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7" r:id="rId2"/>
    <p:sldId id="268" r:id="rId3"/>
    <p:sldId id="267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VII</a:t>
            </a:r>
            <a:r>
              <a:rPr lang="tr-TR" sz="4000" dirty="0" smtClean="0"/>
              <a:t>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Ara Sınav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Ara SINAV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24036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tr-TR" sz="1200" dirty="0"/>
              <a:t>“Uluslararası Politika-I” dersi ara sınavı, 16 Kasım 2019		</a:t>
            </a:r>
            <a:r>
              <a:rPr lang="tr-TR" sz="1200" dirty="0" smtClean="0"/>
              <a:t>Süre</a:t>
            </a:r>
            <a:r>
              <a:rPr lang="tr-TR" sz="1200" dirty="0"/>
              <a:t>: 55 </a:t>
            </a:r>
            <a:r>
              <a:rPr lang="tr-TR" sz="1200" dirty="0" smtClean="0"/>
              <a:t>dakika</a:t>
            </a:r>
            <a:r>
              <a:rPr lang="tr-TR" sz="1200" dirty="0"/>
              <a:t>	</a:t>
            </a:r>
            <a:endParaRPr lang="tr-TR" sz="1200" dirty="0" smtClean="0"/>
          </a:p>
          <a:p>
            <a:pPr indent="0">
              <a:buNone/>
            </a:pPr>
            <a:r>
              <a:rPr lang="tr-TR" sz="1200" u="sng" dirty="0" smtClean="0"/>
              <a:t>Sorular</a:t>
            </a:r>
            <a:r>
              <a:rPr lang="tr-TR" sz="1200" u="sng" dirty="0"/>
              <a:t>:</a:t>
            </a:r>
            <a:endParaRPr lang="tr-TR" sz="1200" dirty="0"/>
          </a:p>
          <a:p>
            <a:pPr indent="0">
              <a:buNone/>
            </a:pPr>
            <a:r>
              <a:rPr lang="tr-TR" sz="1200" dirty="0"/>
              <a:t>1) Derste tartışılan çerçevede, “Kısa 20. </a:t>
            </a:r>
            <a:r>
              <a:rPr lang="tr-TR" sz="1200" dirty="0" err="1"/>
              <a:t>Yüzyıl”ı</a:t>
            </a:r>
            <a:r>
              <a:rPr lang="tr-TR" sz="1200" dirty="0"/>
              <a:t> dönemlere ayırınız ve nedenlerinizi yazınız. (15 puan)</a:t>
            </a:r>
          </a:p>
          <a:p>
            <a:pPr indent="0">
              <a:buNone/>
            </a:pPr>
            <a:r>
              <a:rPr lang="tr-TR" sz="1200" dirty="0"/>
              <a:t>2) Soğuk Savaş sonrasını iki döneme ayırınız ve dönemlerin belirgin özelliklerini yazınız. (20 puan)  </a:t>
            </a:r>
          </a:p>
          <a:p>
            <a:pPr indent="0">
              <a:buNone/>
            </a:pPr>
            <a:r>
              <a:rPr lang="tr-TR" sz="1200" dirty="0"/>
              <a:t>3) </a:t>
            </a:r>
            <a:r>
              <a:rPr lang="tr-TR" sz="1200" dirty="0" err="1"/>
              <a:t>Westephalian</a:t>
            </a:r>
            <a:r>
              <a:rPr lang="tr-TR" sz="1200" dirty="0"/>
              <a:t> devlet sistemini ve ortaya çıkışını kısaca anlatınız. </a:t>
            </a:r>
            <a:endParaRPr lang="tr-TR" sz="1200" dirty="0" smtClean="0"/>
          </a:p>
          <a:p>
            <a:pPr indent="0">
              <a:buNone/>
            </a:pPr>
            <a:r>
              <a:rPr lang="tr-TR" sz="1200" dirty="0"/>
              <a:t> </a:t>
            </a:r>
            <a:r>
              <a:rPr lang="tr-TR" sz="1200" dirty="0" smtClean="0"/>
              <a:t>    Anlatımınızda</a:t>
            </a:r>
            <a:r>
              <a:rPr lang="tr-TR" sz="1200" dirty="0"/>
              <a:t>, burjuvazinin oynadığı rolü </a:t>
            </a:r>
            <a:r>
              <a:rPr lang="tr-TR" sz="1200" u="sng" dirty="0"/>
              <a:t>somut örnekler ve/veya referanslarla</a:t>
            </a:r>
            <a:r>
              <a:rPr lang="tr-TR" sz="1200" dirty="0"/>
              <a:t> vurgulayınız. (35 puan)</a:t>
            </a:r>
          </a:p>
          <a:p>
            <a:pPr indent="0">
              <a:buNone/>
            </a:pPr>
            <a:r>
              <a:rPr lang="tr-TR" sz="1200" dirty="0"/>
              <a:t>4</a:t>
            </a:r>
            <a:r>
              <a:rPr lang="tr-TR" sz="1200" dirty="0" smtClean="0"/>
              <a:t>) </a:t>
            </a:r>
            <a:r>
              <a:rPr lang="tr-TR" sz="1200" dirty="0"/>
              <a:t>Yemen’deki gelişmeleri özetleyiniz. (10 puan)</a:t>
            </a:r>
          </a:p>
          <a:p>
            <a:pPr indent="0">
              <a:buNone/>
            </a:pPr>
            <a:r>
              <a:rPr lang="tr-TR" sz="1200" dirty="0"/>
              <a:t>5) ABD’deki azil sürecini özetleyiniz. (10 puan)</a:t>
            </a:r>
          </a:p>
          <a:p>
            <a:pPr indent="0">
              <a:buNone/>
            </a:pPr>
            <a:r>
              <a:rPr lang="tr-TR" sz="1200" dirty="0"/>
              <a:t>6) Aşağıda başkentleri verilen devletlerin kara ülkelerini harita üzerinde karalayınız. (10 puan) </a:t>
            </a:r>
          </a:p>
          <a:p>
            <a:pPr indent="0">
              <a:buNone/>
            </a:pPr>
            <a:r>
              <a:rPr lang="tr-TR" sz="1200" dirty="0" smtClean="0"/>
              <a:t>    Bern</a:t>
            </a:r>
            <a:r>
              <a:rPr lang="tr-TR" sz="1200" dirty="0"/>
              <a:t>, Dublin, Kişinev, Kopenhag, Üsküp </a:t>
            </a: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640</TotalTime>
  <Words>28</Words>
  <Application>Microsoft Office PowerPoint</Application>
  <PresentationFormat>Ekran Gösterisi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ULS0104  UluslararasI Polİtİka-I</vt:lpstr>
      <vt:lpstr>VII. hafta</vt:lpstr>
      <vt:lpstr>Ara SINAV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161</cp:revision>
  <dcterms:created xsi:type="dcterms:W3CDTF">2018-02-05T17:47:31Z</dcterms:created>
  <dcterms:modified xsi:type="dcterms:W3CDTF">2020-01-12T23:48:15Z</dcterms:modified>
</cp:coreProperties>
</file>