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9" r:id="rId3"/>
  </p:sldMasterIdLst>
  <p:sldIdLst>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80" autoAdjust="0"/>
  </p:normalViewPr>
  <p:slideViewPr>
    <p:cSldViewPr snapToGrid="0" snapToObjects="1">
      <p:cViewPr varScale="1">
        <p:scale>
          <a:sx n="64" d="100"/>
          <a:sy n="64" d="100"/>
        </p:scale>
        <p:origin x="8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A7B39-6B58-7E4E-8727-0C1F88CDEEE4}"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6B39A392-CF79-A34C-AF63-1F1CDC817E99}">
      <dgm:prSet phldrT="[Text]"/>
      <dgm:spPr/>
      <dgm:t>
        <a:bodyPr/>
        <a:lstStyle/>
        <a:p>
          <a:r>
            <a:rPr lang="en-US" dirty="0" err="1" smtClean="0"/>
            <a:t>Sermaye</a:t>
          </a:r>
          <a:r>
            <a:rPr lang="en-US" dirty="0" smtClean="0"/>
            <a:t> </a:t>
          </a:r>
          <a:r>
            <a:rPr lang="en-US" dirty="0" err="1" smtClean="0"/>
            <a:t>Yetersizliği</a:t>
          </a:r>
          <a:endParaRPr lang="en-US" dirty="0"/>
        </a:p>
      </dgm:t>
    </dgm:pt>
    <dgm:pt modelId="{CF9F4687-990D-BD41-B98A-CF481E313EAA}" type="parTrans" cxnId="{66660E8E-19FC-B64D-B172-1E84A6773898}">
      <dgm:prSet/>
      <dgm:spPr/>
      <dgm:t>
        <a:bodyPr/>
        <a:lstStyle/>
        <a:p>
          <a:endParaRPr lang="en-US"/>
        </a:p>
      </dgm:t>
    </dgm:pt>
    <dgm:pt modelId="{3714AF1F-AF62-A048-9D5E-96EBBEEE38EB}" type="sibTrans" cxnId="{66660E8E-19FC-B64D-B172-1E84A6773898}">
      <dgm:prSet/>
      <dgm:spPr/>
      <dgm:t>
        <a:bodyPr/>
        <a:lstStyle/>
        <a:p>
          <a:endParaRPr lang="en-US"/>
        </a:p>
      </dgm:t>
    </dgm:pt>
    <dgm:pt modelId="{F540DE3E-81C4-DB42-B4C5-0F133788B868}">
      <dgm:prSet phldrT="[Text]"/>
      <dgm:spPr/>
      <dgm:t>
        <a:bodyPr/>
        <a:lstStyle/>
        <a:p>
          <a:r>
            <a:rPr lang="en-US" dirty="0" err="1" smtClean="0"/>
            <a:t>Bilgi</a:t>
          </a:r>
          <a:r>
            <a:rPr lang="en-US" dirty="0" smtClean="0"/>
            <a:t> </a:t>
          </a:r>
          <a:r>
            <a:rPr lang="en-US" dirty="0" err="1" smtClean="0"/>
            <a:t>Birikimi</a:t>
          </a:r>
          <a:r>
            <a:rPr lang="en-US" dirty="0" smtClean="0"/>
            <a:t> </a:t>
          </a:r>
          <a:r>
            <a:rPr lang="en-US" dirty="0" err="1" smtClean="0"/>
            <a:t>Eksikliği</a:t>
          </a:r>
          <a:endParaRPr lang="en-US" dirty="0"/>
        </a:p>
      </dgm:t>
    </dgm:pt>
    <dgm:pt modelId="{A257421E-6BB8-7042-ADA1-BBA7598E0628}" type="parTrans" cxnId="{90479AC2-1F4C-414D-945B-4322F6610EE9}">
      <dgm:prSet/>
      <dgm:spPr/>
      <dgm:t>
        <a:bodyPr/>
        <a:lstStyle/>
        <a:p>
          <a:endParaRPr lang="en-US"/>
        </a:p>
      </dgm:t>
    </dgm:pt>
    <dgm:pt modelId="{43363E2B-814D-454D-9F20-53BAC55EAF5F}" type="sibTrans" cxnId="{90479AC2-1F4C-414D-945B-4322F6610EE9}">
      <dgm:prSet/>
      <dgm:spPr/>
      <dgm:t>
        <a:bodyPr/>
        <a:lstStyle/>
        <a:p>
          <a:endParaRPr lang="en-US"/>
        </a:p>
      </dgm:t>
    </dgm:pt>
    <dgm:pt modelId="{18F96C88-DCE6-3742-BE07-F9FEAD0F6213}">
      <dgm:prSet phldrT="[Text]"/>
      <dgm:spPr/>
      <dgm:t>
        <a:bodyPr/>
        <a:lstStyle/>
        <a:p>
          <a:r>
            <a:rPr lang="en-US" dirty="0" err="1" smtClean="0"/>
            <a:t>Esnek</a:t>
          </a:r>
          <a:r>
            <a:rPr lang="en-US" dirty="0" smtClean="0"/>
            <a:t> </a:t>
          </a:r>
          <a:r>
            <a:rPr lang="en-US" dirty="0" err="1" smtClean="0"/>
            <a:t>ve</a:t>
          </a:r>
          <a:r>
            <a:rPr lang="en-US" dirty="0" smtClean="0"/>
            <a:t> </a:t>
          </a:r>
          <a:r>
            <a:rPr lang="en-US" dirty="0" err="1" smtClean="0"/>
            <a:t>Hızlı</a:t>
          </a:r>
          <a:r>
            <a:rPr lang="en-US" dirty="0" smtClean="0"/>
            <a:t> </a:t>
          </a:r>
          <a:r>
            <a:rPr lang="en-US" dirty="0" err="1" smtClean="0"/>
            <a:t>Yanıt</a:t>
          </a:r>
          <a:endParaRPr lang="en-US" dirty="0"/>
        </a:p>
      </dgm:t>
    </dgm:pt>
    <dgm:pt modelId="{27244601-02F8-D84C-B0EC-865E19C9E997}" type="parTrans" cxnId="{B6964BC0-3DDC-CA44-93CF-9381ACF91E90}">
      <dgm:prSet/>
      <dgm:spPr/>
      <dgm:t>
        <a:bodyPr/>
        <a:lstStyle/>
        <a:p>
          <a:endParaRPr lang="en-US"/>
        </a:p>
      </dgm:t>
    </dgm:pt>
    <dgm:pt modelId="{D30B3BEF-DE0B-2A4D-8173-5ACDD3278E2E}" type="sibTrans" cxnId="{B6964BC0-3DDC-CA44-93CF-9381ACF91E90}">
      <dgm:prSet/>
      <dgm:spPr/>
      <dgm:t>
        <a:bodyPr/>
        <a:lstStyle/>
        <a:p>
          <a:endParaRPr lang="en-US"/>
        </a:p>
      </dgm:t>
    </dgm:pt>
    <dgm:pt modelId="{AC8D8199-C4B2-C342-B981-7C3751EB6CC4}">
      <dgm:prSet phldrT="[Text]"/>
      <dgm:spPr/>
      <dgm:t>
        <a:bodyPr/>
        <a:lstStyle/>
        <a:p>
          <a:r>
            <a:rPr lang="en-US" dirty="0" err="1" smtClean="0"/>
            <a:t>Pazar</a:t>
          </a:r>
          <a:r>
            <a:rPr lang="en-US" dirty="0" smtClean="0"/>
            <a:t> </a:t>
          </a:r>
          <a:r>
            <a:rPr lang="en-US" dirty="0" err="1" smtClean="0"/>
            <a:t>Kolaylıkları</a:t>
          </a:r>
          <a:endParaRPr lang="en-US" dirty="0"/>
        </a:p>
      </dgm:t>
    </dgm:pt>
    <dgm:pt modelId="{681CEB4D-012D-3A4A-9596-F44EC2723F0F}" type="parTrans" cxnId="{9624ED2F-4AE2-0949-A94B-E9E0C33E721D}">
      <dgm:prSet/>
      <dgm:spPr/>
      <dgm:t>
        <a:bodyPr/>
        <a:lstStyle/>
        <a:p>
          <a:endParaRPr lang="en-US"/>
        </a:p>
      </dgm:t>
    </dgm:pt>
    <dgm:pt modelId="{A4C32E47-753A-3345-B8F5-77B4A398B4A7}" type="sibTrans" cxnId="{9624ED2F-4AE2-0949-A94B-E9E0C33E721D}">
      <dgm:prSet/>
      <dgm:spPr/>
      <dgm:t>
        <a:bodyPr/>
        <a:lstStyle/>
        <a:p>
          <a:endParaRPr lang="en-US"/>
        </a:p>
      </dgm:t>
    </dgm:pt>
    <dgm:pt modelId="{2E904FF0-A76F-A648-B80A-0B73ED83135B}">
      <dgm:prSet phldrT="[Text]"/>
      <dgm:spPr/>
      <dgm:t>
        <a:bodyPr/>
        <a:lstStyle/>
        <a:p>
          <a:r>
            <a:rPr lang="en-US" dirty="0" err="1" smtClean="0"/>
            <a:t>Varlıkların</a:t>
          </a:r>
          <a:r>
            <a:rPr lang="en-US" dirty="0" smtClean="0"/>
            <a:t> </a:t>
          </a:r>
          <a:r>
            <a:rPr lang="en-US" dirty="0" err="1" smtClean="0"/>
            <a:t>Etkin</a:t>
          </a:r>
          <a:r>
            <a:rPr lang="en-US" dirty="0" smtClean="0"/>
            <a:t> </a:t>
          </a:r>
          <a:r>
            <a:rPr lang="en-US" dirty="0" err="1" smtClean="0"/>
            <a:t>Kullanımı</a:t>
          </a:r>
          <a:endParaRPr lang="en-US" dirty="0"/>
        </a:p>
      </dgm:t>
    </dgm:pt>
    <dgm:pt modelId="{3894A4CD-1C61-314F-B7EB-69018993D2E5}" type="parTrans" cxnId="{78C6BCE7-3519-2D4A-AEA2-87B5A7AA0A8A}">
      <dgm:prSet/>
      <dgm:spPr/>
      <dgm:t>
        <a:bodyPr/>
        <a:lstStyle/>
        <a:p>
          <a:endParaRPr lang="en-US"/>
        </a:p>
      </dgm:t>
    </dgm:pt>
    <dgm:pt modelId="{63EFF60A-58DF-1643-BE20-A0E174C7FD03}" type="sibTrans" cxnId="{78C6BCE7-3519-2D4A-AEA2-87B5A7AA0A8A}">
      <dgm:prSet/>
      <dgm:spPr/>
      <dgm:t>
        <a:bodyPr/>
        <a:lstStyle/>
        <a:p>
          <a:endParaRPr lang="en-US"/>
        </a:p>
      </dgm:t>
    </dgm:pt>
    <dgm:pt modelId="{5045EA65-F8DA-614E-B36B-140180E7758B}">
      <dgm:prSet/>
      <dgm:spPr/>
      <dgm:t>
        <a:bodyPr/>
        <a:lstStyle/>
        <a:p>
          <a:r>
            <a:rPr lang="en-US" dirty="0" err="1" smtClean="0"/>
            <a:t>Ölçek</a:t>
          </a:r>
          <a:r>
            <a:rPr lang="en-US" dirty="0" smtClean="0"/>
            <a:t> </a:t>
          </a:r>
          <a:r>
            <a:rPr lang="en-US" dirty="0" err="1" smtClean="0"/>
            <a:t>Ekonomisinden</a:t>
          </a:r>
          <a:r>
            <a:rPr lang="en-US" dirty="0" smtClean="0"/>
            <a:t> </a:t>
          </a:r>
          <a:r>
            <a:rPr lang="en-US" dirty="0" err="1" smtClean="0"/>
            <a:t>Yararlanma</a:t>
          </a:r>
          <a:endParaRPr lang="en-US" dirty="0"/>
        </a:p>
      </dgm:t>
    </dgm:pt>
    <dgm:pt modelId="{2B882E2D-143D-1E4A-AD93-F036BC42CCCF}" type="parTrans" cxnId="{3297B5F4-6E49-2D4C-8733-3EECADE5D37B}">
      <dgm:prSet/>
      <dgm:spPr/>
      <dgm:t>
        <a:bodyPr/>
        <a:lstStyle/>
        <a:p>
          <a:endParaRPr lang="en-US"/>
        </a:p>
      </dgm:t>
    </dgm:pt>
    <dgm:pt modelId="{43AB0AA8-D0C5-0E4D-B03F-1D884608F205}" type="sibTrans" cxnId="{3297B5F4-6E49-2D4C-8733-3EECADE5D37B}">
      <dgm:prSet/>
      <dgm:spPr/>
      <dgm:t>
        <a:bodyPr/>
        <a:lstStyle/>
        <a:p>
          <a:endParaRPr lang="en-US"/>
        </a:p>
      </dgm:t>
    </dgm:pt>
    <dgm:pt modelId="{F7E27D4B-4C7A-A24E-8373-945624915CA3}" type="pres">
      <dgm:prSet presAssocID="{1B0A7B39-6B58-7E4E-8727-0C1F88CDEEE4}" presName="cycle" presStyleCnt="0">
        <dgm:presLayoutVars>
          <dgm:dir/>
          <dgm:resizeHandles val="exact"/>
        </dgm:presLayoutVars>
      </dgm:prSet>
      <dgm:spPr/>
      <dgm:t>
        <a:bodyPr/>
        <a:lstStyle/>
        <a:p>
          <a:endParaRPr lang="en-US"/>
        </a:p>
      </dgm:t>
    </dgm:pt>
    <dgm:pt modelId="{D6C85093-A9AC-284F-86E0-A8E9CE9C2446}" type="pres">
      <dgm:prSet presAssocID="{6B39A392-CF79-A34C-AF63-1F1CDC817E99}" presName="node" presStyleLbl="node1" presStyleIdx="0" presStyleCnt="6">
        <dgm:presLayoutVars>
          <dgm:bulletEnabled val="1"/>
        </dgm:presLayoutVars>
      </dgm:prSet>
      <dgm:spPr/>
      <dgm:t>
        <a:bodyPr/>
        <a:lstStyle/>
        <a:p>
          <a:endParaRPr lang="en-US"/>
        </a:p>
      </dgm:t>
    </dgm:pt>
    <dgm:pt modelId="{08C75091-E48F-944F-B00A-A0C6BCF8207D}" type="pres">
      <dgm:prSet presAssocID="{3714AF1F-AF62-A048-9D5E-96EBBEEE38EB}" presName="sibTrans" presStyleLbl="sibTrans2D1" presStyleIdx="0" presStyleCnt="6"/>
      <dgm:spPr/>
      <dgm:t>
        <a:bodyPr/>
        <a:lstStyle/>
        <a:p>
          <a:endParaRPr lang="en-US"/>
        </a:p>
      </dgm:t>
    </dgm:pt>
    <dgm:pt modelId="{1BADFAEB-26B8-8548-9894-AE1040C1D686}" type="pres">
      <dgm:prSet presAssocID="{3714AF1F-AF62-A048-9D5E-96EBBEEE38EB}" presName="connectorText" presStyleLbl="sibTrans2D1" presStyleIdx="0" presStyleCnt="6"/>
      <dgm:spPr/>
      <dgm:t>
        <a:bodyPr/>
        <a:lstStyle/>
        <a:p>
          <a:endParaRPr lang="en-US"/>
        </a:p>
      </dgm:t>
    </dgm:pt>
    <dgm:pt modelId="{B85BC962-94E5-1E4E-9816-3377C8D62DD6}" type="pres">
      <dgm:prSet presAssocID="{F540DE3E-81C4-DB42-B4C5-0F133788B868}" presName="node" presStyleLbl="node1" presStyleIdx="1" presStyleCnt="6">
        <dgm:presLayoutVars>
          <dgm:bulletEnabled val="1"/>
        </dgm:presLayoutVars>
      </dgm:prSet>
      <dgm:spPr/>
      <dgm:t>
        <a:bodyPr/>
        <a:lstStyle/>
        <a:p>
          <a:endParaRPr lang="en-US"/>
        </a:p>
      </dgm:t>
    </dgm:pt>
    <dgm:pt modelId="{00A8C702-4900-D942-9170-E0C62335FA41}" type="pres">
      <dgm:prSet presAssocID="{43363E2B-814D-454D-9F20-53BAC55EAF5F}" presName="sibTrans" presStyleLbl="sibTrans2D1" presStyleIdx="1" presStyleCnt="6"/>
      <dgm:spPr/>
      <dgm:t>
        <a:bodyPr/>
        <a:lstStyle/>
        <a:p>
          <a:endParaRPr lang="en-US"/>
        </a:p>
      </dgm:t>
    </dgm:pt>
    <dgm:pt modelId="{4D287F90-07C6-3340-99EE-5F830DDB3B59}" type="pres">
      <dgm:prSet presAssocID="{43363E2B-814D-454D-9F20-53BAC55EAF5F}" presName="connectorText" presStyleLbl="sibTrans2D1" presStyleIdx="1" presStyleCnt="6"/>
      <dgm:spPr/>
      <dgm:t>
        <a:bodyPr/>
        <a:lstStyle/>
        <a:p>
          <a:endParaRPr lang="en-US"/>
        </a:p>
      </dgm:t>
    </dgm:pt>
    <dgm:pt modelId="{44386E86-4CC5-2444-A167-7B8682F8803B}" type="pres">
      <dgm:prSet presAssocID="{18F96C88-DCE6-3742-BE07-F9FEAD0F6213}" presName="node" presStyleLbl="node1" presStyleIdx="2" presStyleCnt="6">
        <dgm:presLayoutVars>
          <dgm:bulletEnabled val="1"/>
        </dgm:presLayoutVars>
      </dgm:prSet>
      <dgm:spPr/>
      <dgm:t>
        <a:bodyPr/>
        <a:lstStyle/>
        <a:p>
          <a:endParaRPr lang="en-US"/>
        </a:p>
      </dgm:t>
    </dgm:pt>
    <dgm:pt modelId="{53D83F96-C42B-4D46-9803-E3EC73C3BA1C}" type="pres">
      <dgm:prSet presAssocID="{D30B3BEF-DE0B-2A4D-8173-5ACDD3278E2E}" presName="sibTrans" presStyleLbl="sibTrans2D1" presStyleIdx="2" presStyleCnt="6"/>
      <dgm:spPr/>
      <dgm:t>
        <a:bodyPr/>
        <a:lstStyle/>
        <a:p>
          <a:endParaRPr lang="en-US"/>
        </a:p>
      </dgm:t>
    </dgm:pt>
    <dgm:pt modelId="{C3A3DD01-8EC4-9540-B1C1-231AD359EDEF}" type="pres">
      <dgm:prSet presAssocID="{D30B3BEF-DE0B-2A4D-8173-5ACDD3278E2E}" presName="connectorText" presStyleLbl="sibTrans2D1" presStyleIdx="2" presStyleCnt="6"/>
      <dgm:spPr/>
      <dgm:t>
        <a:bodyPr/>
        <a:lstStyle/>
        <a:p>
          <a:endParaRPr lang="en-US"/>
        </a:p>
      </dgm:t>
    </dgm:pt>
    <dgm:pt modelId="{2AD072A8-5B8F-4344-B3BB-E8B65C8D6C6F}" type="pres">
      <dgm:prSet presAssocID="{AC8D8199-C4B2-C342-B981-7C3751EB6CC4}" presName="node" presStyleLbl="node1" presStyleIdx="3" presStyleCnt="6">
        <dgm:presLayoutVars>
          <dgm:bulletEnabled val="1"/>
        </dgm:presLayoutVars>
      </dgm:prSet>
      <dgm:spPr/>
      <dgm:t>
        <a:bodyPr/>
        <a:lstStyle/>
        <a:p>
          <a:endParaRPr lang="en-US"/>
        </a:p>
      </dgm:t>
    </dgm:pt>
    <dgm:pt modelId="{6D2190D3-2C4F-5946-917F-5698249CA4BF}" type="pres">
      <dgm:prSet presAssocID="{A4C32E47-753A-3345-B8F5-77B4A398B4A7}" presName="sibTrans" presStyleLbl="sibTrans2D1" presStyleIdx="3" presStyleCnt="6"/>
      <dgm:spPr/>
      <dgm:t>
        <a:bodyPr/>
        <a:lstStyle/>
        <a:p>
          <a:endParaRPr lang="en-US"/>
        </a:p>
      </dgm:t>
    </dgm:pt>
    <dgm:pt modelId="{71EC83AD-5A36-9546-9246-73D4BD18C4D3}" type="pres">
      <dgm:prSet presAssocID="{A4C32E47-753A-3345-B8F5-77B4A398B4A7}" presName="connectorText" presStyleLbl="sibTrans2D1" presStyleIdx="3" presStyleCnt="6"/>
      <dgm:spPr/>
      <dgm:t>
        <a:bodyPr/>
        <a:lstStyle/>
        <a:p>
          <a:endParaRPr lang="en-US"/>
        </a:p>
      </dgm:t>
    </dgm:pt>
    <dgm:pt modelId="{8CE4ED83-5860-1641-AD67-FF0A5D0A81A9}" type="pres">
      <dgm:prSet presAssocID="{2E904FF0-A76F-A648-B80A-0B73ED83135B}" presName="node" presStyleLbl="node1" presStyleIdx="4" presStyleCnt="6">
        <dgm:presLayoutVars>
          <dgm:bulletEnabled val="1"/>
        </dgm:presLayoutVars>
      </dgm:prSet>
      <dgm:spPr/>
      <dgm:t>
        <a:bodyPr/>
        <a:lstStyle/>
        <a:p>
          <a:endParaRPr lang="en-US"/>
        </a:p>
      </dgm:t>
    </dgm:pt>
    <dgm:pt modelId="{9475A186-6A1C-FD41-A356-4E458E2A5A06}" type="pres">
      <dgm:prSet presAssocID="{63EFF60A-58DF-1643-BE20-A0E174C7FD03}" presName="sibTrans" presStyleLbl="sibTrans2D1" presStyleIdx="4" presStyleCnt="6"/>
      <dgm:spPr/>
      <dgm:t>
        <a:bodyPr/>
        <a:lstStyle/>
        <a:p>
          <a:endParaRPr lang="en-US"/>
        </a:p>
      </dgm:t>
    </dgm:pt>
    <dgm:pt modelId="{F95F3621-53CF-7A43-B1B6-F12CC39A6091}" type="pres">
      <dgm:prSet presAssocID="{63EFF60A-58DF-1643-BE20-A0E174C7FD03}" presName="connectorText" presStyleLbl="sibTrans2D1" presStyleIdx="4" presStyleCnt="6"/>
      <dgm:spPr/>
      <dgm:t>
        <a:bodyPr/>
        <a:lstStyle/>
        <a:p>
          <a:endParaRPr lang="en-US"/>
        </a:p>
      </dgm:t>
    </dgm:pt>
    <dgm:pt modelId="{FABAE3BE-E19E-D042-B9B1-B5D41EFD1F07}" type="pres">
      <dgm:prSet presAssocID="{5045EA65-F8DA-614E-B36B-140180E7758B}" presName="node" presStyleLbl="node1" presStyleIdx="5" presStyleCnt="6">
        <dgm:presLayoutVars>
          <dgm:bulletEnabled val="1"/>
        </dgm:presLayoutVars>
      </dgm:prSet>
      <dgm:spPr/>
      <dgm:t>
        <a:bodyPr/>
        <a:lstStyle/>
        <a:p>
          <a:endParaRPr lang="en-US"/>
        </a:p>
      </dgm:t>
    </dgm:pt>
    <dgm:pt modelId="{1420CDF9-A9F5-C945-BE01-63C61BBC5770}" type="pres">
      <dgm:prSet presAssocID="{43AB0AA8-D0C5-0E4D-B03F-1D884608F205}" presName="sibTrans" presStyleLbl="sibTrans2D1" presStyleIdx="5" presStyleCnt="6"/>
      <dgm:spPr/>
      <dgm:t>
        <a:bodyPr/>
        <a:lstStyle/>
        <a:p>
          <a:endParaRPr lang="en-US"/>
        </a:p>
      </dgm:t>
    </dgm:pt>
    <dgm:pt modelId="{0977B540-0CF8-AE43-A95A-5D3A17AA778F}" type="pres">
      <dgm:prSet presAssocID="{43AB0AA8-D0C5-0E4D-B03F-1D884608F205}" presName="connectorText" presStyleLbl="sibTrans2D1" presStyleIdx="5" presStyleCnt="6"/>
      <dgm:spPr/>
      <dgm:t>
        <a:bodyPr/>
        <a:lstStyle/>
        <a:p>
          <a:endParaRPr lang="en-US"/>
        </a:p>
      </dgm:t>
    </dgm:pt>
  </dgm:ptLst>
  <dgm:cxnLst>
    <dgm:cxn modelId="{085C7151-907C-744C-84A1-1520714B3CD9}" type="presOf" srcId="{F540DE3E-81C4-DB42-B4C5-0F133788B868}" destId="{B85BC962-94E5-1E4E-9816-3377C8D62DD6}" srcOrd="0" destOrd="0" presId="urn:microsoft.com/office/officeart/2005/8/layout/cycle2"/>
    <dgm:cxn modelId="{AE06F515-BAFA-634B-9441-60BB7F65CDFF}" type="presOf" srcId="{1B0A7B39-6B58-7E4E-8727-0C1F88CDEEE4}" destId="{F7E27D4B-4C7A-A24E-8373-945624915CA3}" srcOrd="0" destOrd="0" presId="urn:microsoft.com/office/officeart/2005/8/layout/cycle2"/>
    <dgm:cxn modelId="{66660E8E-19FC-B64D-B172-1E84A6773898}" srcId="{1B0A7B39-6B58-7E4E-8727-0C1F88CDEEE4}" destId="{6B39A392-CF79-A34C-AF63-1F1CDC817E99}" srcOrd="0" destOrd="0" parTransId="{CF9F4687-990D-BD41-B98A-CF481E313EAA}" sibTransId="{3714AF1F-AF62-A048-9D5E-96EBBEEE38EB}"/>
    <dgm:cxn modelId="{C62E558B-E398-2B4B-9EDD-C409C9D79F47}" type="presOf" srcId="{AC8D8199-C4B2-C342-B981-7C3751EB6CC4}" destId="{2AD072A8-5B8F-4344-B3BB-E8B65C8D6C6F}" srcOrd="0" destOrd="0" presId="urn:microsoft.com/office/officeart/2005/8/layout/cycle2"/>
    <dgm:cxn modelId="{B6964BC0-3DDC-CA44-93CF-9381ACF91E90}" srcId="{1B0A7B39-6B58-7E4E-8727-0C1F88CDEEE4}" destId="{18F96C88-DCE6-3742-BE07-F9FEAD0F6213}" srcOrd="2" destOrd="0" parTransId="{27244601-02F8-D84C-B0EC-865E19C9E997}" sibTransId="{D30B3BEF-DE0B-2A4D-8173-5ACDD3278E2E}"/>
    <dgm:cxn modelId="{90C58414-2A8D-074B-B9D8-5B8E8E5599B8}" type="presOf" srcId="{63EFF60A-58DF-1643-BE20-A0E174C7FD03}" destId="{F95F3621-53CF-7A43-B1B6-F12CC39A6091}" srcOrd="1" destOrd="0" presId="urn:microsoft.com/office/officeart/2005/8/layout/cycle2"/>
    <dgm:cxn modelId="{9624ED2F-4AE2-0949-A94B-E9E0C33E721D}" srcId="{1B0A7B39-6B58-7E4E-8727-0C1F88CDEEE4}" destId="{AC8D8199-C4B2-C342-B981-7C3751EB6CC4}" srcOrd="3" destOrd="0" parTransId="{681CEB4D-012D-3A4A-9596-F44EC2723F0F}" sibTransId="{A4C32E47-753A-3345-B8F5-77B4A398B4A7}"/>
    <dgm:cxn modelId="{3297B5F4-6E49-2D4C-8733-3EECADE5D37B}" srcId="{1B0A7B39-6B58-7E4E-8727-0C1F88CDEEE4}" destId="{5045EA65-F8DA-614E-B36B-140180E7758B}" srcOrd="5" destOrd="0" parTransId="{2B882E2D-143D-1E4A-AD93-F036BC42CCCF}" sibTransId="{43AB0AA8-D0C5-0E4D-B03F-1D884608F205}"/>
    <dgm:cxn modelId="{EA926CFC-5E42-FC4C-9994-0B8C938DB53E}" type="presOf" srcId="{43363E2B-814D-454D-9F20-53BAC55EAF5F}" destId="{4D287F90-07C6-3340-99EE-5F830DDB3B59}" srcOrd="1" destOrd="0" presId="urn:microsoft.com/office/officeart/2005/8/layout/cycle2"/>
    <dgm:cxn modelId="{E9BF4669-6DED-0444-B161-9C17A31CCF92}" type="presOf" srcId="{43AB0AA8-D0C5-0E4D-B03F-1D884608F205}" destId="{1420CDF9-A9F5-C945-BE01-63C61BBC5770}" srcOrd="0" destOrd="0" presId="urn:microsoft.com/office/officeart/2005/8/layout/cycle2"/>
    <dgm:cxn modelId="{DD2C303A-CCF0-7143-BA6B-92FA8F8DAF3F}" type="presOf" srcId="{18F96C88-DCE6-3742-BE07-F9FEAD0F6213}" destId="{44386E86-4CC5-2444-A167-7B8682F8803B}" srcOrd="0" destOrd="0" presId="urn:microsoft.com/office/officeart/2005/8/layout/cycle2"/>
    <dgm:cxn modelId="{96E28D3B-B052-7542-8107-87141C8832A2}" type="presOf" srcId="{43363E2B-814D-454D-9F20-53BAC55EAF5F}" destId="{00A8C702-4900-D942-9170-E0C62335FA41}" srcOrd="0" destOrd="0" presId="urn:microsoft.com/office/officeart/2005/8/layout/cycle2"/>
    <dgm:cxn modelId="{5069F4C4-2BF5-2549-B8F8-1BCC568EAE1B}" type="presOf" srcId="{A4C32E47-753A-3345-B8F5-77B4A398B4A7}" destId="{71EC83AD-5A36-9546-9246-73D4BD18C4D3}" srcOrd="1" destOrd="0" presId="urn:microsoft.com/office/officeart/2005/8/layout/cycle2"/>
    <dgm:cxn modelId="{774DCF2B-5576-0D4F-8AE1-A3B97AB655AA}" type="presOf" srcId="{A4C32E47-753A-3345-B8F5-77B4A398B4A7}" destId="{6D2190D3-2C4F-5946-917F-5698249CA4BF}" srcOrd="0" destOrd="0" presId="urn:microsoft.com/office/officeart/2005/8/layout/cycle2"/>
    <dgm:cxn modelId="{2D3A6D9F-4BFC-8D42-AFD6-245FDDD284D8}" type="presOf" srcId="{2E904FF0-A76F-A648-B80A-0B73ED83135B}" destId="{8CE4ED83-5860-1641-AD67-FF0A5D0A81A9}" srcOrd="0" destOrd="0" presId="urn:microsoft.com/office/officeart/2005/8/layout/cycle2"/>
    <dgm:cxn modelId="{78C6BCE7-3519-2D4A-AEA2-87B5A7AA0A8A}" srcId="{1B0A7B39-6B58-7E4E-8727-0C1F88CDEEE4}" destId="{2E904FF0-A76F-A648-B80A-0B73ED83135B}" srcOrd="4" destOrd="0" parTransId="{3894A4CD-1C61-314F-B7EB-69018993D2E5}" sibTransId="{63EFF60A-58DF-1643-BE20-A0E174C7FD03}"/>
    <dgm:cxn modelId="{38B6C5C5-7264-CE4F-BB68-3A4C42395889}" type="presOf" srcId="{6B39A392-CF79-A34C-AF63-1F1CDC817E99}" destId="{D6C85093-A9AC-284F-86E0-A8E9CE9C2446}" srcOrd="0" destOrd="0" presId="urn:microsoft.com/office/officeart/2005/8/layout/cycle2"/>
    <dgm:cxn modelId="{90479AC2-1F4C-414D-945B-4322F6610EE9}" srcId="{1B0A7B39-6B58-7E4E-8727-0C1F88CDEEE4}" destId="{F540DE3E-81C4-DB42-B4C5-0F133788B868}" srcOrd="1" destOrd="0" parTransId="{A257421E-6BB8-7042-ADA1-BBA7598E0628}" sibTransId="{43363E2B-814D-454D-9F20-53BAC55EAF5F}"/>
    <dgm:cxn modelId="{4DDC68AF-3940-E743-8294-84E82AFEE258}" type="presOf" srcId="{5045EA65-F8DA-614E-B36B-140180E7758B}" destId="{FABAE3BE-E19E-D042-B9B1-B5D41EFD1F07}" srcOrd="0" destOrd="0" presId="urn:microsoft.com/office/officeart/2005/8/layout/cycle2"/>
    <dgm:cxn modelId="{D74EB50C-07B2-024B-94D9-60932D576CB8}" type="presOf" srcId="{63EFF60A-58DF-1643-BE20-A0E174C7FD03}" destId="{9475A186-6A1C-FD41-A356-4E458E2A5A06}" srcOrd="0" destOrd="0" presId="urn:microsoft.com/office/officeart/2005/8/layout/cycle2"/>
    <dgm:cxn modelId="{5543605E-D8C1-FB40-BAA8-B9165B7781C4}" type="presOf" srcId="{3714AF1F-AF62-A048-9D5E-96EBBEEE38EB}" destId="{1BADFAEB-26B8-8548-9894-AE1040C1D686}" srcOrd="1" destOrd="0" presId="urn:microsoft.com/office/officeart/2005/8/layout/cycle2"/>
    <dgm:cxn modelId="{A34031A2-290E-3043-B7E6-FDF83F9AD43B}" type="presOf" srcId="{D30B3BEF-DE0B-2A4D-8173-5ACDD3278E2E}" destId="{C3A3DD01-8EC4-9540-B1C1-231AD359EDEF}" srcOrd="1" destOrd="0" presId="urn:microsoft.com/office/officeart/2005/8/layout/cycle2"/>
    <dgm:cxn modelId="{8DA47FC8-5FBC-A742-BC09-B657D8B497C7}" type="presOf" srcId="{3714AF1F-AF62-A048-9D5E-96EBBEEE38EB}" destId="{08C75091-E48F-944F-B00A-A0C6BCF8207D}" srcOrd="0" destOrd="0" presId="urn:microsoft.com/office/officeart/2005/8/layout/cycle2"/>
    <dgm:cxn modelId="{E7060B16-BAA6-2244-A7A1-D0128A164437}" type="presOf" srcId="{D30B3BEF-DE0B-2A4D-8173-5ACDD3278E2E}" destId="{53D83F96-C42B-4D46-9803-E3EC73C3BA1C}" srcOrd="0" destOrd="0" presId="urn:microsoft.com/office/officeart/2005/8/layout/cycle2"/>
    <dgm:cxn modelId="{96C9206E-0FD9-BC4F-BD9D-143FFCE14E90}" type="presOf" srcId="{43AB0AA8-D0C5-0E4D-B03F-1D884608F205}" destId="{0977B540-0CF8-AE43-A95A-5D3A17AA778F}" srcOrd="1" destOrd="0" presId="urn:microsoft.com/office/officeart/2005/8/layout/cycle2"/>
    <dgm:cxn modelId="{A71B1F61-4F26-8141-8A25-EC2FB129C564}" type="presParOf" srcId="{F7E27D4B-4C7A-A24E-8373-945624915CA3}" destId="{D6C85093-A9AC-284F-86E0-A8E9CE9C2446}" srcOrd="0" destOrd="0" presId="urn:microsoft.com/office/officeart/2005/8/layout/cycle2"/>
    <dgm:cxn modelId="{067EC066-5A19-F843-A452-A077580BAD6A}" type="presParOf" srcId="{F7E27D4B-4C7A-A24E-8373-945624915CA3}" destId="{08C75091-E48F-944F-B00A-A0C6BCF8207D}" srcOrd="1" destOrd="0" presId="urn:microsoft.com/office/officeart/2005/8/layout/cycle2"/>
    <dgm:cxn modelId="{5990621F-33E7-514B-B857-9EC0CC494631}" type="presParOf" srcId="{08C75091-E48F-944F-B00A-A0C6BCF8207D}" destId="{1BADFAEB-26B8-8548-9894-AE1040C1D686}" srcOrd="0" destOrd="0" presId="urn:microsoft.com/office/officeart/2005/8/layout/cycle2"/>
    <dgm:cxn modelId="{AC34DADD-DE05-5F46-A9C7-3A4D760BBB10}" type="presParOf" srcId="{F7E27D4B-4C7A-A24E-8373-945624915CA3}" destId="{B85BC962-94E5-1E4E-9816-3377C8D62DD6}" srcOrd="2" destOrd="0" presId="urn:microsoft.com/office/officeart/2005/8/layout/cycle2"/>
    <dgm:cxn modelId="{9C839C46-3BA0-DB48-BB5B-18AA33D7A918}" type="presParOf" srcId="{F7E27D4B-4C7A-A24E-8373-945624915CA3}" destId="{00A8C702-4900-D942-9170-E0C62335FA41}" srcOrd="3" destOrd="0" presId="urn:microsoft.com/office/officeart/2005/8/layout/cycle2"/>
    <dgm:cxn modelId="{87FDFCE0-71CB-304D-B645-2CB2F11A6B86}" type="presParOf" srcId="{00A8C702-4900-D942-9170-E0C62335FA41}" destId="{4D287F90-07C6-3340-99EE-5F830DDB3B59}" srcOrd="0" destOrd="0" presId="urn:microsoft.com/office/officeart/2005/8/layout/cycle2"/>
    <dgm:cxn modelId="{0D6BA1A3-2998-854E-9EF1-E4CAD611549A}" type="presParOf" srcId="{F7E27D4B-4C7A-A24E-8373-945624915CA3}" destId="{44386E86-4CC5-2444-A167-7B8682F8803B}" srcOrd="4" destOrd="0" presId="urn:microsoft.com/office/officeart/2005/8/layout/cycle2"/>
    <dgm:cxn modelId="{59D6A0FD-7516-4C40-8881-4D532C159D17}" type="presParOf" srcId="{F7E27D4B-4C7A-A24E-8373-945624915CA3}" destId="{53D83F96-C42B-4D46-9803-E3EC73C3BA1C}" srcOrd="5" destOrd="0" presId="urn:microsoft.com/office/officeart/2005/8/layout/cycle2"/>
    <dgm:cxn modelId="{992B8F1F-B59D-6149-9455-76A279A203EF}" type="presParOf" srcId="{53D83F96-C42B-4D46-9803-E3EC73C3BA1C}" destId="{C3A3DD01-8EC4-9540-B1C1-231AD359EDEF}" srcOrd="0" destOrd="0" presId="urn:microsoft.com/office/officeart/2005/8/layout/cycle2"/>
    <dgm:cxn modelId="{E2229BB9-0366-C245-B6A3-DB75166F3E3C}" type="presParOf" srcId="{F7E27D4B-4C7A-A24E-8373-945624915CA3}" destId="{2AD072A8-5B8F-4344-B3BB-E8B65C8D6C6F}" srcOrd="6" destOrd="0" presId="urn:microsoft.com/office/officeart/2005/8/layout/cycle2"/>
    <dgm:cxn modelId="{255B6163-EFBD-2448-B08B-9F405DDFCC45}" type="presParOf" srcId="{F7E27D4B-4C7A-A24E-8373-945624915CA3}" destId="{6D2190D3-2C4F-5946-917F-5698249CA4BF}" srcOrd="7" destOrd="0" presId="urn:microsoft.com/office/officeart/2005/8/layout/cycle2"/>
    <dgm:cxn modelId="{1590F643-B074-4A4E-9EC4-9EF0BAFAD54B}" type="presParOf" srcId="{6D2190D3-2C4F-5946-917F-5698249CA4BF}" destId="{71EC83AD-5A36-9546-9246-73D4BD18C4D3}" srcOrd="0" destOrd="0" presId="urn:microsoft.com/office/officeart/2005/8/layout/cycle2"/>
    <dgm:cxn modelId="{9A8F819B-F047-B04C-8749-95D569974345}" type="presParOf" srcId="{F7E27D4B-4C7A-A24E-8373-945624915CA3}" destId="{8CE4ED83-5860-1641-AD67-FF0A5D0A81A9}" srcOrd="8" destOrd="0" presId="urn:microsoft.com/office/officeart/2005/8/layout/cycle2"/>
    <dgm:cxn modelId="{FC7E7E28-2BBA-4B4F-A4B2-2B1CDE3A6BB1}" type="presParOf" srcId="{F7E27D4B-4C7A-A24E-8373-945624915CA3}" destId="{9475A186-6A1C-FD41-A356-4E458E2A5A06}" srcOrd="9" destOrd="0" presId="urn:microsoft.com/office/officeart/2005/8/layout/cycle2"/>
    <dgm:cxn modelId="{9AECF9D6-CE04-AC4C-828A-6187294D1538}" type="presParOf" srcId="{9475A186-6A1C-FD41-A356-4E458E2A5A06}" destId="{F95F3621-53CF-7A43-B1B6-F12CC39A6091}" srcOrd="0" destOrd="0" presId="urn:microsoft.com/office/officeart/2005/8/layout/cycle2"/>
    <dgm:cxn modelId="{19CC95BF-25D4-D541-9568-7EB33560D859}" type="presParOf" srcId="{F7E27D4B-4C7A-A24E-8373-945624915CA3}" destId="{FABAE3BE-E19E-D042-B9B1-B5D41EFD1F07}" srcOrd="10" destOrd="0" presId="urn:microsoft.com/office/officeart/2005/8/layout/cycle2"/>
    <dgm:cxn modelId="{1E954CF8-8D3B-4F47-8FFA-E63EBF2DDE0E}" type="presParOf" srcId="{F7E27D4B-4C7A-A24E-8373-945624915CA3}" destId="{1420CDF9-A9F5-C945-BE01-63C61BBC5770}" srcOrd="11" destOrd="0" presId="urn:microsoft.com/office/officeart/2005/8/layout/cycle2"/>
    <dgm:cxn modelId="{1C436E54-4A1A-E141-81C8-66ECD584A6E6}" type="presParOf" srcId="{1420CDF9-A9F5-C945-BE01-63C61BBC5770}" destId="{0977B540-0CF8-AE43-A95A-5D3A17AA778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491446-BDAE-D84A-86B4-483D9DC6CBC8}" type="doc">
      <dgm:prSet loTypeId="urn:microsoft.com/office/officeart/2005/8/layout/vList3" loCatId="" qsTypeId="urn:microsoft.com/office/officeart/2005/8/quickstyle/simple4" qsCatId="simple" csTypeId="urn:microsoft.com/office/officeart/2005/8/colors/accent1_2" csCatId="accent1" phldr="1"/>
      <dgm:spPr/>
    </dgm:pt>
    <dgm:pt modelId="{CCA4D21A-D7EC-7242-B8C6-D054BA37902E}">
      <dgm:prSet phldrT="[Text]" custT="1"/>
      <dgm:spPr/>
      <dgm:t>
        <a:bodyPr/>
        <a:lstStyle/>
        <a:p>
          <a:pPr algn="l"/>
          <a:r>
            <a:rPr lang="tr-TR" sz="2000" dirty="0" smtClean="0"/>
            <a:t>İşletmenin vizyon ve misyon tanımının yapılması</a:t>
          </a:r>
          <a:endParaRPr lang="en-US" sz="2000" dirty="0"/>
        </a:p>
      </dgm:t>
    </dgm:pt>
    <dgm:pt modelId="{7CA625B2-7EC1-2749-9897-5E2EAA41BF3D}" type="parTrans" cxnId="{0F1C6147-E6C4-3943-A256-286A4BC76797}">
      <dgm:prSet/>
      <dgm:spPr/>
      <dgm:t>
        <a:bodyPr/>
        <a:lstStyle/>
        <a:p>
          <a:endParaRPr lang="en-US"/>
        </a:p>
      </dgm:t>
    </dgm:pt>
    <dgm:pt modelId="{A4056088-F629-0149-BFD3-4D2B142EE94B}" type="sibTrans" cxnId="{0F1C6147-E6C4-3943-A256-286A4BC76797}">
      <dgm:prSet/>
      <dgm:spPr/>
      <dgm:t>
        <a:bodyPr/>
        <a:lstStyle/>
        <a:p>
          <a:endParaRPr lang="en-US"/>
        </a:p>
      </dgm:t>
    </dgm:pt>
    <dgm:pt modelId="{E9918A48-4506-E54B-82E8-52075F9FC270}">
      <dgm:prSet phldrT="[Text]" custT="1"/>
      <dgm:spPr/>
      <dgm:t>
        <a:bodyPr/>
        <a:lstStyle/>
        <a:p>
          <a:pPr algn="l"/>
          <a:r>
            <a:rPr lang="tr-TR" sz="2000" dirty="0" smtClean="0"/>
            <a:t>İşletmenin temel yeteneklerinin belirlenmesi ve dış kaynak kullanımına ihtiyaç duyulacak alanların tanımlanması</a:t>
          </a:r>
          <a:endParaRPr lang="en-US" sz="2000" dirty="0"/>
        </a:p>
      </dgm:t>
    </dgm:pt>
    <dgm:pt modelId="{7552F30F-7712-C34B-962E-276A20168246}" type="parTrans" cxnId="{6052D466-936C-5C42-932E-C99683D492BD}">
      <dgm:prSet/>
      <dgm:spPr/>
      <dgm:t>
        <a:bodyPr/>
        <a:lstStyle/>
        <a:p>
          <a:endParaRPr lang="en-US"/>
        </a:p>
      </dgm:t>
    </dgm:pt>
    <dgm:pt modelId="{74E457CF-1680-3843-BD48-A82EAE97C7A4}" type="sibTrans" cxnId="{6052D466-936C-5C42-932E-C99683D492BD}">
      <dgm:prSet/>
      <dgm:spPr/>
      <dgm:t>
        <a:bodyPr/>
        <a:lstStyle/>
        <a:p>
          <a:endParaRPr lang="en-US"/>
        </a:p>
      </dgm:t>
    </dgm:pt>
    <dgm:pt modelId="{2EA43B8A-7392-9C4D-BC97-E36238BB785C}">
      <dgm:prSet phldrT="[Text]" custT="1"/>
      <dgm:spPr/>
      <dgm:t>
        <a:bodyPr/>
        <a:lstStyle/>
        <a:p>
          <a:pPr algn="l"/>
          <a:r>
            <a:rPr lang="tr-TR" sz="2000" dirty="0" smtClean="0"/>
            <a:t>Dış kaynak kullanımına uygun tedarikçilerin belirlenmesi</a:t>
          </a:r>
          <a:endParaRPr lang="en-US" sz="2000" dirty="0"/>
        </a:p>
      </dgm:t>
    </dgm:pt>
    <dgm:pt modelId="{31CF41AA-F56D-614F-8CA7-2DBEF47B844B}" type="parTrans" cxnId="{8861193A-E752-0748-A441-B5A5117D5DFE}">
      <dgm:prSet/>
      <dgm:spPr/>
      <dgm:t>
        <a:bodyPr/>
        <a:lstStyle/>
        <a:p>
          <a:endParaRPr lang="en-US"/>
        </a:p>
      </dgm:t>
    </dgm:pt>
    <dgm:pt modelId="{A5C3818D-962B-E04C-94EE-76CBB2F313FD}" type="sibTrans" cxnId="{8861193A-E752-0748-A441-B5A5117D5DFE}">
      <dgm:prSet/>
      <dgm:spPr/>
      <dgm:t>
        <a:bodyPr/>
        <a:lstStyle/>
        <a:p>
          <a:endParaRPr lang="en-US"/>
        </a:p>
      </dgm:t>
    </dgm:pt>
    <dgm:pt modelId="{2A00A760-946D-E446-B766-10A532F78144}">
      <dgm:prSet custT="1"/>
      <dgm:spPr/>
      <dgm:t>
        <a:bodyPr/>
        <a:lstStyle/>
        <a:p>
          <a:pPr algn="l"/>
          <a:r>
            <a:rPr lang="tr-TR" sz="2000" dirty="0" smtClean="0"/>
            <a:t>Tedarikçilere tekliflerin hazırlanması ve sunulması</a:t>
          </a:r>
          <a:endParaRPr lang="en-US" sz="2000" dirty="0"/>
        </a:p>
      </dgm:t>
    </dgm:pt>
    <dgm:pt modelId="{AFDC5D19-0DAC-8544-946A-01B834BCC6B4}" type="parTrans" cxnId="{00B3BAE0-B757-4C44-ADF0-D378447FA71C}">
      <dgm:prSet/>
      <dgm:spPr/>
      <dgm:t>
        <a:bodyPr/>
        <a:lstStyle/>
        <a:p>
          <a:endParaRPr lang="en-US"/>
        </a:p>
      </dgm:t>
    </dgm:pt>
    <dgm:pt modelId="{95DF44AC-53F7-994B-86A3-376BC0687FA1}" type="sibTrans" cxnId="{00B3BAE0-B757-4C44-ADF0-D378447FA71C}">
      <dgm:prSet/>
      <dgm:spPr/>
      <dgm:t>
        <a:bodyPr/>
        <a:lstStyle/>
        <a:p>
          <a:endParaRPr lang="en-US"/>
        </a:p>
      </dgm:t>
    </dgm:pt>
    <dgm:pt modelId="{0698C3EC-68E3-E74D-B2F7-533401A77F9C}">
      <dgm:prSet custT="1"/>
      <dgm:spPr/>
      <dgm:t>
        <a:bodyPr/>
        <a:lstStyle/>
        <a:p>
          <a:pPr algn="l"/>
          <a:r>
            <a:rPr lang="tr-TR" sz="2000" dirty="0" smtClean="0"/>
            <a:t>Tedarikçiler arasından alternatiflerin belirlenmesi ve uygun bir seçimin yapılması</a:t>
          </a:r>
          <a:endParaRPr lang="en-US" sz="2000" dirty="0"/>
        </a:p>
      </dgm:t>
    </dgm:pt>
    <dgm:pt modelId="{7462BDEF-5181-3043-A673-BAB4641D0B44}" type="parTrans" cxnId="{8AF81EFD-23D7-604C-AB6F-B79D07A41F9B}">
      <dgm:prSet/>
      <dgm:spPr/>
      <dgm:t>
        <a:bodyPr/>
        <a:lstStyle/>
        <a:p>
          <a:endParaRPr lang="en-US"/>
        </a:p>
      </dgm:t>
    </dgm:pt>
    <dgm:pt modelId="{719EF331-AFAD-B040-8CC8-FB25EFC6A5C6}" type="sibTrans" cxnId="{8AF81EFD-23D7-604C-AB6F-B79D07A41F9B}">
      <dgm:prSet/>
      <dgm:spPr/>
      <dgm:t>
        <a:bodyPr/>
        <a:lstStyle/>
        <a:p>
          <a:endParaRPr lang="en-US"/>
        </a:p>
      </dgm:t>
    </dgm:pt>
    <dgm:pt modelId="{5C49F7B2-4CE0-AC4B-A2D0-46428845D26D}">
      <dgm:prSet custT="1"/>
      <dgm:spPr/>
      <dgm:t>
        <a:bodyPr/>
        <a:lstStyle/>
        <a:p>
          <a:pPr algn="l"/>
          <a:r>
            <a:rPr lang="tr-TR" sz="2000" dirty="0" smtClean="0"/>
            <a:t>Seçilen tedarikçi işletme ile görüşmelerin yapılması ve sözleşmelerin imzalanması</a:t>
          </a:r>
          <a:endParaRPr lang="en-US" sz="2000" dirty="0"/>
        </a:p>
      </dgm:t>
    </dgm:pt>
    <dgm:pt modelId="{1A711988-A9A5-5C4F-A123-64CF558E4255}" type="parTrans" cxnId="{2687483D-BC1B-7940-BEF9-C6DE80EB256A}">
      <dgm:prSet/>
      <dgm:spPr/>
      <dgm:t>
        <a:bodyPr/>
        <a:lstStyle/>
        <a:p>
          <a:endParaRPr lang="en-US"/>
        </a:p>
      </dgm:t>
    </dgm:pt>
    <dgm:pt modelId="{71A45053-AB4C-3C4A-A90E-2BAE4BB2CF82}" type="sibTrans" cxnId="{2687483D-BC1B-7940-BEF9-C6DE80EB256A}">
      <dgm:prSet/>
      <dgm:spPr/>
      <dgm:t>
        <a:bodyPr/>
        <a:lstStyle/>
        <a:p>
          <a:endParaRPr lang="en-US"/>
        </a:p>
      </dgm:t>
    </dgm:pt>
    <dgm:pt modelId="{DD76D8FA-B278-E14C-BDA8-2B93F32AF10B}">
      <dgm:prSet custT="1"/>
      <dgm:spPr/>
      <dgm:t>
        <a:bodyPr/>
        <a:lstStyle/>
        <a:p>
          <a:pPr algn="l"/>
          <a:r>
            <a:rPr lang="tr-TR" sz="2000" dirty="0" smtClean="0"/>
            <a:t>Dış kaynak kullanımı uygulamasının etkin bir iletişim ağı kurularak gerçekleştirilmesi</a:t>
          </a:r>
          <a:endParaRPr lang="en-US" sz="2000" dirty="0"/>
        </a:p>
      </dgm:t>
    </dgm:pt>
    <dgm:pt modelId="{3843E00B-EC82-4C4E-AB97-2450EA72CF8B}" type="parTrans" cxnId="{B781D1B1-269C-B24E-8A11-CE772D493144}">
      <dgm:prSet/>
      <dgm:spPr/>
      <dgm:t>
        <a:bodyPr/>
        <a:lstStyle/>
        <a:p>
          <a:endParaRPr lang="en-US"/>
        </a:p>
      </dgm:t>
    </dgm:pt>
    <dgm:pt modelId="{008A90FF-B48A-CF45-A39F-E649C754EB93}" type="sibTrans" cxnId="{B781D1B1-269C-B24E-8A11-CE772D493144}">
      <dgm:prSet/>
      <dgm:spPr/>
      <dgm:t>
        <a:bodyPr/>
        <a:lstStyle/>
        <a:p>
          <a:endParaRPr lang="en-US"/>
        </a:p>
      </dgm:t>
    </dgm:pt>
    <dgm:pt modelId="{C5522E6F-00A2-D245-AC95-CAFF09D13AA0}" type="pres">
      <dgm:prSet presAssocID="{20491446-BDAE-D84A-86B4-483D9DC6CBC8}" presName="linearFlow" presStyleCnt="0">
        <dgm:presLayoutVars>
          <dgm:dir/>
          <dgm:resizeHandles val="exact"/>
        </dgm:presLayoutVars>
      </dgm:prSet>
      <dgm:spPr/>
    </dgm:pt>
    <dgm:pt modelId="{A4FD8D50-6048-FC49-9046-0C3BBFCF830D}" type="pres">
      <dgm:prSet presAssocID="{CCA4D21A-D7EC-7242-B8C6-D054BA37902E}" presName="composite" presStyleCnt="0"/>
      <dgm:spPr/>
    </dgm:pt>
    <dgm:pt modelId="{32494CF2-8A95-4A4B-8E5F-D18DC9C5D7D4}" type="pres">
      <dgm:prSet presAssocID="{CCA4D21A-D7EC-7242-B8C6-D054BA37902E}" presName="imgShp" presStyleLbl="fgImgPlace1" presStyleIdx="0" presStyleCnt="7" custLinFactX="-100000" custLinFactNeighborX="-116229"/>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9BC8FF37-2FDC-8F4A-A004-59F9CD18746B}" type="pres">
      <dgm:prSet presAssocID="{CCA4D21A-D7EC-7242-B8C6-D054BA37902E}" presName="txShp" presStyleLbl="node1" presStyleIdx="0" presStyleCnt="7" custScaleX="140268">
        <dgm:presLayoutVars>
          <dgm:bulletEnabled val="1"/>
        </dgm:presLayoutVars>
      </dgm:prSet>
      <dgm:spPr/>
      <dgm:t>
        <a:bodyPr/>
        <a:lstStyle/>
        <a:p>
          <a:endParaRPr lang="en-US"/>
        </a:p>
      </dgm:t>
    </dgm:pt>
    <dgm:pt modelId="{A6DB74E3-358A-E14C-BD40-03352A7CD1BB}" type="pres">
      <dgm:prSet presAssocID="{A4056088-F629-0149-BFD3-4D2B142EE94B}" presName="spacing" presStyleCnt="0"/>
      <dgm:spPr/>
    </dgm:pt>
    <dgm:pt modelId="{06FFAFAD-19F9-3349-B794-39E36C3CF6CD}" type="pres">
      <dgm:prSet presAssocID="{E9918A48-4506-E54B-82E8-52075F9FC270}" presName="composite" presStyleCnt="0"/>
      <dgm:spPr/>
    </dgm:pt>
    <dgm:pt modelId="{4C5E9E2E-232E-E041-A8A7-1EB90BB2488D}" type="pres">
      <dgm:prSet presAssocID="{E9918A48-4506-E54B-82E8-52075F9FC270}" presName="imgShp" presStyleLbl="fgImgPlace1" presStyleIdx="1" presStyleCnt="7" custLinFactX="-100000" custLinFactNeighborX="-114110" custLinFactNeighborY="-1647"/>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ABD48B09-504C-4F4B-999C-E09C0AE630F1}" type="pres">
      <dgm:prSet presAssocID="{E9918A48-4506-E54B-82E8-52075F9FC270}" presName="txShp" presStyleLbl="node1" presStyleIdx="1" presStyleCnt="7" custScaleX="140727">
        <dgm:presLayoutVars>
          <dgm:bulletEnabled val="1"/>
        </dgm:presLayoutVars>
      </dgm:prSet>
      <dgm:spPr/>
      <dgm:t>
        <a:bodyPr/>
        <a:lstStyle/>
        <a:p>
          <a:endParaRPr lang="en-US"/>
        </a:p>
      </dgm:t>
    </dgm:pt>
    <dgm:pt modelId="{D5485099-1551-4740-92A5-2DA9C9F2A528}" type="pres">
      <dgm:prSet presAssocID="{74E457CF-1680-3843-BD48-A82EAE97C7A4}" presName="spacing" presStyleCnt="0"/>
      <dgm:spPr/>
    </dgm:pt>
    <dgm:pt modelId="{DF58783E-D37C-5C44-9C7C-1BF8EF4DAB54}" type="pres">
      <dgm:prSet presAssocID="{2EA43B8A-7392-9C4D-BC97-E36238BB785C}" presName="composite" presStyleCnt="0"/>
      <dgm:spPr/>
    </dgm:pt>
    <dgm:pt modelId="{D6A557FA-0BC1-CB43-A66D-F27750A41D82}" type="pres">
      <dgm:prSet presAssocID="{2EA43B8A-7392-9C4D-BC97-E36238BB785C}" presName="imgShp" presStyleLbl="fgImgPlace1" presStyleIdx="2" presStyleCnt="7" custLinFactX="-100000" custLinFactNeighborX="-112463"/>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7C24B44B-0A65-0946-8952-34214C1C711B}" type="pres">
      <dgm:prSet presAssocID="{2EA43B8A-7392-9C4D-BC97-E36238BB785C}" presName="txShp" presStyleLbl="node1" presStyleIdx="2" presStyleCnt="7" custScaleX="141403">
        <dgm:presLayoutVars>
          <dgm:bulletEnabled val="1"/>
        </dgm:presLayoutVars>
      </dgm:prSet>
      <dgm:spPr/>
      <dgm:t>
        <a:bodyPr/>
        <a:lstStyle/>
        <a:p>
          <a:endParaRPr lang="en-US"/>
        </a:p>
      </dgm:t>
    </dgm:pt>
    <dgm:pt modelId="{24535D6A-08AD-9248-96FD-63DF12A6E49E}" type="pres">
      <dgm:prSet presAssocID="{A5C3818D-962B-E04C-94EE-76CBB2F313FD}" presName="spacing" presStyleCnt="0"/>
      <dgm:spPr/>
    </dgm:pt>
    <dgm:pt modelId="{020BE575-1EFD-6A4C-9BB7-55877E382ABA}" type="pres">
      <dgm:prSet presAssocID="{2A00A760-946D-E446-B766-10A532F78144}" presName="composite" presStyleCnt="0"/>
      <dgm:spPr/>
    </dgm:pt>
    <dgm:pt modelId="{D1C55DC8-2956-A040-809D-5A755F455C77}" type="pres">
      <dgm:prSet presAssocID="{2A00A760-946D-E446-B766-10A532F78144}" presName="imgShp" presStyleLbl="fgImgPlace1" presStyleIdx="3" presStyleCnt="7" custLinFactX="-100000" custLinFactNeighborX="-115757"/>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B8828F63-628E-2342-857C-CAFF9F53C9D8}" type="pres">
      <dgm:prSet presAssocID="{2A00A760-946D-E446-B766-10A532F78144}" presName="txShp" presStyleLbl="node1" presStyleIdx="3" presStyleCnt="7" custScaleX="141712">
        <dgm:presLayoutVars>
          <dgm:bulletEnabled val="1"/>
        </dgm:presLayoutVars>
      </dgm:prSet>
      <dgm:spPr/>
      <dgm:t>
        <a:bodyPr/>
        <a:lstStyle/>
        <a:p>
          <a:endParaRPr lang="en-US"/>
        </a:p>
      </dgm:t>
    </dgm:pt>
    <dgm:pt modelId="{8085705A-6F14-4749-B4C6-9092E9905B0B}" type="pres">
      <dgm:prSet presAssocID="{95DF44AC-53F7-994B-86A3-376BC0687FA1}" presName="spacing" presStyleCnt="0"/>
      <dgm:spPr/>
    </dgm:pt>
    <dgm:pt modelId="{ED24A9CD-8D88-814C-A9A7-1F13EE24DDED}" type="pres">
      <dgm:prSet presAssocID="{0698C3EC-68E3-E74D-B2F7-533401A77F9C}" presName="composite" presStyleCnt="0"/>
      <dgm:spPr/>
    </dgm:pt>
    <dgm:pt modelId="{F3202C3F-6E09-5647-942F-4B82232BB712}" type="pres">
      <dgm:prSet presAssocID="{0698C3EC-68E3-E74D-B2F7-533401A77F9C}" presName="imgShp" presStyleLbl="fgImgPlace1" presStyleIdx="4" presStyleCnt="7" custLinFactX="-100000" custLinFactNeighborX="-114110"/>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C70512CE-D4CE-4041-9BED-5E82CDC1A9E7}" type="pres">
      <dgm:prSet presAssocID="{0698C3EC-68E3-E74D-B2F7-533401A77F9C}" presName="txShp" presStyleLbl="node1" presStyleIdx="4" presStyleCnt="7" custScaleX="140784">
        <dgm:presLayoutVars>
          <dgm:bulletEnabled val="1"/>
        </dgm:presLayoutVars>
      </dgm:prSet>
      <dgm:spPr/>
      <dgm:t>
        <a:bodyPr/>
        <a:lstStyle/>
        <a:p>
          <a:endParaRPr lang="en-US"/>
        </a:p>
      </dgm:t>
    </dgm:pt>
    <dgm:pt modelId="{FBABB1F6-D51A-5646-82E6-0D2923D17B65}" type="pres">
      <dgm:prSet presAssocID="{719EF331-AFAD-B040-8CC8-FB25EFC6A5C6}" presName="spacing" presStyleCnt="0"/>
      <dgm:spPr/>
    </dgm:pt>
    <dgm:pt modelId="{37A59E1B-A79E-5C49-97E8-EABE58BA8DCA}" type="pres">
      <dgm:prSet presAssocID="{5C49F7B2-4CE0-AC4B-A2D0-46428845D26D}" presName="composite" presStyleCnt="0"/>
      <dgm:spPr/>
    </dgm:pt>
    <dgm:pt modelId="{4403851E-95FC-8441-B667-4B0573BC6B7F}" type="pres">
      <dgm:prSet presAssocID="{5C49F7B2-4CE0-AC4B-A2D0-46428845D26D}" presName="imgShp" presStyleLbl="fgImgPlace1" presStyleIdx="5" presStyleCnt="7" custLinFactX="-100000" custLinFactNeighborX="-114110"/>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594FD2E0-15FA-CF40-8CB8-F6DD1BF4D94D}" type="pres">
      <dgm:prSet presAssocID="{5C49F7B2-4CE0-AC4B-A2D0-46428845D26D}" presName="txShp" presStyleLbl="node1" presStyleIdx="5" presStyleCnt="7" custScaleX="141093">
        <dgm:presLayoutVars>
          <dgm:bulletEnabled val="1"/>
        </dgm:presLayoutVars>
      </dgm:prSet>
      <dgm:spPr/>
      <dgm:t>
        <a:bodyPr/>
        <a:lstStyle/>
        <a:p>
          <a:endParaRPr lang="en-US"/>
        </a:p>
      </dgm:t>
    </dgm:pt>
    <dgm:pt modelId="{B29CC1C7-ACF3-7346-8C0B-E55EDC4753EB}" type="pres">
      <dgm:prSet presAssocID="{71A45053-AB4C-3C4A-A90E-2BAE4BB2CF82}" presName="spacing" presStyleCnt="0"/>
      <dgm:spPr/>
    </dgm:pt>
    <dgm:pt modelId="{1821F19D-9C7D-3144-8C23-355C57A0DC8D}" type="pres">
      <dgm:prSet presAssocID="{DD76D8FA-B278-E14C-BDA8-2B93F32AF10B}" presName="composite" presStyleCnt="0"/>
      <dgm:spPr/>
    </dgm:pt>
    <dgm:pt modelId="{F927A7F0-2982-8F4A-A771-B15C2DDCA63C}" type="pres">
      <dgm:prSet presAssocID="{DD76D8FA-B278-E14C-BDA8-2B93F32AF10B}" presName="imgShp" presStyleLbl="fgImgPlace1" presStyleIdx="6" presStyleCnt="7" custLinFactX="-100000" custLinFactNeighborX="-112463"/>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488387BE-AE38-9945-8B2B-C268AA3BE3C6}" type="pres">
      <dgm:prSet presAssocID="{DD76D8FA-B278-E14C-BDA8-2B93F32AF10B}" presName="txShp" presStyleLbl="node1" presStyleIdx="6" presStyleCnt="7" custScaleX="140784">
        <dgm:presLayoutVars>
          <dgm:bulletEnabled val="1"/>
        </dgm:presLayoutVars>
      </dgm:prSet>
      <dgm:spPr/>
      <dgm:t>
        <a:bodyPr/>
        <a:lstStyle/>
        <a:p>
          <a:endParaRPr lang="en-US"/>
        </a:p>
      </dgm:t>
    </dgm:pt>
  </dgm:ptLst>
  <dgm:cxnLst>
    <dgm:cxn modelId="{B781D1B1-269C-B24E-8A11-CE772D493144}" srcId="{20491446-BDAE-D84A-86B4-483D9DC6CBC8}" destId="{DD76D8FA-B278-E14C-BDA8-2B93F32AF10B}" srcOrd="6" destOrd="0" parTransId="{3843E00B-EC82-4C4E-AB97-2450EA72CF8B}" sibTransId="{008A90FF-B48A-CF45-A39F-E649C754EB93}"/>
    <dgm:cxn modelId="{8861193A-E752-0748-A441-B5A5117D5DFE}" srcId="{20491446-BDAE-D84A-86B4-483D9DC6CBC8}" destId="{2EA43B8A-7392-9C4D-BC97-E36238BB785C}" srcOrd="2" destOrd="0" parTransId="{31CF41AA-F56D-614F-8CA7-2DBEF47B844B}" sibTransId="{A5C3818D-962B-E04C-94EE-76CBB2F313FD}"/>
    <dgm:cxn modelId="{A8C219B7-5AD8-8044-B91F-953988A120C9}" type="presOf" srcId="{20491446-BDAE-D84A-86B4-483D9DC6CBC8}" destId="{C5522E6F-00A2-D245-AC95-CAFF09D13AA0}" srcOrd="0" destOrd="0" presId="urn:microsoft.com/office/officeart/2005/8/layout/vList3"/>
    <dgm:cxn modelId="{0F1C6147-E6C4-3943-A256-286A4BC76797}" srcId="{20491446-BDAE-D84A-86B4-483D9DC6CBC8}" destId="{CCA4D21A-D7EC-7242-B8C6-D054BA37902E}" srcOrd="0" destOrd="0" parTransId="{7CA625B2-7EC1-2749-9897-5E2EAA41BF3D}" sibTransId="{A4056088-F629-0149-BFD3-4D2B142EE94B}"/>
    <dgm:cxn modelId="{702D805C-47E5-8F4E-BBBD-809F9852C02F}" type="presOf" srcId="{2EA43B8A-7392-9C4D-BC97-E36238BB785C}" destId="{7C24B44B-0A65-0946-8952-34214C1C711B}" srcOrd="0" destOrd="0" presId="urn:microsoft.com/office/officeart/2005/8/layout/vList3"/>
    <dgm:cxn modelId="{2687483D-BC1B-7940-BEF9-C6DE80EB256A}" srcId="{20491446-BDAE-D84A-86B4-483D9DC6CBC8}" destId="{5C49F7B2-4CE0-AC4B-A2D0-46428845D26D}" srcOrd="5" destOrd="0" parTransId="{1A711988-A9A5-5C4F-A123-64CF558E4255}" sibTransId="{71A45053-AB4C-3C4A-A90E-2BAE4BB2CF82}"/>
    <dgm:cxn modelId="{00B3BAE0-B757-4C44-ADF0-D378447FA71C}" srcId="{20491446-BDAE-D84A-86B4-483D9DC6CBC8}" destId="{2A00A760-946D-E446-B766-10A532F78144}" srcOrd="3" destOrd="0" parTransId="{AFDC5D19-0DAC-8544-946A-01B834BCC6B4}" sibTransId="{95DF44AC-53F7-994B-86A3-376BC0687FA1}"/>
    <dgm:cxn modelId="{8912E6B0-8916-FF42-9DD3-751A9B4953FD}" type="presOf" srcId="{2A00A760-946D-E446-B766-10A532F78144}" destId="{B8828F63-628E-2342-857C-CAFF9F53C9D8}" srcOrd="0" destOrd="0" presId="urn:microsoft.com/office/officeart/2005/8/layout/vList3"/>
    <dgm:cxn modelId="{6960A468-E942-8643-A03C-472BF5B453AA}" type="presOf" srcId="{CCA4D21A-D7EC-7242-B8C6-D054BA37902E}" destId="{9BC8FF37-2FDC-8F4A-A004-59F9CD18746B}" srcOrd="0" destOrd="0" presId="urn:microsoft.com/office/officeart/2005/8/layout/vList3"/>
    <dgm:cxn modelId="{5355EC1B-B1B8-3C45-9A1E-E71EA10E6EC7}" type="presOf" srcId="{5C49F7B2-4CE0-AC4B-A2D0-46428845D26D}" destId="{594FD2E0-15FA-CF40-8CB8-F6DD1BF4D94D}" srcOrd="0" destOrd="0" presId="urn:microsoft.com/office/officeart/2005/8/layout/vList3"/>
    <dgm:cxn modelId="{6052D466-936C-5C42-932E-C99683D492BD}" srcId="{20491446-BDAE-D84A-86B4-483D9DC6CBC8}" destId="{E9918A48-4506-E54B-82E8-52075F9FC270}" srcOrd="1" destOrd="0" parTransId="{7552F30F-7712-C34B-962E-276A20168246}" sibTransId="{74E457CF-1680-3843-BD48-A82EAE97C7A4}"/>
    <dgm:cxn modelId="{7C1B954D-02C1-9F4C-AC15-73B20C3934C5}" type="presOf" srcId="{E9918A48-4506-E54B-82E8-52075F9FC270}" destId="{ABD48B09-504C-4F4B-999C-E09C0AE630F1}" srcOrd="0" destOrd="0" presId="urn:microsoft.com/office/officeart/2005/8/layout/vList3"/>
    <dgm:cxn modelId="{5DEF9877-3C61-AB47-852E-0B4253FAF371}" type="presOf" srcId="{0698C3EC-68E3-E74D-B2F7-533401A77F9C}" destId="{C70512CE-D4CE-4041-9BED-5E82CDC1A9E7}" srcOrd="0" destOrd="0" presId="urn:microsoft.com/office/officeart/2005/8/layout/vList3"/>
    <dgm:cxn modelId="{DC1F5B79-FD50-4547-8287-F37D257FC1A4}" type="presOf" srcId="{DD76D8FA-B278-E14C-BDA8-2B93F32AF10B}" destId="{488387BE-AE38-9945-8B2B-C268AA3BE3C6}" srcOrd="0" destOrd="0" presId="urn:microsoft.com/office/officeart/2005/8/layout/vList3"/>
    <dgm:cxn modelId="{8AF81EFD-23D7-604C-AB6F-B79D07A41F9B}" srcId="{20491446-BDAE-D84A-86B4-483D9DC6CBC8}" destId="{0698C3EC-68E3-E74D-B2F7-533401A77F9C}" srcOrd="4" destOrd="0" parTransId="{7462BDEF-5181-3043-A673-BAB4641D0B44}" sibTransId="{719EF331-AFAD-B040-8CC8-FB25EFC6A5C6}"/>
    <dgm:cxn modelId="{5979EB16-9576-314D-B456-7CDEE1ECAD2D}" type="presParOf" srcId="{C5522E6F-00A2-D245-AC95-CAFF09D13AA0}" destId="{A4FD8D50-6048-FC49-9046-0C3BBFCF830D}" srcOrd="0" destOrd="0" presId="urn:microsoft.com/office/officeart/2005/8/layout/vList3"/>
    <dgm:cxn modelId="{EDD6236A-FCB8-EB4C-A6F3-B9A5FD5539F1}" type="presParOf" srcId="{A4FD8D50-6048-FC49-9046-0C3BBFCF830D}" destId="{32494CF2-8A95-4A4B-8E5F-D18DC9C5D7D4}" srcOrd="0" destOrd="0" presId="urn:microsoft.com/office/officeart/2005/8/layout/vList3"/>
    <dgm:cxn modelId="{CB00EB6F-FFC0-884F-805B-4790DEF3643B}" type="presParOf" srcId="{A4FD8D50-6048-FC49-9046-0C3BBFCF830D}" destId="{9BC8FF37-2FDC-8F4A-A004-59F9CD18746B}" srcOrd="1" destOrd="0" presId="urn:microsoft.com/office/officeart/2005/8/layout/vList3"/>
    <dgm:cxn modelId="{2D7A41E3-A8DD-D344-9C2A-113847480874}" type="presParOf" srcId="{C5522E6F-00A2-D245-AC95-CAFF09D13AA0}" destId="{A6DB74E3-358A-E14C-BD40-03352A7CD1BB}" srcOrd="1" destOrd="0" presId="urn:microsoft.com/office/officeart/2005/8/layout/vList3"/>
    <dgm:cxn modelId="{B7A1B6D2-8F67-5A42-A01A-55AAF1EA4F1C}" type="presParOf" srcId="{C5522E6F-00A2-D245-AC95-CAFF09D13AA0}" destId="{06FFAFAD-19F9-3349-B794-39E36C3CF6CD}" srcOrd="2" destOrd="0" presId="urn:microsoft.com/office/officeart/2005/8/layout/vList3"/>
    <dgm:cxn modelId="{ECDE588D-8A18-864A-B60B-46211EFEE621}" type="presParOf" srcId="{06FFAFAD-19F9-3349-B794-39E36C3CF6CD}" destId="{4C5E9E2E-232E-E041-A8A7-1EB90BB2488D}" srcOrd="0" destOrd="0" presId="urn:microsoft.com/office/officeart/2005/8/layout/vList3"/>
    <dgm:cxn modelId="{5D17CDE0-0F6A-4C47-94F5-D10471C47F75}" type="presParOf" srcId="{06FFAFAD-19F9-3349-B794-39E36C3CF6CD}" destId="{ABD48B09-504C-4F4B-999C-E09C0AE630F1}" srcOrd="1" destOrd="0" presId="urn:microsoft.com/office/officeart/2005/8/layout/vList3"/>
    <dgm:cxn modelId="{19738338-7B7D-864A-8DB0-EAE17A52E660}" type="presParOf" srcId="{C5522E6F-00A2-D245-AC95-CAFF09D13AA0}" destId="{D5485099-1551-4740-92A5-2DA9C9F2A528}" srcOrd="3" destOrd="0" presId="urn:microsoft.com/office/officeart/2005/8/layout/vList3"/>
    <dgm:cxn modelId="{C54DFB7E-1871-AD45-8C4F-DB261816C0D9}" type="presParOf" srcId="{C5522E6F-00A2-D245-AC95-CAFF09D13AA0}" destId="{DF58783E-D37C-5C44-9C7C-1BF8EF4DAB54}" srcOrd="4" destOrd="0" presId="urn:microsoft.com/office/officeart/2005/8/layout/vList3"/>
    <dgm:cxn modelId="{211589F4-99E9-2144-9E5A-0950B0C05F77}" type="presParOf" srcId="{DF58783E-D37C-5C44-9C7C-1BF8EF4DAB54}" destId="{D6A557FA-0BC1-CB43-A66D-F27750A41D82}" srcOrd="0" destOrd="0" presId="urn:microsoft.com/office/officeart/2005/8/layout/vList3"/>
    <dgm:cxn modelId="{2A8D9F8E-55F6-4146-AB8D-B860846043F7}" type="presParOf" srcId="{DF58783E-D37C-5C44-9C7C-1BF8EF4DAB54}" destId="{7C24B44B-0A65-0946-8952-34214C1C711B}" srcOrd="1" destOrd="0" presId="urn:microsoft.com/office/officeart/2005/8/layout/vList3"/>
    <dgm:cxn modelId="{4A73B90E-3403-AB4D-991B-A0F30DA6541C}" type="presParOf" srcId="{C5522E6F-00A2-D245-AC95-CAFF09D13AA0}" destId="{24535D6A-08AD-9248-96FD-63DF12A6E49E}" srcOrd="5" destOrd="0" presId="urn:microsoft.com/office/officeart/2005/8/layout/vList3"/>
    <dgm:cxn modelId="{FF8BB075-F9D0-3D49-9C44-7147B5835F61}" type="presParOf" srcId="{C5522E6F-00A2-D245-AC95-CAFF09D13AA0}" destId="{020BE575-1EFD-6A4C-9BB7-55877E382ABA}" srcOrd="6" destOrd="0" presId="urn:microsoft.com/office/officeart/2005/8/layout/vList3"/>
    <dgm:cxn modelId="{4B643F20-3F02-8644-BB0A-FBBFA6C87393}" type="presParOf" srcId="{020BE575-1EFD-6A4C-9BB7-55877E382ABA}" destId="{D1C55DC8-2956-A040-809D-5A755F455C77}" srcOrd="0" destOrd="0" presId="urn:microsoft.com/office/officeart/2005/8/layout/vList3"/>
    <dgm:cxn modelId="{58012537-A3D1-054E-80A6-71C2831E5861}" type="presParOf" srcId="{020BE575-1EFD-6A4C-9BB7-55877E382ABA}" destId="{B8828F63-628E-2342-857C-CAFF9F53C9D8}" srcOrd="1" destOrd="0" presId="urn:microsoft.com/office/officeart/2005/8/layout/vList3"/>
    <dgm:cxn modelId="{7702C718-8566-7143-9201-93E89E4177BD}" type="presParOf" srcId="{C5522E6F-00A2-D245-AC95-CAFF09D13AA0}" destId="{8085705A-6F14-4749-B4C6-9092E9905B0B}" srcOrd="7" destOrd="0" presId="urn:microsoft.com/office/officeart/2005/8/layout/vList3"/>
    <dgm:cxn modelId="{F482C480-FFFE-5B43-A29D-657966327B5B}" type="presParOf" srcId="{C5522E6F-00A2-D245-AC95-CAFF09D13AA0}" destId="{ED24A9CD-8D88-814C-A9A7-1F13EE24DDED}" srcOrd="8" destOrd="0" presId="urn:microsoft.com/office/officeart/2005/8/layout/vList3"/>
    <dgm:cxn modelId="{BBED4652-F903-E84B-BBC5-2A9EBFD2F011}" type="presParOf" srcId="{ED24A9CD-8D88-814C-A9A7-1F13EE24DDED}" destId="{F3202C3F-6E09-5647-942F-4B82232BB712}" srcOrd="0" destOrd="0" presId="urn:microsoft.com/office/officeart/2005/8/layout/vList3"/>
    <dgm:cxn modelId="{62CB2C87-4B2E-3547-96A2-AD43F472FA59}" type="presParOf" srcId="{ED24A9CD-8D88-814C-A9A7-1F13EE24DDED}" destId="{C70512CE-D4CE-4041-9BED-5E82CDC1A9E7}" srcOrd="1" destOrd="0" presId="urn:microsoft.com/office/officeart/2005/8/layout/vList3"/>
    <dgm:cxn modelId="{9A1403F0-C4F8-764B-9488-BAA5845E6EAB}" type="presParOf" srcId="{C5522E6F-00A2-D245-AC95-CAFF09D13AA0}" destId="{FBABB1F6-D51A-5646-82E6-0D2923D17B65}" srcOrd="9" destOrd="0" presId="urn:microsoft.com/office/officeart/2005/8/layout/vList3"/>
    <dgm:cxn modelId="{C9CC41E7-3EC9-6441-93FB-180ED0EE9960}" type="presParOf" srcId="{C5522E6F-00A2-D245-AC95-CAFF09D13AA0}" destId="{37A59E1B-A79E-5C49-97E8-EABE58BA8DCA}" srcOrd="10" destOrd="0" presId="urn:microsoft.com/office/officeart/2005/8/layout/vList3"/>
    <dgm:cxn modelId="{227F1EDA-EC23-184F-8346-2D0A5BBBD34A}" type="presParOf" srcId="{37A59E1B-A79E-5C49-97E8-EABE58BA8DCA}" destId="{4403851E-95FC-8441-B667-4B0573BC6B7F}" srcOrd="0" destOrd="0" presId="urn:microsoft.com/office/officeart/2005/8/layout/vList3"/>
    <dgm:cxn modelId="{1DDEDFE9-A8FA-A54B-8610-1AEE77BAFBDA}" type="presParOf" srcId="{37A59E1B-A79E-5C49-97E8-EABE58BA8DCA}" destId="{594FD2E0-15FA-CF40-8CB8-F6DD1BF4D94D}" srcOrd="1" destOrd="0" presId="urn:microsoft.com/office/officeart/2005/8/layout/vList3"/>
    <dgm:cxn modelId="{0729BE16-D2C5-B649-BA29-1D7A5DBEDE73}" type="presParOf" srcId="{C5522E6F-00A2-D245-AC95-CAFF09D13AA0}" destId="{B29CC1C7-ACF3-7346-8C0B-E55EDC4753EB}" srcOrd="11" destOrd="0" presId="urn:microsoft.com/office/officeart/2005/8/layout/vList3"/>
    <dgm:cxn modelId="{152272D1-8EC1-0349-8572-4FD8144B5EAD}" type="presParOf" srcId="{C5522E6F-00A2-D245-AC95-CAFF09D13AA0}" destId="{1821F19D-9C7D-3144-8C23-355C57A0DC8D}" srcOrd="12" destOrd="0" presId="urn:microsoft.com/office/officeart/2005/8/layout/vList3"/>
    <dgm:cxn modelId="{0A0CB2AC-F762-4842-84C9-B55AB1BDD558}" type="presParOf" srcId="{1821F19D-9C7D-3144-8C23-355C57A0DC8D}" destId="{F927A7F0-2982-8F4A-A771-B15C2DDCA63C}" srcOrd="0" destOrd="0" presId="urn:microsoft.com/office/officeart/2005/8/layout/vList3"/>
    <dgm:cxn modelId="{7E492DFD-D487-4142-A485-3131041902FE}" type="presParOf" srcId="{1821F19D-9C7D-3144-8C23-355C57A0DC8D}" destId="{488387BE-AE38-9945-8B2B-C268AA3BE3C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08C6B7-6535-8E43-B9B9-9D9F9470D962}"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FA9C656F-9E78-704C-B02F-CB38FCB055CD}">
      <dgm:prSet phldrT="[Text]"/>
      <dgm:spPr/>
      <dgm:t>
        <a:bodyPr/>
        <a:lstStyle/>
        <a:p>
          <a:r>
            <a:rPr lang="en-US" dirty="0" err="1" smtClean="0">
              <a:latin typeface="Palatino Linotype"/>
              <a:cs typeface="Palatino Linotype"/>
            </a:rPr>
            <a:t>Farkı</a:t>
          </a:r>
          <a:r>
            <a:rPr lang="en-US" dirty="0" smtClean="0">
              <a:latin typeface="Palatino Linotype"/>
              <a:cs typeface="Palatino Linotype"/>
            </a:rPr>
            <a:t> </a:t>
          </a:r>
          <a:r>
            <a:rPr lang="en-US" dirty="0" err="1" smtClean="0">
              <a:latin typeface="Palatino Linotype"/>
              <a:cs typeface="Palatino Linotype"/>
            </a:rPr>
            <a:t>Belirlemek</a:t>
          </a:r>
          <a:endParaRPr lang="en-US" dirty="0">
            <a:latin typeface="Palatino Linotype"/>
            <a:cs typeface="Palatino Linotype"/>
          </a:endParaRPr>
        </a:p>
      </dgm:t>
    </dgm:pt>
    <dgm:pt modelId="{68FD5CE8-E626-704D-9C01-655B688BC29A}" type="parTrans" cxnId="{4F35D15F-186C-AA45-98B1-2D52F06DCF53}">
      <dgm:prSet/>
      <dgm:spPr/>
      <dgm:t>
        <a:bodyPr/>
        <a:lstStyle/>
        <a:p>
          <a:endParaRPr lang="en-US"/>
        </a:p>
      </dgm:t>
    </dgm:pt>
    <dgm:pt modelId="{4E5FC2FB-12D6-0749-BBDB-3BBCE7690DD3}" type="sibTrans" cxnId="{4F35D15F-186C-AA45-98B1-2D52F06DCF53}">
      <dgm:prSet/>
      <dgm:spPr/>
      <dgm:t>
        <a:bodyPr/>
        <a:lstStyle/>
        <a:p>
          <a:endParaRPr lang="en-US"/>
        </a:p>
      </dgm:t>
    </dgm:pt>
    <dgm:pt modelId="{ED3FA900-DA49-7449-A92E-5BAF92324D6A}">
      <dgm:prSet phldrT="[Text]"/>
      <dgm:spPr/>
      <dgm:t>
        <a:bodyPr/>
        <a:lstStyle/>
        <a:p>
          <a:r>
            <a:rPr lang="en-US" dirty="0" err="1" smtClean="0">
              <a:latin typeface="Palatino Linotype"/>
              <a:cs typeface="Palatino Linotype"/>
            </a:rPr>
            <a:t>Mümkün</a:t>
          </a:r>
          <a:r>
            <a:rPr lang="en-US" dirty="0" smtClean="0">
              <a:latin typeface="Palatino Linotype"/>
              <a:cs typeface="Palatino Linotype"/>
            </a:rPr>
            <a:t> Olan En </a:t>
          </a:r>
          <a:r>
            <a:rPr lang="en-US" dirty="0" err="1" smtClean="0">
              <a:latin typeface="Palatino Linotype"/>
              <a:cs typeface="Palatino Linotype"/>
            </a:rPr>
            <a:t>Yüksek</a:t>
          </a:r>
          <a:r>
            <a:rPr lang="en-US" dirty="0" smtClean="0">
              <a:latin typeface="Palatino Linotype"/>
              <a:cs typeface="Palatino Linotype"/>
            </a:rPr>
            <a:t> </a:t>
          </a:r>
          <a:r>
            <a:rPr lang="en-US" dirty="0" err="1" smtClean="0">
              <a:latin typeface="Palatino Linotype"/>
              <a:cs typeface="Palatino Linotype"/>
            </a:rPr>
            <a:t>Standartları</a:t>
          </a:r>
          <a:r>
            <a:rPr lang="en-US" dirty="0" smtClean="0">
              <a:latin typeface="Palatino Linotype"/>
              <a:cs typeface="Palatino Linotype"/>
            </a:rPr>
            <a:t> </a:t>
          </a:r>
          <a:r>
            <a:rPr lang="en-US" dirty="0" err="1" smtClean="0">
              <a:latin typeface="Palatino Linotype"/>
              <a:cs typeface="Palatino Linotype"/>
            </a:rPr>
            <a:t>Belirlemek</a:t>
          </a:r>
          <a:endParaRPr lang="en-US" dirty="0">
            <a:latin typeface="Palatino Linotype"/>
            <a:cs typeface="Palatino Linotype"/>
          </a:endParaRPr>
        </a:p>
      </dgm:t>
    </dgm:pt>
    <dgm:pt modelId="{B05E2432-0DD3-DA40-8243-D668D334BD51}" type="parTrans" cxnId="{FD686F35-1C75-554D-A545-4E7FFC0C884D}">
      <dgm:prSet/>
      <dgm:spPr/>
      <dgm:t>
        <a:bodyPr/>
        <a:lstStyle/>
        <a:p>
          <a:endParaRPr lang="en-US"/>
        </a:p>
      </dgm:t>
    </dgm:pt>
    <dgm:pt modelId="{63334CAF-06A5-4948-8C70-BD9274F0CBE8}" type="sibTrans" cxnId="{FD686F35-1C75-554D-A545-4E7FFC0C884D}">
      <dgm:prSet/>
      <dgm:spPr/>
      <dgm:t>
        <a:bodyPr/>
        <a:lstStyle/>
        <a:p>
          <a:endParaRPr lang="en-US"/>
        </a:p>
      </dgm:t>
    </dgm:pt>
    <dgm:pt modelId="{10E9DCE8-6EDD-4D4F-B6A4-B2E3EA60722F}">
      <dgm:prSet phldrT="[Text]"/>
      <dgm:spPr/>
      <dgm:t>
        <a:bodyPr/>
        <a:lstStyle/>
        <a:p>
          <a:r>
            <a:rPr lang="en-US" dirty="0" err="1" smtClean="0">
              <a:latin typeface="Palatino Linotype"/>
              <a:cs typeface="Palatino Linotype"/>
            </a:rPr>
            <a:t>Sınıfının</a:t>
          </a:r>
          <a:r>
            <a:rPr lang="en-US" dirty="0" smtClean="0">
              <a:latin typeface="Palatino Linotype"/>
              <a:cs typeface="Palatino Linotype"/>
            </a:rPr>
            <a:t> En </a:t>
          </a:r>
          <a:r>
            <a:rPr lang="en-US" dirty="0" err="1" smtClean="0">
              <a:latin typeface="Palatino Linotype"/>
              <a:cs typeface="Palatino Linotype"/>
            </a:rPr>
            <a:t>İyisinden</a:t>
          </a:r>
          <a:r>
            <a:rPr lang="en-US" dirty="0" smtClean="0">
              <a:latin typeface="Palatino Linotype"/>
              <a:cs typeface="Palatino Linotype"/>
            </a:rPr>
            <a:t> </a:t>
          </a:r>
          <a:r>
            <a:rPr lang="en-US" dirty="0" err="1" smtClean="0">
              <a:latin typeface="Palatino Linotype"/>
              <a:cs typeface="Palatino Linotype"/>
            </a:rPr>
            <a:t>Öğrenmek</a:t>
          </a:r>
          <a:endParaRPr lang="en-US" dirty="0">
            <a:latin typeface="Palatino Linotype"/>
            <a:cs typeface="Palatino Linotype"/>
          </a:endParaRPr>
        </a:p>
      </dgm:t>
    </dgm:pt>
    <dgm:pt modelId="{2094BBBD-975A-D549-825A-AB0B51CA222B}" type="parTrans" cxnId="{3E0DBFB2-D0A0-CF4C-B850-F3DC4361BD66}">
      <dgm:prSet/>
      <dgm:spPr/>
      <dgm:t>
        <a:bodyPr/>
        <a:lstStyle/>
        <a:p>
          <a:endParaRPr lang="en-US"/>
        </a:p>
      </dgm:t>
    </dgm:pt>
    <dgm:pt modelId="{619390B8-D6B6-874B-9A71-DC400ECD70F0}" type="sibTrans" cxnId="{3E0DBFB2-D0A0-CF4C-B850-F3DC4361BD66}">
      <dgm:prSet/>
      <dgm:spPr/>
      <dgm:t>
        <a:bodyPr/>
        <a:lstStyle/>
        <a:p>
          <a:endParaRPr lang="en-US"/>
        </a:p>
      </dgm:t>
    </dgm:pt>
    <dgm:pt modelId="{82D6C0AD-57B9-EE4D-BFEB-3FA7E1159506}">
      <dgm:prSet phldrT="[Text]"/>
      <dgm:spPr/>
      <dgm:t>
        <a:bodyPr/>
        <a:lstStyle/>
        <a:p>
          <a:r>
            <a:rPr lang="en-US" dirty="0" err="1" smtClean="0">
              <a:latin typeface="Palatino Linotype"/>
              <a:cs typeface="Palatino Linotype"/>
            </a:rPr>
            <a:t>Performans</a:t>
          </a:r>
          <a:r>
            <a:rPr lang="en-US" dirty="0" smtClean="0">
              <a:latin typeface="Palatino Linotype"/>
              <a:cs typeface="Palatino Linotype"/>
            </a:rPr>
            <a:t> </a:t>
          </a:r>
          <a:r>
            <a:rPr lang="en-US" dirty="0" err="1" smtClean="0">
              <a:latin typeface="Palatino Linotype"/>
              <a:cs typeface="Palatino Linotype"/>
            </a:rPr>
            <a:t>Üzerine</a:t>
          </a:r>
          <a:r>
            <a:rPr lang="en-US" dirty="0" smtClean="0">
              <a:latin typeface="Palatino Linotype"/>
              <a:cs typeface="Palatino Linotype"/>
            </a:rPr>
            <a:t> </a:t>
          </a:r>
          <a:r>
            <a:rPr lang="en-US" dirty="0" err="1" smtClean="0">
              <a:latin typeface="Palatino Linotype"/>
              <a:cs typeface="Palatino Linotype"/>
            </a:rPr>
            <a:t>Odaklanmak</a:t>
          </a:r>
          <a:endParaRPr lang="en-US" dirty="0">
            <a:latin typeface="Palatino Linotype"/>
            <a:cs typeface="Palatino Linotype"/>
          </a:endParaRPr>
        </a:p>
      </dgm:t>
    </dgm:pt>
    <dgm:pt modelId="{4562E250-7C3E-9340-941A-22BF156EA7D3}" type="parTrans" cxnId="{D368C430-DE58-2649-90F2-2F8114B626E3}">
      <dgm:prSet/>
      <dgm:spPr/>
      <dgm:t>
        <a:bodyPr/>
        <a:lstStyle/>
        <a:p>
          <a:endParaRPr lang="en-US"/>
        </a:p>
      </dgm:t>
    </dgm:pt>
    <dgm:pt modelId="{233D0FAF-0DB7-E845-9896-FB155FA1B9BA}" type="sibTrans" cxnId="{D368C430-DE58-2649-90F2-2F8114B626E3}">
      <dgm:prSet/>
      <dgm:spPr/>
      <dgm:t>
        <a:bodyPr/>
        <a:lstStyle/>
        <a:p>
          <a:endParaRPr lang="en-US"/>
        </a:p>
      </dgm:t>
    </dgm:pt>
    <dgm:pt modelId="{1E6F2D4F-DFBD-2342-AAA1-2B20FCB2E1F3}" type="pres">
      <dgm:prSet presAssocID="{0C08C6B7-6535-8E43-B9B9-9D9F9470D962}" presName="matrix" presStyleCnt="0">
        <dgm:presLayoutVars>
          <dgm:chMax val="1"/>
          <dgm:dir/>
          <dgm:resizeHandles val="exact"/>
        </dgm:presLayoutVars>
      </dgm:prSet>
      <dgm:spPr/>
      <dgm:t>
        <a:bodyPr/>
        <a:lstStyle/>
        <a:p>
          <a:endParaRPr lang="en-US"/>
        </a:p>
      </dgm:t>
    </dgm:pt>
    <dgm:pt modelId="{101A0385-248A-B94A-AFD2-A37C3EA096F5}" type="pres">
      <dgm:prSet presAssocID="{0C08C6B7-6535-8E43-B9B9-9D9F9470D962}" presName="diamond" presStyleLbl="bgShp" presStyleIdx="0" presStyleCnt="1" custScaleX="169484"/>
      <dgm:spPr/>
    </dgm:pt>
    <dgm:pt modelId="{7230D418-A3AC-3F45-80B0-7AE90DC23A4E}" type="pres">
      <dgm:prSet presAssocID="{0C08C6B7-6535-8E43-B9B9-9D9F9470D962}" presName="quad1" presStyleLbl="node1" presStyleIdx="0" presStyleCnt="4" custScaleX="174350" custScaleY="101231" custLinFactNeighborX="-48892">
        <dgm:presLayoutVars>
          <dgm:chMax val="0"/>
          <dgm:chPref val="0"/>
          <dgm:bulletEnabled val="1"/>
        </dgm:presLayoutVars>
      </dgm:prSet>
      <dgm:spPr/>
      <dgm:t>
        <a:bodyPr/>
        <a:lstStyle/>
        <a:p>
          <a:endParaRPr lang="en-US"/>
        </a:p>
      </dgm:t>
    </dgm:pt>
    <dgm:pt modelId="{2449EBD7-FCF4-F544-92B1-C0F00D8666AF}" type="pres">
      <dgm:prSet presAssocID="{0C08C6B7-6535-8E43-B9B9-9D9F9470D962}" presName="quad2" presStyleLbl="node1" presStyleIdx="1" presStyleCnt="4" custScaleX="172911" custScaleY="101231" custLinFactNeighborX="53925">
        <dgm:presLayoutVars>
          <dgm:chMax val="0"/>
          <dgm:chPref val="0"/>
          <dgm:bulletEnabled val="1"/>
        </dgm:presLayoutVars>
      </dgm:prSet>
      <dgm:spPr/>
      <dgm:t>
        <a:bodyPr/>
        <a:lstStyle/>
        <a:p>
          <a:endParaRPr lang="en-US"/>
        </a:p>
      </dgm:t>
    </dgm:pt>
    <dgm:pt modelId="{5B99C910-4C55-B94B-BFFD-2F98ECBB1E47}" type="pres">
      <dgm:prSet presAssocID="{0C08C6B7-6535-8E43-B9B9-9D9F9470D962}" presName="quad3" presStyleLbl="node1" presStyleIdx="2" presStyleCnt="4" custScaleX="174350" custScaleY="100767" custLinFactNeighborX="-51087" custLinFactNeighborY="7195">
        <dgm:presLayoutVars>
          <dgm:chMax val="0"/>
          <dgm:chPref val="0"/>
          <dgm:bulletEnabled val="1"/>
        </dgm:presLayoutVars>
      </dgm:prSet>
      <dgm:spPr/>
      <dgm:t>
        <a:bodyPr/>
        <a:lstStyle/>
        <a:p>
          <a:endParaRPr lang="en-US"/>
        </a:p>
      </dgm:t>
    </dgm:pt>
    <dgm:pt modelId="{D260F843-D3E5-694F-8C22-C0C1DFF19441}" type="pres">
      <dgm:prSet presAssocID="{0C08C6B7-6535-8E43-B9B9-9D9F9470D962}" presName="quad4" presStyleLbl="node1" presStyleIdx="3" presStyleCnt="4" custScaleX="172911" custScaleY="100767" custLinFactNeighborX="56842" custLinFactNeighborY="4317">
        <dgm:presLayoutVars>
          <dgm:chMax val="0"/>
          <dgm:chPref val="0"/>
          <dgm:bulletEnabled val="1"/>
        </dgm:presLayoutVars>
      </dgm:prSet>
      <dgm:spPr/>
      <dgm:t>
        <a:bodyPr/>
        <a:lstStyle/>
        <a:p>
          <a:endParaRPr lang="en-US"/>
        </a:p>
      </dgm:t>
    </dgm:pt>
  </dgm:ptLst>
  <dgm:cxnLst>
    <dgm:cxn modelId="{D368C430-DE58-2649-90F2-2F8114B626E3}" srcId="{0C08C6B7-6535-8E43-B9B9-9D9F9470D962}" destId="{82D6C0AD-57B9-EE4D-BFEB-3FA7E1159506}" srcOrd="3" destOrd="0" parTransId="{4562E250-7C3E-9340-941A-22BF156EA7D3}" sibTransId="{233D0FAF-0DB7-E845-9896-FB155FA1B9BA}"/>
    <dgm:cxn modelId="{3E0DBFB2-D0A0-CF4C-B850-F3DC4361BD66}" srcId="{0C08C6B7-6535-8E43-B9B9-9D9F9470D962}" destId="{10E9DCE8-6EDD-4D4F-B6A4-B2E3EA60722F}" srcOrd="2" destOrd="0" parTransId="{2094BBBD-975A-D549-825A-AB0B51CA222B}" sibTransId="{619390B8-D6B6-874B-9A71-DC400ECD70F0}"/>
    <dgm:cxn modelId="{FA026753-1149-6042-AE11-DF309220CF9A}" type="presOf" srcId="{10E9DCE8-6EDD-4D4F-B6A4-B2E3EA60722F}" destId="{5B99C910-4C55-B94B-BFFD-2F98ECBB1E47}" srcOrd="0" destOrd="0" presId="urn:microsoft.com/office/officeart/2005/8/layout/matrix3"/>
    <dgm:cxn modelId="{44EB6A76-30A4-CB4C-99CD-3E133D02B7BA}" type="presOf" srcId="{0C08C6B7-6535-8E43-B9B9-9D9F9470D962}" destId="{1E6F2D4F-DFBD-2342-AAA1-2B20FCB2E1F3}" srcOrd="0" destOrd="0" presId="urn:microsoft.com/office/officeart/2005/8/layout/matrix3"/>
    <dgm:cxn modelId="{606297A4-5035-D84D-AE0F-D591C1B3810D}" type="presOf" srcId="{ED3FA900-DA49-7449-A92E-5BAF92324D6A}" destId="{2449EBD7-FCF4-F544-92B1-C0F00D8666AF}" srcOrd="0" destOrd="0" presId="urn:microsoft.com/office/officeart/2005/8/layout/matrix3"/>
    <dgm:cxn modelId="{4F35D15F-186C-AA45-98B1-2D52F06DCF53}" srcId="{0C08C6B7-6535-8E43-B9B9-9D9F9470D962}" destId="{FA9C656F-9E78-704C-B02F-CB38FCB055CD}" srcOrd="0" destOrd="0" parTransId="{68FD5CE8-E626-704D-9C01-655B688BC29A}" sibTransId="{4E5FC2FB-12D6-0749-BBDB-3BBCE7690DD3}"/>
    <dgm:cxn modelId="{B913B327-49C7-D645-89BA-CA0344D0D7DC}" type="presOf" srcId="{FA9C656F-9E78-704C-B02F-CB38FCB055CD}" destId="{7230D418-A3AC-3F45-80B0-7AE90DC23A4E}" srcOrd="0" destOrd="0" presId="urn:microsoft.com/office/officeart/2005/8/layout/matrix3"/>
    <dgm:cxn modelId="{D5C24D71-54D7-FB45-AA32-1468C128B0FF}" type="presOf" srcId="{82D6C0AD-57B9-EE4D-BFEB-3FA7E1159506}" destId="{D260F843-D3E5-694F-8C22-C0C1DFF19441}" srcOrd="0" destOrd="0" presId="urn:microsoft.com/office/officeart/2005/8/layout/matrix3"/>
    <dgm:cxn modelId="{FD686F35-1C75-554D-A545-4E7FFC0C884D}" srcId="{0C08C6B7-6535-8E43-B9B9-9D9F9470D962}" destId="{ED3FA900-DA49-7449-A92E-5BAF92324D6A}" srcOrd="1" destOrd="0" parTransId="{B05E2432-0DD3-DA40-8243-D668D334BD51}" sibTransId="{63334CAF-06A5-4948-8C70-BD9274F0CBE8}"/>
    <dgm:cxn modelId="{7670F943-F2C1-404E-9991-2F3B00971DF5}" type="presParOf" srcId="{1E6F2D4F-DFBD-2342-AAA1-2B20FCB2E1F3}" destId="{101A0385-248A-B94A-AFD2-A37C3EA096F5}" srcOrd="0" destOrd="0" presId="urn:microsoft.com/office/officeart/2005/8/layout/matrix3"/>
    <dgm:cxn modelId="{FEF2CF5B-2571-F44C-8F17-37D286C2EE86}" type="presParOf" srcId="{1E6F2D4F-DFBD-2342-AAA1-2B20FCB2E1F3}" destId="{7230D418-A3AC-3F45-80B0-7AE90DC23A4E}" srcOrd="1" destOrd="0" presId="urn:microsoft.com/office/officeart/2005/8/layout/matrix3"/>
    <dgm:cxn modelId="{7B745CA6-C314-394C-960E-9B722A9547F1}" type="presParOf" srcId="{1E6F2D4F-DFBD-2342-AAA1-2B20FCB2E1F3}" destId="{2449EBD7-FCF4-F544-92B1-C0F00D8666AF}" srcOrd="2" destOrd="0" presId="urn:microsoft.com/office/officeart/2005/8/layout/matrix3"/>
    <dgm:cxn modelId="{8D19B821-1106-944C-B235-C2A2CF2F0981}" type="presParOf" srcId="{1E6F2D4F-DFBD-2342-AAA1-2B20FCB2E1F3}" destId="{5B99C910-4C55-B94B-BFFD-2F98ECBB1E47}" srcOrd="3" destOrd="0" presId="urn:microsoft.com/office/officeart/2005/8/layout/matrix3"/>
    <dgm:cxn modelId="{6C01C23A-64CF-D14E-B744-06DA2863D33A}" type="presParOf" srcId="{1E6F2D4F-DFBD-2342-AAA1-2B20FCB2E1F3}" destId="{D260F843-D3E5-694F-8C22-C0C1DFF1944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80C4E1-7301-224B-AEDC-CD351A09595A}"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5E963E4E-1BFD-3648-B926-8CB61E14FA0D}">
      <dgm:prSet phldrT="[Text]"/>
      <dgm:spPr/>
      <dgm:t>
        <a:bodyPr/>
        <a:lstStyle/>
        <a:p>
          <a:r>
            <a:rPr lang="en-US" dirty="0" err="1" smtClean="0">
              <a:latin typeface="Palatino Linotype"/>
              <a:cs typeface="Palatino Linotype"/>
            </a:rPr>
            <a:t>Fonksiyonel</a:t>
          </a:r>
          <a:r>
            <a:rPr lang="en-US" dirty="0" smtClean="0">
              <a:latin typeface="Palatino Linotype"/>
              <a:cs typeface="Palatino Linotype"/>
            </a:rPr>
            <a:t> </a:t>
          </a:r>
          <a:r>
            <a:rPr lang="en-US" dirty="0" err="1" smtClean="0">
              <a:latin typeface="Palatino Linotype"/>
              <a:cs typeface="Palatino Linotype"/>
            </a:rPr>
            <a:t>Kıyaslama</a:t>
          </a:r>
          <a:endParaRPr lang="en-US" dirty="0">
            <a:latin typeface="Palatino Linotype"/>
            <a:cs typeface="Palatino Linotype"/>
          </a:endParaRPr>
        </a:p>
      </dgm:t>
    </dgm:pt>
    <dgm:pt modelId="{7E76B963-2229-9B4C-AA8D-1C334222BD2E}" type="parTrans" cxnId="{99B7601D-C4EB-2A42-BD84-E7633A22BC00}">
      <dgm:prSet/>
      <dgm:spPr/>
      <dgm:t>
        <a:bodyPr/>
        <a:lstStyle/>
        <a:p>
          <a:endParaRPr lang="en-US"/>
        </a:p>
      </dgm:t>
    </dgm:pt>
    <dgm:pt modelId="{4AFF3171-D9DA-7A40-8BB5-44A3F4FFEBF2}" type="sibTrans" cxnId="{99B7601D-C4EB-2A42-BD84-E7633A22BC00}">
      <dgm:prSet/>
      <dgm:spPr/>
      <dgm:t>
        <a:bodyPr/>
        <a:lstStyle/>
        <a:p>
          <a:endParaRPr lang="en-US"/>
        </a:p>
      </dgm:t>
    </dgm:pt>
    <dgm:pt modelId="{3E3506E6-808A-F34A-BE16-F28223A1A7BB}">
      <dgm:prSet phldrT="[Text]"/>
      <dgm:spPr/>
      <dgm:t>
        <a:bodyPr/>
        <a:lstStyle/>
        <a:p>
          <a:r>
            <a:rPr lang="en-US" dirty="0" err="1" smtClean="0">
              <a:latin typeface="Palatino Linotype"/>
              <a:cs typeface="Palatino Linotype"/>
            </a:rPr>
            <a:t>Rekabetçi</a:t>
          </a:r>
          <a:r>
            <a:rPr lang="en-US" dirty="0" smtClean="0">
              <a:latin typeface="Palatino Linotype"/>
              <a:cs typeface="Palatino Linotype"/>
            </a:rPr>
            <a:t> </a:t>
          </a:r>
          <a:r>
            <a:rPr lang="en-US" dirty="0" err="1" smtClean="0">
              <a:latin typeface="Palatino Linotype"/>
              <a:cs typeface="Palatino Linotype"/>
            </a:rPr>
            <a:t>Kıyaslama</a:t>
          </a:r>
          <a:endParaRPr lang="en-US" dirty="0">
            <a:latin typeface="Palatino Linotype"/>
            <a:cs typeface="Palatino Linotype"/>
          </a:endParaRPr>
        </a:p>
      </dgm:t>
    </dgm:pt>
    <dgm:pt modelId="{305EAEAD-0248-4A4D-817A-C4AC7F6527D3}" type="parTrans" cxnId="{77CF8CA8-26B9-BA46-97E1-8FBA32B43214}">
      <dgm:prSet/>
      <dgm:spPr/>
      <dgm:t>
        <a:bodyPr/>
        <a:lstStyle/>
        <a:p>
          <a:endParaRPr lang="en-US"/>
        </a:p>
      </dgm:t>
    </dgm:pt>
    <dgm:pt modelId="{A95F00B9-8CD1-7444-901D-7A331D08FDAB}" type="sibTrans" cxnId="{77CF8CA8-26B9-BA46-97E1-8FBA32B43214}">
      <dgm:prSet/>
      <dgm:spPr/>
      <dgm:t>
        <a:bodyPr/>
        <a:lstStyle/>
        <a:p>
          <a:endParaRPr lang="en-US"/>
        </a:p>
      </dgm:t>
    </dgm:pt>
    <dgm:pt modelId="{90154413-3159-DA47-A04A-C252BD7260BF}">
      <dgm:prSet phldrT="[Text]"/>
      <dgm:spPr/>
      <dgm:t>
        <a:bodyPr/>
        <a:lstStyle/>
        <a:p>
          <a:r>
            <a:rPr lang="en-US" dirty="0" err="1" smtClean="0">
              <a:latin typeface="Palatino Linotype"/>
              <a:cs typeface="Palatino Linotype"/>
            </a:rPr>
            <a:t>İçsel</a:t>
          </a:r>
          <a:r>
            <a:rPr lang="en-US" dirty="0" smtClean="0">
              <a:latin typeface="Palatino Linotype"/>
              <a:cs typeface="Palatino Linotype"/>
            </a:rPr>
            <a:t> </a:t>
          </a:r>
          <a:r>
            <a:rPr lang="en-US" dirty="0" err="1" smtClean="0">
              <a:latin typeface="Palatino Linotype"/>
              <a:cs typeface="Palatino Linotype"/>
            </a:rPr>
            <a:t>Kıyaslama</a:t>
          </a:r>
          <a:r>
            <a:rPr lang="en-US" dirty="0" smtClean="0">
              <a:latin typeface="Palatino Linotype"/>
              <a:cs typeface="Palatino Linotype"/>
            </a:rPr>
            <a:t> </a:t>
          </a:r>
          <a:endParaRPr lang="en-US" dirty="0">
            <a:latin typeface="Palatino Linotype"/>
            <a:cs typeface="Palatino Linotype"/>
          </a:endParaRPr>
        </a:p>
      </dgm:t>
    </dgm:pt>
    <dgm:pt modelId="{837A13FA-ACFA-5542-9108-5ABE66F2EA2E}" type="parTrans" cxnId="{08080568-FA79-6746-A515-4F6DA6497D80}">
      <dgm:prSet/>
      <dgm:spPr/>
      <dgm:t>
        <a:bodyPr/>
        <a:lstStyle/>
        <a:p>
          <a:endParaRPr lang="en-US"/>
        </a:p>
      </dgm:t>
    </dgm:pt>
    <dgm:pt modelId="{8E93BD0A-7CB0-4A4F-B6C2-8013F0968B20}" type="sibTrans" cxnId="{08080568-FA79-6746-A515-4F6DA6497D80}">
      <dgm:prSet/>
      <dgm:spPr/>
      <dgm:t>
        <a:bodyPr/>
        <a:lstStyle/>
        <a:p>
          <a:endParaRPr lang="en-US"/>
        </a:p>
      </dgm:t>
    </dgm:pt>
    <dgm:pt modelId="{E03709BC-A709-4F46-A60A-4D5F8C6275FC}">
      <dgm:prSet/>
      <dgm:spPr/>
      <dgm:t>
        <a:bodyPr/>
        <a:lstStyle/>
        <a:p>
          <a:r>
            <a:rPr lang="en-US" dirty="0" err="1" smtClean="0">
              <a:latin typeface="Palatino Linotype"/>
              <a:cs typeface="Palatino Linotype"/>
            </a:rPr>
            <a:t>Performans</a:t>
          </a:r>
          <a:r>
            <a:rPr lang="en-US" dirty="0" smtClean="0">
              <a:latin typeface="Palatino Linotype"/>
              <a:cs typeface="Palatino Linotype"/>
            </a:rPr>
            <a:t> </a:t>
          </a:r>
          <a:r>
            <a:rPr lang="en-US" dirty="0" err="1" smtClean="0">
              <a:latin typeface="Palatino Linotype"/>
              <a:cs typeface="Palatino Linotype"/>
            </a:rPr>
            <a:t>Kıyaslama</a:t>
          </a:r>
          <a:endParaRPr lang="en-US" dirty="0">
            <a:latin typeface="Palatino Linotype"/>
            <a:cs typeface="Palatino Linotype"/>
          </a:endParaRPr>
        </a:p>
      </dgm:t>
    </dgm:pt>
    <dgm:pt modelId="{5DF22542-63D1-DB4B-A01F-B30B84965823}" type="parTrans" cxnId="{A593E1DA-9E06-344D-9DA5-7BF705FF0CCD}">
      <dgm:prSet/>
      <dgm:spPr/>
      <dgm:t>
        <a:bodyPr/>
        <a:lstStyle/>
        <a:p>
          <a:endParaRPr lang="en-US"/>
        </a:p>
      </dgm:t>
    </dgm:pt>
    <dgm:pt modelId="{202C463F-D26A-264D-BF10-1E798A987B44}" type="sibTrans" cxnId="{A593E1DA-9E06-344D-9DA5-7BF705FF0CCD}">
      <dgm:prSet/>
      <dgm:spPr/>
      <dgm:t>
        <a:bodyPr/>
        <a:lstStyle/>
        <a:p>
          <a:endParaRPr lang="en-US"/>
        </a:p>
      </dgm:t>
    </dgm:pt>
    <dgm:pt modelId="{EF1A3A0E-E855-E54B-AB7A-5C9383FCB2AB}">
      <dgm:prSet/>
      <dgm:spPr/>
      <dgm:t>
        <a:bodyPr/>
        <a:lstStyle/>
        <a:p>
          <a:r>
            <a:rPr lang="en-US" dirty="0" err="1" smtClean="0">
              <a:latin typeface="Palatino Linotype"/>
              <a:cs typeface="Palatino Linotype"/>
            </a:rPr>
            <a:t>Stratejik</a:t>
          </a:r>
          <a:r>
            <a:rPr lang="en-US" dirty="0" smtClean="0">
              <a:latin typeface="Palatino Linotype"/>
              <a:cs typeface="Palatino Linotype"/>
            </a:rPr>
            <a:t> </a:t>
          </a:r>
          <a:r>
            <a:rPr lang="en-US" dirty="0" err="1" smtClean="0">
              <a:latin typeface="Palatino Linotype"/>
              <a:cs typeface="Palatino Linotype"/>
            </a:rPr>
            <a:t>Kıyaslama</a:t>
          </a:r>
          <a:endParaRPr lang="en-US" dirty="0">
            <a:latin typeface="Palatino Linotype"/>
            <a:cs typeface="Palatino Linotype"/>
          </a:endParaRPr>
        </a:p>
      </dgm:t>
    </dgm:pt>
    <dgm:pt modelId="{330158CB-F99C-A942-A6A0-4C5DC3C2E495}" type="parTrans" cxnId="{36DE8A3E-7033-E541-8E71-F9354C077A5D}">
      <dgm:prSet/>
      <dgm:spPr/>
      <dgm:t>
        <a:bodyPr/>
        <a:lstStyle/>
        <a:p>
          <a:endParaRPr lang="en-US"/>
        </a:p>
      </dgm:t>
    </dgm:pt>
    <dgm:pt modelId="{5DF0E815-E92C-D74C-8A58-292A32E5EF04}" type="sibTrans" cxnId="{36DE8A3E-7033-E541-8E71-F9354C077A5D}">
      <dgm:prSet/>
      <dgm:spPr/>
      <dgm:t>
        <a:bodyPr/>
        <a:lstStyle/>
        <a:p>
          <a:endParaRPr lang="en-US"/>
        </a:p>
      </dgm:t>
    </dgm:pt>
    <dgm:pt modelId="{F2878101-A5E6-1541-B69F-C4774F5F7516}">
      <dgm:prSet/>
      <dgm:spPr/>
      <dgm:t>
        <a:bodyPr/>
        <a:lstStyle/>
        <a:p>
          <a:r>
            <a:rPr lang="en-US" dirty="0" err="1" smtClean="0">
              <a:latin typeface="Palatino Linotype"/>
              <a:cs typeface="Palatino Linotype"/>
            </a:rPr>
            <a:t>Genel</a:t>
          </a:r>
          <a:r>
            <a:rPr lang="en-US" dirty="0" smtClean="0">
              <a:latin typeface="Palatino Linotype"/>
              <a:cs typeface="Palatino Linotype"/>
            </a:rPr>
            <a:t> </a:t>
          </a:r>
          <a:r>
            <a:rPr lang="en-US" dirty="0" err="1" smtClean="0">
              <a:latin typeface="Palatino Linotype"/>
              <a:cs typeface="Palatino Linotype"/>
            </a:rPr>
            <a:t>Kıyaslama</a:t>
          </a:r>
          <a:endParaRPr lang="en-US" dirty="0">
            <a:latin typeface="Palatino Linotype"/>
            <a:cs typeface="Palatino Linotype"/>
          </a:endParaRPr>
        </a:p>
      </dgm:t>
    </dgm:pt>
    <dgm:pt modelId="{FC991C36-5DA9-FE4B-BE5E-CF98A12652AB}" type="parTrans" cxnId="{1713E9F1-AF82-4D42-9382-FD7FA21EFF06}">
      <dgm:prSet/>
      <dgm:spPr/>
      <dgm:t>
        <a:bodyPr/>
        <a:lstStyle/>
        <a:p>
          <a:endParaRPr lang="en-US"/>
        </a:p>
      </dgm:t>
    </dgm:pt>
    <dgm:pt modelId="{026D6643-2825-414E-AD95-9A8A73061F30}" type="sibTrans" cxnId="{1713E9F1-AF82-4D42-9382-FD7FA21EFF06}">
      <dgm:prSet/>
      <dgm:spPr/>
      <dgm:t>
        <a:bodyPr/>
        <a:lstStyle/>
        <a:p>
          <a:endParaRPr lang="en-US"/>
        </a:p>
      </dgm:t>
    </dgm:pt>
    <dgm:pt modelId="{0ADD3D1A-1DFC-5247-B1D1-779131D8B88E}" type="pres">
      <dgm:prSet presAssocID="{CC80C4E1-7301-224B-AEDC-CD351A09595A}" presName="diagram" presStyleCnt="0">
        <dgm:presLayoutVars>
          <dgm:dir/>
          <dgm:resizeHandles val="exact"/>
        </dgm:presLayoutVars>
      </dgm:prSet>
      <dgm:spPr/>
      <dgm:t>
        <a:bodyPr/>
        <a:lstStyle/>
        <a:p>
          <a:endParaRPr lang="en-US"/>
        </a:p>
      </dgm:t>
    </dgm:pt>
    <dgm:pt modelId="{92266E2F-36B0-F745-B061-CFDB0D6EE731}" type="pres">
      <dgm:prSet presAssocID="{5E963E4E-1BFD-3648-B926-8CB61E14FA0D}" presName="node" presStyleLbl="node1" presStyleIdx="0" presStyleCnt="6" custLinFactX="100000" custLinFactNeighborX="120000" custLinFactNeighborY="2469">
        <dgm:presLayoutVars>
          <dgm:bulletEnabled val="1"/>
        </dgm:presLayoutVars>
      </dgm:prSet>
      <dgm:spPr/>
      <dgm:t>
        <a:bodyPr/>
        <a:lstStyle/>
        <a:p>
          <a:endParaRPr lang="en-US"/>
        </a:p>
      </dgm:t>
    </dgm:pt>
    <dgm:pt modelId="{47E15B16-6C13-A34E-9BFC-6481A45FD127}" type="pres">
      <dgm:prSet presAssocID="{4AFF3171-D9DA-7A40-8BB5-44A3F4FFEBF2}" presName="sibTrans" presStyleCnt="0"/>
      <dgm:spPr/>
    </dgm:pt>
    <dgm:pt modelId="{EE231BC7-BEFF-284A-8ABA-671FE29A89CE}" type="pres">
      <dgm:prSet presAssocID="{E03709BC-A709-4F46-A60A-4D5F8C6275FC}" presName="node" presStyleLbl="node1" presStyleIdx="1" presStyleCnt="6" custLinFactX="-10183" custLinFactY="27571" custLinFactNeighborX="-100000" custLinFactNeighborY="100000">
        <dgm:presLayoutVars>
          <dgm:bulletEnabled val="1"/>
        </dgm:presLayoutVars>
      </dgm:prSet>
      <dgm:spPr/>
      <dgm:t>
        <a:bodyPr/>
        <a:lstStyle/>
        <a:p>
          <a:endParaRPr lang="en-US"/>
        </a:p>
      </dgm:t>
    </dgm:pt>
    <dgm:pt modelId="{17E94945-89E5-C944-A4F5-04ADA971A0A6}" type="pres">
      <dgm:prSet presAssocID="{202C463F-D26A-264D-BF10-1E798A987B44}" presName="sibTrans" presStyleCnt="0"/>
      <dgm:spPr/>
    </dgm:pt>
    <dgm:pt modelId="{A7DE7F40-F819-EF41-B8F4-A0E3CB94CA87}" type="pres">
      <dgm:prSet presAssocID="{EF1A3A0E-E855-E54B-AB7A-5C9383FCB2AB}" presName="node" presStyleLbl="node1" presStyleIdx="2" presStyleCnt="6" custLinFactX="-10370" custLinFactY="26750" custLinFactNeighborX="-100000" custLinFactNeighborY="100000">
        <dgm:presLayoutVars>
          <dgm:bulletEnabled val="1"/>
        </dgm:presLayoutVars>
      </dgm:prSet>
      <dgm:spPr/>
      <dgm:t>
        <a:bodyPr/>
        <a:lstStyle/>
        <a:p>
          <a:endParaRPr lang="en-US"/>
        </a:p>
      </dgm:t>
    </dgm:pt>
    <dgm:pt modelId="{7EB052A7-C5C5-3C49-A80A-0362885954D7}" type="pres">
      <dgm:prSet presAssocID="{5DF0E815-E92C-D74C-8A58-292A32E5EF04}" presName="sibTrans" presStyleCnt="0"/>
      <dgm:spPr/>
    </dgm:pt>
    <dgm:pt modelId="{EDBC7157-2EA4-0242-BA83-BD75B1CFFB31}" type="pres">
      <dgm:prSet presAssocID="{3E3506E6-808A-F34A-BE16-F28223A1A7BB}" presName="node" presStyleLbl="node1" presStyleIdx="3" presStyleCnt="6" custLinFactX="9630" custLinFactY="-15226" custLinFactNeighborX="100000" custLinFactNeighborY="-100000">
        <dgm:presLayoutVars>
          <dgm:bulletEnabled val="1"/>
        </dgm:presLayoutVars>
      </dgm:prSet>
      <dgm:spPr/>
      <dgm:t>
        <a:bodyPr/>
        <a:lstStyle/>
        <a:p>
          <a:endParaRPr lang="en-US"/>
        </a:p>
      </dgm:t>
    </dgm:pt>
    <dgm:pt modelId="{D9426564-B9F0-EA48-9A1B-3DEC4BA84754}" type="pres">
      <dgm:prSet presAssocID="{A95F00B9-8CD1-7444-901D-7A331D08FDAB}" presName="sibTrans" presStyleCnt="0"/>
      <dgm:spPr/>
    </dgm:pt>
    <dgm:pt modelId="{D20B7967-B79F-9040-AFAD-E27B638C11FC}" type="pres">
      <dgm:prSet presAssocID="{90154413-3159-DA47-A04A-C252BD7260BF}" presName="node" presStyleLbl="node1" presStyleIdx="4" presStyleCnt="6" custLinFactX="-10000" custLinFactY="-16049" custLinFactNeighborX="-100000" custLinFactNeighborY="-100000">
        <dgm:presLayoutVars>
          <dgm:bulletEnabled val="1"/>
        </dgm:presLayoutVars>
      </dgm:prSet>
      <dgm:spPr/>
      <dgm:t>
        <a:bodyPr/>
        <a:lstStyle/>
        <a:p>
          <a:endParaRPr lang="en-US"/>
        </a:p>
      </dgm:t>
    </dgm:pt>
    <dgm:pt modelId="{230AA065-0E4B-8445-B95E-92C34B1786D7}" type="pres">
      <dgm:prSet presAssocID="{8E93BD0A-7CB0-4A4F-B6C2-8013F0968B20}" presName="sibTrans" presStyleCnt="0"/>
      <dgm:spPr/>
    </dgm:pt>
    <dgm:pt modelId="{46B3C48C-C9C1-9D46-AD13-D6B1C0E2EED2}" type="pres">
      <dgm:prSet presAssocID="{F2878101-A5E6-1541-B69F-C4774F5F7516}" presName="node" presStyleLbl="node1" presStyleIdx="5" presStyleCnt="6" custLinFactNeighborX="0" custLinFactNeighborY="7407">
        <dgm:presLayoutVars>
          <dgm:bulletEnabled val="1"/>
        </dgm:presLayoutVars>
      </dgm:prSet>
      <dgm:spPr/>
      <dgm:t>
        <a:bodyPr/>
        <a:lstStyle/>
        <a:p>
          <a:endParaRPr lang="en-US"/>
        </a:p>
      </dgm:t>
    </dgm:pt>
  </dgm:ptLst>
  <dgm:cxnLst>
    <dgm:cxn modelId="{1713E9F1-AF82-4D42-9382-FD7FA21EFF06}" srcId="{CC80C4E1-7301-224B-AEDC-CD351A09595A}" destId="{F2878101-A5E6-1541-B69F-C4774F5F7516}" srcOrd="5" destOrd="0" parTransId="{FC991C36-5DA9-FE4B-BE5E-CF98A12652AB}" sibTransId="{026D6643-2825-414E-AD95-9A8A73061F30}"/>
    <dgm:cxn modelId="{9FE79714-3439-6243-9D6F-9FF0686F84B7}" type="presOf" srcId="{E03709BC-A709-4F46-A60A-4D5F8C6275FC}" destId="{EE231BC7-BEFF-284A-8ABA-671FE29A89CE}" srcOrd="0" destOrd="0" presId="urn:microsoft.com/office/officeart/2005/8/layout/default"/>
    <dgm:cxn modelId="{34E46DA8-E3AF-0E47-BB0C-19D07E5BA86B}" type="presOf" srcId="{EF1A3A0E-E855-E54B-AB7A-5C9383FCB2AB}" destId="{A7DE7F40-F819-EF41-B8F4-A0E3CB94CA87}" srcOrd="0" destOrd="0" presId="urn:microsoft.com/office/officeart/2005/8/layout/default"/>
    <dgm:cxn modelId="{CA9BC5F7-DE44-EC44-B0F4-2C39B362F321}" type="presOf" srcId="{F2878101-A5E6-1541-B69F-C4774F5F7516}" destId="{46B3C48C-C9C1-9D46-AD13-D6B1C0E2EED2}" srcOrd="0" destOrd="0" presId="urn:microsoft.com/office/officeart/2005/8/layout/default"/>
    <dgm:cxn modelId="{08080568-FA79-6746-A515-4F6DA6497D80}" srcId="{CC80C4E1-7301-224B-AEDC-CD351A09595A}" destId="{90154413-3159-DA47-A04A-C252BD7260BF}" srcOrd="4" destOrd="0" parTransId="{837A13FA-ACFA-5542-9108-5ABE66F2EA2E}" sibTransId="{8E93BD0A-7CB0-4A4F-B6C2-8013F0968B20}"/>
    <dgm:cxn modelId="{77CF8CA8-26B9-BA46-97E1-8FBA32B43214}" srcId="{CC80C4E1-7301-224B-AEDC-CD351A09595A}" destId="{3E3506E6-808A-F34A-BE16-F28223A1A7BB}" srcOrd="3" destOrd="0" parTransId="{305EAEAD-0248-4A4D-817A-C4AC7F6527D3}" sibTransId="{A95F00B9-8CD1-7444-901D-7A331D08FDAB}"/>
    <dgm:cxn modelId="{8269CC68-96B7-AD4C-AF49-A92649C8A355}" type="presOf" srcId="{3E3506E6-808A-F34A-BE16-F28223A1A7BB}" destId="{EDBC7157-2EA4-0242-BA83-BD75B1CFFB31}" srcOrd="0" destOrd="0" presId="urn:microsoft.com/office/officeart/2005/8/layout/default"/>
    <dgm:cxn modelId="{A593E1DA-9E06-344D-9DA5-7BF705FF0CCD}" srcId="{CC80C4E1-7301-224B-AEDC-CD351A09595A}" destId="{E03709BC-A709-4F46-A60A-4D5F8C6275FC}" srcOrd="1" destOrd="0" parTransId="{5DF22542-63D1-DB4B-A01F-B30B84965823}" sibTransId="{202C463F-D26A-264D-BF10-1E798A987B44}"/>
    <dgm:cxn modelId="{0EA50687-0032-2E4D-BB7C-321BBD835497}" type="presOf" srcId="{5E963E4E-1BFD-3648-B926-8CB61E14FA0D}" destId="{92266E2F-36B0-F745-B061-CFDB0D6EE731}" srcOrd="0" destOrd="0" presId="urn:microsoft.com/office/officeart/2005/8/layout/default"/>
    <dgm:cxn modelId="{36DE8A3E-7033-E541-8E71-F9354C077A5D}" srcId="{CC80C4E1-7301-224B-AEDC-CD351A09595A}" destId="{EF1A3A0E-E855-E54B-AB7A-5C9383FCB2AB}" srcOrd="2" destOrd="0" parTransId="{330158CB-F99C-A942-A6A0-4C5DC3C2E495}" sibTransId="{5DF0E815-E92C-D74C-8A58-292A32E5EF04}"/>
    <dgm:cxn modelId="{9CA2D619-DD7E-4C45-82DC-54FEA0DABAEE}" type="presOf" srcId="{CC80C4E1-7301-224B-AEDC-CD351A09595A}" destId="{0ADD3D1A-1DFC-5247-B1D1-779131D8B88E}" srcOrd="0" destOrd="0" presId="urn:microsoft.com/office/officeart/2005/8/layout/default"/>
    <dgm:cxn modelId="{99B7601D-C4EB-2A42-BD84-E7633A22BC00}" srcId="{CC80C4E1-7301-224B-AEDC-CD351A09595A}" destId="{5E963E4E-1BFD-3648-B926-8CB61E14FA0D}" srcOrd="0" destOrd="0" parTransId="{7E76B963-2229-9B4C-AA8D-1C334222BD2E}" sibTransId="{4AFF3171-D9DA-7A40-8BB5-44A3F4FFEBF2}"/>
    <dgm:cxn modelId="{C3388CBF-4AC3-0F41-A369-D5C807193D8D}" type="presOf" srcId="{90154413-3159-DA47-A04A-C252BD7260BF}" destId="{D20B7967-B79F-9040-AFAD-E27B638C11FC}" srcOrd="0" destOrd="0" presId="urn:microsoft.com/office/officeart/2005/8/layout/default"/>
    <dgm:cxn modelId="{6E27CA39-3115-C048-896A-B232996BB58F}" type="presParOf" srcId="{0ADD3D1A-1DFC-5247-B1D1-779131D8B88E}" destId="{92266E2F-36B0-F745-B061-CFDB0D6EE731}" srcOrd="0" destOrd="0" presId="urn:microsoft.com/office/officeart/2005/8/layout/default"/>
    <dgm:cxn modelId="{C8143F20-BDEC-ED4E-9D56-47E4D21A406A}" type="presParOf" srcId="{0ADD3D1A-1DFC-5247-B1D1-779131D8B88E}" destId="{47E15B16-6C13-A34E-9BFC-6481A45FD127}" srcOrd="1" destOrd="0" presId="urn:microsoft.com/office/officeart/2005/8/layout/default"/>
    <dgm:cxn modelId="{AEDB6E29-B997-1148-A66C-E62AA93259E1}" type="presParOf" srcId="{0ADD3D1A-1DFC-5247-B1D1-779131D8B88E}" destId="{EE231BC7-BEFF-284A-8ABA-671FE29A89CE}" srcOrd="2" destOrd="0" presId="urn:microsoft.com/office/officeart/2005/8/layout/default"/>
    <dgm:cxn modelId="{C1E6D764-16AC-5642-AB6F-ADA87A9618A8}" type="presParOf" srcId="{0ADD3D1A-1DFC-5247-B1D1-779131D8B88E}" destId="{17E94945-89E5-C944-A4F5-04ADA971A0A6}" srcOrd="3" destOrd="0" presId="urn:microsoft.com/office/officeart/2005/8/layout/default"/>
    <dgm:cxn modelId="{0F78DFCF-D128-6C48-A66F-E786AC0012DF}" type="presParOf" srcId="{0ADD3D1A-1DFC-5247-B1D1-779131D8B88E}" destId="{A7DE7F40-F819-EF41-B8F4-A0E3CB94CA87}" srcOrd="4" destOrd="0" presId="urn:microsoft.com/office/officeart/2005/8/layout/default"/>
    <dgm:cxn modelId="{5224E808-870D-4249-8D1E-22B6FAF36771}" type="presParOf" srcId="{0ADD3D1A-1DFC-5247-B1D1-779131D8B88E}" destId="{7EB052A7-C5C5-3C49-A80A-0362885954D7}" srcOrd="5" destOrd="0" presId="urn:microsoft.com/office/officeart/2005/8/layout/default"/>
    <dgm:cxn modelId="{8AEB151C-146D-194A-A27F-BBB6D7EBEC9C}" type="presParOf" srcId="{0ADD3D1A-1DFC-5247-B1D1-779131D8B88E}" destId="{EDBC7157-2EA4-0242-BA83-BD75B1CFFB31}" srcOrd="6" destOrd="0" presId="urn:microsoft.com/office/officeart/2005/8/layout/default"/>
    <dgm:cxn modelId="{14ADF1E4-7C31-9D41-82B9-0AF5C4F72CB7}" type="presParOf" srcId="{0ADD3D1A-1DFC-5247-B1D1-779131D8B88E}" destId="{D9426564-B9F0-EA48-9A1B-3DEC4BA84754}" srcOrd="7" destOrd="0" presId="urn:microsoft.com/office/officeart/2005/8/layout/default"/>
    <dgm:cxn modelId="{17FC8136-F469-BC46-903D-DFF432EC0BB2}" type="presParOf" srcId="{0ADD3D1A-1DFC-5247-B1D1-779131D8B88E}" destId="{D20B7967-B79F-9040-AFAD-E27B638C11FC}" srcOrd="8" destOrd="0" presId="urn:microsoft.com/office/officeart/2005/8/layout/default"/>
    <dgm:cxn modelId="{F574567E-4E99-A644-AB2F-77ED8A51E3A3}" type="presParOf" srcId="{0ADD3D1A-1DFC-5247-B1D1-779131D8B88E}" destId="{230AA065-0E4B-8445-B95E-92C34B1786D7}" srcOrd="9" destOrd="0" presId="urn:microsoft.com/office/officeart/2005/8/layout/default"/>
    <dgm:cxn modelId="{816BACCD-B613-D240-B62B-006853DA2708}" type="presParOf" srcId="{0ADD3D1A-1DFC-5247-B1D1-779131D8B88E}" destId="{46B3C48C-C9C1-9D46-AD13-D6B1C0E2EED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0762C3-D9B0-964E-85BF-89B4A393FAED}"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DD871715-8D25-B84E-8915-803F8CC02585}">
      <dgm:prSet phldrT="[Text]"/>
      <dgm:spPr/>
      <dgm:t>
        <a:bodyPr/>
        <a:lstStyle/>
        <a:p>
          <a:r>
            <a:rPr lang="en-US" dirty="0" smtClean="0">
              <a:latin typeface="Palatino Linotype"/>
              <a:cs typeface="Palatino Linotype"/>
            </a:rPr>
            <a:t>1. </a:t>
          </a:r>
          <a:r>
            <a:rPr lang="en-US" dirty="0" err="1" smtClean="0">
              <a:latin typeface="Palatino Linotype"/>
              <a:cs typeface="Palatino Linotype"/>
            </a:rPr>
            <a:t>Aşama</a:t>
          </a:r>
          <a:endParaRPr lang="en-US" dirty="0">
            <a:latin typeface="Palatino Linotype"/>
            <a:cs typeface="Palatino Linotype"/>
          </a:endParaRPr>
        </a:p>
      </dgm:t>
    </dgm:pt>
    <dgm:pt modelId="{FA3469F7-28E6-3E41-8730-2623386D6E17}" type="parTrans" cxnId="{D6CFBFE5-D55D-8048-8232-A57D26825703}">
      <dgm:prSet/>
      <dgm:spPr/>
      <dgm:t>
        <a:bodyPr/>
        <a:lstStyle/>
        <a:p>
          <a:endParaRPr lang="en-US"/>
        </a:p>
      </dgm:t>
    </dgm:pt>
    <dgm:pt modelId="{376DED11-4681-BB4D-8E5C-4833A177F121}" type="sibTrans" cxnId="{D6CFBFE5-D55D-8048-8232-A57D26825703}">
      <dgm:prSet/>
      <dgm:spPr/>
      <dgm:t>
        <a:bodyPr/>
        <a:lstStyle/>
        <a:p>
          <a:endParaRPr lang="en-US"/>
        </a:p>
      </dgm:t>
    </dgm:pt>
    <dgm:pt modelId="{214C2630-9E79-1F4E-B929-E5745818C8AE}">
      <dgm:prSet phldrT="[Text]"/>
      <dgm:spPr/>
      <dgm:t>
        <a:bodyPr/>
        <a:lstStyle/>
        <a:p>
          <a:r>
            <a:rPr lang="tr-TR" i="0" dirty="0" smtClean="0">
              <a:latin typeface="Palatino Linotype"/>
              <a:cs typeface="Palatino Linotype"/>
            </a:rPr>
            <a:t>Neyin kıyaslanacağının belirlenmesi</a:t>
          </a:r>
          <a:endParaRPr lang="en-US" i="0" dirty="0">
            <a:latin typeface="Palatino Linotype"/>
            <a:cs typeface="Palatino Linotype"/>
          </a:endParaRPr>
        </a:p>
      </dgm:t>
    </dgm:pt>
    <dgm:pt modelId="{B6698438-FADB-6242-BF64-5BC348C4DC51}" type="parTrans" cxnId="{785A3E15-FE6B-9649-89E3-D7CED4A4075F}">
      <dgm:prSet/>
      <dgm:spPr/>
      <dgm:t>
        <a:bodyPr/>
        <a:lstStyle/>
        <a:p>
          <a:endParaRPr lang="en-US"/>
        </a:p>
      </dgm:t>
    </dgm:pt>
    <dgm:pt modelId="{697DFE99-5900-434E-920F-B6A8B93DB86C}" type="sibTrans" cxnId="{785A3E15-FE6B-9649-89E3-D7CED4A4075F}">
      <dgm:prSet/>
      <dgm:spPr/>
      <dgm:t>
        <a:bodyPr/>
        <a:lstStyle/>
        <a:p>
          <a:endParaRPr lang="en-US"/>
        </a:p>
      </dgm:t>
    </dgm:pt>
    <dgm:pt modelId="{123E4696-A6F3-BE49-8422-E5682AF71200}">
      <dgm:prSet phldrT="[Text]"/>
      <dgm:spPr/>
      <dgm:t>
        <a:bodyPr/>
        <a:lstStyle/>
        <a:p>
          <a:r>
            <a:rPr lang="en-US" dirty="0" smtClean="0">
              <a:latin typeface="Palatino Linotype"/>
              <a:cs typeface="Palatino Linotype"/>
            </a:rPr>
            <a:t>3. </a:t>
          </a:r>
          <a:r>
            <a:rPr lang="en-US" dirty="0" err="1" smtClean="0">
              <a:latin typeface="Palatino Linotype"/>
              <a:cs typeface="Palatino Linotype"/>
            </a:rPr>
            <a:t>Aşama</a:t>
          </a:r>
          <a:endParaRPr lang="en-US" dirty="0">
            <a:latin typeface="Palatino Linotype"/>
            <a:cs typeface="Palatino Linotype"/>
          </a:endParaRPr>
        </a:p>
      </dgm:t>
    </dgm:pt>
    <dgm:pt modelId="{5EF9B084-2790-5940-B133-3A1F4B395735}" type="parTrans" cxnId="{65C878A7-5090-6747-80F8-3E6ED0571150}">
      <dgm:prSet/>
      <dgm:spPr/>
      <dgm:t>
        <a:bodyPr/>
        <a:lstStyle/>
        <a:p>
          <a:endParaRPr lang="en-US"/>
        </a:p>
      </dgm:t>
    </dgm:pt>
    <dgm:pt modelId="{0C0102BD-9FC8-ED4C-BB72-F25A23530ADA}" type="sibTrans" cxnId="{65C878A7-5090-6747-80F8-3E6ED0571150}">
      <dgm:prSet/>
      <dgm:spPr/>
      <dgm:t>
        <a:bodyPr/>
        <a:lstStyle/>
        <a:p>
          <a:endParaRPr lang="en-US"/>
        </a:p>
      </dgm:t>
    </dgm:pt>
    <dgm:pt modelId="{63B12FAC-D28A-504F-99EA-164A3EBF4B31}">
      <dgm:prSet phldrT="[Text]"/>
      <dgm:spPr/>
      <dgm:t>
        <a:bodyPr/>
        <a:lstStyle/>
        <a:p>
          <a:r>
            <a:rPr lang="tr-TR" i="0" dirty="0" smtClean="0">
              <a:latin typeface="Palatino Linotype"/>
              <a:cs typeface="Palatino Linotype"/>
            </a:rPr>
            <a:t>Aradaki farkların belirlenmesi amacıyla bilgi toplanması ve analiz edilmesi</a:t>
          </a:r>
          <a:endParaRPr lang="en-US" i="0" dirty="0">
            <a:latin typeface="Palatino Linotype"/>
            <a:cs typeface="Palatino Linotype"/>
          </a:endParaRPr>
        </a:p>
      </dgm:t>
    </dgm:pt>
    <dgm:pt modelId="{89F87FBF-C699-084F-A222-9EC81AF0B905}" type="parTrans" cxnId="{200193F4-223F-EE49-8164-DBF94E194D7D}">
      <dgm:prSet/>
      <dgm:spPr/>
      <dgm:t>
        <a:bodyPr/>
        <a:lstStyle/>
        <a:p>
          <a:endParaRPr lang="en-US"/>
        </a:p>
      </dgm:t>
    </dgm:pt>
    <dgm:pt modelId="{FDEBE971-D3E1-3B43-88C1-CD41BDA86660}" type="sibTrans" cxnId="{200193F4-223F-EE49-8164-DBF94E194D7D}">
      <dgm:prSet/>
      <dgm:spPr/>
      <dgm:t>
        <a:bodyPr/>
        <a:lstStyle/>
        <a:p>
          <a:endParaRPr lang="en-US"/>
        </a:p>
      </dgm:t>
    </dgm:pt>
    <dgm:pt modelId="{DB5BA76A-E1AF-8745-BB06-BF2A6932F86B}">
      <dgm:prSet phldrT="[Text]"/>
      <dgm:spPr/>
      <dgm:t>
        <a:bodyPr/>
        <a:lstStyle/>
        <a:p>
          <a:r>
            <a:rPr lang="en-US" dirty="0" smtClean="0">
              <a:latin typeface="Palatino Linotype"/>
              <a:cs typeface="Palatino Linotype"/>
            </a:rPr>
            <a:t>4. </a:t>
          </a:r>
          <a:r>
            <a:rPr lang="en-US" dirty="0" err="1" smtClean="0">
              <a:latin typeface="Palatino Linotype"/>
              <a:cs typeface="Palatino Linotype"/>
            </a:rPr>
            <a:t>Aşama</a:t>
          </a:r>
          <a:endParaRPr lang="en-US" dirty="0">
            <a:latin typeface="Palatino Linotype"/>
            <a:cs typeface="Palatino Linotype"/>
          </a:endParaRPr>
        </a:p>
      </dgm:t>
    </dgm:pt>
    <dgm:pt modelId="{94B1A3FD-C687-7246-A175-2C0E3E9B5D03}" type="parTrans" cxnId="{A6F4267E-46FE-AA42-B554-689ED5F7CC3D}">
      <dgm:prSet/>
      <dgm:spPr/>
      <dgm:t>
        <a:bodyPr/>
        <a:lstStyle/>
        <a:p>
          <a:endParaRPr lang="en-US"/>
        </a:p>
      </dgm:t>
    </dgm:pt>
    <dgm:pt modelId="{EA571240-510A-6449-BA2B-BAAEA4109143}" type="sibTrans" cxnId="{A6F4267E-46FE-AA42-B554-689ED5F7CC3D}">
      <dgm:prSet/>
      <dgm:spPr/>
      <dgm:t>
        <a:bodyPr/>
        <a:lstStyle/>
        <a:p>
          <a:endParaRPr lang="en-US"/>
        </a:p>
      </dgm:t>
    </dgm:pt>
    <dgm:pt modelId="{95E5C5D5-CFEB-0C41-9E44-500AC522223F}">
      <dgm:prSet phldrT="[Text]"/>
      <dgm:spPr/>
      <dgm:t>
        <a:bodyPr/>
        <a:lstStyle/>
        <a:p>
          <a:r>
            <a:rPr lang="tr-TR" dirty="0" smtClean="0">
              <a:latin typeface="Palatino Linotype"/>
              <a:cs typeface="Palatino Linotype"/>
            </a:rPr>
            <a:t>İyileştirmeye yönelik hedeflerin belirlenmesi, aradaki farkın kapanmasına yönelik planların hazırlanarak uygulanması, sonuçların değerlendirilmesi ve tüm bu faaliyetlerin sürekli ve sistemli olarak gerçekleştirilmesi</a:t>
          </a:r>
          <a:endParaRPr lang="en-US" dirty="0">
            <a:latin typeface="Palatino Linotype"/>
            <a:cs typeface="Palatino Linotype"/>
          </a:endParaRPr>
        </a:p>
      </dgm:t>
    </dgm:pt>
    <dgm:pt modelId="{D1BDF47B-4EE7-8E41-A6EE-93747F5D0CC0}" type="parTrans" cxnId="{A5B96A81-8E72-0545-B279-3644D5BD1A6C}">
      <dgm:prSet/>
      <dgm:spPr/>
      <dgm:t>
        <a:bodyPr/>
        <a:lstStyle/>
        <a:p>
          <a:endParaRPr lang="en-US"/>
        </a:p>
      </dgm:t>
    </dgm:pt>
    <dgm:pt modelId="{524D833B-4835-A246-B890-1BB32FB9707D}" type="sibTrans" cxnId="{A5B96A81-8E72-0545-B279-3644D5BD1A6C}">
      <dgm:prSet/>
      <dgm:spPr/>
      <dgm:t>
        <a:bodyPr/>
        <a:lstStyle/>
        <a:p>
          <a:endParaRPr lang="en-US"/>
        </a:p>
      </dgm:t>
    </dgm:pt>
    <dgm:pt modelId="{6A874570-EFC3-EF4C-9439-15F8AF39D0B6}">
      <dgm:prSet/>
      <dgm:spPr/>
      <dgm:t>
        <a:bodyPr/>
        <a:lstStyle/>
        <a:p>
          <a:r>
            <a:rPr lang="en-US" dirty="0" smtClean="0">
              <a:latin typeface="Palatino Linotype"/>
              <a:cs typeface="Palatino Linotype"/>
            </a:rPr>
            <a:t>2. </a:t>
          </a:r>
          <a:r>
            <a:rPr lang="en-US" dirty="0" err="1" smtClean="0">
              <a:latin typeface="Palatino Linotype"/>
              <a:cs typeface="Palatino Linotype"/>
            </a:rPr>
            <a:t>Aşama</a:t>
          </a:r>
          <a:endParaRPr lang="en-US" dirty="0">
            <a:latin typeface="Palatino Linotype"/>
            <a:cs typeface="Palatino Linotype"/>
          </a:endParaRPr>
        </a:p>
      </dgm:t>
    </dgm:pt>
    <dgm:pt modelId="{97797BA4-4B6A-4A49-9A3D-D1367020F64F}" type="parTrans" cxnId="{5471EFC5-A4D0-FE4B-86B7-598685BAF43A}">
      <dgm:prSet/>
      <dgm:spPr/>
      <dgm:t>
        <a:bodyPr/>
        <a:lstStyle/>
        <a:p>
          <a:endParaRPr lang="en-US"/>
        </a:p>
      </dgm:t>
    </dgm:pt>
    <dgm:pt modelId="{8BE4F8E1-3A05-7741-9275-976C0D058C88}" type="sibTrans" cxnId="{5471EFC5-A4D0-FE4B-86B7-598685BAF43A}">
      <dgm:prSet/>
      <dgm:spPr/>
      <dgm:t>
        <a:bodyPr/>
        <a:lstStyle/>
        <a:p>
          <a:endParaRPr lang="en-US"/>
        </a:p>
      </dgm:t>
    </dgm:pt>
    <dgm:pt modelId="{77AF45D9-6619-3447-9D8B-A6CDE9E75C7B}">
      <dgm:prSet/>
      <dgm:spPr/>
      <dgm:t>
        <a:bodyPr/>
        <a:lstStyle/>
        <a:p>
          <a:r>
            <a:rPr lang="tr-TR" i="0" dirty="0" smtClean="0">
              <a:latin typeface="Palatino Linotype"/>
              <a:cs typeface="Palatino Linotype"/>
            </a:rPr>
            <a:t>Bu konuda “en iyi olanların” belirlenmesi</a:t>
          </a:r>
          <a:endParaRPr lang="en-US" i="0" dirty="0">
            <a:latin typeface="Palatino Linotype"/>
            <a:cs typeface="Palatino Linotype"/>
          </a:endParaRPr>
        </a:p>
      </dgm:t>
    </dgm:pt>
    <dgm:pt modelId="{A4B29EC5-2FFC-6342-9467-07A7FD8D83F8}" type="parTrans" cxnId="{D631DF16-F18F-5846-95C4-1236660FC1C0}">
      <dgm:prSet/>
      <dgm:spPr/>
      <dgm:t>
        <a:bodyPr/>
        <a:lstStyle/>
        <a:p>
          <a:endParaRPr lang="en-US"/>
        </a:p>
      </dgm:t>
    </dgm:pt>
    <dgm:pt modelId="{AD4745F9-3196-C144-AC33-1DD389D81EA9}" type="sibTrans" cxnId="{D631DF16-F18F-5846-95C4-1236660FC1C0}">
      <dgm:prSet/>
      <dgm:spPr/>
      <dgm:t>
        <a:bodyPr/>
        <a:lstStyle/>
        <a:p>
          <a:endParaRPr lang="en-US"/>
        </a:p>
      </dgm:t>
    </dgm:pt>
    <dgm:pt modelId="{918C0274-F3E3-D642-AB08-D4E08CFF2055}" type="pres">
      <dgm:prSet presAssocID="{4D0762C3-D9B0-964E-85BF-89B4A393FAED}" presName="linearFlow" presStyleCnt="0">
        <dgm:presLayoutVars>
          <dgm:dir/>
          <dgm:animLvl val="lvl"/>
          <dgm:resizeHandles val="exact"/>
        </dgm:presLayoutVars>
      </dgm:prSet>
      <dgm:spPr/>
      <dgm:t>
        <a:bodyPr/>
        <a:lstStyle/>
        <a:p>
          <a:endParaRPr lang="en-US"/>
        </a:p>
      </dgm:t>
    </dgm:pt>
    <dgm:pt modelId="{660BC184-5AFE-8440-AC9D-66926C2B12AC}" type="pres">
      <dgm:prSet presAssocID="{DD871715-8D25-B84E-8915-803F8CC02585}" presName="composite" presStyleCnt="0"/>
      <dgm:spPr/>
    </dgm:pt>
    <dgm:pt modelId="{6D2F6C7F-CD9F-154B-9FCF-1072F9758A2B}" type="pres">
      <dgm:prSet presAssocID="{DD871715-8D25-B84E-8915-803F8CC02585}" presName="parentText" presStyleLbl="alignNode1" presStyleIdx="0" presStyleCnt="4">
        <dgm:presLayoutVars>
          <dgm:chMax val="1"/>
          <dgm:bulletEnabled val="1"/>
        </dgm:presLayoutVars>
      </dgm:prSet>
      <dgm:spPr/>
      <dgm:t>
        <a:bodyPr/>
        <a:lstStyle/>
        <a:p>
          <a:endParaRPr lang="en-US"/>
        </a:p>
      </dgm:t>
    </dgm:pt>
    <dgm:pt modelId="{B3D44E41-A2B8-F44F-994D-2211CDA832A6}" type="pres">
      <dgm:prSet presAssocID="{DD871715-8D25-B84E-8915-803F8CC02585}" presName="descendantText" presStyleLbl="alignAcc1" presStyleIdx="0" presStyleCnt="4">
        <dgm:presLayoutVars>
          <dgm:bulletEnabled val="1"/>
        </dgm:presLayoutVars>
      </dgm:prSet>
      <dgm:spPr/>
      <dgm:t>
        <a:bodyPr/>
        <a:lstStyle/>
        <a:p>
          <a:endParaRPr lang="en-US"/>
        </a:p>
      </dgm:t>
    </dgm:pt>
    <dgm:pt modelId="{6136F232-54E6-804B-A5DC-DC2D7096BDA8}" type="pres">
      <dgm:prSet presAssocID="{376DED11-4681-BB4D-8E5C-4833A177F121}" presName="sp" presStyleCnt="0"/>
      <dgm:spPr/>
    </dgm:pt>
    <dgm:pt modelId="{059818B2-BACF-5F4F-8786-05797CBD47D5}" type="pres">
      <dgm:prSet presAssocID="{6A874570-EFC3-EF4C-9439-15F8AF39D0B6}" presName="composite" presStyleCnt="0"/>
      <dgm:spPr/>
    </dgm:pt>
    <dgm:pt modelId="{2BA7B254-7536-074B-9937-37EA3E8EA55C}" type="pres">
      <dgm:prSet presAssocID="{6A874570-EFC3-EF4C-9439-15F8AF39D0B6}" presName="parentText" presStyleLbl="alignNode1" presStyleIdx="1" presStyleCnt="4">
        <dgm:presLayoutVars>
          <dgm:chMax val="1"/>
          <dgm:bulletEnabled val="1"/>
        </dgm:presLayoutVars>
      </dgm:prSet>
      <dgm:spPr/>
      <dgm:t>
        <a:bodyPr/>
        <a:lstStyle/>
        <a:p>
          <a:endParaRPr lang="en-US"/>
        </a:p>
      </dgm:t>
    </dgm:pt>
    <dgm:pt modelId="{C8E9D2A5-5900-1A48-B5F1-E914F3030062}" type="pres">
      <dgm:prSet presAssocID="{6A874570-EFC3-EF4C-9439-15F8AF39D0B6}" presName="descendantText" presStyleLbl="alignAcc1" presStyleIdx="1" presStyleCnt="4">
        <dgm:presLayoutVars>
          <dgm:bulletEnabled val="1"/>
        </dgm:presLayoutVars>
      </dgm:prSet>
      <dgm:spPr/>
      <dgm:t>
        <a:bodyPr/>
        <a:lstStyle/>
        <a:p>
          <a:endParaRPr lang="en-US"/>
        </a:p>
      </dgm:t>
    </dgm:pt>
    <dgm:pt modelId="{7E824874-D444-3247-BBC6-8D7D13FA8A7C}" type="pres">
      <dgm:prSet presAssocID="{8BE4F8E1-3A05-7741-9275-976C0D058C88}" presName="sp" presStyleCnt="0"/>
      <dgm:spPr/>
    </dgm:pt>
    <dgm:pt modelId="{E5B4DEA6-7FDD-6B41-BE34-258D9F4111CC}" type="pres">
      <dgm:prSet presAssocID="{123E4696-A6F3-BE49-8422-E5682AF71200}" presName="composite" presStyleCnt="0"/>
      <dgm:spPr/>
    </dgm:pt>
    <dgm:pt modelId="{A8AA33DC-3DA5-2047-B262-09439ADCB8B7}" type="pres">
      <dgm:prSet presAssocID="{123E4696-A6F3-BE49-8422-E5682AF71200}" presName="parentText" presStyleLbl="alignNode1" presStyleIdx="2" presStyleCnt="4">
        <dgm:presLayoutVars>
          <dgm:chMax val="1"/>
          <dgm:bulletEnabled val="1"/>
        </dgm:presLayoutVars>
      </dgm:prSet>
      <dgm:spPr/>
      <dgm:t>
        <a:bodyPr/>
        <a:lstStyle/>
        <a:p>
          <a:endParaRPr lang="en-US"/>
        </a:p>
      </dgm:t>
    </dgm:pt>
    <dgm:pt modelId="{695FE472-E842-2C45-B05C-8AF0C30976F9}" type="pres">
      <dgm:prSet presAssocID="{123E4696-A6F3-BE49-8422-E5682AF71200}" presName="descendantText" presStyleLbl="alignAcc1" presStyleIdx="2" presStyleCnt="4">
        <dgm:presLayoutVars>
          <dgm:bulletEnabled val="1"/>
        </dgm:presLayoutVars>
      </dgm:prSet>
      <dgm:spPr/>
      <dgm:t>
        <a:bodyPr/>
        <a:lstStyle/>
        <a:p>
          <a:endParaRPr lang="en-US"/>
        </a:p>
      </dgm:t>
    </dgm:pt>
    <dgm:pt modelId="{520D7373-8431-ED47-A490-6183FE60F65A}" type="pres">
      <dgm:prSet presAssocID="{0C0102BD-9FC8-ED4C-BB72-F25A23530ADA}" presName="sp" presStyleCnt="0"/>
      <dgm:spPr/>
    </dgm:pt>
    <dgm:pt modelId="{E92545ED-4071-8240-BE64-A80355CD0D1E}" type="pres">
      <dgm:prSet presAssocID="{DB5BA76A-E1AF-8745-BB06-BF2A6932F86B}" presName="composite" presStyleCnt="0"/>
      <dgm:spPr/>
    </dgm:pt>
    <dgm:pt modelId="{5FA001E8-A3B6-EE43-B432-AF16EB28D2E0}" type="pres">
      <dgm:prSet presAssocID="{DB5BA76A-E1AF-8745-BB06-BF2A6932F86B}" presName="parentText" presStyleLbl="alignNode1" presStyleIdx="3" presStyleCnt="4">
        <dgm:presLayoutVars>
          <dgm:chMax val="1"/>
          <dgm:bulletEnabled val="1"/>
        </dgm:presLayoutVars>
      </dgm:prSet>
      <dgm:spPr/>
      <dgm:t>
        <a:bodyPr/>
        <a:lstStyle/>
        <a:p>
          <a:endParaRPr lang="en-US"/>
        </a:p>
      </dgm:t>
    </dgm:pt>
    <dgm:pt modelId="{833090EA-C283-0342-AD5B-35C2385D0B30}" type="pres">
      <dgm:prSet presAssocID="{DB5BA76A-E1AF-8745-BB06-BF2A6932F86B}" presName="descendantText" presStyleLbl="alignAcc1" presStyleIdx="3" presStyleCnt="4">
        <dgm:presLayoutVars>
          <dgm:bulletEnabled val="1"/>
        </dgm:presLayoutVars>
      </dgm:prSet>
      <dgm:spPr/>
      <dgm:t>
        <a:bodyPr/>
        <a:lstStyle/>
        <a:p>
          <a:endParaRPr lang="en-US"/>
        </a:p>
      </dgm:t>
    </dgm:pt>
  </dgm:ptLst>
  <dgm:cxnLst>
    <dgm:cxn modelId="{D6FC05C7-437C-3643-84D6-B21D03B574BF}" type="presOf" srcId="{95E5C5D5-CFEB-0C41-9E44-500AC522223F}" destId="{833090EA-C283-0342-AD5B-35C2385D0B30}" srcOrd="0" destOrd="0" presId="urn:microsoft.com/office/officeart/2005/8/layout/chevron2"/>
    <dgm:cxn modelId="{A218603F-CBED-5B44-B856-4BB8FFF5BACD}" type="presOf" srcId="{123E4696-A6F3-BE49-8422-E5682AF71200}" destId="{A8AA33DC-3DA5-2047-B262-09439ADCB8B7}" srcOrd="0" destOrd="0" presId="urn:microsoft.com/office/officeart/2005/8/layout/chevron2"/>
    <dgm:cxn modelId="{65C878A7-5090-6747-80F8-3E6ED0571150}" srcId="{4D0762C3-D9B0-964E-85BF-89B4A393FAED}" destId="{123E4696-A6F3-BE49-8422-E5682AF71200}" srcOrd="2" destOrd="0" parTransId="{5EF9B084-2790-5940-B133-3A1F4B395735}" sibTransId="{0C0102BD-9FC8-ED4C-BB72-F25A23530ADA}"/>
    <dgm:cxn modelId="{D181CC6D-E372-5C4B-BF55-A4F8CE829216}" type="presOf" srcId="{DD871715-8D25-B84E-8915-803F8CC02585}" destId="{6D2F6C7F-CD9F-154B-9FCF-1072F9758A2B}" srcOrd="0" destOrd="0" presId="urn:microsoft.com/office/officeart/2005/8/layout/chevron2"/>
    <dgm:cxn modelId="{DA0B8E64-7982-C54F-990C-CF0B07E9C974}" type="presOf" srcId="{77AF45D9-6619-3447-9D8B-A6CDE9E75C7B}" destId="{C8E9D2A5-5900-1A48-B5F1-E914F3030062}" srcOrd="0" destOrd="0" presId="urn:microsoft.com/office/officeart/2005/8/layout/chevron2"/>
    <dgm:cxn modelId="{5471EFC5-A4D0-FE4B-86B7-598685BAF43A}" srcId="{4D0762C3-D9B0-964E-85BF-89B4A393FAED}" destId="{6A874570-EFC3-EF4C-9439-15F8AF39D0B6}" srcOrd="1" destOrd="0" parTransId="{97797BA4-4B6A-4A49-9A3D-D1367020F64F}" sibTransId="{8BE4F8E1-3A05-7741-9275-976C0D058C88}"/>
    <dgm:cxn modelId="{041ACA88-7A9F-F44F-B36D-5596E2D04353}" type="presOf" srcId="{4D0762C3-D9B0-964E-85BF-89B4A393FAED}" destId="{918C0274-F3E3-D642-AB08-D4E08CFF2055}" srcOrd="0" destOrd="0" presId="urn:microsoft.com/office/officeart/2005/8/layout/chevron2"/>
    <dgm:cxn modelId="{A5B96A81-8E72-0545-B279-3644D5BD1A6C}" srcId="{DB5BA76A-E1AF-8745-BB06-BF2A6932F86B}" destId="{95E5C5D5-CFEB-0C41-9E44-500AC522223F}" srcOrd="0" destOrd="0" parTransId="{D1BDF47B-4EE7-8E41-A6EE-93747F5D0CC0}" sibTransId="{524D833B-4835-A246-B890-1BB32FB9707D}"/>
    <dgm:cxn modelId="{785A3E15-FE6B-9649-89E3-D7CED4A4075F}" srcId="{DD871715-8D25-B84E-8915-803F8CC02585}" destId="{214C2630-9E79-1F4E-B929-E5745818C8AE}" srcOrd="0" destOrd="0" parTransId="{B6698438-FADB-6242-BF64-5BC348C4DC51}" sibTransId="{697DFE99-5900-434E-920F-B6A8B93DB86C}"/>
    <dgm:cxn modelId="{380D318C-C0DD-2141-8BAD-1BF7050BBAF5}" type="presOf" srcId="{DB5BA76A-E1AF-8745-BB06-BF2A6932F86B}" destId="{5FA001E8-A3B6-EE43-B432-AF16EB28D2E0}" srcOrd="0" destOrd="0" presId="urn:microsoft.com/office/officeart/2005/8/layout/chevron2"/>
    <dgm:cxn modelId="{05A3571B-5FFA-224A-B42C-692BD76F3A27}" type="presOf" srcId="{214C2630-9E79-1F4E-B929-E5745818C8AE}" destId="{B3D44E41-A2B8-F44F-994D-2211CDA832A6}" srcOrd="0" destOrd="0" presId="urn:microsoft.com/office/officeart/2005/8/layout/chevron2"/>
    <dgm:cxn modelId="{44AC2A6A-2F4F-BA4E-AE2A-88DE0884F23E}" type="presOf" srcId="{6A874570-EFC3-EF4C-9439-15F8AF39D0B6}" destId="{2BA7B254-7536-074B-9937-37EA3E8EA55C}" srcOrd="0" destOrd="0" presId="urn:microsoft.com/office/officeart/2005/8/layout/chevron2"/>
    <dgm:cxn modelId="{D6CFBFE5-D55D-8048-8232-A57D26825703}" srcId="{4D0762C3-D9B0-964E-85BF-89B4A393FAED}" destId="{DD871715-8D25-B84E-8915-803F8CC02585}" srcOrd="0" destOrd="0" parTransId="{FA3469F7-28E6-3E41-8730-2623386D6E17}" sibTransId="{376DED11-4681-BB4D-8E5C-4833A177F121}"/>
    <dgm:cxn modelId="{D631DF16-F18F-5846-95C4-1236660FC1C0}" srcId="{6A874570-EFC3-EF4C-9439-15F8AF39D0B6}" destId="{77AF45D9-6619-3447-9D8B-A6CDE9E75C7B}" srcOrd="0" destOrd="0" parTransId="{A4B29EC5-2FFC-6342-9467-07A7FD8D83F8}" sibTransId="{AD4745F9-3196-C144-AC33-1DD389D81EA9}"/>
    <dgm:cxn modelId="{C78B5683-E6CC-0A46-A228-6557689CB3DE}" type="presOf" srcId="{63B12FAC-D28A-504F-99EA-164A3EBF4B31}" destId="{695FE472-E842-2C45-B05C-8AF0C30976F9}" srcOrd="0" destOrd="0" presId="urn:microsoft.com/office/officeart/2005/8/layout/chevron2"/>
    <dgm:cxn modelId="{200193F4-223F-EE49-8164-DBF94E194D7D}" srcId="{123E4696-A6F3-BE49-8422-E5682AF71200}" destId="{63B12FAC-D28A-504F-99EA-164A3EBF4B31}" srcOrd="0" destOrd="0" parTransId="{89F87FBF-C699-084F-A222-9EC81AF0B905}" sibTransId="{FDEBE971-D3E1-3B43-88C1-CD41BDA86660}"/>
    <dgm:cxn modelId="{A6F4267E-46FE-AA42-B554-689ED5F7CC3D}" srcId="{4D0762C3-D9B0-964E-85BF-89B4A393FAED}" destId="{DB5BA76A-E1AF-8745-BB06-BF2A6932F86B}" srcOrd="3" destOrd="0" parTransId="{94B1A3FD-C687-7246-A175-2C0E3E9B5D03}" sibTransId="{EA571240-510A-6449-BA2B-BAAEA4109143}"/>
    <dgm:cxn modelId="{C2C37EE6-C3A7-D04D-824A-A0E03B83B182}" type="presParOf" srcId="{918C0274-F3E3-D642-AB08-D4E08CFF2055}" destId="{660BC184-5AFE-8440-AC9D-66926C2B12AC}" srcOrd="0" destOrd="0" presId="urn:microsoft.com/office/officeart/2005/8/layout/chevron2"/>
    <dgm:cxn modelId="{86345146-3C6B-2240-8757-976CD3859787}" type="presParOf" srcId="{660BC184-5AFE-8440-AC9D-66926C2B12AC}" destId="{6D2F6C7F-CD9F-154B-9FCF-1072F9758A2B}" srcOrd="0" destOrd="0" presId="urn:microsoft.com/office/officeart/2005/8/layout/chevron2"/>
    <dgm:cxn modelId="{5C5CF4F2-6C55-FF43-8DB2-42A9046529C5}" type="presParOf" srcId="{660BC184-5AFE-8440-AC9D-66926C2B12AC}" destId="{B3D44E41-A2B8-F44F-994D-2211CDA832A6}" srcOrd="1" destOrd="0" presId="urn:microsoft.com/office/officeart/2005/8/layout/chevron2"/>
    <dgm:cxn modelId="{58561C7D-5970-994F-BB67-D9351F83D1FC}" type="presParOf" srcId="{918C0274-F3E3-D642-AB08-D4E08CFF2055}" destId="{6136F232-54E6-804B-A5DC-DC2D7096BDA8}" srcOrd="1" destOrd="0" presId="urn:microsoft.com/office/officeart/2005/8/layout/chevron2"/>
    <dgm:cxn modelId="{41D731A2-FAAC-CF4C-9B05-F2BD96D09EE7}" type="presParOf" srcId="{918C0274-F3E3-D642-AB08-D4E08CFF2055}" destId="{059818B2-BACF-5F4F-8786-05797CBD47D5}" srcOrd="2" destOrd="0" presId="urn:microsoft.com/office/officeart/2005/8/layout/chevron2"/>
    <dgm:cxn modelId="{30E5F074-7AC5-F24A-9352-C9749D8DBBDA}" type="presParOf" srcId="{059818B2-BACF-5F4F-8786-05797CBD47D5}" destId="{2BA7B254-7536-074B-9937-37EA3E8EA55C}" srcOrd="0" destOrd="0" presId="urn:microsoft.com/office/officeart/2005/8/layout/chevron2"/>
    <dgm:cxn modelId="{48D0D5ED-E32C-7345-B400-8769D5955D3D}" type="presParOf" srcId="{059818B2-BACF-5F4F-8786-05797CBD47D5}" destId="{C8E9D2A5-5900-1A48-B5F1-E914F3030062}" srcOrd="1" destOrd="0" presId="urn:microsoft.com/office/officeart/2005/8/layout/chevron2"/>
    <dgm:cxn modelId="{ABA3A063-1DE6-E745-AEDE-7511354D1B3B}" type="presParOf" srcId="{918C0274-F3E3-D642-AB08-D4E08CFF2055}" destId="{7E824874-D444-3247-BBC6-8D7D13FA8A7C}" srcOrd="3" destOrd="0" presId="urn:microsoft.com/office/officeart/2005/8/layout/chevron2"/>
    <dgm:cxn modelId="{149C3C68-F429-5E46-9366-B3BD6CBEC57A}" type="presParOf" srcId="{918C0274-F3E3-D642-AB08-D4E08CFF2055}" destId="{E5B4DEA6-7FDD-6B41-BE34-258D9F4111CC}" srcOrd="4" destOrd="0" presId="urn:microsoft.com/office/officeart/2005/8/layout/chevron2"/>
    <dgm:cxn modelId="{A70CBE80-772B-924B-A2C0-310174E7449C}" type="presParOf" srcId="{E5B4DEA6-7FDD-6B41-BE34-258D9F4111CC}" destId="{A8AA33DC-3DA5-2047-B262-09439ADCB8B7}" srcOrd="0" destOrd="0" presId="urn:microsoft.com/office/officeart/2005/8/layout/chevron2"/>
    <dgm:cxn modelId="{AF9D6E12-A2D9-3442-8080-0BFF461FB2E7}" type="presParOf" srcId="{E5B4DEA6-7FDD-6B41-BE34-258D9F4111CC}" destId="{695FE472-E842-2C45-B05C-8AF0C30976F9}" srcOrd="1" destOrd="0" presId="urn:microsoft.com/office/officeart/2005/8/layout/chevron2"/>
    <dgm:cxn modelId="{CEB68E28-2BC6-3443-8B7E-FEE265B33E87}" type="presParOf" srcId="{918C0274-F3E3-D642-AB08-D4E08CFF2055}" destId="{520D7373-8431-ED47-A490-6183FE60F65A}" srcOrd="5" destOrd="0" presId="urn:microsoft.com/office/officeart/2005/8/layout/chevron2"/>
    <dgm:cxn modelId="{A6274DF6-B0A0-F141-8B4B-F5F5A35A1726}" type="presParOf" srcId="{918C0274-F3E3-D642-AB08-D4E08CFF2055}" destId="{E92545ED-4071-8240-BE64-A80355CD0D1E}" srcOrd="6" destOrd="0" presId="urn:microsoft.com/office/officeart/2005/8/layout/chevron2"/>
    <dgm:cxn modelId="{BA4626FC-D2D8-DC41-A011-25C6558C2C0F}" type="presParOf" srcId="{E92545ED-4071-8240-BE64-A80355CD0D1E}" destId="{5FA001E8-A3B6-EE43-B432-AF16EB28D2E0}" srcOrd="0" destOrd="0" presId="urn:microsoft.com/office/officeart/2005/8/layout/chevron2"/>
    <dgm:cxn modelId="{5BD5A57A-81AA-A649-88A0-FC09AD3DBDEA}" type="presParOf" srcId="{E92545ED-4071-8240-BE64-A80355CD0D1E}" destId="{833090EA-C283-0342-AD5B-35C2385D0B3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3113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410326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745791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fld id="{5D735085-3B29-4441-8737-C3920697047A}" type="datetimeFigureOut">
              <a:rPr lang="en-US" smtClean="0"/>
              <a:t>3/4/2020</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3BAE9F8F-A503-9C42-8C18-79696BBDFAFE}" type="slidenum">
              <a:rPr lang="en-US" smtClean="0"/>
              <a:t>‹#›</a:t>
            </a:fld>
            <a:endParaRPr lang="en-US"/>
          </a:p>
        </p:txBody>
      </p:sp>
    </p:spTree>
    <p:extLst>
      <p:ext uri="{BB962C8B-B14F-4D97-AF65-F5344CB8AC3E}">
        <p14:creationId xmlns:p14="http://schemas.microsoft.com/office/powerpoint/2010/main" val="171579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336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933899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955901-25EF-4B6B-8217-40AE73B567A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0948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2384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3/4/2020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8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3/4/2020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49661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3/4/2020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2675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072464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9E4876-F515-4632-ACBF-711C6699D7F1}"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260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C930EE-5137-4864-99E0-78D0AA38347E}"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79119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64287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34691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700184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3909018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endParaRPr lang="tr-TR" noProof="0"/>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047181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3134323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düzenlemek için tıklatın</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1806394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53467916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4786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2884929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1938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402196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5D735085-3B29-4441-8737-C3920697047A}"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9F8F-A503-9C42-8C18-79696BBDFAFE}"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81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D735085-3B29-4441-8737-C3920697047A}"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4187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35085-3B29-4441-8737-C3920697047A}"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76613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06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40416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D735085-3B29-4441-8737-C3920697047A}" type="datetimeFigureOut">
              <a:rPr lang="en-US" smtClean="0"/>
              <a:t>3/4/2020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BAE9F8F-A503-9C42-8C18-79696BBDFAFE}"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60927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3/4/2020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591191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70440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3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3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3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53999" y="2295016"/>
            <a:ext cx="8593667"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4: Modern </a:t>
            </a:r>
            <a:r>
              <a:rPr lang="en-US" dirty="0" err="1" smtClean="0">
                <a:solidFill>
                  <a:srgbClr val="000000"/>
                </a:solidFill>
                <a:latin typeface="Palatino Linotype"/>
                <a:cs typeface="Palatino Linotype"/>
              </a:rPr>
              <a:t>Sonrası</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Yaklaşımları</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508000" y="3329466"/>
            <a:ext cx="8142111" cy="1092086"/>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solidFill>
                  <a:srgbClr val="FF0000"/>
                </a:solidFill>
                <a:latin typeface="Palatino Linotype"/>
                <a:cs typeface="Palatino Linotype"/>
              </a:rPr>
              <a:t>D</a:t>
            </a:r>
            <a:r>
              <a:rPr lang="en-US" b="1" dirty="0" smtClean="0">
                <a:solidFill>
                  <a:srgbClr val="FF0000"/>
                </a:solidFill>
                <a:latin typeface="Palatino Linotype"/>
                <a:cs typeface="Palatino Linotype"/>
              </a:rPr>
              <a:t>. </a:t>
            </a:r>
          </a:p>
          <a:p>
            <a:r>
              <a:rPr lang="en-US" b="1" dirty="0" err="1" smtClean="0">
                <a:solidFill>
                  <a:srgbClr val="FF0000"/>
                </a:solidFill>
                <a:latin typeface="Palatino Linotype"/>
                <a:cs typeface="Palatino Linotype"/>
              </a:rPr>
              <a:t>Dış</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Kaynak</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Kullanımı</a:t>
            </a:r>
            <a:r>
              <a:rPr lang="en-US" b="1" dirty="0" smtClean="0">
                <a:solidFill>
                  <a:srgbClr val="FF0000"/>
                </a:solidFill>
                <a:latin typeface="Palatino Linotype"/>
                <a:cs typeface="Palatino Linotype"/>
              </a:rPr>
              <a:t> (Outsourcing)</a:t>
            </a:r>
            <a:endParaRPr lang="en-US" b="1" dirty="0">
              <a:solidFill>
                <a:srgbClr val="FF0000"/>
              </a:solidFill>
              <a:latin typeface="Palatino Linotype"/>
              <a:cs typeface="Palatino Linotype"/>
            </a:endParaRPr>
          </a:p>
        </p:txBody>
      </p:sp>
      <p:sp>
        <p:nvSpPr>
          <p:cNvPr id="5" name="Title 1"/>
          <p:cNvSpPr txBox="1">
            <a:spLocks/>
          </p:cNvSpPr>
          <p:nvPr/>
        </p:nvSpPr>
        <p:spPr>
          <a:xfrm>
            <a:off x="508000" y="6127265"/>
            <a:ext cx="7299572" cy="5363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3809024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a:bodyPr>
          <a:lstStyle/>
          <a:p>
            <a:r>
              <a:rPr lang="en-US" sz="2400" dirty="0" err="1" smtClean="0">
                <a:latin typeface="Palatino Linotype"/>
                <a:cs typeface="Palatino Linotype"/>
              </a:rPr>
              <a:t>Kıyaslamanın</a:t>
            </a:r>
            <a:r>
              <a:rPr lang="en-US" sz="2400" dirty="0" smtClean="0">
                <a:latin typeface="Palatino Linotype"/>
                <a:cs typeface="Palatino Linotype"/>
              </a:rPr>
              <a:t> </a:t>
            </a:r>
            <a:r>
              <a:rPr lang="en-US" sz="2400" dirty="0" err="1" smtClean="0">
                <a:latin typeface="Palatino Linotype"/>
                <a:cs typeface="Palatino Linotype"/>
              </a:rPr>
              <a:t>Tanımı</a:t>
            </a:r>
            <a:r>
              <a:rPr lang="en-US" sz="2400" dirty="0" smtClean="0">
                <a:latin typeface="Palatino Linotype"/>
                <a:cs typeface="Palatino Linotype"/>
              </a:rPr>
              <a:t> </a:t>
            </a:r>
            <a:r>
              <a:rPr lang="en-US" sz="2400" dirty="0" err="1" smtClean="0">
                <a:latin typeface="Palatino Linotype"/>
                <a:cs typeface="Palatino Linotype"/>
              </a:rPr>
              <a:t>ve</a:t>
            </a:r>
            <a:r>
              <a:rPr lang="en-US" sz="2400" dirty="0" smtClean="0">
                <a:latin typeface="Palatino Linotype"/>
                <a:cs typeface="Palatino Linotype"/>
              </a:rPr>
              <a:t> </a:t>
            </a:r>
            <a:r>
              <a:rPr lang="en-US" sz="2400" dirty="0" err="1" smtClean="0">
                <a:latin typeface="Palatino Linotype"/>
                <a:cs typeface="Palatino Linotype"/>
              </a:rPr>
              <a:t>Kapsamı</a:t>
            </a:r>
            <a:endParaRPr lang="en-US" sz="2400" dirty="0" smtClean="0">
              <a:latin typeface="Palatino Linotype"/>
              <a:cs typeface="Palatino Linotype"/>
            </a:endParaRPr>
          </a:p>
          <a:p>
            <a:r>
              <a:rPr lang="en-US" sz="2400" dirty="0" err="1" smtClean="0">
                <a:latin typeface="Palatino Linotype"/>
                <a:cs typeface="Palatino Linotype"/>
              </a:rPr>
              <a:t>Kıyaslama</a:t>
            </a:r>
            <a:r>
              <a:rPr lang="en-US" sz="2400" dirty="0" smtClean="0">
                <a:latin typeface="Palatino Linotype"/>
                <a:cs typeface="Palatino Linotype"/>
              </a:rPr>
              <a:t> </a:t>
            </a:r>
            <a:r>
              <a:rPr lang="en-US" sz="2400" dirty="0" err="1" smtClean="0">
                <a:latin typeface="Palatino Linotype"/>
                <a:cs typeface="Palatino Linotype"/>
              </a:rPr>
              <a:t>Nedenleri</a:t>
            </a:r>
            <a:endParaRPr lang="en-US" sz="2400" dirty="0" smtClean="0">
              <a:latin typeface="Palatino Linotype"/>
              <a:cs typeface="Palatino Linotype"/>
            </a:endParaRPr>
          </a:p>
          <a:p>
            <a:r>
              <a:rPr lang="en-US" sz="2400" dirty="0" err="1" smtClean="0">
                <a:latin typeface="Palatino Linotype"/>
                <a:cs typeface="Palatino Linotype"/>
              </a:rPr>
              <a:t>Kıyaslama</a:t>
            </a:r>
            <a:r>
              <a:rPr lang="en-US" sz="2400" dirty="0" smtClean="0">
                <a:latin typeface="Palatino Linotype"/>
                <a:cs typeface="Palatino Linotype"/>
              </a:rPr>
              <a:t> </a:t>
            </a:r>
            <a:r>
              <a:rPr lang="en-US" sz="2400" dirty="0" err="1" smtClean="0">
                <a:latin typeface="Palatino Linotype"/>
                <a:cs typeface="Palatino Linotype"/>
              </a:rPr>
              <a:t>Türleri</a:t>
            </a:r>
            <a:endParaRPr lang="en-US" sz="2400" dirty="0" smtClean="0">
              <a:latin typeface="Palatino Linotype"/>
              <a:cs typeface="Palatino Linotype"/>
            </a:endParaRPr>
          </a:p>
          <a:p>
            <a:r>
              <a:rPr lang="en-US" sz="2400" dirty="0" err="1" smtClean="0">
                <a:latin typeface="Palatino Linotype"/>
                <a:cs typeface="Palatino Linotype"/>
              </a:rPr>
              <a:t>Kısaylama</a:t>
            </a:r>
            <a:r>
              <a:rPr lang="en-US" sz="2400" dirty="0" smtClean="0">
                <a:latin typeface="Palatino Linotype"/>
                <a:cs typeface="Palatino Linotype"/>
              </a:rPr>
              <a:t> </a:t>
            </a:r>
            <a:r>
              <a:rPr lang="en-US" sz="2400" dirty="0" err="1" smtClean="0">
                <a:latin typeface="Palatino Linotype"/>
                <a:cs typeface="Palatino Linotype"/>
              </a:rPr>
              <a:t>Süreci</a:t>
            </a:r>
            <a:endParaRPr lang="en-US" sz="2400" dirty="0" smtClean="0">
              <a:latin typeface="Palatino Linotype"/>
              <a:cs typeface="Palatino Linotype"/>
            </a:endParaRPr>
          </a:p>
          <a:p>
            <a:r>
              <a:rPr lang="en-US" sz="2400" dirty="0" err="1" smtClean="0">
                <a:latin typeface="Palatino Linotype"/>
                <a:cs typeface="Palatino Linotype"/>
              </a:rPr>
              <a:t>Başarılı</a:t>
            </a:r>
            <a:r>
              <a:rPr lang="en-US" sz="2400" dirty="0" smtClean="0">
                <a:latin typeface="Palatino Linotype"/>
                <a:cs typeface="Palatino Linotype"/>
              </a:rPr>
              <a:t> </a:t>
            </a:r>
            <a:r>
              <a:rPr lang="en-US" sz="2400" dirty="0" err="1" smtClean="0">
                <a:latin typeface="Palatino Linotype"/>
                <a:cs typeface="Palatino Linotype"/>
              </a:rPr>
              <a:t>Bir</a:t>
            </a:r>
            <a:r>
              <a:rPr lang="en-US" sz="2400" dirty="0" smtClean="0">
                <a:latin typeface="Palatino Linotype"/>
                <a:cs typeface="Palatino Linotype"/>
              </a:rPr>
              <a:t> </a:t>
            </a:r>
            <a:r>
              <a:rPr lang="en-US" sz="2400" dirty="0" err="1" smtClean="0">
                <a:latin typeface="Palatino Linotype"/>
                <a:cs typeface="Palatino Linotype"/>
              </a:rPr>
              <a:t>Kıyaslama</a:t>
            </a:r>
            <a:r>
              <a:rPr lang="en-US" sz="2400" dirty="0" smtClean="0">
                <a:latin typeface="Palatino Linotype"/>
                <a:cs typeface="Palatino Linotype"/>
              </a:rPr>
              <a:t> </a:t>
            </a:r>
            <a:r>
              <a:rPr lang="en-US" sz="2400" dirty="0" err="1" smtClean="0">
                <a:latin typeface="Palatino Linotype"/>
                <a:cs typeface="Palatino Linotype"/>
              </a:rPr>
              <a:t>için</a:t>
            </a:r>
            <a:r>
              <a:rPr lang="en-US" sz="2400" dirty="0" smtClean="0">
                <a:latin typeface="Palatino Linotype"/>
                <a:cs typeface="Palatino Linotype"/>
              </a:rPr>
              <a:t> </a:t>
            </a:r>
            <a:r>
              <a:rPr lang="en-US" sz="2400" dirty="0" err="1" smtClean="0">
                <a:latin typeface="Palatino Linotype"/>
                <a:cs typeface="Palatino Linotype"/>
              </a:rPr>
              <a:t>Yapılması</a:t>
            </a:r>
            <a:r>
              <a:rPr lang="en-US" sz="2400" dirty="0" smtClean="0">
                <a:latin typeface="Palatino Linotype"/>
                <a:cs typeface="Palatino Linotype"/>
              </a:rPr>
              <a:t> </a:t>
            </a:r>
            <a:r>
              <a:rPr lang="en-US" sz="2400" dirty="0" err="1" smtClean="0">
                <a:latin typeface="Palatino Linotype"/>
                <a:cs typeface="Palatino Linotype"/>
              </a:rPr>
              <a:t>Gerekenler</a:t>
            </a:r>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954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Kıyaslamanın</a:t>
            </a:r>
            <a:r>
              <a:rPr lang="en-US" sz="2700" b="1" dirty="0" smtClean="0">
                <a:solidFill>
                  <a:schemeClr val="tx2">
                    <a:lumMod val="60000"/>
                    <a:lumOff val="40000"/>
                  </a:schemeClr>
                </a:solidFill>
                <a:latin typeface="Palatino Linotype"/>
                <a:cs typeface="Palatino Linotype"/>
              </a:rPr>
              <a:t> (Benchmarking) </a:t>
            </a:r>
            <a:r>
              <a:rPr lang="en-US" sz="2700" b="1" dirty="0" err="1" smtClean="0">
                <a:solidFill>
                  <a:schemeClr val="tx2">
                    <a:lumMod val="60000"/>
                    <a:lumOff val="40000"/>
                  </a:schemeClr>
                </a:solidFill>
                <a:latin typeface="Palatino Linotype"/>
                <a:cs typeface="Palatino Linotype"/>
              </a:rPr>
              <a:t>Tanımı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8" y="1591735"/>
            <a:ext cx="8496002" cy="2129365"/>
          </a:xfrm>
        </p:spPr>
        <p:txBody>
          <a:bodyPr>
            <a:normAutofit/>
          </a:bodyPr>
          <a:lstStyle/>
          <a:p>
            <a:pPr marL="0" indent="0" algn="just">
              <a:buNone/>
            </a:pPr>
            <a:r>
              <a:rPr lang="tr-TR" sz="2400" dirty="0" smtClean="0">
                <a:latin typeface="Palatino Linotype"/>
                <a:cs typeface="Palatino Linotype"/>
              </a:rPr>
              <a:t>Kıyaslama</a:t>
            </a:r>
            <a:r>
              <a:rPr lang="tr-TR" sz="2400" dirty="0">
                <a:latin typeface="Palatino Linotype"/>
                <a:cs typeface="Palatino Linotype"/>
              </a:rPr>
              <a:t>, bir işletmenin kendi performansını yükseltebilmek için, üstün performansı olan diğer işletmeleri incelemesi, bu işletmeleri iş yapma usulleri ile kendi usullerini kıyaslaması, bu kıyaslamadan çıkardığı sonuçları uygulaması olarak </a:t>
            </a:r>
            <a:r>
              <a:rPr lang="tr-TR" sz="2400" dirty="0" smtClean="0">
                <a:latin typeface="Palatino Linotype"/>
                <a:cs typeface="Palatino Linotype"/>
              </a:rPr>
              <a:t>tanımlanabilir.</a:t>
            </a:r>
            <a:endParaRPr lang="en-US" dirty="0" smtClean="0">
              <a:latin typeface="Palatino Linotype"/>
              <a:cs typeface="Palatino Linotype"/>
            </a:endParaRPr>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9-05 13.58.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90" y="3969980"/>
            <a:ext cx="8423999" cy="1829589"/>
          </a:xfrm>
          <a:prstGeom prst="rect">
            <a:avLst/>
          </a:prstGeom>
        </p:spPr>
      </p:pic>
    </p:spTree>
    <p:extLst>
      <p:ext uri="{BB962C8B-B14F-4D97-AF65-F5344CB8AC3E}">
        <p14:creationId xmlns:p14="http://schemas.microsoft.com/office/powerpoint/2010/main" val="2249843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Kıyaslamanın</a:t>
            </a:r>
            <a:r>
              <a:rPr lang="en-US" sz="2700" b="1" dirty="0" smtClean="0">
                <a:solidFill>
                  <a:schemeClr val="tx2">
                    <a:lumMod val="60000"/>
                    <a:lumOff val="40000"/>
                  </a:schemeClr>
                </a:solidFill>
                <a:latin typeface="Palatino Linotype"/>
                <a:cs typeface="Palatino Linotype"/>
              </a:rPr>
              <a:t> (Benchmarking) </a:t>
            </a:r>
            <a:r>
              <a:rPr lang="en-US" sz="2700" b="1" dirty="0" err="1" smtClean="0">
                <a:solidFill>
                  <a:schemeClr val="tx2">
                    <a:lumMod val="60000"/>
                    <a:lumOff val="40000"/>
                  </a:schemeClr>
                </a:solidFill>
                <a:latin typeface="Palatino Linotype"/>
                <a:cs typeface="Palatino Linotype"/>
              </a:rPr>
              <a:t>Tanımı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8" y="1591735"/>
            <a:ext cx="3784602" cy="4669365"/>
          </a:xfrm>
        </p:spPr>
        <p:txBody>
          <a:bodyPr>
            <a:noAutofit/>
          </a:bodyPr>
          <a:lstStyle/>
          <a:p>
            <a:pPr marL="0" indent="0" algn="just">
              <a:buNone/>
            </a:pPr>
            <a:r>
              <a:rPr lang="tr-TR" sz="2000" dirty="0">
                <a:latin typeface="Palatino Linotype"/>
                <a:cs typeface="Palatino Linotype"/>
              </a:rPr>
              <a:t>K</a:t>
            </a:r>
            <a:r>
              <a:rPr lang="tr-TR" sz="2000" dirty="0" smtClean="0">
                <a:latin typeface="Palatino Linotype"/>
                <a:cs typeface="Palatino Linotype"/>
              </a:rPr>
              <a:t>ıyaslama</a:t>
            </a:r>
            <a:r>
              <a:rPr lang="tr-TR" sz="2000" dirty="0">
                <a:latin typeface="Palatino Linotype"/>
                <a:cs typeface="Palatino Linotype"/>
              </a:rPr>
              <a:t>, başka bir işletmenin bir yönden sizden daha iyi olabileceği gerçeğini kabul etmek ve onu nasıl yakalayıp, geçebileceğini öğrenme ve deneme ustalığına sahip </a:t>
            </a:r>
            <a:r>
              <a:rPr lang="tr-TR" sz="2000" dirty="0" smtClean="0">
                <a:latin typeface="Palatino Linotype"/>
                <a:cs typeface="Palatino Linotype"/>
              </a:rPr>
              <a:t>olmaktır. </a:t>
            </a:r>
          </a:p>
          <a:p>
            <a:pPr marL="0" indent="0" algn="just">
              <a:buNone/>
            </a:pPr>
            <a:r>
              <a:rPr lang="tr-TR" sz="2000" dirty="0">
                <a:latin typeface="Palatino Linotype"/>
                <a:cs typeface="Palatino Linotype"/>
              </a:rPr>
              <a:t>Bu anlamda kıyaslama, işletmelerin kendi geçmişlerine bakmaları ve sonuç çıkarmaları yerine, etraflarına, hatta başka alanlardaki işletmelere bakmaları ve buralardaki üstünlükleri öğrenmeleri anlamındadır. </a:t>
            </a:r>
            <a:endParaRPr lang="en-US" sz="20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9-05 15.07.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300" y="1454150"/>
            <a:ext cx="4533900" cy="4533900"/>
          </a:xfrm>
          <a:prstGeom prst="rect">
            <a:avLst/>
          </a:prstGeom>
        </p:spPr>
      </p:pic>
    </p:spTree>
    <p:extLst>
      <p:ext uri="{BB962C8B-B14F-4D97-AF65-F5344CB8AC3E}">
        <p14:creationId xmlns:p14="http://schemas.microsoft.com/office/powerpoint/2010/main" val="104257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Kıyaslama</a:t>
            </a:r>
            <a:r>
              <a:rPr lang="en-US" sz="2700" b="1" dirty="0" smtClean="0">
                <a:solidFill>
                  <a:schemeClr val="tx2">
                    <a:lumMod val="60000"/>
                    <a:lumOff val="40000"/>
                  </a:schemeClr>
                </a:solidFill>
                <a:latin typeface="Palatino Linotype"/>
                <a:cs typeface="Palatino Linotype"/>
              </a:rPr>
              <a:t> (Benchmarking)</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8" y="1290639"/>
            <a:ext cx="6235702" cy="4843462"/>
          </a:xfrm>
        </p:spPr>
        <p:txBody>
          <a:bodyPr>
            <a:noAutofit/>
          </a:bodyPr>
          <a:lstStyle/>
          <a:p>
            <a:pPr marL="0" indent="0" algn="just">
              <a:buNone/>
            </a:pPr>
            <a:r>
              <a:rPr lang="tr-TR" sz="2200" dirty="0">
                <a:latin typeface="Palatino Linotype"/>
                <a:cs typeface="Palatino Linotype"/>
              </a:rPr>
              <a:t>Kıyaslama bir yönetim bilimi kavramı olarak 1970’li yıllarda </a:t>
            </a:r>
            <a:r>
              <a:rPr lang="tr-TR" sz="2200" b="1" dirty="0">
                <a:solidFill>
                  <a:srgbClr val="FF0000"/>
                </a:solidFill>
                <a:latin typeface="Palatino Linotype"/>
                <a:cs typeface="Palatino Linotype"/>
              </a:rPr>
              <a:t>Xerox</a:t>
            </a:r>
            <a:r>
              <a:rPr lang="tr-TR" sz="2200" dirty="0">
                <a:latin typeface="Palatino Linotype"/>
                <a:cs typeface="Palatino Linotype"/>
              </a:rPr>
              <a:t>’un başarılı uygulamalarıyla yaygınlaşmıştır. Fotokopi teknolojini geliştiren Amerikan Xerox Şirketi, 60’lı ve 70’li yıllarda pazarının tartışmasız lideriyken 1970’lerin sonunda kendisinin ürünlerini </a:t>
            </a:r>
            <a:r>
              <a:rPr lang="tr-TR" sz="2200" dirty="0" err="1">
                <a:latin typeface="Palatino Linotype"/>
                <a:cs typeface="Palatino Linotype"/>
              </a:rPr>
              <a:t>malettiği</a:t>
            </a:r>
            <a:r>
              <a:rPr lang="tr-TR" sz="2200" dirty="0">
                <a:latin typeface="Palatino Linotype"/>
                <a:cs typeface="Palatino Linotype"/>
              </a:rPr>
              <a:t> fiyatlara Japonların Amerika’da satış yapmasıyla sarsılmıştır. Xerox yönetimi önceleri Japonların </a:t>
            </a:r>
            <a:r>
              <a:rPr lang="tr-TR" sz="2200" b="1" dirty="0" err="1" smtClean="0">
                <a:solidFill>
                  <a:srgbClr val="FF0000"/>
                </a:solidFill>
                <a:latin typeface="Palatino Linotype"/>
                <a:cs typeface="Palatino Linotype"/>
              </a:rPr>
              <a:t>Canon</a:t>
            </a:r>
            <a:r>
              <a:rPr lang="tr-TR" sz="2200" b="1" dirty="0" smtClean="0">
                <a:solidFill>
                  <a:srgbClr val="FF0000"/>
                </a:solidFill>
                <a:latin typeface="Palatino Linotype"/>
                <a:cs typeface="Palatino Linotype"/>
              </a:rPr>
              <a:t> </a:t>
            </a:r>
            <a:r>
              <a:rPr lang="tr-TR" sz="2200" dirty="0" smtClean="0">
                <a:latin typeface="Palatino Linotype"/>
                <a:cs typeface="Palatino Linotype"/>
              </a:rPr>
              <a:t>ile Amerika </a:t>
            </a:r>
            <a:r>
              <a:rPr lang="tr-TR" sz="2200" dirty="0">
                <a:latin typeface="Palatino Linotype"/>
                <a:cs typeface="Palatino Linotype"/>
              </a:rPr>
              <a:t>pazarını ele geçirmek için damping yaptığından şüphelense de, araştırmaları sonunda Japonların ürünleri rakiplerine göre daha hızlı, daha kaliteli ve daha düşük maliyetle üretmelerini sağlayan teknikler oluşturduklarını anlamışlardır. </a:t>
            </a:r>
            <a:endParaRPr lang="en-US" sz="22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9-05 15.11.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728" y="1417638"/>
            <a:ext cx="2104572" cy="4646612"/>
          </a:xfrm>
          <a:prstGeom prst="rect">
            <a:avLst/>
          </a:prstGeom>
        </p:spPr>
      </p:pic>
    </p:spTree>
    <p:extLst>
      <p:ext uri="{BB962C8B-B14F-4D97-AF65-F5344CB8AC3E}">
        <p14:creationId xmlns:p14="http://schemas.microsoft.com/office/powerpoint/2010/main" val="1472214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Kıyaslamanın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Nedenleri</a:t>
            </a:r>
            <a:endParaRPr lang="en-US" sz="2700" b="1" dirty="0">
              <a:solidFill>
                <a:schemeClr val="tx2">
                  <a:lumMod val="60000"/>
                  <a:lumOff val="40000"/>
                </a:schemeClr>
              </a:solidFill>
              <a:latin typeface="Palatino Linotype"/>
              <a:cs typeface="Palatino Linotype"/>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51446116"/>
              </p:ext>
            </p:extLst>
          </p:nvPr>
        </p:nvGraphicFramePr>
        <p:xfrm>
          <a:off x="1066800" y="1981200"/>
          <a:ext cx="7543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Ekran Resmi 2017-07-29 15.15.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603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Kıyaslama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Türleri</a:t>
            </a:r>
            <a:endParaRPr lang="en-US" sz="2700" b="1" dirty="0">
              <a:solidFill>
                <a:schemeClr val="tx2">
                  <a:lumMod val="60000"/>
                  <a:lumOff val="40000"/>
                </a:schemeClr>
              </a:solidFill>
              <a:latin typeface="Palatino Linotype"/>
              <a:cs typeface="Palatino Linotype"/>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4470044"/>
              </p:ext>
            </p:extLst>
          </p:nvPr>
        </p:nvGraphicFramePr>
        <p:xfrm>
          <a:off x="457200" y="1244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Ekran Resmi 2017-07-29 15.15.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6597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Kıyaslama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Süreci</a:t>
            </a:r>
            <a:endParaRPr lang="en-US" sz="2700" b="1" dirty="0">
              <a:solidFill>
                <a:schemeClr val="tx2">
                  <a:lumMod val="60000"/>
                  <a:lumOff val="40000"/>
                </a:schemeClr>
              </a:solidFill>
              <a:latin typeface="Palatino Linotype"/>
              <a:cs typeface="Palatino Linotype"/>
            </a:endParaRP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943930029"/>
              </p:ext>
            </p:extLst>
          </p:nvPr>
        </p:nvGraphicFramePr>
        <p:xfrm>
          <a:off x="1066800" y="1981200"/>
          <a:ext cx="7543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Ekran Resmi 2017-07-29 15.15.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385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Başarılı</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Bir</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Kıyaslama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için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Yapılması</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Gerekenler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200" y="1417638"/>
            <a:ext cx="8229600" cy="5072062"/>
          </a:xfrm>
        </p:spPr>
        <p:txBody>
          <a:bodyPr>
            <a:normAutofit fontScale="92500" lnSpcReduction="10000"/>
          </a:bodyPr>
          <a:lstStyle/>
          <a:p>
            <a:pPr>
              <a:buFont typeface="Wingdings" charset="2"/>
              <a:buChar char="q"/>
            </a:pPr>
            <a:r>
              <a:rPr lang="tr-TR" dirty="0" smtClean="0">
                <a:latin typeface="Palatino Linotype"/>
                <a:cs typeface="Palatino Linotype"/>
              </a:rPr>
              <a:t>Her </a:t>
            </a:r>
            <a:r>
              <a:rPr lang="tr-TR" dirty="0">
                <a:latin typeface="Palatino Linotype"/>
                <a:cs typeface="Palatino Linotype"/>
              </a:rPr>
              <a:t>şeyden önce üst yönetimin kıyaslama çalışmalarını güçlü bir şekilde desteklemesi gerekmektedir.</a:t>
            </a:r>
          </a:p>
          <a:p>
            <a:pPr>
              <a:buFont typeface="Wingdings" charset="2"/>
              <a:buChar char="q"/>
            </a:pPr>
            <a:r>
              <a:rPr lang="tr-TR" dirty="0" smtClean="0">
                <a:latin typeface="Palatino Linotype"/>
                <a:cs typeface="Palatino Linotype"/>
              </a:rPr>
              <a:t>İşletme </a:t>
            </a:r>
            <a:r>
              <a:rPr lang="tr-TR" dirty="0">
                <a:latin typeface="Palatino Linotype"/>
                <a:cs typeface="Palatino Linotype"/>
              </a:rPr>
              <a:t>dışından gelen yaratıcı fikirlerin kabul edildiği ve işletmeye adaptasyonunun sağlanabildiği bir örgüt kültürü oluşturulmalıdır.</a:t>
            </a:r>
          </a:p>
          <a:p>
            <a:pPr>
              <a:buFont typeface="Wingdings" charset="2"/>
              <a:buChar char="q"/>
            </a:pPr>
            <a:r>
              <a:rPr lang="tr-TR" dirty="0" smtClean="0">
                <a:latin typeface="Palatino Linotype"/>
                <a:cs typeface="Palatino Linotype"/>
              </a:rPr>
              <a:t>Kıyaslama </a:t>
            </a:r>
            <a:r>
              <a:rPr lang="tr-TR" dirty="0">
                <a:latin typeface="Palatino Linotype"/>
                <a:cs typeface="Palatino Linotype"/>
              </a:rPr>
              <a:t>bulgularının uygulamaya geçirilmesinden önce, işletmenin kendi içinde maliyet/fayda analizinin yapılması gerekmektedir.</a:t>
            </a:r>
          </a:p>
          <a:p>
            <a:pPr>
              <a:buFont typeface="Wingdings" charset="2"/>
              <a:buChar char="q"/>
            </a:pPr>
            <a:r>
              <a:rPr lang="tr-TR" dirty="0" smtClean="0">
                <a:latin typeface="Palatino Linotype"/>
                <a:cs typeface="Palatino Linotype"/>
              </a:rPr>
              <a:t>Kıyaslama </a:t>
            </a:r>
            <a:r>
              <a:rPr lang="tr-TR" dirty="0">
                <a:latin typeface="Palatino Linotype"/>
                <a:cs typeface="Palatino Linotype"/>
              </a:rPr>
              <a:t>çalışmasının </a:t>
            </a:r>
            <a:r>
              <a:rPr lang="tr-TR" dirty="0" err="1">
                <a:latin typeface="Palatino Linotype"/>
                <a:cs typeface="Palatino Linotype"/>
              </a:rPr>
              <a:t>operasyonel</a:t>
            </a:r>
            <a:r>
              <a:rPr lang="tr-TR" dirty="0">
                <a:latin typeface="Palatino Linotype"/>
                <a:cs typeface="Palatino Linotype"/>
              </a:rPr>
              <a:t> ve finansal sonuçlarının takip edilmesi gerekmektedir.</a:t>
            </a:r>
          </a:p>
          <a:p>
            <a:pPr>
              <a:buFont typeface="Wingdings" charset="2"/>
              <a:buChar char="q"/>
            </a:pPr>
            <a:r>
              <a:rPr lang="tr-TR" dirty="0" smtClean="0">
                <a:latin typeface="Palatino Linotype"/>
                <a:cs typeface="Palatino Linotype"/>
              </a:rPr>
              <a:t>Kurallara </a:t>
            </a:r>
            <a:r>
              <a:rPr lang="tr-TR" dirty="0">
                <a:latin typeface="Palatino Linotype"/>
                <a:cs typeface="Palatino Linotype"/>
              </a:rPr>
              <a:t>uygun yöntemler dizisi oluşturulmalıdır.</a:t>
            </a:r>
          </a:p>
          <a:p>
            <a:pPr>
              <a:buFont typeface="Wingdings" charset="2"/>
              <a:buChar char="q"/>
            </a:pPr>
            <a:r>
              <a:rPr lang="tr-TR" dirty="0" smtClean="0">
                <a:latin typeface="Palatino Linotype"/>
                <a:cs typeface="Palatino Linotype"/>
              </a:rPr>
              <a:t>Kıyaslama </a:t>
            </a:r>
            <a:r>
              <a:rPr lang="tr-TR" dirty="0">
                <a:latin typeface="Palatino Linotype"/>
                <a:cs typeface="Palatino Linotype"/>
              </a:rPr>
              <a:t>çalışmalarında işletmelerin kendi içinde davranış ilkeleri geliştirmeleri gerekmektedir.</a:t>
            </a:r>
          </a:p>
          <a:p>
            <a:pPr>
              <a:buFont typeface="Wingdings" charset="2"/>
              <a:buChar char="q"/>
            </a:pPr>
            <a:r>
              <a:rPr lang="tr-TR" dirty="0" smtClean="0">
                <a:latin typeface="Palatino Linotype"/>
                <a:cs typeface="Palatino Linotype"/>
              </a:rPr>
              <a:t>İşletmenin</a:t>
            </a:r>
            <a:r>
              <a:rPr lang="tr-TR" dirty="0">
                <a:latin typeface="Palatino Linotype"/>
                <a:cs typeface="Palatino Linotype"/>
              </a:rPr>
              <a:t>, kendi yapısına, süreçlerine ve kültürüne en uygun kıyaslama ortağını belirleyebilmesi için, öncelikle kendi süreçlerini analiz etmesi ve kendisini tanıması gerekmektedir</a:t>
            </a:r>
            <a:r>
              <a:rPr lang="tr-TR" dirty="0" smtClean="0">
                <a:latin typeface="Palatino Linotype"/>
                <a:cs typeface="Palatino Linotype"/>
              </a:rPr>
              <a:t>.</a:t>
            </a:r>
          </a:p>
          <a:p>
            <a:pPr>
              <a:buFont typeface="Wingdings" charset="2"/>
              <a:buChar char="q"/>
            </a:pPr>
            <a:r>
              <a:rPr lang="tr-TR" dirty="0">
                <a:latin typeface="Palatino Linotype"/>
                <a:cs typeface="Palatino Linotype"/>
              </a:rPr>
              <a:t>İşletmede doldurulması gereken boşluklar nelerdir, hangi soruların yanıtları aranmalıdır ve hangi alanlarda araştırma yapılmalıdır gibi temel amaçlar açıkça belirtilmelidir. </a:t>
            </a:r>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345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507391" y="1837236"/>
            <a:ext cx="8517838" cy="2246769"/>
          </a:xfrm>
          <a:prstGeom prst="rect">
            <a:avLst/>
          </a:prstGeom>
        </p:spPr>
        <p:txBody>
          <a:bodyPr wrap="square">
            <a:spAutoFit/>
          </a:bodyPr>
          <a:lstStyle/>
          <a:p>
            <a:pPr marL="342900" indent="-342900" algn="just">
              <a:buFont typeface="Wingdings" panose="05000000000000000000" pitchFamily="2" charset="2"/>
              <a:buChar char="Ø"/>
            </a:pPr>
            <a:r>
              <a:rPr lang="tr-TR" sz="2000" dirty="0"/>
              <a:t>Can, Halil; Ö.A. Azizoğlu, E.M. Aydın; Organizasyon ve Yönetim, Siyasal Kitabevi, 8. Baskı, 2011 </a:t>
            </a:r>
            <a:r>
              <a:rPr lang="tr-TR" sz="2000" dirty="0" err="1"/>
              <a:t>Ankara</a:t>
            </a:r>
            <a:r>
              <a:rPr lang="tr-TR" sz="2000" dirty="0" err="1" smtClean="0">
                <a:latin typeface="Arial" panose="020B0604020202020204" pitchFamily="34" charset="0"/>
                <a:cs typeface="Arial" panose="020B0604020202020204" pitchFamily="34" charset="0"/>
              </a:rPr>
              <a:t>Eşya</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Hukuku, Jale G. </a:t>
            </a:r>
            <a:r>
              <a:rPr lang="tr-TR" sz="2000" dirty="0" err="1">
                <a:latin typeface="Arial" panose="020B0604020202020204" pitchFamily="34" charset="0"/>
                <a:cs typeface="Arial" panose="020B0604020202020204" pitchFamily="34" charset="0"/>
              </a:rPr>
              <a:t>Akipek</a:t>
            </a:r>
            <a:r>
              <a:rPr lang="tr-TR" sz="2000" dirty="0">
                <a:latin typeface="Arial" panose="020B0604020202020204" pitchFamily="34" charset="0"/>
                <a:cs typeface="Arial" panose="020B0604020202020204" pitchFamily="34" charset="0"/>
              </a:rPr>
              <a:t>, Turgut Akıntürk, Beta Yayınları, İstanbul, </a:t>
            </a:r>
            <a:r>
              <a:rPr lang="tr-TR" sz="2000" dirty="0" smtClean="0">
                <a:latin typeface="Arial" panose="020B0604020202020204" pitchFamily="34" charset="0"/>
                <a:cs typeface="Arial" panose="020B0604020202020204" pitchFamily="34" charset="0"/>
              </a:rPr>
              <a:t>2009.</a:t>
            </a:r>
          </a:p>
          <a:p>
            <a:pPr marL="342900" indent="-342900" algn="just">
              <a:buFont typeface="Wingdings" panose="05000000000000000000" pitchFamily="2" charset="2"/>
              <a:buChar char="Ø"/>
            </a:pPr>
            <a:r>
              <a:rPr lang="tr-TR" sz="2000" dirty="0"/>
              <a:t>Koçel, Tamer; İşletme Yöneticiliği, Beta Basım Yayım Dağıtım A.Ş., 12.baskı, İstanbul, </a:t>
            </a:r>
            <a:r>
              <a:rPr lang="tr-TR" sz="2000" dirty="0" smtClean="0"/>
              <a:t>2010</a:t>
            </a:r>
          </a:p>
          <a:p>
            <a:pPr marL="342900" indent="-342900" algn="just">
              <a:buFont typeface="Wingdings" panose="05000000000000000000" pitchFamily="2" charset="2"/>
              <a:buChar char="Ø"/>
            </a:pPr>
            <a:r>
              <a:rPr lang="tr-TR" sz="2000" spc="-50" dirty="0" smtClean="0">
                <a:latin typeface="Arial" panose="020B0604020202020204" pitchFamily="34" charset="0"/>
                <a:ea typeface="Trebuchet MS" panose="020B0603020202020204" pitchFamily="34" charset="0"/>
                <a:cs typeface="Arial" panose="020B0604020202020204" pitchFamily="34" charset="0"/>
              </a:rPr>
              <a:t>Topaloğlu, Melih; Koç, Hakan; Yönetim ve Organizasyon, Seçkin Akademi  ve Mesleki Yayınları, Ankara, 2017.</a:t>
            </a: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Kaynaklar</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82985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a:bodyPr>
          <a:lstStyle/>
          <a:p>
            <a:r>
              <a:rPr lang="en-US" sz="2400" dirty="0" err="1" smtClean="0">
                <a:latin typeface="Palatino Linotype"/>
                <a:cs typeface="Palatino Linotype"/>
              </a:rPr>
              <a:t>Dış</a:t>
            </a:r>
            <a:r>
              <a:rPr lang="en-US" sz="2400" dirty="0" smtClean="0">
                <a:latin typeface="Palatino Linotype"/>
                <a:cs typeface="Palatino Linotype"/>
              </a:rPr>
              <a:t> </a:t>
            </a:r>
            <a:r>
              <a:rPr lang="en-US" sz="2400" dirty="0" err="1" smtClean="0">
                <a:latin typeface="Palatino Linotype"/>
                <a:cs typeface="Palatino Linotype"/>
              </a:rPr>
              <a:t>Kaynak</a:t>
            </a:r>
            <a:r>
              <a:rPr lang="en-US" sz="2400" dirty="0" smtClean="0">
                <a:latin typeface="Palatino Linotype"/>
                <a:cs typeface="Palatino Linotype"/>
              </a:rPr>
              <a:t> </a:t>
            </a:r>
            <a:r>
              <a:rPr lang="en-US" sz="2400" dirty="0" err="1" smtClean="0">
                <a:latin typeface="Palatino Linotype"/>
                <a:cs typeface="Palatino Linotype"/>
              </a:rPr>
              <a:t>Kullanımının</a:t>
            </a:r>
            <a:r>
              <a:rPr lang="en-US" sz="2400" dirty="0" smtClean="0">
                <a:latin typeface="Palatino Linotype"/>
                <a:cs typeface="Palatino Linotype"/>
              </a:rPr>
              <a:t> </a:t>
            </a:r>
            <a:r>
              <a:rPr lang="en-US" sz="2400" dirty="0" err="1" smtClean="0">
                <a:latin typeface="Palatino Linotype"/>
                <a:cs typeface="Palatino Linotype"/>
              </a:rPr>
              <a:t>Tanımı</a:t>
            </a:r>
            <a:r>
              <a:rPr lang="en-US" sz="2400" dirty="0" smtClean="0">
                <a:latin typeface="Palatino Linotype"/>
                <a:cs typeface="Palatino Linotype"/>
              </a:rPr>
              <a:t> </a:t>
            </a:r>
            <a:r>
              <a:rPr lang="en-US" sz="2400" dirty="0" err="1" smtClean="0">
                <a:latin typeface="Palatino Linotype"/>
                <a:cs typeface="Palatino Linotype"/>
              </a:rPr>
              <a:t>ve</a:t>
            </a:r>
            <a:r>
              <a:rPr lang="en-US" sz="2400" dirty="0" smtClean="0">
                <a:latin typeface="Palatino Linotype"/>
                <a:cs typeface="Palatino Linotype"/>
              </a:rPr>
              <a:t> </a:t>
            </a:r>
            <a:r>
              <a:rPr lang="en-US" sz="2400" dirty="0" err="1" smtClean="0">
                <a:latin typeface="Palatino Linotype"/>
                <a:cs typeface="Palatino Linotype"/>
              </a:rPr>
              <a:t>Kapsamı</a:t>
            </a:r>
            <a:endParaRPr lang="en-US" sz="2400" dirty="0" smtClean="0">
              <a:latin typeface="Palatino Linotype"/>
              <a:cs typeface="Palatino Linotype"/>
            </a:endParaRPr>
          </a:p>
          <a:p>
            <a:r>
              <a:rPr lang="en-US" sz="2400" dirty="0" err="1" smtClean="0">
                <a:latin typeface="Palatino Linotype"/>
                <a:cs typeface="Palatino Linotype"/>
              </a:rPr>
              <a:t>Dış</a:t>
            </a:r>
            <a:r>
              <a:rPr lang="en-US" sz="2400" dirty="0" smtClean="0">
                <a:latin typeface="Palatino Linotype"/>
                <a:cs typeface="Palatino Linotype"/>
              </a:rPr>
              <a:t> </a:t>
            </a:r>
            <a:r>
              <a:rPr lang="en-US" sz="2400" dirty="0" err="1" smtClean="0">
                <a:latin typeface="Palatino Linotype"/>
                <a:cs typeface="Palatino Linotype"/>
              </a:rPr>
              <a:t>Kaynak</a:t>
            </a:r>
            <a:r>
              <a:rPr lang="en-US" sz="2400" dirty="0" smtClean="0">
                <a:latin typeface="Palatino Linotype"/>
                <a:cs typeface="Palatino Linotype"/>
              </a:rPr>
              <a:t> </a:t>
            </a:r>
            <a:r>
              <a:rPr lang="en-US" sz="2400" dirty="0" err="1" smtClean="0">
                <a:latin typeface="Palatino Linotype"/>
                <a:cs typeface="Palatino Linotype"/>
              </a:rPr>
              <a:t>Kullanımının</a:t>
            </a:r>
            <a:r>
              <a:rPr lang="en-US" sz="2400" dirty="0" smtClean="0">
                <a:latin typeface="Palatino Linotype"/>
                <a:cs typeface="Palatino Linotype"/>
              </a:rPr>
              <a:t> </a:t>
            </a:r>
            <a:r>
              <a:rPr lang="en-US" sz="2400" dirty="0" err="1" smtClean="0">
                <a:latin typeface="Palatino Linotype"/>
                <a:cs typeface="Palatino Linotype"/>
              </a:rPr>
              <a:t>Nedenleri</a:t>
            </a:r>
            <a:endParaRPr lang="en-US" sz="2400" dirty="0" smtClean="0">
              <a:latin typeface="Palatino Linotype"/>
              <a:cs typeface="Palatino Linotype"/>
            </a:endParaRPr>
          </a:p>
          <a:p>
            <a:r>
              <a:rPr lang="en-US" sz="2400" dirty="0" err="1" smtClean="0">
                <a:latin typeface="Palatino Linotype"/>
                <a:cs typeface="Palatino Linotype"/>
              </a:rPr>
              <a:t>Dış</a:t>
            </a:r>
            <a:r>
              <a:rPr lang="en-US" sz="2400" dirty="0" smtClean="0">
                <a:latin typeface="Palatino Linotype"/>
                <a:cs typeface="Palatino Linotype"/>
              </a:rPr>
              <a:t> </a:t>
            </a:r>
            <a:r>
              <a:rPr lang="en-US" sz="2400" dirty="0" err="1" smtClean="0">
                <a:latin typeface="Palatino Linotype"/>
                <a:cs typeface="Palatino Linotype"/>
              </a:rPr>
              <a:t>Kaynak</a:t>
            </a:r>
            <a:r>
              <a:rPr lang="en-US" sz="2400" dirty="0" smtClean="0">
                <a:latin typeface="Palatino Linotype"/>
                <a:cs typeface="Palatino Linotype"/>
              </a:rPr>
              <a:t> </a:t>
            </a:r>
            <a:r>
              <a:rPr lang="en-US" sz="2400" dirty="0" err="1" smtClean="0">
                <a:latin typeface="Palatino Linotype"/>
                <a:cs typeface="Palatino Linotype"/>
              </a:rPr>
              <a:t>Kullanımının</a:t>
            </a:r>
            <a:r>
              <a:rPr lang="en-US" sz="2400" dirty="0" smtClean="0">
                <a:latin typeface="Palatino Linotype"/>
                <a:cs typeface="Palatino Linotype"/>
              </a:rPr>
              <a:t> </a:t>
            </a:r>
            <a:r>
              <a:rPr lang="en-US" sz="2400" dirty="0" err="1" smtClean="0">
                <a:latin typeface="Palatino Linotype"/>
                <a:cs typeface="Palatino Linotype"/>
              </a:rPr>
              <a:t>Aşamaları</a:t>
            </a:r>
            <a:r>
              <a:rPr lang="en-US" sz="2400" dirty="0" smtClean="0">
                <a:latin typeface="Palatino Linotype"/>
                <a:cs typeface="Palatino Linotype"/>
              </a:rPr>
              <a:t> </a:t>
            </a:r>
          </a:p>
          <a:p>
            <a:r>
              <a:rPr lang="en-US" sz="2400" dirty="0" err="1" smtClean="0">
                <a:latin typeface="Palatino Linotype"/>
                <a:cs typeface="Palatino Linotype"/>
              </a:rPr>
              <a:t>Dış</a:t>
            </a:r>
            <a:r>
              <a:rPr lang="en-US" sz="2400" dirty="0" smtClean="0">
                <a:latin typeface="Palatino Linotype"/>
                <a:cs typeface="Palatino Linotype"/>
              </a:rPr>
              <a:t> </a:t>
            </a:r>
            <a:r>
              <a:rPr lang="en-US" sz="2400" dirty="0" err="1" smtClean="0">
                <a:latin typeface="Palatino Linotype"/>
                <a:cs typeface="Palatino Linotype"/>
              </a:rPr>
              <a:t>Kaynak</a:t>
            </a:r>
            <a:r>
              <a:rPr lang="en-US" sz="2400" dirty="0" smtClean="0">
                <a:latin typeface="Palatino Linotype"/>
                <a:cs typeface="Palatino Linotype"/>
              </a:rPr>
              <a:t> </a:t>
            </a:r>
            <a:r>
              <a:rPr lang="en-US" sz="2400" dirty="0" err="1" smtClean="0">
                <a:latin typeface="Palatino Linotype"/>
                <a:cs typeface="Palatino Linotype"/>
              </a:rPr>
              <a:t>Kullanımının</a:t>
            </a:r>
            <a:r>
              <a:rPr lang="en-US" sz="2400" dirty="0">
                <a:latin typeface="Palatino Linotype"/>
                <a:cs typeface="Palatino Linotype"/>
              </a:rPr>
              <a:t> </a:t>
            </a:r>
            <a:r>
              <a:rPr lang="en-US" sz="2400" dirty="0" err="1" smtClean="0">
                <a:latin typeface="Palatino Linotype"/>
                <a:cs typeface="Palatino Linotype"/>
              </a:rPr>
              <a:t>Yararları</a:t>
            </a:r>
            <a:r>
              <a:rPr lang="en-US" sz="2400" dirty="0" smtClean="0">
                <a:latin typeface="Palatino Linotype"/>
                <a:cs typeface="Palatino Linotype"/>
              </a:rPr>
              <a:t> </a:t>
            </a:r>
            <a:r>
              <a:rPr lang="en-US" sz="2400" dirty="0" err="1" smtClean="0">
                <a:latin typeface="Palatino Linotype"/>
                <a:cs typeface="Palatino Linotype"/>
              </a:rPr>
              <a:t>ve</a:t>
            </a:r>
            <a:r>
              <a:rPr lang="en-US" sz="2400" dirty="0" smtClean="0">
                <a:latin typeface="Palatino Linotype"/>
                <a:cs typeface="Palatino Linotype"/>
              </a:rPr>
              <a:t> </a:t>
            </a:r>
            <a:r>
              <a:rPr lang="en-US" sz="2400" dirty="0" err="1" smtClean="0">
                <a:latin typeface="Palatino Linotype"/>
                <a:cs typeface="Palatino Linotype"/>
              </a:rPr>
              <a:t>Sakıncaları</a:t>
            </a:r>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641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Dış</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Kaynak</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Kullanımı</a:t>
            </a:r>
            <a:r>
              <a:rPr lang="en-US" sz="2700" b="1" dirty="0" smtClean="0">
                <a:solidFill>
                  <a:schemeClr val="tx2">
                    <a:lumMod val="60000"/>
                    <a:lumOff val="40000"/>
                  </a:schemeClr>
                </a:solidFill>
                <a:latin typeface="Palatino Linotype"/>
                <a:cs typeface="Palatino Linotype"/>
              </a:rPr>
              <a:t> (Outsourcing) </a:t>
            </a:r>
            <a:r>
              <a:rPr lang="en-US" sz="2700" b="1" dirty="0" err="1" smtClean="0">
                <a:solidFill>
                  <a:schemeClr val="tx2">
                    <a:lumMod val="60000"/>
                    <a:lumOff val="40000"/>
                  </a:schemeClr>
                </a:solidFill>
                <a:latin typeface="Palatino Linotype"/>
                <a:cs typeface="Palatino Linotype"/>
              </a:rPr>
              <a:t>Tanımı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8" y="1388535"/>
            <a:ext cx="3757954" cy="4525963"/>
          </a:xfrm>
        </p:spPr>
        <p:txBody>
          <a:bodyPr>
            <a:normAutofit/>
          </a:bodyPr>
          <a:lstStyle/>
          <a:p>
            <a:pPr marL="0" indent="0">
              <a:buNone/>
            </a:pPr>
            <a:r>
              <a:rPr lang="tr-TR" sz="2400" b="1" dirty="0">
                <a:latin typeface="Palatino Linotype"/>
                <a:cs typeface="Palatino Linotype"/>
              </a:rPr>
              <a:t>Dış Kaynak </a:t>
            </a:r>
            <a:r>
              <a:rPr lang="tr-TR" sz="2400" b="1" dirty="0" smtClean="0">
                <a:latin typeface="Palatino Linotype"/>
                <a:cs typeface="Palatino Linotype"/>
              </a:rPr>
              <a:t>Kullanımı</a:t>
            </a:r>
            <a:r>
              <a:rPr lang="tr-TR" sz="2400" dirty="0" smtClean="0">
                <a:latin typeface="Palatino Linotype"/>
                <a:cs typeface="Palatino Linotype"/>
              </a:rPr>
              <a:t>, bir </a:t>
            </a:r>
            <a:r>
              <a:rPr lang="tr-TR" sz="2400" dirty="0">
                <a:latin typeface="Palatino Linotype"/>
                <a:cs typeface="Palatino Linotype"/>
              </a:rPr>
              <a:t>işletmenin faaliyet alanlarındaki temel yetenekleri üzerinde odaklaşması ve diğer tali alanlardaki hizmetleri, alanında uzmanlaşmış başka işletmelerden sağlaması olarak tanımlanabilir. </a:t>
            </a:r>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9-05 12.40.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152" y="1552224"/>
            <a:ext cx="4928848" cy="3246966"/>
          </a:xfrm>
          <a:prstGeom prst="rect">
            <a:avLst/>
          </a:prstGeom>
        </p:spPr>
      </p:pic>
    </p:spTree>
    <p:extLst>
      <p:ext uri="{BB962C8B-B14F-4D97-AF65-F5344CB8AC3E}">
        <p14:creationId xmlns:p14="http://schemas.microsoft.com/office/powerpoint/2010/main" val="296683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Dış</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Kaynak</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Kullanımının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Kapsamı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8" y="1388535"/>
            <a:ext cx="4157135" cy="4525963"/>
          </a:xfrm>
        </p:spPr>
        <p:txBody>
          <a:bodyPr>
            <a:normAutofit/>
          </a:bodyPr>
          <a:lstStyle/>
          <a:p>
            <a:pPr marL="0" indent="0">
              <a:buNone/>
            </a:pPr>
            <a:r>
              <a:rPr lang="tr-TR" sz="2400" dirty="0">
                <a:latin typeface="Palatino Linotype"/>
                <a:cs typeface="Palatino Linotype"/>
              </a:rPr>
              <a:t>Dış kaynak kullanımı, organizasyon dışındaki işletmeler ile ortaklaşa çalışarak maliyetleri düşürme, verimliliği artırma, müşteri tatminini sağlama, yeni ilişkiler kurarak ya da geliştirerek faaliyette bulunma ve sonuç olarak asgari ölçüde emek ve maliyet ile azami ölçüde iş yapabilmeyi ifade etmektedir. </a:t>
            </a:r>
            <a:endParaRPr lang="en-US" dirty="0" smtClean="0">
              <a:latin typeface="Palatino Linotype"/>
              <a:cs typeface="Palatino Linotype"/>
            </a:endParaRPr>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9-05 13.00.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222" y="1417638"/>
            <a:ext cx="4670778" cy="3474059"/>
          </a:xfrm>
          <a:prstGeom prst="rect">
            <a:avLst/>
          </a:prstGeom>
        </p:spPr>
      </p:pic>
    </p:spTree>
    <p:extLst>
      <p:ext uri="{BB962C8B-B14F-4D97-AF65-F5344CB8AC3E}">
        <p14:creationId xmlns:p14="http://schemas.microsoft.com/office/powerpoint/2010/main" val="1900759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Dış</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Kaynak</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Kullanımının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Kapsamı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7" y="1388535"/>
            <a:ext cx="4707469" cy="4525963"/>
          </a:xfrm>
        </p:spPr>
        <p:txBody>
          <a:bodyPr>
            <a:normAutofit/>
          </a:bodyPr>
          <a:lstStyle/>
          <a:p>
            <a:pPr marL="0" indent="0">
              <a:buNone/>
            </a:pPr>
            <a:r>
              <a:rPr lang="tr-TR" sz="2400" dirty="0" smtClean="0">
                <a:latin typeface="Palatino Linotype"/>
                <a:cs typeface="Palatino Linotype"/>
              </a:rPr>
              <a:t>“</a:t>
            </a:r>
            <a:r>
              <a:rPr lang="tr-TR" sz="2400" dirty="0">
                <a:latin typeface="Palatino Linotype"/>
                <a:cs typeface="Palatino Linotype"/>
              </a:rPr>
              <a:t>D</a:t>
            </a:r>
            <a:r>
              <a:rPr lang="tr-TR" sz="2400" dirty="0" smtClean="0">
                <a:latin typeface="Palatino Linotype"/>
                <a:cs typeface="Palatino Linotype"/>
              </a:rPr>
              <a:t>ış </a:t>
            </a:r>
            <a:r>
              <a:rPr lang="tr-TR" sz="2400" dirty="0">
                <a:latin typeface="Palatino Linotype"/>
                <a:cs typeface="Palatino Linotype"/>
              </a:rPr>
              <a:t>kaynak kullanımı, işletmenin temel yeteneklerinden olmayan faaliyetleri konusunda uzman ve etkili bir hizmet sağlayıcıya devretmesi” ya da “işletmelerin belli ticari fonksiyonlarını işletme dışından bir gruba devretmesi” şeklinde </a:t>
            </a:r>
            <a:r>
              <a:rPr lang="tr-TR" sz="2400" dirty="0" smtClean="0">
                <a:latin typeface="Palatino Linotype"/>
                <a:cs typeface="Palatino Linotype"/>
              </a:rPr>
              <a:t>anlaşılmalıdır.</a:t>
            </a:r>
            <a:endParaRPr lang="en-US"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9-05 13.24.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666" y="1302489"/>
            <a:ext cx="3767668" cy="3622289"/>
          </a:xfrm>
          <a:prstGeom prst="rect">
            <a:avLst/>
          </a:prstGeom>
        </p:spPr>
      </p:pic>
      <p:sp>
        <p:nvSpPr>
          <p:cNvPr id="9" name="Rectangle 8"/>
          <p:cNvSpPr/>
          <p:nvPr/>
        </p:nvSpPr>
        <p:spPr>
          <a:xfrm>
            <a:off x="5065889" y="4866615"/>
            <a:ext cx="3915533" cy="1384995"/>
          </a:xfrm>
          <a:prstGeom prst="rect">
            <a:avLst/>
          </a:prstGeom>
        </p:spPr>
        <p:txBody>
          <a:bodyPr wrap="square">
            <a:spAutoFit/>
          </a:bodyPr>
          <a:lstStyle/>
          <a:p>
            <a:r>
              <a:rPr lang="tr-TR" sz="1400" dirty="0" smtClean="0">
                <a:latin typeface="Palatino Linotype"/>
                <a:cs typeface="Palatino Linotype"/>
              </a:rPr>
              <a:t>Bir çok işletme kendi yeteneklerinin dışındaki hizmetleri kendi alanlarında uzmanlaşmış diğer işletmelerden mal yada hizmet satın alma yoluyla gidermektedir. En yaygın örnek güvenlik hizmetlerinin başka şirketlerden satın alınmasıdır.</a:t>
            </a:r>
            <a:endParaRPr lang="en-US" sz="1400" dirty="0"/>
          </a:p>
        </p:txBody>
      </p:sp>
    </p:spTree>
    <p:extLst>
      <p:ext uri="{BB962C8B-B14F-4D97-AF65-F5344CB8AC3E}">
        <p14:creationId xmlns:p14="http://schemas.microsoft.com/office/powerpoint/2010/main" val="1067738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Dış</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Kaynak</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Kullanımının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Nedenleri</a:t>
            </a:r>
            <a:endParaRPr lang="en-US" sz="2700" b="1" dirty="0">
              <a:solidFill>
                <a:schemeClr val="tx2">
                  <a:lumMod val="60000"/>
                  <a:lumOff val="40000"/>
                </a:schemeClr>
              </a:solidFill>
              <a:latin typeface="Palatino Linotype"/>
              <a:cs typeface="Palatino Linotype"/>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736495107"/>
              </p:ext>
            </p:extLst>
          </p:nvPr>
        </p:nvGraphicFramePr>
        <p:xfrm>
          <a:off x="1693318" y="1165369"/>
          <a:ext cx="9087556" cy="5219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Ekran Resmi 2017-07-29 15.15.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52491" y="1455085"/>
            <a:ext cx="3315176" cy="4154983"/>
          </a:xfrm>
          <a:prstGeom prst="rect">
            <a:avLst/>
          </a:prstGeom>
        </p:spPr>
        <p:txBody>
          <a:bodyPr wrap="square">
            <a:spAutoFit/>
          </a:bodyPr>
          <a:lstStyle/>
          <a:p>
            <a:r>
              <a:rPr lang="tr-TR" sz="2400" dirty="0">
                <a:latin typeface="Palatino Linotype"/>
                <a:cs typeface="Palatino Linotype"/>
              </a:rPr>
              <a:t>İşletme yöneticileri, farklı nedenlerden dolayı dış kaynak kullanımına yönelerek işletmelerini en akılcı şekilde yönetmeyi amaçlamaktadır. İşletmeleri dış kaynak kullanımına yönelten temel nedenler ise </a:t>
            </a:r>
            <a:r>
              <a:rPr lang="tr-TR" sz="2400" dirty="0" smtClean="0">
                <a:latin typeface="Palatino Linotype"/>
                <a:cs typeface="Palatino Linotype"/>
              </a:rPr>
              <a:t>şu şekilde sıralanabilir</a:t>
            </a:r>
            <a:r>
              <a:rPr lang="tr-TR" sz="2400" dirty="0">
                <a:latin typeface="Palatino Linotype"/>
                <a:cs typeface="Palatino Linotype"/>
              </a:rPr>
              <a:t>:</a:t>
            </a:r>
            <a:endParaRPr lang="en-US" sz="2400" dirty="0">
              <a:latin typeface="Palatino Linotype"/>
              <a:cs typeface="Palatino Linotype"/>
            </a:endParaRPr>
          </a:p>
        </p:txBody>
      </p:sp>
    </p:spTree>
    <p:extLst>
      <p:ext uri="{BB962C8B-B14F-4D97-AF65-F5344CB8AC3E}">
        <p14:creationId xmlns:p14="http://schemas.microsoft.com/office/powerpoint/2010/main" val="965073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Dış</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Kaynak</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Kullanımının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Aşamaları</a:t>
            </a:r>
            <a:endParaRPr lang="en-US" sz="2700" b="1" dirty="0">
              <a:solidFill>
                <a:schemeClr val="tx2">
                  <a:lumMod val="60000"/>
                  <a:lumOff val="40000"/>
                </a:schemeClr>
              </a:solidFill>
              <a:latin typeface="Palatino Linotype"/>
              <a:cs typeface="Palatino Linotype"/>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09043895"/>
              </p:ext>
            </p:extLst>
          </p:nvPr>
        </p:nvGraphicFramePr>
        <p:xfrm>
          <a:off x="457200" y="150142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Ekran Resmi 2017-07-29 15.15.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2642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DKK’nın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Yararları</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Sakıncaları</a:t>
            </a:r>
            <a:endParaRPr lang="en-US" sz="2700" b="1" dirty="0">
              <a:solidFill>
                <a:schemeClr val="tx2">
                  <a:lumMod val="60000"/>
                  <a:lumOff val="40000"/>
                </a:schemeClr>
              </a:solidFill>
              <a:latin typeface="Palatino Linotype"/>
              <a:cs typeface="Palatino Linotype"/>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86868614"/>
              </p:ext>
            </p:extLst>
          </p:nvPr>
        </p:nvGraphicFramePr>
        <p:xfrm>
          <a:off x="457200" y="1447800"/>
          <a:ext cx="8496000" cy="4302760"/>
        </p:xfrm>
        <a:graphic>
          <a:graphicData uri="http://schemas.openxmlformats.org/drawingml/2006/table">
            <a:tbl>
              <a:tblPr firstRow="1" bandRow="1">
                <a:tableStyleId>{5C22544A-7EE6-4342-B048-85BDC9FD1C3A}</a:tableStyleId>
              </a:tblPr>
              <a:tblGrid>
                <a:gridCol w="3987800"/>
                <a:gridCol w="4508200"/>
              </a:tblGrid>
              <a:tr h="370840">
                <a:tc>
                  <a:txBody>
                    <a:bodyPr/>
                    <a:lstStyle/>
                    <a:p>
                      <a:r>
                        <a:rPr lang="en-US" dirty="0" err="1" smtClean="0">
                          <a:latin typeface="Palatino Linotype"/>
                          <a:cs typeface="Palatino Linotype"/>
                        </a:rPr>
                        <a:t>Yararları</a:t>
                      </a:r>
                      <a:endParaRPr lang="en-US" dirty="0">
                        <a:latin typeface="Palatino Linotype"/>
                        <a:cs typeface="Palatino Linotype"/>
                      </a:endParaRPr>
                    </a:p>
                  </a:txBody>
                  <a:tcPr/>
                </a:tc>
                <a:tc>
                  <a:txBody>
                    <a:bodyPr/>
                    <a:lstStyle/>
                    <a:p>
                      <a:r>
                        <a:rPr lang="en-US" dirty="0" err="1" smtClean="0">
                          <a:latin typeface="Palatino Linotype"/>
                          <a:cs typeface="Palatino Linotype"/>
                        </a:rPr>
                        <a:t>Sakıncaları</a:t>
                      </a:r>
                      <a:endParaRPr lang="en-US" dirty="0">
                        <a:latin typeface="Palatino Linotype"/>
                        <a:cs typeface="Palatino Linotype"/>
                      </a:endParaRPr>
                    </a:p>
                  </a:txBody>
                  <a:tcPr/>
                </a:tc>
              </a:tr>
              <a:tr h="370840">
                <a:tc>
                  <a:txBody>
                    <a:bodyPr/>
                    <a:lstStyle/>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Maliyetlerde önemli derecede dü</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me ve yeni gelir alanları olu</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turma,</a:t>
                      </a:r>
                    </a:p>
                    <a:p>
                      <a:r>
                        <a:rPr lang="tr-TR" sz="1800" kern="1200" dirty="0" smtClean="0">
                          <a:solidFill>
                            <a:schemeClr val="dk1"/>
                          </a:solidFill>
                          <a:effectLst/>
                          <a:latin typeface="Palatino Linotype"/>
                          <a:ea typeface="+mn-ea"/>
                          <a:cs typeface="Palatino Linotype"/>
                          <a:sym typeface="Wingdings"/>
                        </a:rPr>
                        <a:t></a:t>
                      </a:r>
                      <a:r>
                        <a:rPr lang="tr-TR" sz="1800" kern="1200" dirty="0" smtClean="0">
                          <a:solidFill>
                            <a:schemeClr val="dk1"/>
                          </a:solidFill>
                          <a:effectLst/>
                          <a:latin typeface="Palatino Linotype"/>
                          <a:ea typeface="+mn-ea"/>
                          <a:cs typeface="Palatino Linotype"/>
                        </a:rPr>
                        <a:t>İş</a:t>
                      </a:r>
                      <a:r>
                        <a:rPr lang="tr-TR" dirty="0" smtClean="0">
                          <a:effectLst/>
                          <a:latin typeface="Palatino Linotype"/>
                          <a:cs typeface="Palatino Linotype"/>
                        </a:rPr>
                        <a:t>letmenin finansal kaynaklarında artı</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a:t>
                      </a:r>
                    </a:p>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Sabit yatırımlarda dü</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me,</a:t>
                      </a:r>
                    </a:p>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Daha yüksek kalite ve etkinlik,</a:t>
                      </a:r>
                    </a:p>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Fonksiyonel uzmanlardan daha fazla yararlanma,</a:t>
                      </a:r>
                    </a:p>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Öz yetkinliklere odaklanarak rekabet üstünlü</a:t>
                      </a:r>
                      <a:r>
                        <a:rPr lang="tr-TR" sz="1800" kern="1200" dirty="0" smtClean="0">
                          <a:solidFill>
                            <a:schemeClr val="dk1"/>
                          </a:solidFill>
                          <a:effectLst/>
                          <a:latin typeface="Palatino Linotype"/>
                          <a:ea typeface="+mn-ea"/>
                          <a:cs typeface="Palatino Linotype"/>
                        </a:rPr>
                        <a:t>ğ</a:t>
                      </a:r>
                      <a:r>
                        <a:rPr lang="tr-TR" dirty="0" smtClean="0">
                          <a:effectLst/>
                          <a:latin typeface="Palatino Linotype"/>
                          <a:cs typeface="Palatino Linotype"/>
                        </a:rPr>
                        <a:t>ü elde etme,</a:t>
                      </a:r>
                    </a:p>
                    <a:p>
                      <a:r>
                        <a:rPr lang="tr-TR" sz="1800" kern="1200" dirty="0" smtClean="0">
                          <a:solidFill>
                            <a:schemeClr val="dk1"/>
                          </a:solidFill>
                          <a:effectLst/>
                          <a:latin typeface="Palatino Linotype"/>
                          <a:ea typeface="+mn-ea"/>
                          <a:cs typeface="Palatino Linotype"/>
                          <a:sym typeface="Wingdings"/>
                        </a:rPr>
                        <a:t></a:t>
                      </a:r>
                      <a:r>
                        <a:rPr lang="tr-TR" sz="1800" kern="1200" dirty="0" smtClean="0">
                          <a:solidFill>
                            <a:schemeClr val="dk1"/>
                          </a:solidFill>
                          <a:effectLst/>
                          <a:latin typeface="Palatino Linotype"/>
                          <a:ea typeface="+mn-ea"/>
                          <a:cs typeface="Palatino Linotype"/>
                        </a:rPr>
                        <a:t>Pazardaki yeni talepleri dış kaynak kullanımı ile daha ucuza test etme imkanı.</a:t>
                      </a:r>
                      <a:r>
                        <a:rPr lang="tr-TR" dirty="0" smtClean="0">
                          <a:effectLst/>
                          <a:latin typeface="Palatino Linotype"/>
                          <a:cs typeface="Palatino Linotype"/>
                        </a:rPr>
                        <a:t> </a:t>
                      </a:r>
                      <a:endParaRPr lang="en-US" dirty="0">
                        <a:latin typeface="Palatino Linotype"/>
                        <a:cs typeface="Palatino Linotype"/>
                      </a:endParaRPr>
                    </a:p>
                  </a:txBody>
                  <a:tcPr/>
                </a:tc>
                <a:tc>
                  <a:txBody>
                    <a:bodyPr/>
                    <a:lstStyle/>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Daha üst düzeyde ve daha karma</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ık bir ileti</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im gere</a:t>
                      </a:r>
                      <a:r>
                        <a:rPr lang="tr-TR" sz="1800" kern="1200" dirty="0" smtClean="0">
                          <a:solidFill>
                            <a:schemeClr val="dk1"/>
                          </a:solidFill>
                          <a:effectLst/>
                          <a:latin typeface="Palatino Linotype"/>
                          <a:ea typeface="+mn-ea"/>
                          <a:cs typeface="Palatino Linotype"/>
                        </a:rPr>
                        <a:t>ğ</a:t>
                      </a:r>
                      <a:r>
                        <a:rPr lang="tr-TR" dirty="0" smtClean="0">
                          <a:effectLst/>
                          <a:latin typeface="Palatino Linotype"/>
                          <a:cs typeface="Palatino Linotype"/>
                        </a:rPr>
                        <a:t>i,</a:t>
                      </a:r>
                    </a:p>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Yeni aktörlerin, ki</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ilerin ve taleplerin sisteme girmesinden kaynaklanan sorunlar,</a:t>
                      </a:r>
                    </a:p>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Çalı</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anların ve sendikanın gözünde güvenin azalması,</a:t>
                      </a:r>
                    </a:p>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Ta</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eronun performansının izlenmesi ve de</a:t>
                      </a:r>
                      <a:r>
                        <a:rPr lang="tr-TR" sz="1800" kern="1200" dirty="0" smtClean="0">
                          <a:solidFill>
                            <a:schemeClr val="dk1"/>
                          </a:solidFill>
                          <a:effectLst/>
                          <a:latin typeface="Palatino Linotype"/>
                          <a:ea typeface="+mn-ea"/>
                          <a:cs typeface="Palatino Linotype"/>
                        </a:rPr>
                        <a:t>ğ</a:t>
                      </a:r>
                      <a:r>
                        <a:rPr lang="tr-TR" dirty="0" smtClean="0">
                          <a:effectLst/>
                          <a:latin typeface="Palatino Linotype"/>
                          <a:cs typeface="Palatino Linotype"/>
                        </a:rPr>
                        <a:t>erlendirilmesindeki güçlükler,</a:t>
                      </a:r>
                    </a:p>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Mü</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terinin alı</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tı</a:t>
                      </a:r>
                      <a:r>
                        <a:rPr lang="tr-TR" sz="1800" kern="1200" dirty="0" smtClean="0">
                          <a:solidFill>
                            <a:schemeClr val="dk1"/>
                          </a:solidFill>
                          <a:effectLst/>
                          <a:latin typeface="Palatino Linotype"/>
                          <a:ea typeface="+mn-ea"/>
                          <a:cs typeface="Palatino Linotype"/>
                        </a:rPr>
                        <a:t>ğ</a:t>
                      </a:r>
                      <a:r>
                        <a:rPr lang="tr-TR" dirty="0" smtClean="0">
                          <a:effectLst/>
                          <a:latin typeface="Palatino Linotype"/>
                          <a:cs typeface="Palatino Linotype"/>
                        </a:rPr>
                        <a:t>ı bir fonksiyonun dı</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 kaynaklara devredilmesi ile mü</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teri yabancıla</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ması,</a:t>
                      </a:r>
                    </a:p>
                    <a:p>
                      <a:r>
                        <a:rPr lang="tr-TR" sz="1800" kern="1200" dirty="0" smtClean="0">
                          <a:solidFill>
                            <a:schemeClr val="dk1"/>
                          </a:solidFill>
                          <a:effectLst/>
                          <a:latin typeface="Palatino Linotype"/>
                          <a:ea typeface="+mn-ea"/>
                          <a:cs typeface="Palatino Linotype"/>
                          <a:sym typeface="Wingdings"/>
                        </a:rPr>
                        <a:t></a:t>
                      </a:r>
                      <a:r>
                        <a:rPr lang="tr-TR" sz="1800" kern="1200" dirty="0" smtClean="0">
                          <a:solidFill>
                            <a:schemeClr val="dk1"/>
                          </a:solidFill>
                          <a:effectLst/>
                          <a:latin typeface="Palatino Linotype"/>
                          <a:ea typeface="+mn-ea"/>
                          <a:cs typeface="Palatino Linotype"/>
                        </a:rPr>
                        <a:t>Kısa dönemli tasarruf için uzun dönemli anlaşmazlıklardan doğabilecek sakıncalar.</a:t>
                      </a:r>
                      <a:r>
                        <a:rPr lang="tr-TR" dirty="0" smtClean="0">
                          <a:effectLst/>
                          <a:latin typeface="Palatino Linotype"/>
                          <a:cs typeface="Palatino Linotype"/>
                        </a:rPr>
                        <a:t> </a:t>
                      </a:r>
                      <a:endParaRPr lang="en-US" dirty="0">
                        <a:latin typeface="Palatino Linotype"/>
                        <a:cs typeface="Palatino Linotype"/>
                      </a:endParaRPr>
                    </a:p>
                  </a:txBody>
                  <a:tcPr/>
                </a:tc>
              </a:tr>
            </a:tbl>
          </a:graphicData>
        </a:graphic>
      </p:graphicFrame>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9387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53999" y="2295016"/>
            <a:ext cx="8593667"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4: Modern </a:t>
            </a:r>
            <a:r>
              <a:rPr lang="en-US" dirty="0" err="1" smtClean="0">
                <a:solidFill>
                  <a:srgbClr val="000000"/>
                </a:solidFill>
                <a:latin typeface="Palatino Linotype"/>
                <a:cs typeface="Palatino Linotype"/>
              </a:rPr>
              <a:t>Sonrası</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Yaklaşımları</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508000" y="3329466"/>
            <a:ext cx="8142111" cy="1092086"/>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solidFill>
                  <a:srgbClr val="FF0000"/>
                </a:solidFill>
                <a:latin typeface="Palatino Linotype"/>
                <a:cs typeface="Palatino Linotype"/>
              </a:rPr>
              <a:t>E. </a:t>
            </a:r>
          </a:p>
          <a:p>
            <a:r>
              <a:rPr lang="en-US" b="1" dirty="0" err="1" smtClean="0">
                <a:solidFill>
                  <a:srgbClr val="FF0000"/>
                </a:solidFill>
                <a:latin typeface="Palatino Linotype"/>
                <a:cs typeface="Palatino Linotype"/>
              </a:rPr>
              <a:t>Kıyaslama</a:t>
            </a:r>
            <a:r>
              <a:rPr lang="en-US" b="1" dirty="0" smtClean="0">
                <a:solidFill>
                  <a:srgbClr val="FF0000"/>
                </a:solidFill>
                <a:latin typeface="Palatino Linotype"/>
                <a:cs typeface="Palatino Linotype"/>
              </a:rPr>
              <a:t> (Benchmarking)</a:t>
            </a:r>
            <a:endParaRPr lang="en-US" b="1" dirty="0">
              <a:solidFill>
                <a:srgbClr val="FF0000"/>
              </a:solidFill>
              <a:latin typeface="Palatino Linotype"/>
              <a:cs typeface="Palatino Linotype"/>
            </a:endParaRPr>
          </a:p>
        </p:txBody>
      </p:sp>
      <p:sp>
        <p:nvSpPr>
          <p:cNvPr id="5" name="Title 1"/>
          <p:cNvSpPr txBox="1">
            <a:spLocks/>
          </p:cNvSpPr>
          <p:nvPr/>
        </p:nvSpPr>
        <p:spPr>
          <a:xfrm>
            <a:off x="508000" y="6127265"/>
            <a:ext cx="7299572" cy="5363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21652778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2">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ema2" id="{E9BD2879-3F02-4D48-A40B-DD716CFAC316}" vid="{9AEA1DF1-C304-460F-9C28-67CA6372DEDA}"/>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docProps/app.xml><?xml version="1.0" encoding="utf-8"?>
<Properties xmlns="http://schemas.openxmlformats.org/officeDocument/2006/extended-properties" xmlns:vt="http://schemas.openxmlformats.org/officeDocument/2006/docPropsVTypes">
  <Template>Tema2</Template>
  <TotalTime>9469</TotalTime>
  <Words>954</Words>
  <Application>Microsoft Office PowerPoint</Application>
  <PresentationFormat>Ekran Gösterisi (4:3)</PresentationFormat>
  <Paragraphs>101</Paragraphs>
  <Slides>18</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18</vt:i4>
      </vt:variant>
    </vt:vector>
  </HeadingPairs>
  <TitlesOfParts>
    <vt:vector size="27" baseType="lpstr">
      <vt:lpstr>ＭＳ Ｐゴシック</vt:lpstr>
      <vt:lpstr>Arial</vt:lpstr>
      <vt:lpstr>Calibri</vt:lpstr>
      <vt:lpstr>Palatino Linotype</vt:lpstr>
      <vt:lpstr>Trebuchet MS</vt:lpstr>
      <vt:lpstr>Wingdings</vt:lpstr>
      <vt:lpstr>Tema2</vt:lpstr>
      <vt:lpstr>1_Rics</vt:lpstr>
      <vt:lpstr>h.t.</vt:lpstr>
      <vt:lpstr>Yönetim ve Organizasyon</vt:lpstr>
      <vt:lpstr>İçindekiler</vt:lpstr>
      <vt:lpstr>Dış Kaynak Kullanımı (Outsourcing) Tanımı</vt:lpstr>
      <vt:lpstr>Dış Kaynak Kullanımının Kapsamı</vt:lpstr>
      <vt:lpstr>Dış Kaynak Kullanımının Kapsamı</vt:lpstr>
      <vt:lpstr>Dış Kaynak Kullanımının Nedenleri</vt:lpstr>
      <vt:lpstr>Dış Kaynak Kullanımının Aşamaları</vt:lpstr>
      <vt:lpstr>DKK’nın Yararları ve Sakıncaları</vt:lpstr>
      <vt:lpstr>Yönetim ve Organizasyon</vt:lpstr>
      <vt:lpstr>İçindekiler</vt:lpstr>
      <vt:lpstr>Kıyaslamanın (Benchmarking) Tanımı</vt:lpstr>
      <vt:lpstr>Kıyaslamanın (Benchmarking) Tanımı</vt:lpstr>
      <vt:lpstr>Kıyaslama (Benchmarking)</vt:lpstr>
      <vt:lpstr>Kıyaslamanın Nedenleri</vt:lpstr>
      <vt:lpstr>Kıyaslama Türleri</vt:lpstr>
      <vt:lpstr>Kıyaslama Süreci</vt:lpstr>
      <vt:lpstr>Başarılı Bir Kıyaslama için Yapılması Gerekenler</vt:lpstr>
      <vt:lpstr>PowerPoint Sunusu</vt:lpstr>
    </vt:vector>
  </TitlesOfParts>
  <Company>gazi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ve Organizasyon</dc:title>
  <dc:creator>mac air</dc:creator>
  <cp:lastModifiedBy>arahmantursun@gmail.com</cp:lastModifiedBy>
  <cp:revision>140</cp:revision>
  <dcterms:created xsi:type="dcterms:W3CDTF">2017-07-29T12:11:26Z</dcterms:created>
  <dcterms:modified xsi:type="dcterms:W3CDTF">2020-03-04T14:25:58Z</dcterms:modified>
</cp:coreProperties>
</file>