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4005D8-7AD4-4144-996F-745C81A53CF8}" v="27" dt="2021-02-22T00:54:46.8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56" autoAdjust="0"/>
    <p:restoredTop sz="94660"/>
  </p:normalViewPr>
  <p:slideViewPr>
    <p:cSldViewPr snapToGrid="0">
      <p:cViewPr varScale="1">
        <p:scale>
          <a:sx n="86" d="100"/>
          <a:sy n="86" d="100"/>
        </p:scale>
        <p:origin x="547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zim Sedat SIRMEN" userId="73af17368f4a9938" providerId="LiveId" clId="{2F4005D8-7AD4-4144-996F-745C81A53CF8}"/>
    <pc:docChg chg="custSel addSld delSld modSld">
      <pc:chgData name="Kazim Sedat SIRMEN" userId="73af17368f4a9938" providerId="LiveId" clId="{2F4005D8-7AD4-4144-996F-745C81A53CF8}" dt="2021-02-22T00:54:53.229" v="2284" actId="207"/>
      <pc:docMkLst>
        <pc:docMk/>
      </pc:docMkLst>
      <pc:sldChg chg="addSp modSp mod">
        <pc:chgData name="Kazim Sedat SIRMEN" userId="73af17368f4a9938" providerId="LiveId" clId="{2F4005D8-7AD4-4144-996F-745C81A53CF8}" dt="2021-02-22T00:12:41.963" v="2179" actId="207"/>
        <pc:sldMkLst>
          <pc:docMk/>
          <pc:sldMk cId="678400992" sldId="256"/>
        </pc:sldMkLst>
        <pc:spChg chg="mod">
          <ac:chgData name="Kazim Sedat SIRMEN" userId="73af17368f4a9938" providerId="LiveId" clId="{2F4005D8-7AD4-4144-996F-745C81A53CF8}" dt="2021-02-22T00:11:42.245" v="2135" actId="20577"/>
          <ac:spMkLst>
            <pc:docMk/>
            <pc:sldMk cId="678400992" sldId="256"/>
            <ac:spMk id="2" creationId="{D51F152D-A5B9-4737-8296-7F0FEE12C6C9}"/>
          </ac:spMkLst>
        </pc:spChg>
        <pc:spChg chg="mod">
          <ac:chgData name="Kazim Sedat SIRMEN" userId="73af17368f4a9938" providerId="LiveId" clId="{2F4005D8-7AD4-4144-996F-745C81A53CF8}" dt="2021-02-21T22:50:19.887" v="1486" actId="688"/>
          <ac:spMkLst>
            <pc:docMk/>
            <pc:sldMk cId="678400992" sldId="256"/>
            <ac:spMk id="4" creationId="{86020B8B-9733-4BAF-B680-9EAF11803695}"/>
          </ac:spMkLst>
        </pc:spChg>
        <pc:spChg chg="add mod">
          <ac:chgData name="Kazim Sedat SIRMEN" userId="73af17368f4a9938" providerId="LiveId" clId="{2F4005D8-7AD4-4144-996F-745C81A53CF8}" dt="2021-02-22T00:12:41.963" v="2179" actId="207"/>
          <ac:spMkLst>
            <pc:docMk/>
            <pc:sldMk cId="678400992" sldId="256"/>
            <ac:spMk id="5" creationId="{C8728E36-E957-41C0-BDEC-B952E54DE3C6}"/>
          </ac:spMkLst>
        </pc:spChg>
      </pc:sldChg>
      <pc:sldChg chg="modSp mod">
        <pc:chgData name="Kazim Sedat SIRMEN" userId="73af17368f4a9938" providerId="LiveId" clId="{2F4005D8-7AD4-4144-996F-745C81A53CF8}" dt="2021-02-22T00:13:27.201" v="2203" actId="255"/>
        <pc:sldMkLst>
          <pc:docMk/>
          <pc:sldMk cId="1343741892" sldId="257"/>
        </pc:sldMkLst>
        <pc:spChg chg="mod">
          <ac:chgData name="Kazim Sedat SIRMEN" userId="73af17368f4a9938" providerId="LiveId" clId="{2F4005D8-7AD4-4144-996F-745C81A53CF8}" dt="2021-02-22T00:13:00.268" v="2199" actId="20577"/>
          <ac:spMkLst>
            <pc:docMk/>
            <pc:sldMk cId="1343741892" sldId="257"/>
            <ac:spMk id="2" creationId="{9681206C-7267-494C-9929-F2D18B5832A1}"/>
          </ac:spMkLst>
        </pc:spChg>
        <pc:spChg chg="mod">
          <ac:chgData name="Kazim Sedat SIRMEN" userId="73af17368f4a9938" providerId="LiveId" clId="{2F4005D8-7AD4-4144-996F-745C81A53CF8}" dt="2021-02-22T00:13:27.201" v="2203" actId="255"/>
          <ac:spMkLst>
            <pc:docMk/>
            <pc:sldMk cId="1343741892" sldId="257"/>
            <ac:spMk id="3" creationId="{B5DE72D4-063A-4A22-AC95-9308D8849DA1}"/>
          </ac:spMkLst>
        </pc:spChg>
      </pc:sldChg>
      <pc:sldChg chg="modSp mod">
        <pc:chgData name="Kazim Sedat SIRMEN" userId="73af17368f4a9938" providerId="LiveId" clId="{2F4005D8-7AD4-4144-996F-745C81A53CF8}" dt="2021-02-22T00:14:24.214" v="2229" actId="207"/>
        <pc:sldMkLst>
          <pc:docMk/>
          <pc:sldMk cId="2939606238" sldId="258"/>
        </pc:sldMkLst>
        <pc:spChg chg="mod">
          <ac:chgData name="Kazim Sedat SIRMEN" userId="73af17368f4a9938" providerId="LiveId" clId="{2F4005D8-7AD4-4144-996F-745C81A53CF8}" dt="2021-02-22T00:13:40.695" v="2223" actId="20577"/>
          <ac:spMkLst>
            <pc:docMk/>
            <pc:sldMk cId="2939606238" sldId="258"/>
            <ac:spMk id="2" creationId="{C9BBD11C-4ECF-4447-8D51-56D89BA2B930}"/>
          </ac:spMkLst>
        </pc:spChg>
        <pc:spChg chg="mod">
          <ac:chgData name="Kazim Sedat SIRMEN" userId="73af17368f4a9938" providerId="LiveId" clId="{2F4005D8-7AD4-4144-996F-745C81A53CF8}" dt="2021-02-22T00:14:24.214" v="2229" actId="207"/>
          <ac:spMkLst>
            <pc:docMk/>
            <pc:sldMk cId="2939606238" sldId="258"/>
            <ac:spMk id="3" creationId="{4EFB9C4C-38CD-4C73-B14E-7DD8F9F40BED}"/>
          </ac:spMkLst>
        </pc:spChg>
      </pc:sldChg>
      <pc:sldChg chg="modSp new del mod">
        <pc:chgData name="Kazim Sedat SIRMEN" userId="73af17368f4a9938" providerId="LiveId" clId="{2F4005D8-7AD4-4144-996F-745C81A53CF8}" dt="2021-02-21T22:46:50.780" v="1446" actId="2696"/>
        <pc:sldMkLst>
          <pc:docMk/>
          <pc:sldMk cId="995260962" sldId="259"/>
        </pc:sldMkLst>
        <pc:spChg chg="mod">
          <ac:chgData name="Kazim Sedat SIRMEN" userId="73af17368f4a9938" providerId="LiveId" clId="{2F4005D8-7AD4-4144-996F-745C81A53CF8}" dt="2021-02-21T22:00:03.854" v="999" actId="20577"/>
          <ac:spMkLst>
            <pc:docMk/>
            <pc:sldMk cId="995260962" sldId="259"/>
            <ac:spMk id="2" creationId="{C28D0571-71AE-4B66-959B-6FBBC9C1A71E}"/>
          </ac:spMkLst>
        </pc:spChg>
        <pc:spChg chg="mod">
          <ac:chgData name="Kazim Sedat SIRMEN" userId="73af17368f4a9938" providerId="LiveId" clId="{2F4005D8-7AD4-4144-996F-745C81A53CF8}" dt="2021-02-21T22:05:54.227" v="1135" actId="20577"/>
          <ac:spMkLst>
            <pc:docMk/>
            <pc:sldMk cId="995260962" sldId="259"/>
            <ac:spMk id="3" creationId="{11E8A7DA-2234-4AFA-AC63-EE5199AB6487}"/>
          </ac:spMkLst>
        </pc:spChg>
      </pc:sldChg>
      <pc:sldChg chg="modSp new mod">
        <pc:chgData name="Kazim Sedat SIRMEN" userId="73af17368f4a9938" providerId="LiveId" clId="{2F4005D8-7AD4-4144-996F-745C81A53CF8}" dt="2021-02-22T00:15:21.290" v="2260" actId="123"/>
        <pc:sldMkLst>
          <pc:docMk/>
          <pc:sldMk cId="2848298763" sldId="259"/>
        </pc:sldMkLst>
        <pc:spChg chg="mod">
          <ac:chgData name="Kazim Sedat SIRMEN" userId="73af17368f4a9938" providerId="LiveId" clId="{2F4005D8-7AD4-4144-996F-745C81A53CF8}" dt="2021-02-22T00:14:38.601" v="2249" actId="20577"/>
          <ac:spMkLst>
            <pc:docMk/>
            <pc:sldMk cId="2848298763" sldId="259"/>
            <ac:spMk id="2" creationId="{D9F595EF-BC72-4C00-B658-1918A2AE86A4}"/>
          </ac:spMkLst>
        </pc:spChg>
        <pc:spChg chg="mod">
          <ac:chgData name="Kazim Sedat SIRMEN" userId="73af17368f4a9938" providerId="LiveId" clId="{2F4005D8-7AD4-4144-996F-745C81A53CF8}" dt="2021-02-22T00:15:21.290" v="2260" actId="123"/>
          <ac:spMkLst>
            <pc:docMk/>
            <pc:sldMk cId="2848298763" sldId="259"/>
            <ac:spMk id="3" creationId="{86C39B3F-D705-4086-AC89-C89B5F59D63E}"/>
          </ac:spMkLst>
        </pc:spChg>
      </pc:sldChg>
      <pc:sldChg chg="del">
        <pc:chgData name="Kazim Sedat SIRMEN" userId="73af17368f4a9938" providerId="LiveId" clId="{2F4005D8-7AD4-4144-996F-745C81A53CF8}" dt="2021-02-21T02:27:21.910" v="245" actId="2696"/>
        <pc:sldMkLst>
          <pc:docMk/>
          <pc:sldMk cId="814820300" sldId="260"/>
        </pc:sldMkLst>
      </pc:sldChg>
      <pc:sldChg chg="modSp new del mod">
        <pc:chgData name="Kazim Sedat SIRMEN" userId="73af17368f4a9938" providerId="LiveId" clId="{2F4005D8-7AD4-4144-996F-745C81A53CF8}" dt="2021-02-21T22:46:53.252" v="1447" actId="2696"/>
        <pc:sldMkLst>
          <pc:docMk/>
          <pc:sldMk cId="3252902471" sldId="260"/>
        </pc:sldMkLst>
        <pc:spChg chg="mod">
          <ac:chgData name="Kazim Sedat SIRMEN" userId="73af17368f4a9938" providerId="LiveId" clId="{2F4005D8-7AD4-4144-996F-745C81A53CF8}" dt="2021-02-21T22:07:58.776" v="1150" actId="20577"/>
          <ac:spMkLst>
            <pc:docMk/>
            <pc:sldMk cId="3252902471" sldId="260"/>
            <ac:spMk id="2" creationId="{4DB48EEB-1B3E-4B30-B4E0-29D88B7D292F}"/>
          </ac:spMkLst>
        </pc:spChg>
        <pc:spChg chg="mod">
          <ac:chgData name="Kazim Sedat SIRMEN" userId="73af17368f4a9938" providerId="LiveId" clId="{2F4005D8-7AD4-4144-996F-745C81A53CF8}" dt="2021-02-21T22:10:02.431" v="1158"/>
          <ac:spMkLst>
            <pc:docMk/>
            <pc:sldMk cId="3252902471" sldId="260"/>
            <ac:spMk id="3" creationId="{1A6C0121-AFE6-48FE-BB82-CBEBB3B614CC}"/>
          </ac:spMkLst>
        </pc:spChg>
      </pc:sldChg>
      <pc:sldChg chg="modSp new mod">
        <pc:chgData name="Kazim Sedat SIRMEN" userId="73af17368f4a9938" providerId="LiveId" clId="{2F4005D8-7AD4-4144-996F-745C81A53CF8}" dt="2021-02-22T00:52:29.634" v="2264"/>
        <pc:sldMkLst>
          <pc:docMk/>
          <pc:sldMk cId="4085203087" sldId="260"/>
        </pc:sldMkLst>
        <pc:spChg chg="mod">
          <ac:chgData name="Kazim Sedat SIRMEN" userId="73af17368f4a9938" providerId="LiveId" clId="{2F4005D8-7AD4-4144-996F-745C81A53CF8}" dt="2021-02-22T00:52:29.634" v="2264"/>
          <ac:spMkLst>
            <pc:docMk/>
            <pc:sldMk cId="4085203087" sldId="260"/>
            <ac:spMk id="2" creationId="{3847DC5B-7D6C-47DE-B32C-AF8B5764364E}"/>
          </ac:spMkLst>
        </pc:spChg>
        <pc:spChg chg="mod">
          <ac:chgData name="Kazim Sedat SIRMEN" userId="73af17368f4a9938" providerId="LiveId" clId="{2F4005D8-7AD4-4144-996F-745C81A53CF8}" dt="2021-02-22T00:52:10.152" v="2263" actId="207"/>
          <ac:spMkLst>
            <pc:docMk/>
            <pc:sldMk cId="4085203087" sldId="260"/>
            <ac:spMk id="3" creationId="{21FCA279-D1AD-402C-8C27-D2132AABA714}"/>
          </ac:spMkLst>
        </pc:spChg>
      </pc:sldChg>
      <pc:sldChg chg="modSp new mod">
        <pc:chgData name="Kazim Sedat SIRMEN" userId="73af17368f4a9938" providerId="LiveId" clId="{2F4005D8-7AD4-4144-996F-745C81A53CF8}" dt="2021-02-22T00:53:16.748" v="2269" actId="207"/>
        <pc:sldMkLst>
          <pc:docMk/>
          <pc:sldMk cId="1616002984" sldId="261"/>
        </pc:sldMkLst>
        <pc:spChg chg="mod">
          <ac:chgData name="Kazim Sedat SIRMEN" userId="73af17368f4a9938" providerId="LiveId" clId="{2F4005D8-7AD4-4144-996F-745C81A53CF8}" dt="2021-02-22T00:52:49.712" v="2265"/>
          <ac:spMkLst>
            <pc:docMk/>
            <pc:sldMk cId="1616002984" sldId="261"/>
            <ac:spMk id="2" creationId="{BDD8499F-E3D0-467D-B66B-87FFC7BDDD50}"/>
          </ac:spMkLst>
        </pc:spChg>
        <pc:spChg chg="mod">
          <ac:chgData name="Kazim Sedat SIRMEN" userId="73af17368f4a9938" providerId="LiveId" clId="{2F4005D8-7AD4-4144-996F-745C81A53CF8}" dt="2021-02-22T00:53:16.748" v="2269" actId="207"/>
          <ac:spMkLst>
            <pc:docMk/>
            <pc:sldMk cId="1616002984" sldId="261"/>
            <ac:spMk id="3" creationId="{F2073FB6-FF87-4B49-91B2-B9558F7C28F1}"/>
          </ac:spMkLst>
        </pc:spChg>
      </pc:sldChg>
      <pc:sldChg chg="del">
        <pc:chgData name="Kazim Sedat SIRMEN" userId="73af17368f4a9938" providerId="LiveId" clId="{2F4005D8-7AD4-4144-996F-745C81A53CF8}" dt="2021-02-21T02:27:24.615" v="246" actId="2696"/>
        <pc:sldMkLst>
          <pc:docMk/>
          <pc:sldMk cId="2974159861" sldId="261"/>
        </pc:sldMkLst>
      </pc:sldChg>
      <pc:sldChg chg="modSp new del mod">
        <pc:chgData name="Kazim Sedat SIRMEN" userId="73af17368f4a9938" providerId="LiveId" clId="{2F4005D8-7AD4-4144-996F-745C81A53CF8}" dt="2021-02-21T22:46:55.825" v="1448" actId="2696"/>
        <pc:sldMkLst>
          <pc:docMk/>
          <pc:sldMk cId="4019311233" sldId="261"/>
        </pc:sldMkLst>
        <pc:spChg chg="mod">
          <ac:chgData name="Kazim Sedat SIRMEN" userId="73af17368f4a9938" providerId="LiveId" clId="{2F4005D8-7AD4-4144-996F-745C81A53CF8}" dt="2021-02-21T22:10:20.431" v="1167" actId="207"/>
          <ac:spMkLst>
            <pc:docMk/>
            <pc:sldMk cId="4019311233" sldId="261"/>
            <ac:spMk id="2" creationId="{6ABA29C8-91B4-4DC3-99ED-93E6D2540F31}"/>
          </ac:spMkLst>
        </pc:spChg>
        <pc:spChg chg="mod">
          <ac:chgData name="Kazim Sedat SIRMEN" userId="73af17368f4a9938" providerId="LiveId" clId="{2F4005D8-7AD4-4144-996F-745C81A53CF8}" dt="2021-02-21T22:10:42.032" v="1169"/>
          <ac:spMkLst>
            <pc:docMk/>
            <pc:sldMk cId="4019311233" sldId="261"/>
            <ac:spMk id="3" creationId="{DDE19F83-FA86-464B-AF25-7D2886F5D261}"/>
          </ac:spMkLst>
        </pc:spChg>
      </pc:sldChg>
      <pc:sldChg chg="del">
        <pc:chgData name="Kazim Sedat SIRMEN" userId="73af17368f4a9938" providerId="LiveId" clId="{2F4005D8-7AD4-4144-996F-745C81A53CF8}" dt="2021-02-21T02:27:28.536" v="247" actId="2696"/>
        <pc:sldMkLst>
          <pc:docMk/>
          <pc:sldMk cId="538053391" sldId="262"/>
        </pc:sldMkLst>
      </pc:sldChg>
      <pc:sldChg chg="modSp new mod">
        <pc:chgData name="Kazim Sedat SIRMEN" userId="73af17368f4a9938" providerId="LiveId" clId="{2F4005D8-7AD4-4144-996F-745C81A53CF8}" dt="2021-02-22T00:54:08.757" v="2276" actId="123"/>
        <pc:sldMkLst>
          <pc:docMk/>
          <pc:sldMk cId="667955652" sldId="262"/>
        </pc:sldMkLst>
        <pc:spChg chg="mod">
          <ac:chgData name="Kazim Sedat SIRMEN" userId="73af17368f4a9938" providerId="LiveId" clId="{2F4005D8-7AD4-4144-996F-745C81A53CF8}" dt="2021-02-22T00:53:41.197" v="2273" actId="122"/>
          <ac:spMkLst>
            <pc:docMk/>
            <pc:sldMk cId="667955652" sldId="262"/>
            <ac:spMk id="2" creationId="{11DE2210-D76D-4C76-B2EC-E0EBE53262E5}"/>
          </ac:spMkLst>
        </pc:spChg>
        <pc:spChg chg="mod">
          <ac:chgData name="Kazim Sedat SIRMEN" userId="73af17368f4a9938" providerId="LiveId" clId="{2F4005D8-7AD4-4144-996F-745C81A53CF8}" dt="2021-02-22T00:54:08.757" v="2276" actId="123"/>
          <ac:spMkLst>
            <pc:docMk/>
            <pc:sldMk cId="667955652" sldId="262"/>
            <ac:spMk id="3" creationId="{B1E8C1F3-47FE-4215-89E0-705F83BFBF55}"/>
          </ac:spMkLst>
        </pc:spChg>
      </pc:sldChg>
      <pc:sldChg chg="modSp new del mod">
        <pc:chgData name="Kazim Sedat SIRMEN" userId="73af17368f4a9938" providerId="LiveId" clId="{2F4005D8-7AD4-4144-996F-745C81A53CF8}" dt="2021-02-21T22:46:59.001" v="1449" actId="2696"/>
        <pc:sldMkLst>
          <pc:docMk/>
          <pc:sldMk cId="853853792" sldId="262"/>
        </pc:sldMkLst>
        <pc:spChg chg="mod">
          <ac:chgData name="Kazim Sedat SIRMEN" userId="73af17368f4a9938" providerId="LiveId" clId="{2F4005D8-7AD4-4144-996F-745C81A53CF8}" dt="2021-02-21T22:12:54.775" v="1227" actId="20577"/>
          <ac:spMkLst>
            <pc:docMk/>
            <pc:sldMk cId="853853792" sldId="262"/>
            <ac:spMk id="2" creationId="{D42D3277-DC89-4BBE-909C-6729557F7617}"/>
          </ac:spMkLst>
        </pc:spChg>
        <pc:spChg chg="mod">
          <ac:chgData name="Kazim Sedat SIRMEN" userId="73af17368f4a9938" providerId="LiveId" clId="{2F4005D8-7AD4-4144-996F-745C81A53CF8}" dt="2021-02-21T22:15:48.375" v="1358" actId="20577"/>
          <ac:spMkLst>
            <pc:docMk/>
            <pc:sldMk cId="853853792" sldId="262"/>
            <ac:spMk id="3" creationId="{0CC790A2-E191-4ED6-B7E3-21F3458EC10B}"/>
          </ac:spMkLst>
        </pc:spChg>
      </pc:sldChg>
      <pc:sldChg chg="modSp new del mod">
        <pc:chgData name="Kazim Sedat SIRMEN" userId="73af17368f4a9938" providerId="LiveId" clId="{2F4005D8-7AD4-4144-996F-745C81A53CF8}" dt="2021-02-22T00:08:17.791" v="2092" actId="2696"/>
        <pc:sldMkLst>
          <pc:docMk/>
          <pc:sldMk cId="1534261781" sldId="262"/>
        </pc:sldMkLst>
        <pc:spChg chg="mod">
          <ac:chgData name="Kazim Sedat SIRMEN" userId="73af17368f4a9938" providerId="LiveId" clId="{2F4005D8-7AD4-4144-996F-745C81A53CF8}" dt="2021-02-21T23:55:37.344" v="1825" actId="20577"/>
          <ac:spMkLst>
            <pc:docMk/>
            <pc:sldMk cId="1534261781" sldId="262"/>
            <ac:spMk id="2" creationId="{EE11FCC7-1A0C-4C63-B525-4CB8454D95DC}"/>
          </ac:spMkLst>
        </pc:spChg>
        <pc:spChg chg="mod">
          <ac:chgData name="Kazim Sedat SIRMEN" userId="73af17368f4a9938" providerId="LiveId" clId="{2F4005D8-7AD4-4144-996F-745C81A53CF8}" dt="2021-02-21T23:55:26.806" v="1809" actId="27636"/>
          <ac:spMkLst>
            <pc:docMk/>
            <pc:sldMk cId="1534261781" sldId="262"/>
            <ac:spMk id="3" creationId="{AD8FAB1F-EA12-4B44-AE95-E1F3B5E089B8}"/>
          </ac:spMkLst>
        </pc:spChg>
      </pc:sldChg>
      <pc:sldChg chg="del">
        <pc:chgData name="Kazim Sedat SIRMEN" userId="73af17368f4a9938" providerId="LiveId" clId="{2F4005D8-7AD4-4144-996F-745C81A53CF8}" dt="2021-02-21T02:27:34.465" v="248" actId="2696"/>
        <pc:sldMkLst>
          <pc:docMk/>
          <pc:sldMk cId="420155745" sldId="263"/>
        </pc:sldMkLst>
      </pc:sldChg>
      <pc:sldChg chg="modSp new mod">
        <pc:chgData name="Kazim Sedat SIRMEN" userId="73af17368f4a9938" providerId="LiveId" clId="{2F4005D8-7AD4-4144-996F-745C81A53CF8}" dt="2021-02-22T00:54:53.229" v="2284" actId="207"/>
        <pc:sldMkLst>
          <pc:docMk/>
          <pc:sldMk cId="571760291" sldId="263"/>
        </pc:sldMkLst>
        <pc:spChg chg="mod">
          <ac:chgData name="Kazim Sedat SIRMEN" userId="73af17368f4a9938" providerId="LiveId" clId="{2F4005D8-7AD4-4144-996F-745C81A53CF8}" dt="2021-02-22T00:54:29.391" v="2280" actId="207"/>
          <ac:spMkLst>
            <pc:docMk/>
            <pc:sldMk cId="571760291" sldId="263"/>
            <ac:spMk id="2" creationId="{9F1456F9-48CA-4A5D-843D-59AC635FEBD8}"/>
          </ac:spMkLst>
        </pc:spChg>
        <pc:spChg chg="mod">
          <ac:chgData name="Kazim Sedat SIRMEN" userId="73af17368f4a9938" providerId="LiveId" clId="{2F4005D8-7AD4-4144-996F-745C81A53CF8}" dt="2021-02-22T00:54:53.229" v="2284" actId="207"/>
          <ac:spMkLst>
            <pc:docMk/>
            <pc:sldMk cId="571760291" sldId="263"/>
            <ac:spMk id="3" creationId="{C4468347-885C-4A36-885B-BE8AD7EDA319}"/>
          </ac:spMkLst>
        </pc:spChg>
      </pc:sldChg>
      <pc:sldChg chg="modSp new del mod">
        <pc:chgData name="Kazim Sedat SIRMEN" userId="73af17368f4a9938" providerId="LiveId" clId="{2F4005D8-7AD4-4144-996F-745C81A53CF8}" dt="2021-02-22T00:08:15.438" v="2091" actId="2696"/>
        <pc:sldMkLst>
          <pc:docMk/>
          <pc:sldMk cId="3144049608" sldId="263"/>
        </pc:sldMkLst>
        <pc:spChg chg="mod">
          <ac:chgData name="Kazim Sedat SIRMEN" userId="73af17368f4a9938" providerId="LiveId" clId="{2F4005D8-7AD4-4144-996F-745C81A53CF8}" dt="2021-02-21T23:56:35.919" v="1875" actId="207"/>
          <ac:spMkLst>
            <pc:docMk/>
            <pc:sldMk cId="3144049608" sldId="263"/>
            <ac:spMk id="2" creationId="{DA6517AD-283C-4EA6-9939-D5D8652F5235}"/>
          </ac:spMkLst>
        </pc:spChg>
        <pc:spChg chg="mod">
          <ac:chgData name="Kazim Sedat SIRMEN" userId="73af17368f4a9938" providerId="LiveId" clId="{2F4005D8-7AD4-4144-996F-745C81A53CF8}" dt="2021-02-21T23:55:56.448" v="1827"/>
          <ac:spMkLst>
            <pc:docMk/>
            <pc:sldMk cId="3144049608" sldId="263"/>
            <ac:spMk id="3" creationId="{71DAEA43-F33A-4ED2-9E94-3EDBB48F54AD}"/>
          </ac:spMkLst>
        </pc:spChg>
      </pc:sldChg>
      <pc:sldChg chg="modSp new del mod">
        <pc:chgData name="Kazim Sedat SIRMEN" userId="73af17368f4a9938" providerId="LiveId" clId="{2F4005D8-7AD4-4144-996F-745C81A53CF8}" dt="2021-02-22T00:07:01.758" v="2048" actId="2696"/>
        <pc:sldMkLst>
          <pc:docMk/>
          <pc:sldMk cId="1861485087" sldId="264"/>
        </pc:sldMkLst>
        <pc:spChg chg="mod">
          <ac:chgData name="Kazim Sedat SIRMEN" userId="73af17368f4a9938" providerId="LiveId" clId="{2F4005D8-7AD4-4144-996F-745C81A53CF8}" dt="2021-02-21T23:58:53.675" v="1882" actId="122"/>
          <ac:spMkLst>
            <pc:docMk/>
            <pc:sldMk cId="1861485087" sldId="264"/>
            <ac:spMk id="2" creationId="{236CD234-2644-4D8C-A78E-B03ED7A0CA49}"/>
          </ac:spMkLst>
        </pc:spChg>
        <pc:spChg chg="mod">
          <ac:chgData name="Kazim Sedat SIRMEN" userId="73af17368f4a9938" providerId="LiveId" clId="{2F4005D8-7AD4-4144-996F-745C81A53CF8}" dt="2021-02-21T23:58:24.801" v="1878"/>
          <ac:spMkLst>
            <pc:docMk/>
            <pc:sldMk cId="1861485087" sldId="264"/>
            <ac:spMk id="3" creationId="{FCD40536-A876-40FD-AA6B-1F23382D42D8}"/>
          </ac:spMkLst>
        </pc:spChg>
      </pc:sldChg>
      <pc:sldChg chg="modSp new del mod">
        <pc:chgData name="Kazim Sedat SIRMEN" userId="73af17368f4a9938" providerId="LiveId" clId="{2F4005D8-7AD4-4144-996F-745C81A53CF8}" dt="2021-02-22T00:06:59.286" v="2047" actId="2696"/>
        <pc:sldMkLst>
          <pc:docMk/>
          <pc:sldMk cId="1358622296" sldId="265"/>
        </pc:sldMkLst>
        <pc:spChg chg="mod">
          <ac:chgData name="Kazim Sedat SIRMEN" userId="73af17368f4a9938" providerId="LiveId" clId="{2F4005D8-7AD4-4144-996F-745C81A53CF8}" dt="2021-02-21T23:59:49.233" v="1938" actId="207"/>
          <ac:spMkLst>
            <pc:docMk/>
            <pc:sldMk cId="1358622296" sldId="265"/>
            <ac:spMk id="2" creationId="{8B25BD09-CBF1-472E-851F-BF90E1367CDA}"/>
          </ac:spMkLst>
        </pc:spChg>
        <pc:spChg chg="mod">
          <ac:chgData name="Kazim Sedat SIRMEN" userId="73af17368f4a9938" providerId="LiveId" clId="{2F4005D8-7AD4-4144-996F-745C81A53CF8}" dt="2021-02-22T00:00:02.593" v="1939"/>
          <ac:spMkLst>
            <pc:docMk/>
            <pc:sldMk cId="1358622296" sldId="265"/>
            <ac:spMk id="3" creationId="{4ECF2183-C45C-455F-8E1E-71C610BBA0BD}"/>
          </ac:spMkLst>
        </pc:spChg>
      </pc:sldChg>
    </pc:docChg>
  </pc:docChgLst>
  <pc:docChgLst>
    <pc:chgData name="Kazim Sedat SIRMEN" userId="73af17368f4a9938" providerId="LiveId" clId="{A94FC0CE-60F9-4D0D-821A-361AE20AE53B}"/>
    <pc:docChg chg="custSel addSld delSld modSld">
      <pc:chgData name="Kazim Sedat SIRMEN" userId="73af17368f4a9938" providerId="LiveId" clId="{A94FC0CE-60F9-4D0D-821A-361AE20AE53B}" dt="2021-02-21T01:47:52.393" v="1013" actId="20577"/>
      <pc:docMkLst>
        <pc:docMk/>
      </pc:docMkLst>
      <pc:sldChg chg="addSp delSp modSp mod">
        <pc:chgData name="Kazim Sedat SIRMEN" userId="73af17368f4a9938" providerId="LiveId" clId="{A94FC0CE-60F9-4D0D-821A-361AE20AE53B}" dt="2021-02-20T23:36:40.814" v="24" actId="207"/>
        <pc:sldMkLst>
          <pc:docMk/>
          <pc:sldMk cId="678400992" sldId="256"/>
        </pc:sldMkLst>
        <pc:spChg chg="mod">
          <ac:chgData name="Kazim Sedat SIRMEN" userId="73af17368f4a9938" providerId="LiveId" clId="{A94FC0CE-60F9-4D0D-821A-361AE20AE53B}" dt="2021-02-20T23:32:29.602" v="11" actId="20577"/>
          <ac:spMkLst>
            <pc:docMk/>
            <pc:sldMk cId="678400992" sldId="256"/>
            <ac:spMk id="2" creationId="{D51F152D-A5B9-4737-8296-7F0FEE12C6C9}"/>
          </ac:spMkLst>
        </pc:spChg>
        <pc:spChg chg="del mod">
          <ac:chgData name="Kazim Sedat SIRMEN" userId="73af17368f4a9938" providerId="LiveId" clId="{A94FC0CE-60F9-4D0D-821A-361AE20AE53B}" dt="2021-02-20T23:35:39.179" v="14"/>
          <ac:spMkLst>
            <pc:docMk/>
            <pc:sldMk cId="678400992" sldId="256"/>
            <ac:spMk id="3" creationId="{BFF7386C-EC69-4A1B-A43B-A9397541F4AA}"/>
          </ac:spMkLst>
        </pc:spChg>
        <pc:spChg chg="add mod">
          <ac:chgData name="Kazim Sedat SIRMEN" userId="73af17368f4a9938" providerId="LiveId" clId="{A94FC0CE-60F9-4D0D-821A-361AE20AE53B}" dt="2021-02-20T23:36:40.814" v="24" actId="207"/>
          <ac:spMkLst>
            <pc:docMk/>
            <pc:sldMk cId="678400992" sldId="256"/>
            <ac:spMk id="4" creationId="{86020B8B-9733-4BAF-B680-9EAF11803695}"/>
          </ac:spMkLst>
        </pc:spChg>
      </pc:sldChg>
      <pc:sldChg chg="modSp mod">
        <pc:chgData name="Kazim Sedat SIRMEN" userId="73af17368f4a9938" providerId="LiveId" clId="{A94FC0CE-60F9-4D0D-821A-361AE20AE53B}" dt="2021-02-20T23:45:30.275" v="229" actId="123"/>
        <pc:sldMkLst>
          <pc:docMk/>
          <pc:sldMk cId="1343741892" sldId="257"/>
        </pc:sldMkLst>
        <pc:spChg chg="mod">
          <ac:chgData name="Kazim Sedat SIRMEN" userId="73af17368f4a9938" providerId="LiveId" clId="{A94FC0CE-60F9-4D0D-821A-361AE20AE53B}" dt="2021-02-20T23:38:01.947" v="82" actId="20577"/>
          <ac:spMkLst>
            <pc:docMk/>
            <pc:sldMk cId="1343741892" sldId="257"/>
            <ac:spMk id="2" creationId="{9681206C-7267-494C-9929-F2D18B5832A1}"/>
          </ac:spMkLst>
        </pc:spChg>
        <pc:spChg chg="mod">
          <ac:chgData name="Kazim Sedat SIRMEN" userId="73af17368f4a9938" providerId="LiveId" clId="{A94FC0CE-60F9-4D0D-821A-361AE20AE53B}" dt="2021-02-20T23:45:30.275" v="229" actId="123"/>
          <ac:spMkLst>
            <pc:docMk/>
            <pc:sldMk cId="1343741892" sldId="257"/>
            <ac:spMk id="3" creationId="{B5DE72D4-063A-4A22-AC95-9308D8849DA1}"/>
          </ac:spMkLst>
        </pc:spChg>
      </pc:sldChg>
      <pc:sldChg chg="modSp mod">
        <pc:chgData name="Kazim Sedat SIRMEN" userId="73af17368f4a9938" providerId="LiveId" clId="{A94FC0CE-60F9-4D0D-821A-361AE20AE53B}" dt="2021-02-20T23:48:54.039" v="283" actId="207"/>
        <pc:sldMkLst>
          <pc:docMk/>
          <pc:sldMk cId="2939606238" sldId="258"/>
        </pc:sldMkLst>
        <pc:spChg chg="mod">
          <ac:chgData name="Kazim Sedat SIRMEN" userId="73af17368f4a9938" providerId="LiveId" clId="{A94FC0CE-60F9-4D0D-821A-361AE20AE53B}" dt="2021-02-20T23:48:18.526" v="239" actId="20577"/>
          <ac:spMkLst>
            <pc:docMk/>
            <pc:sldMk cId="2939606238" sldId="258"/>
            <ac:spMk id="2" creationId="{C9BBD11C-4ECF-4447-8D51-56D89BA2B930}"/>
          </ac:spMkLst>
        </pc:spChg>
        <pc:spChg chg="mod">
          <ac:chgData name="Kazim Sedat SIRMEN" userId="73af17368f4a9938" providerId="LiveId" clId="{A94FC0CE-60F9-4D0D-821A-361AE20AE53B}" dt="2021-02-20T23:48:54.039" v="283" actId="207"/>
          <ac:spMkLst>
            <pc:docMk/>
            <pc:sldMk cId="2939606238" sldId="258"/>
            <ac:spMk id="3" creationId="{4EFB9C4C-38CD-4C73-B14E-7DD8F9F40BED}"/>
          </ac:spMkLst>
        </pc:spChg>
      </pc:sldChg>
      <pc:sldChg chg="addSp delSp modSp del mod chgLayout">
        <pc:chgData name="Kazim Sedat SIRMEN" userId="73af17368f4a9938" providerId="LiveId" clId="{A94FC0CE-60F9-4D0D-821A-361AE20AE53B}" dt="2021-02-20T23:53:03.710" v="301" actId="2696"/>
        <pc:sldMkLst>
          <pc:docMk/>
          <pc:sldMk cId="4092365031" sldId="259"/>
        </pc:sldMkLst>
        <pc:spChg chg="mod ord">
          <ac:chgData name="Kazim Sedat SIRMEN" userId="73af17368f4a9938" providerId="LiveId" clId="{A94FC0CE-60F9-4D0D-821A-361AE20AE53B}" dt="2021-02-20T23:52:40.630" v="300" actId="6264"/>
          <ac:spMkLst>
            <pc:docMk/>
            <pc:sldMk cId="4092365031" sldId="259"/>
            <ac:spMk id="2" creationId="{3A069733-E8DD-426E-9B63-86F317D845C5}"/>
          </ac:spMkLst>
        </pc:spChg>
        <pc:spChg chg="del mod">
          <ac:chgData name="Kazim Sedat SIRMEN" userId="73af17368f4a9938" providerId="LiveId" clId="{A94FC0CE-60F9-4D0D-821A-361AE20AE53B}" dt="2021-02-20T23:52:39.142" v="299" actId="6264"/>
          <ac:spMkLst>
            <pc:docMk/>
            <pc:sldMk cId="4092365031" sldId="259"/>
            <ac:spMk id="3" creationId="{97200308-F33F-428B-B47B-0E197CEECBA5}"/>
          </ac:spMkLst>
        </pc:spChg>
        <pc:spChg chg="add del mod">
          <ac:chgData name="Kazim Sedat SIRMEN" userId="73af17368f4a9938" providerId="LiveId" clId="{A94FC0CE-60F9-4D0D-821A-361AE20AE53B}" dt="2021-02-20T23:52:39.142" v="299" actId="6264"/>
          <ac:spMkLst>
            <pc:docMk/>
            <pc:sldMk cId="4092365031" sldId="259"/>
            <ac:spMk id="4" creationId="{01DEF5A2-E88D-46C6-A5ED-B9EB318F7B43}"/>
          </ac:spMkLst>
        </pc:spChg>
        <pc:spChg chg="add del mod ord">
          <ac:chgData name="Kazim Sedat SIRMEN" userId="73af17368f4a9938" providerId="LiveId" clId="{A94FC0CE-60F9-4D0D-821A-361AE20AE53B}" dt="2021-02-20T23:52:40.630" v="300" actId="6264"/>
          <ac:spMkLst>
            <pc:docMk/>
            <pc:sldMk cId="4092365031" sldId="259"/>
            <ac:spMk id="5" creationId="{0C347D2C-EB8A-40EB-A2B7-FF551DCB1DE8}"/>
          </ac:spMkLst>
        </pc:spChg>
        <pc:spChg chg="add del mod">
          <ac:chgData name="Kazim Sedat SIRMEN" userId="73af17368f4a9938" providerId="LiveId" clId="{A94FC0CE-60F9-4D0D-821A-361AE20AE53B}" dt="2021-02-20T23:52:40.630" v="300" actId="6264"/>
          <ac:spMkLst>
            <pc:docMk/>
            <pc:sldMk cId="4092365031" sldId="259"/>
            <ac:spMk id="6" creationId="{A76481F6-1722-496C-9EAC-2375319FDCF5}"/>
          </ac:spMkLst>
        </pc:spChg>
        <pc:spChg chg="add mod ord">
          <ac:chgData name="Kazim Sedat SIRMEN" userId="73af17368f4a9938" providerId="LiveId" clId="{A94FC0CE-60F9-4D0D-821A-361AE20AE53B}" dt="2021-02-20T23:52:40.630" v="300" actId="6264"/>
          <ac:spMkLst>
            <pc:docMk/>
            <pc:sldMk cId="4092365031" sldId="259"/>
            <ac:spMk id="7" creationId="{3840A0A1-C029-4640-8A9F-DC38060CCC3A}"/>
          </ac:spMkLst>
        </pc:spChg>
        <pc:spChg chg="mod">
          <ac:chgData name="Kazim Sedat SIRMEN" userId="73af17368f4a9938" providerId="LiveId" clId="{A94FC0CE-60F9-4D0D-821A-361AE20AE53B}" dt="2021-02-20T23:52:21.697" v="297" actId="1076"/>
          <ac:spMkLst>
            <pc:docMk/>
            <pc:sldMk cId="4092365031" sldId="259"/>
            <ac:spMk id="11" creationId="{F19DE172-9A8D-401E-A07A-FC46746934BF}"/>
          </ac:spMkLst>
        </pc:spChg>
        <pc:spChg chg="mod">
          <ac:chgData name="Kazim Sedat SIRMEN" userId="73af17368f4a9938" providerId="LiveId" clId="{A94FC0CE-60F9-4D0D-821A-361AE20AE53B}" dt="2021-02-20T23:52:24.324" v="298" actId="1076"/>
          <ac:spMkLst>
            <pc:docMk/>
            <pc:sldMk cId="4092365031" sldId="259"/>
            <ac:spMk id="14" creationId="{EC3EEBEF-88EF-4055-BF64-0F717C9C5C6B}"/>
          </ac:spMkLst>
        </pc:spChg>
        <pc:spChg chg="mod">
          <ac:chgData name="Kazim Sedat SIRMEN" userId="73af17368f4a9938" providerId="LiveId" clId="{A94FC0CE-60F9-4D0D-821A-361AE20AE53B}" dt="2021-02-20T23:52:17.816" v="296" actId="1076"/>
          <ac:spMkLst>
            <pc:docMk/>
            <pc:sldMk cId="4092365031" sldId="259"/>
            <ac:spMk id="15" creationId="{CDE996C9-9C27-4B2F-BA4C-E91B58BFE19E}"/>
          </ac:spMkLst>
        </pc:spChg>
      </pc:sldChg>
      <pc:sldChg chg="modSp mod">
        <pc:chgData name="Kazim Sedat SIRMEN" userId="73af17368f4a9938" providerId="LiveId" clId="{A94FC0CE-60F9-4D0D-821A-361AE20AE53B}" dt="2021-02-20T23:55:49.586" v="503" actId="20577"/>
        <pc:sldMkLst>
          <pc:docMk/>
          <pc:sldMk cId="814820300" sldId="260"/>
        </pc:sldMkLst>
        <pc:spChg chg="mod">
          <ac:chgData name="Kazim Sedat SIRMEN" userId="73af17368f4a9938" providerId="LiveId" clId="{A94FC0CE-60F9-4D0D-821A-361AE20AE53B}" dt="2021-02-20T23:53:26.657" v="322" actId="20577"/>
          <ac:spMkLst>
            <pc:docMk/>
            <pc:sldMk cId="814820300" sldId="260"/>
            <ac:spMk id="2" creationId="{37292FAB-4A73-461E-83E6-585CA619E8D1}"/>
          </ac:spMkLst>
        </pc:spChg>
        <pc:spChg chg="mod">
          <ac:chgData name="Kazim Sedat SIRMEN" userId="73af17368f4a9938" providerId="LiveId" clId="{A94FC0CE-60F9-4D0D-821A-361AE20AE53B}" dt="2021-02-20T23:55:49.586" v="503" actId="20577"/>
          <ac:spMkLst>
            <pc:docMk/>
            <pc:sldMk cId="814820300" sldId="260"/>
            <ac:spMk id="3" creationId="{50F3DF84-32F1-44AA-B0D9-FFCCC388FD13}"/>
          </ac:spMkLst>
        </pc:spChg>
      </pc:sldChg>
      <pc:sldChg chg="addSp delSp modSp mod">
        <pc:chgData name="Kazim Sedat SIRMEN" userId="73af17368f4a9938" providerId="LiveId" clId="{A94FC0CE-60F9-4D0D-821A-361AE20AE53B}" dt="2021-02-21T00:00:43.261" v="551" actId="20577"/>
        <pc:sldMkLst>
          <pc:docMk/>
          <pc:sldMk cId="2974159861" sldId="261"/>
        </pc:sldMkLst>
        <pc:spChg chg="mod">
          <ac:chgData name="Kazim Sedat SIRMEN" userId="73af17368f4a9938" providerId="LiveId" clId="{A94FC0CE-60F9-4D0D-821A-361AE20AE53B}" dt="2021-02-20T23:56:07.043" v="510" actId="20577"/>
          <ac:spMkLst>
            <pc:docMk/>
            <pc:sldMk cId="2974159861" sldId="261"/>
            <ac:spMk id="2" creationId="{39C72166-C293-43C6-A68C-94C7AF97E5FE}"/>
          </ac:spMkLst>
        </pc:spChg>
        <pc:spChg chg="del mod">
          <ac:chgData name="Kazim Sedat SIRMEN" userId="73af17368f4a9938" providerId="LiveId" clId="{A94FC0CE-60F9-4D0D-821A-361AE20AE53B}" dt="2021-02-20T23:59:55.181" v="542"/>
          <ac:spMkLst>
            <pc:docMk/>
            <pc:sldMk cId="2974159861" sldId="261"/>
            <ac:spMk id="3" creationId="{C2096214-2056-47FD-A66A-0D34864515BC}"/>
          </ac:spMkLst>
        </pc:spChg>
        <pc:spChg chg="add mod">
          <ac:chgData name="Kazim Sedat SIRMEN" userId="73af17368f4a9938" providerId="LiveId" clId="{A94FC0CE-60F9-4D0D-821A-361AE20AE53B}" dt="2021-02-20T23:59:34.293" v="540" actId="20577"/>
          <ac:spMkLst>
            <pc:docMk/>
            <pc:sldMk cId="2974159861" sldId="261"/>
            <ac:spMk id="4" creationId="{2616546D-F0EC-49DF-9BDB-334D3DBC97C6}"/>
          </ac:spMkLst>
        </pc:spChg>
        <pc:spChg chg="add mod">
          <ac:chgData name="Kazim Sedat SIRMEN" userId="73af17368f4a9938" providerId="LiveId" clId="{A94FC0CE-60F9-4D0D-821A-361AE20AE53B}" dt="2021-02-21T00:00:43.261" v="551" actId="20577"/>
          <ac:spMkLst>
            <pc:docMk/>
            <pc:sldMk cId="2974159861" sldId="261"/>
            <ac:spMk id="5" creationId="{1C0E3A16-818D-44C3-9AF9-BE2DC9B933F0}"/>
          </ac:spMkLst>
        </pc:spChg>
      </pc:sldChg>
      <pc:sldChg chg="modSp mod">
        <pc:chgData name="Kazim Sedat SIRMEN" userId="73af17368f4a9938" providerId="LiveId" clId="{A94FC0CE-60F9-4D0D-821A-361AE20AE53B}" dt="2021-02-21T00:29:49.855" v="715" actId="20577"/>
        <pc:sldMkLst>
          <pc:docMk/>
          <pc:sldMk cId="538053391" sldId="262"/>
        </pc:sldMkLst>
        <pc:spChg chg="mod">
          <ac:chgData name="Kazim Sedat SIRMEN" userId="73af17368f4a9938" providerId="LiveId" clId="{A94FC0CE-60F9-4D0D-821A-361AE20AE53B}" dt="2021-02-21T00:29:49.855" v="715" actId="20577"/>
          <ac:spMkLst>
            <pc:docMk/>
            <pc:sldMk cId="538053391" sldId="262"/>
            <ac:spMk id="2" creationId="{41921717-CEBB-4CFF-88BC-686A263DEC94}"/>
          </ac:spMkLst>
        </pc:spChg>
        <pc:spChg chg="mod">
          <ac:chgData name="Kazim Sedat SIRMEN" userId="73af17368f4a9938" providerId="LiveId" clId="{A94FC0CE-60F9-4D0D-821A-361AE20AE53B}" dt="2021-02-21T00:29:38.540" v="708" actId="20577"/>
          <ac:spMkLst>
            <pc:docMk/>
            <pc:sldMk cId="538053391" sldId="262"/>
            <ac:spMk id="4" creationId="{79F0D6D3-9FCA-4A2C-B81D-2703455DD8B2}"/>
          </ac:spMkLst>
        </pc:spChg>
      </pc:sldChg>
      <pc:sldChg chg="modSp new mod">
        <pc:chgData name="Kazim Sedat SIRMEN" userId="73af17368f4a9938" providerId="LiveId" clId="{A94FC0CE-60F9-4D0D-821A-361AE20AE53B}" dt="2021-02-21T01:47:52.393" v="1013" actId="20577"/>
        <pc:sldMkLst>
          <pc:docMk/>
          <pc:sldMk cId="420155745" sldId="263"/>
        </pc:sldMkLst>
        <pc:spChg chg="mod">
          <ac:chgData name="Kazim Sedat SIRMEN" userId="73af17368f4a9938" providerId="LiveId" clId="{A94FC0CE-60F9-4D0D-821A-361AE20AE53B}" dt="2021-02-21T00:30:11.291" v="726" actId="207"/>
          <ac:spMkLst>
            <pc:docMk/>
            <pc:sldMk cId="420155745" sldId="263"/>
            <ac:spMk id="2" creationId="{EC7D8A3B-5765-43A7-8A17-114582DAC518}"/>
          </ac:spMkLst>
        </pc:spChg>
        <pc:spChg chg="mod">
          <ac:chgData name="Kazim Sedat SIRMEN" userId="73af17368f4a9938" providerId="LiveId" clId="{A94FC0CE-60F9-4D0D-821A-361AE20AE53B}" dt="2021-02-21T01:47:52.393" v="1013" actId="20577"/>
          <ac:spMkLst>
            <pc:docMk/>
            <pc:sldMk cId="420155745" sldId="263"/>
            <ac:spMk id="3" creationId="{EB99F756-2571-49E4-802E-CFF601E3FC3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270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965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283635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0753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901235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4822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8461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842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314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350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699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390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898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374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785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190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168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1F152D-A5B9-4737-8296-7F0FEE12C6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5410"/>
            <a:ext cx="9144000" cy="60368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MİLLETLERARASI YETKİ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6020B8B-9733-4BAF-B680-9EAF1180369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665018" y="3620478"/>
            <a:ext cx="102456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 defTabSz="914400">
              <a:buClrTx/>
            </a:pP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C8728E36-E957-41C0-BDEC-B952E54DE3C6}"/>
              </a:ext>
            </a:extLst>
          </p:cNvPr>
          <p:cNvSpPr txBox="1"/>
          <p:nvPr/>
        </p:nvSpPr>
        <p:spPr>
          <a:xfrm>
            <a:off x="1713390" y="861135"/>
            <a:ext cx="10342486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</a:rPr>
              <a:t>Türklerin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kişi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hallerine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ilişkin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davalar</a:t>
            </a:r>
            <a:endParaRPr lang="en-US" sz="3200" dirty="0">
              <a:solidFill>
                <a:srgbClr val="FF0000"/>
              </a:solidFill>
            </a:endParaRPr>
          </a:p>
          <a:p>
            <a:r>
              <a:rPr lang="en-US" sz="3200" dirty="0"/>
              <a:t> MADDE 41 – (1) </a:t>
            </a:r>
            <a:r>
              <a:rPr lang="en-US" sz="3200" dirty="0" err="1"/>
              <a:t>Türk</a:t>
            </a:r>
            <a:r>
              <a:rPr lang="en-US" sz="3200" dirty="0"/>
              <a:t> </a:t>
            </a:r>
            <a:r>
              <a:rPr lang="en-US" sz="3200" dirty="0" err="1"/>
              <a:t>vatandaşlarının</a:t>
            </a:r>
            <a:r>
              <a:rPr lang="en-US" sz="3200" dirty="0"/>
              <a:t> </a:t>
            </a:r>
            <a:r>
              <a:rPr lang="en-US" sz="3200" dirty="0" err="1"/>
              <a:t>kişi</a:t>
            </a:r>
            <a:r>
              <a:rPr lang="en-US" sz="3200" dirty="0"/>
              <a:t> </a:t>
            </a:r>
            <a:r>
              <a:rPr lang="en-US" sz="3200" dirty="0" err="1"/>
              <a:t>hâllerine</a:t>
            </a:r>
            <a:r>
              <a:rPr lang="en-US" sz="3200" dirty="0"/>
              <a:t> </a:t>
            </a:r>
            <a:r>
              <a:rPr lang="en-US" sz="3200" dirty="0" err="1"/>
              <a:t>ilişkin</a:t>
            </a:r>
            <a:r>
              <a:rPr lang="en-US" sz="3200" dirty="0"/>
              <a:t> </a:t>
            </a:r>
            <a:r>
              <a:rPr lang="en-US" sz="3200" dirty="0" err="1"/>
              <a:t>davaları</a:t>
            </a:r>
            <a:r>
              <a:rPr lang="en-US" sz="3200" dirty="0"/>
              <a:t>, </a:t>
            </a:r>
            <a:r>
              <a:rPr lang="en-US" sz="3200" dirty="0" err="1"/>
              <a:t>yabancı</a:t>
            </a:r>
            <a:r>
              <a:rPr lang="en-US" sz="3200" dirty="0"/>
              <a:t> </a:t>
            </a:r>
            <a:r>
              <a:rPr lang="en-US" sz="3200" dirty="0" err="1"/>
              <a:t>ülke</a:t>
            </a:r>
            <a:r>
              <a:rPr lang="en-US" sz="3200" dirty="0"/>
              <a:t> </a:t>
            </a:r>
            <a:r>
              <a:rPr lang="en-US" sz="3200" dirty="0" err="1"/>
              <a:t>mahkemelerinde</a:t>
            </a:r>
            <a:r>
              <a:rPr lang="en-US" sz="3200" dirty="0"/>
              <a:t> </a:t>
            </a:r>
            <a:r>
              <a:rPr lang="en-US" sz="3200" dirty="0" err="1"/>
              <a:t>açılmadığı</a:t>
            </a:r>
            <a:r>
              <a:rPr lang="en-US" sz="3200" dirty="0"/>
              <a:t> </a:t>
            </a:r>
            <a:r>
              <a:rPr lang="en-US" sz="3200" dirty="0" err="1"/>
              <a:t>veya</a:t>
            </a:r>
            <a:r>
              <a:rPr lang="en-US" sz="3200" dirty="0"/>
              <a:t> </a:t>
            </a:r>
            <a:r>
              <a:rPr lang="en-US" sz="3200" dirty="0" err="1"/>
              <a:t>açılamadığı</a:t>
            </a:r>
            <a:r>
              <a:rPr lang="en-US" sz="3200" dirty="0"/>
              <a:t> </a:t>
            </a:r>
            <a:r>
              <a:rPr lang="en-US" sz="3200" dirty="0" err="1"/>
              <a:t>takdirde</a:t>
            </a:r>
            <a:r>
              <a:rPr lang="en-US" sz="3200" dirty="0"/>
              <a:t> </a:t>
            </a:r>
            <a:r>
              <a:rPr lang="en-US" sz="3200" dirty="0" err="1"/>
              <a:t>Türkiye’de</a:t>
            </a:r>
            <a:r>
              <a:rPr lang="en-US" sz="3200" dirty="0"/>
              <a:t> </a:t>
            </a:r>
            <a:r>
              <a:rPr lang="en-US" sz="3200" dirty="0" err="1"/>
              <a:t>yer</a:t>
            </a:r>
            <a:r>
              <a:rPr lang="en-US" sz="3200" dirty="0"/>
              <a:t> </a:t>
            </a:r>
            <a:r>
              <a:rPr lang="en-US" sz="3200" dirty="0" err="1"/>
              <a:t>itibariyle</a:t>
            </a:r>
            <a:r>
              <a:rPr lang="en-US" sz="3200" dirty="0"/>
              <a:t> </a:t>
            </a:r>
            <a:r>
              <a:rPr lang="en-US" sz="3200" dirty="0" err="1"/>
              <a:t>yetkili</a:t>
            </a:r>
            <a:r>
              <a:rPr lang="en-US" sz="3200" dirty="0"/>
              <a:t> </a:t>
            </a:r>
            <a:r>
              <a:rPr lang="en-US" sz="3200" dirty="0" err="1"/>
              <a:t>mahkemede</a:t>
            </a:r>
            <a:r>
              <a:rPr lang="en-US" sz="3200" dirty="0"/>
              <a:t>, </a:t>
            </a:r>
            <a:r>
              <a:rPr lang="en-US" sz="3200" dirty="0" err="1"/>
              <a:t>bulunmaması</a:t>
            </a:r>
            <a:r>
              <a:rPr lang="en-US" sz="3200" dirty="0"/>
              <a:t> </a:t>
            </a:r>
            <a:r>
              <a:rPr lang="en-US" sz="3200" dirty="0" err="1"/>
              <a:t>hâlinde</a:t>
            </a:r>
            <a:r>
              <a:rPr lang="en-US" sz="3200" dirty="0"/>
              <a:t> </a:t>
            </a:r>
            <a:r>
              <a:rPr lang="en-US" sz="3200" dirty="0" err="1"/>
              <a:t>ilgilinin</a:t>
            </a:r>
            <a:r>
              <a:rPr lang="en-US" sz="3200" dirty="0"/>
              <a:t> </a:t>
            </a:r>
            <a:r>
              <a:rPr lang="en-US" sz="3200" dirty="0" err="1"/>
              <a:t>sâkin</a:t>
            </a:r>
            <a:r>
              <a:rPr lang="en-US" sz="3200" dirty="0"/>
              <a:t> </a:t>
            </a:r>
            <a:r>
              <a:rPr lang="en-US" sz="3200" dirty="0" err="1"/>
              <a:t>olduğu</a:t>
            </a:r>
            <a:r>
              <a:rPr lang="en-US" sz="3200" dirty="0"/>
              <a:t> </a:t>
            </a:r>
            <a:r>
              <a:rPr lang="en-US" sz="3200" dirty="0" err="1"/>
              <a:t>yer</a:t>
            </a:r>
            <a:r>
              <a:rPr lang="en-US" sz="3200" dirty="0"/>
              <a:t>, </a:t>
            </a:r>
            <a:r>
              <a:rPr lang="en-US" sz="3200" dirty="0" err="1"/>
              <a:t>Türkiye’de</a:t>
            </a:r>
            <a:r>
              <a:rPr lang="en-US" sz="3200" dirty="0"/>
              <a:t> </a:t>
            </a:r>
            <a:r>
              <a:rPr lang="en-US" sz="3200" dirty="0" err="1"/>
              <a:t>sâkin</a:t>
            </a:r>
            <a:r>
              <a:rPr lang="en-US" sz="3200" dirty="0"/>
              <a:t> </a:t>
            </a:r>
            <a:r>
              <a:rPr lang="en-US" sz="3200" dirty="0" err="1"/>
              <a:t>değilse</a:t>
            </a:r>
            <a:r>
              <a:rPr lang="en-US" sz="3200" dirty="0"/>
              <a:t> </a:t>
            </a:r>
            <a:r>
              <a:rPr lang="en-US" sz="3200" dirty="0" err="1"/>
              <a:t>Türkiye’deki</a:t>
            </a:r>
            <a:r>
              <a:rPr lang="en-US" sz="3200" dirty="0"/>
              <a:t> son </a:t>
            </a:r>
            <a:r>
              <a:rPr lang="en-US" sz="3200" dirty="0" err="1"/>
              <a:t>yerleşim</a:t>
            </a:r>
            <a:r>
              <a:rPr lang="en-US" sz="3200" dirty="0"/>
              <a:t> </a:t>
            </a:r>
            <a:r>
              <a:rPr lang="en-US" sz="3200" dirty="0" err="1"/>
              <a:t>yeri</a:t>
            </a:r>
            <a:r>
              <a:rPr lang="en-US" sz="3200" dirty="0"/>
              <a:t> </a:t>
            </a:r>
            <a:r>
              <a:rPr lang="en-US" sz="3200" dirty="0" err="1"/>
              <a:t>mahkemesinde</a:t>
            </a:r>
            <a:r>
              <a:rPr lang="en-US" sz="3200" dirty="0"/>
              <a:t>, o da </a:t>
            </a:r>
            <a:r>
              <a:rPr lang="en-US" sz="3200" dirty="0" err="1"/>
              <a:t>bulunmadığı</a:t>
            </a:r>
            <a:r>
              <a:rPr lang="en-US" sz="3200" dirty="0"/>
              <a:t> </a:t>
            </a:r>
            <a:r>
              <a:rPr lang="en-US" sz="3200" dirty="0" err="1"/>
              <a:t>takdirde</a:t>
            </a:r>
            <a:r>
              <a:rPr lang="en-US" sz="3200" dirty="0"/>
              <a:t> Ankara, İstanbul </a:t>
            </a:r>
            <a:r>
              <a:rPr lang="en-US" sz="3200" dirty="0" err="1"/>
              <a:t>veya</a:t>
            </a:r>
            <a:r>
              <a:rPr lang="en-US" sz="3200" dirty="0"/>
              <a:t> İzmir </a:t>
            </a:r>
            <a:r>
              <a:rPr lang="en-US" sz="3200" dirty="0" err="1"/>
              <a:t>mahkemelerinden</a:t>
            </a:r>
            <a:r>
              <a:rPr lang="en-US" sz="3200" dirty="0"/>
              <a:t> </a:t>
            </a:r>
            <a:r>
              <a:rPr lang="en-US" sz="3200" dirty="0" err="1"/>
              <a:t>birinde</a:t>
            </a:r>
            <a:r>
              <a:rPr lang="en-US" sz="3200" dirty="0"/>
              <a:t> </a:t>
            </a:r>
            <a:r>
              <a:rPr lang="en-US" sz="3200" dirty="0" err="1"/>
              <a:t>görülür</a:t>
            </a:r>
            <a:r>
              <a:rPr lang="en-US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78400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681206C-7267-494C-9929-F2D18B583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MİLLETLERARASI YETKİ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5DE72D4-063A-4A22-AC95-9308D8849D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599"/>
            <a:ext cx="9147068" cy="472440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1200" dirty="0"/>
              <a:t> </a:t>
            </a:r>
            <a:r>
              <a:rPr lang="en-US" sz="2400" dirty="0" err="1">
                <a:solidFill>
                  <a:srgbClr val="FF0000"/>
                </a:solidFill>
              </a:rPr>
              <a:t>Yabancıların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kişi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hâllerine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ilişkin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bazı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davalar</a:t>
            </a:r>
            <a:endParaRPr lang="en-US" sz="2400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en-US" sz="2400" dirty="0"/>
          </a:p>
          <a:p>
            <a:pPr marL="0" indent="0" algn="just">
              <a:buNone/>
            </a:pPr>
            <a:r>
              <a:rPr lang="en-US" sz="2400" dirty="0"/>
              <a:t>             MADDE 42 – (1) </a:t>
            </a:r>
            <a:r>
              <a:rPr lang="en-US" sz="2400" dirty="0" err="1"/>
              <a:t>Türkiye'de</a:t>
            </a:r>
            <a:r>
              <a:rPr lang="en-US" sz="2400" dirty="0"/>
              <a:t> </a:t>
            </a:r>
            <a:r>
              <a:rPr lang="en-US" sz="2400" dirty="0" err="1"/>
              <a:t>yerleşim</a:t>
            </a:r>
            <a:r>
              <a:rPr lang="en-US" sz="2400" dirty="0"/>
              <a:t> </a:t>
            </a:r>
            <a:r>
              <a:rPr lang="en-US" sz="2400" dirty="0" err="1"/>
              <a:t>yeri</a:t>
            </a:r>
            <a:r>
              <a:rPr lang="en-US" sz="2400" dirty="0"/>
              <a:t> </a:t>
            </a:r>
            <a:r>
              <a:rPr lang="en-US" sz="2400" dirty="0" err="1"/>
              <a:t>bulunmayan</a:t>
            </a:r>
            <a:r>
              <a:rPr lang="en-US" sz="2400" dirty="0"/>
              <a:t> </a:t>
            </a:r>
            <a:r>
              <a:rPr lang="en-US" sz="2400" dirty="0" err="1"/>
              <a:t>yabancı</a:t>
            </a:r>
            <a:r>
              <a:rPr lang="en-US" sz="2400" dirty="0"/>
              <a:t> </a:t>
            </a:r>
            <a:r>
              <a:rPr lang="en-US" sz="2400" dirty="0" err="1"/>
              <a:t>hakkında</a:t>
            </a:r>
            <a:r>
              <a:rPr lang="en-US" sz="2400" dirty="0"/>
              <a:t> </a:t>
            </a:r>
            <a:r>
              <a:rPr lang="en-US" sz="2400" dirty="0" err="1"/>
              <a:t>vesâyet</a:t>
            </a:r>
            <a:r>
              <a:rPr lang="en-US" sz="2400" dirty="0"/>
              <a:t>, </a:t>
            </a:r>
            <a:r>
              <a:rPr lang="en-US" sz="2400" dirty="0" err="1"/>
              <a:t>kayyımlık</a:t>
            </a:r>
            <a:r>
              <a:rPr lang="en-US" sz="2400" dirty="0"/>
              <a:t>, </a:t>
            </a:r>
            <a:r>
              <a:rPr lang="en-US" sz="2400" dirty="0" err="1"/>
              <a:t>kısıtlılık</a:t>
            </a:r>
            <a:r>
              <a:rPr lang="en-US" sz="2400" dirty="0"/>
              <a:t>, </a:t>
            </a:r>
            <a:r>
              <a:rPr lang="en-US" sz="2400" dirty="0" err="1"/>
              <a:t>gaiplik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ölmüş</a:t>
            </a:r>
            <a:r>
              <a:rPr lang="en-US" sz="2400" dirty="0"/>
              <a:t> </a:t>
            </a:r>
            <a:r>
              <a:rPr lang="en-US" sz="2400" dirty="0" err="1"/>
              <a:t>sayılma</a:t>
            </a:r>
            <a:r>
              <a:rPr lang="en-US" sz="2400" dirty="0"/>
              <a:t> </a:t>
            </a:r>
            <a:r>
              <a:rPr lang="en-US" sz="2400" dirty="0" err="1"/>
              <a:t>kararları</a:t>
            </a:r>
            <a:r>
              <a:rPr lang="en-US" sz="2400" dirty="0"/>
              <a:t> </a:t>
            </a:r>
            <a:r>
              <a:rPr lang="en-US" sz="2400" dirty="0" err="1"/>
              <a:t>ilgilinin</a:t>
            </a:r>
            <a:r>
              <a:rPr lang="en-US" sz="2400" dirty="0"/>
              <a:t> </a:t>
            </a:r>
            <a:r>
              <a:rPr lang="en-US" sz="2400" dirty="0" err="1"/>
              <a:t>Türkiye'de</a:t>
            </a:r>
            <a:r>
              <a:rPr lang="en-US" sz="2400" dirty="0"/>
              <a:t> </a:t>
            </a:r>
            <a:r>
              <a:rPr lang="en-US" sz="2400" dirty="0" err="1"/>
              <a:t>sâkin</a:t>
            </a:r>
            <a:r>
              <a:rPr lang="en-US" sz="2400" dirty="0"/>
              <a:t> </a:t>
            </a:r>
            <a:r>
              <a:rPr lang="en-US" sz="2400" dirty="0" err="1"/>
              <a:t>olduğu</a:t>
            </a:r>
            <a:r>
              <a:rPr lang="en-US" sz="2400" dirty="0"/>
              <a:t> </a:t>
            </a:r>
            <a:r>
              <a:rPr lang="en-US" sz="2400" dirty="0" err="1"/>
              <a:t>yer</a:t>
            </a:r>
            <a:r>
              <a:rPr lang="en-US" sz="2400" dirty="0"/>
              <a:t>, </a:t>
            </a:r>
            <a:r>
              <a:rPr lang="en-US" sz="2400" dirty="0" err="1"/>
              <a:t>sâkin</a:t>
            </a:r>
            <a:r>
              <a:rPr lang="en-US" sz="2400" dirty="0"/>
              <a:t> </a:t>
            </a:r>
            <a:r>
              <a:rPr lang="en-US" sz="2400" dirty="0" err="1"/>
              <a:t>değilse</a:t>
            </a:r>
            <a:r>
              <a:rPr lang="en-US" sz="2400" dirty="0"/>
              <a:t> </a:t>
            </a:r>
            <a:r>
              <a:rPr lang="en-US" sz="2400" dirty="0" err="1"/>
              <a:t>mallarının</a:t>
            </a:r>
            <a:r>
              <a:rPr lang="en-US" sz="2400" dirty="0"/>
              <a:t> </a:t>
            </a:r>
            <a:r>
              <a:rPr lang="en-US" sz="2400" dirty="0" err="1"/>
              <a:t>bulunduğu</a:t>
            </a:r>
            <a:r>
              <a:rPr lang="en-US" sz="2400" dirty="0"/>
              <a:t> </a:t>
            </a:r>
            <a:r>
              <a:rPr lang="en-US" sz="2400" dirty="0" err="1"/>
              <a:t>yer</a:t>
            </a:r>
            <a:r>
              <a:rPr lang="en-US" sz="2400" dirty="0"/>
              <a:t> </a:t>
            </a:r>
            <a:r>
              <a:rPr lang="en-US" sz="2400" dirty="0" err="1"/>
              <a:t>mahkemesince</a:t>
            </a:r>
            <a:r>
              <a:rPr lang="en-US" sz="2400" dirty="0"/>
              <a:t> </a:t>
            </a:r>
            <a:r>
              <a:rPr lang="en-US" sz="2400" dirty="0" err="1"/>
              <a:t>verilir</a:t>
            </a:r>
            <a:r>
              <a:rPr lang="en-US" sz="2400" dirty="0"/>
              <a:t>.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3741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9BBD11C-4ECF-4447-8D51-56D89BA2B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355107"/>
            <a:ext cx="8911687" cy="727969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entury Gothic" panose="020B0502020202020204"/>
              </a:rPr>
              <a:t>MİLLETLERARASI YETKİ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EFB9C4C-38CD-4C73-B14E-7DD8F9F40B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1" y="1207363"/>
            <a:ext cx="9963814" cy="6747029"/>
          </a:xfrm>
        </p:spPr>
        <p:txBody>
          <a:bodyPr>
            <a:noAutofit/>
          </a:bodyPr>
          <a:lstStyle/>
          <a:p>
            <a:pPr marL="457200" lvl="1" indent="0" algn="just">
              <a:buNone/>
            </a:pPr>
            <a:r>
              <a:rPr lang="en-US" sz="1800" dirty="0">
                <a:solidFill>
                  <a:schemeClr val="tx1"/>
                </a:solidFill>
              </a:rPr>
              <a:t>  </a:t>
            </a:r>
            <a:r>
              <a:rPr lang="en-US" sz="3200" dirty="0">
                <a:solidFill>
                  <a:schemeClr val="tx1"/>
                </a:solidFill>
              </a:rPr>
              <a:t> 			</a:t>
            </a:r>
            <a:r>
              <a:rPr lang="en-US" sz="3200" dirty="0" err="1">
                <a:solidFill>
                  <a:srgbClr val="FF0000"/>
                </a:solidFill>
              </a:rPr>
              <a:t>Miras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davaları</a:t>
            </a:r>
            <a:endParaRPr lang="en-US" sz="3200" dirty="0">
              <a:solidFill>
                <a:srgbClr val="FF0000"/>
              </a:solidFill>
            </a:endParaRPr>
          </a:p>
          <a:p>
            <a:pPr marL="457200" lvl="1" indent="0" algn="just">
              <a:buNone/>
            </a:pPr>
            <a:endParaRPr lang="en-US" sz="3200" dirty="0">
              <a:solidFill>
                <a:srgbClr val="FF0000"/>
              </a:solidFill>
            </a:endParaRPr>
          </a:p>
          <a:p>
            <a:pPr marL="457200" lvl="1" indent="0" algn="just">
              <a:buNone/>
            </a:pPr>
            <a:r>
              <a:rPr lang="en-US" sz="3200" dirty="0">
                <a:solidFill>
                  <a:schemeClr val="tx1"/>
                </a:solidFill>
              </a:rPr>
              <a:t>             MADDE 43 – (1) </a:t>
            </a:r>
            <a:r>
              <a:rPr lang="en-US" sz="3200" dirty="0" err="1">
                <a:solidFill>
                  <a:schemeClr val="tx1"/>
                </a:solidFill>
              </a:rPr>
              <a:t>Mirasa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ilişkin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davalar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ölenin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Türkiye'deki</a:t>
            </a:r>
            <a:r>
              <a:rPr lang="en-US" sz="3200" dirty="0">
                <a:solidFill>
                  <a:schemeClr val="tx1"/>
                </a:solidFill>
              </a:rPr>
              <a:t> son </a:t>
            </a:r>
            <a:r>
              <a:rPr lang="en-US" sz="3200" dirty="0" err="1">
                <a:solidFill>
                  <a:schemeClr val="tx1"/>
                </a:solidFill>
              </a:rPr>
              <a:t>yerleşim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yeri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mahkemesinde</a:t>
            </a:r>
            <a:r>
              <a:rPr lang="en-US" sz="3200" dirty="0">
                <a:solidFill>
                  <a:schemeClr val="tx1"/>
                </a:solidFill>
              </a:rPr>
              <a:t>, son </a:t>
            </a:r>
            <a:r>
              <a:rPr lang="en-US" sz="3200" dirty="0" err="1">
                <a:solidFill>
                  <a:schemeClr val="tx1"/>
                </a:solidFill>
              </a:rPr>
              <a:t>yerleşim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yerinin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Türkiye'de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olmaması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hâlinde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terekeye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dâhil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malların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bulunduğu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yer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mahkemesinde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görülür</a:t>
            </a:r>
            <a:r>
              <a:rPr lang="en-US" sz="32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39606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9F595EF-BC72-4C00-B658-1918A2AE86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MİLLETLERARASI YETKİ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6C39B3F-D705-4086-AC89-C89B5F59D6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 		</a:t>
            </a:r>
            <a:r>
              <a:rPr lang="en-US" dirty="0" err="1">
                <a:solidFill>
                  <a:srgbClr val="FF0000"/>
                </a:solidFill>
              </a:rPr>
              <a:t>İş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sözleşmesi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iş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ilişkisi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davaları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pPr algn="just"/>
            <a:r>
              <a:rPr lang="en-US" dirty="0"/>
              <a:t>             </a:t>
            </a:r>
            <a:r>
              <a:rPr lang="en-US" sz="2400" dirty="0"/>
              <a:t>MADDE 44 – (1) </a:t>
            </a:r>
            <a:r>
              <a:rPr lang="en-US" sz="2400" dirty="0" err="1"/>
              <a:t>Bireysel</a:t>
            </a:r>
            <a:r>
              <a:rPr lang="en-US" sz="2400" dirty="0"/>
              <a:t> </a:t>
            </a:r>
            <a:r>
              <a:rPr lang="en-US" sz="2400" dirty="0" err="1"/>
              <a:t>iş</a:t>
            </a:r>
            <a:r>
              <a:rPr lang="en-US" sz="2400" dirty="0"/>
              <a:t> </a:t>
            </a:r>
            <a:r>
              <a:rPr lang="en-US" sz="2400" dirty="0" err="1"/>
              <a:t>sözleşmesinden</a:t>
            </a:r>
            <a:r>
              <a:rPr lang="en-US" sz="2400" dirty="0"/>
              <a:t> </a:t>
            </a:r>
            <a:r>
              <a:rPr lang="en-US" sz="2400" dirty="0" err="1"/>
              <a:t>veya</a:t>
            </a:r>
            <a:r>
              <a:rPr lang="en-US" sz="2400" dirty="0"/>
              <a:t> </a:t>
            </a:r>
            <a:r>
              <a:rPr lang="en-US" sz="2400" dirty="0" err="1"/>
              <a:t>iş</a:t>
            </a:r>
            <a:r>
              <a:rPr lang="en-US" sz="2400" dirty="0"/>
              <a:t> </a:t>
            </a:r>
            <a:r>
              <a:rPr lang="en-US" sz="2400" dirty="0" err="1"/>
              <a:t>ilişkisinden</a:t>
            </a:r>
            <a:r>
              <a:rPr lang="en-US" sz="2400" dirty="0"/>
              <a:t> </a:t>
            </a:r>
            <a:r>
              <a:rPr lang="en-US" sz="2400" dirty="0" err="1"/>
              <a:t>doğan</a:t>
            </a:r>
            <a:r>
              <a:rPr lang="en-US" sz="2400" dirty="0"/>
              <a:t> </a:t>
            </a:r>
            <a:r>
              <a:rPr lang="en-US" sz="2400" dirty="0" err="1"/>
              <a:t>uyuşmazlıklarda</a:t>
            </a:r>
            <a:r>
              <a:rPr lang="en-US" sz="2400" dirty="0"/>
              <a:t> </a:t>
            </a:r>
            <a:r>
              <a:rPr lang="en-US" sz="2400" dirty="0" err="1"/>
              <a:t>işçinin</a:t>
            </a:r>
            <a:r>
              <a:rPr lang="en-US" sz="2400" dirty="0"/>
              <a:t> </a:t>
            </a:r>
            <a:r>
              <a:rPr lang="en-US" sz="2400" dirty="0" err="1"/>
              <a:t>işini</a:t>
            </a:r>
            <a:r>
              <a:rPr lang="en-US" sz="2400" dirty="0"/>
              <a:t> </a:t>
            </a:r>
            <a:r>
              <a:rPr lang="en-US" sz="2400" dirty="0" err="1"/>
              <a:t>mutaden</a:t>
            </a:r>
            <a:r>
              <a:rPr lang="en-US" sz="2400" dirty="0"/>
              <a:t> </a:t>
            </a:r>
            <a:r>
              <a:rPr lang="en-US" sz="2400" dirty="0" err="1"/>
              <a:t>yaptığı</a:t>
            </a:r>
            <a:r>
              <a:rPr lang="en-US" sz="2400" dirty="0"/>
              <a:t> </a:t>
            </a:r>
            <a:r>
              <a:rPr lang="en-US" sz="2400" dirty="0" err="1"/>
              <a:t>işyerinin</a:t>
            </a:r>
            <a:r>
              <a:rPr lang="en-US" sz="2400" dirty="0"/>
              <a:t> </a:t>
            </a:r>
            <a:r>
              <a:rPr lang="en-US" sz="2400" dirty="0" err="1"/>
              <a:t>Türkiye’de</a:t>
            </a:r>
            <a:r>
              <a:rPr lang="en-US" sz="2400" dirty="0"/>
              <a:t> </a:t>
            </a:r>
            <a:r>
              <a:rPr lang="en-US" sz="2400" dirty="0" err="1"/>
              <a:t>bulunduğu</a:t>
            </a:r>
            <a:r>
              <a:rPr lang="en-US" sz="2400" dirty="0"/>
              <a:t> </a:t>
            </a:r>
            <a:r>
              <a:rPr lang="en-US" sz="2400" dirty="0" err="1"/>
              <a:t>yer</a:t>
            </a:r>
            <a:r>
              <a:rPr lang="en-US" sz="2400" dirty="0"/>
              <a:t> </a:t>
            </a:r>
            <a:r>
              <a:rPr lang="en-US" sz="2400" dirty="0" err="1"/>
              <a:t>mahkemesi</a:t>
            </a:r>
            <a:r>
              <a:rPr lang="en-US" sz="2400" dirty="0"/>
              <a:t> </a:t>
            </a:r>
            <a:r>
              <a:rPr lang="en-US" sz="2400" dirty="0" err="1"/>
              <a:t>yetkilidir</a:t>
            </a:r>
            <a:r>
              <a:rPr lang="en-US" sz="2400" dirty="0"/>
              <a:t>. </a:t>
            </a:r>
            <a:r>
              <a:rPr lang="en-US" sz="2400" dirty="0" err="1"/>
              <a:t>İşçinin</a:t>
            </a:r>
            <a:r>
              <a:rPr lang="en-US" sz="2400" dirty="0"/>
              <a:t>, </a:t>
            </a:r>
            <a:r>
              <a:rPr lang="en-US" sz="2400" dirty="0" err="1"/>
              <a:t>işverene</a:t>
            </a:r>
            <a:r>
              <a:rPr lang="en-US" sz="2400" dirty="0"/>
              <a:t> </a:t>
            </a:r>
            <a:r>
              <a:rPr lang="en-US" sz="2400" dirty="0" err="1"/>
              <a:t>karşı</a:t>
            </a:r>
            <a:r>
              <a:rPr lang="en-US" sz="2400" dirty="0"/>
              <a:t> </a:t>
            </a:r>
            <a:r>
              <a:rPr lang="en-US" sz="2400" dirty="0" err="1"/>
              <a:t>açtığı</a:t>
            </a:r>
            <a:r>
              <a:rPr lang="en-US" sz="2400" dirty="0"/>
              <a:t> </a:t>
            </a:r>
            <a:r>
              <a:rPr lang="en-US" sz="2400" dirty="0" err="1"/>
              <a:t>davalarda</a:t>
            </a:r>
            <a:r>
              <a:rPr lang="en-US" sz="2400" dirty="0"/>
              <a:t> </a:t>
            </a:r>
            <a:r>
              <a:rPr lang="en-US" sz="2400" dirty="0" err="1"/>
              <a:t>işverenin</a:t>
            </a:r>
            <a:r>
              <a:rPr lang="en-US" sz="2400" dirty="0"/>
              <a:t> </a:t>
            </a:r>
            <a:r>
              <a:rPr lang="en-US" sz="2400" dirty="0" err="1"/>
              <a:t>yerleşim</a:t>
            </a:r>
            <a:r>
              <a:rPr lang="en-US" sz="2400" dirty="0"/>
              <a:t> </a:t>
            </a:r>
            <a:r>
              <a:rPr lang="en-US" sz="2400" dirty="0" err="1"/>
              <a:t>yeri</a:t>
            </a:r>
            <a:r>
              <a:rPr lang="en-US" sz="2400" dirty="0"/>
              <a:t>, </a:t>
            </a:r>
            <a:r>
              <a:rPr lang="en-US" sz="2400" dirty="0" err="1"/>
              <a:t>işçinin</a:t>
            </a:r>
            <a:r>
              <a:rPr lang="en-US" sz="2400" dirty="0"/>
              <a:t> </a:t>
            </a:r>
            <a:r>
              <a:rPr lang="en-US" sz="2400" dirty="0" err="1"/>
              <a:t>yerleşim</a:t>
            </a:r>
            <a:r>
              <a:rPr lang="en-US" sz="2400" dirty="0"/>
              <a:t> </a:t>
            </a:r>
            <a:r>
              <a:rPr lang="en-US" sz="2400" dirty="0" err="1"/>
              <a:t>yeri</a:t>
            </a:r>
            <a:r>
              <a:rPr lang="en-US" sz="2400" dirty="0"/>
              <a:t> </a:t>
            </a:r>
            <a:r>
              <a:rPr lang="en-US" sz="2400" dirty="0" err="1"/>
              <a:t>veya</a:t>
            </a:r>
            <a:r>
              <a:rPr lang="en-US" sz="2400" dirty="0"/>
              <a:t> </a:t>
            </a:r>
            <a:r>
              <a:rPr lang="en-US" sz="2400" dirty="0" err="1"/>
              <a:t>mutad</a:t>
            </a:r>
            <a:r>
              <a:rPr lang="en-US" sz="2400" dirty="0"/>
              <a:t> </a:t>
            </a:r>
            <a:r>
              <a:rPr lang="en-US" sz="2400" dirty="0" err="1"/>
              <a:t>meskeninin</a:t>
            </a:r>
            <a:r>
              <a:rPr lang="en-US" sz="2400" dirty="0"/>
              <a:t> </a:t>
            </a:r>
            <a:r>
              <a:rPr lang="en-US" sz="2400" dirty="0" err="1"/>
              <a:t>bulunduğu</a:t>
            </a:r>
            <a:r>
              <a:rPr lang="en-US" sz="2400" dirty="0"/>
              <a:t> </a:t>
            </a:r>
            <a:r>
              <a:rPr lang="en-US" sz="2400" dirty="0" err="1"/>
              <a:t>Türk</a:t>
            </a:r>
            <a:r>
              <a:rPr lang="en-US" sz="2400" dirty="0"/>
              <a:t> </a:t>
            </a:r>
            <a:r>
              <a:rPr lang="en-US" sz="2400" dirty="0" err="1"/>
              <a:t>mahkemeleri</a:t>
            </a:r>
            <a:r>
              <a:rPr lang="en-US" sz="2400" dirty="0"/>
              <a:t> de </a:t>
            </a:r>
            <a:r>
              <a:rPr lang="en-US" sz="2400" dirty="0" err="1"/>
              <a:t>yetkilidir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482987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847DC5B-7D6C-47DE-B32C-AF8B57643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MİLLETLERARASI YETKİ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1FCA279-D1AD-402C-8C27-D2132AABA7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   </a:t>
            </a:r>
            <a:r>
              <a:rPr lang="en-US" dirty="0" err="1">
                <a:solidFill>
                  <a:srgbClr val="FF0000"/>
                </a:solidFill>
              </a:rPr>
              <a:t>Tüketici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sözleşmesine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ilişkin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davalar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             MADDE 45 – (1) 26 </a:t>
            </a:r>
            <a:r>
              <a:rPr lang="en-US" dirty="0" err="1"/>
              <a:t>ncı</a:t>
            </a:r>
            <a:r>
              <a:rPr lang="en-US" dirty="0"/>
              <a:t> </a:t>
            </a:r>
            <a:r>
              <a:rPr lang="en-US" dirty="0" err="1"/>
              <a:t>maddede</a:t>
            </a:r>
            <a:r>
              <a:rPr lang="en-US" dirty="0"/>
              <a:t> </a:t>
            </a:r>
            <a:r>
              <a:rPr lang="en-US" dirty="0" err="1"/>
              <a:t>tanımlanan</a:t>
            </a:r>
            <a:r>
              <a:rPr lang="en-US" dirty="0"/>
              <a:t> </a:t>
            </a:r>
            <a:r>
              <a:rPr lang="en-US" dirty="0" err="1"/>
              <a:t>tüketici</a:t>
            </a:r>
            <a:r>
              <a:rPr lang="en-US" dirty="0"/>
              <a:t> </a:t>
            </a:r>
            <a:r>
              <a:rPr lang="en-US" dirty="0" err="1"/>
              <a:t>sözleşmelerinden</a:t>
            </a:r>
            <a:r>
              <a:rPr lang="en-US" dirty="0"/>
              <a:t> </a:t>
            </a:r>
            <a:r>
              <a:rPr lang="en-US" dirty="0" err="1"/>
              <a:t>doğan</a:t>
            </a:r>
            <a:r>
              <a:rPr lang="en-US" dirty="0"/>
              <a:t> </a:t>
            </a:r>
            <a:r>
              <a:rPr lang="en-US" dirty="0" err="1"/>
              <a:t>uyuşmazlıklarda</a:t>
            </a:r>
            <a:r>
              <a:rPr lang="en-US" dirty="0"/>
              <a:t>, </a:t>
            </a:r>
            <a:r>
              <a:rPr lang="en-US" dirty="0" err="1"/>
              <a:t>tüketicinin</a:t>
            </a:r>
            <a:r>
              <a:rPr lang="en-US" dirty="0"/>
              <a:t> </a:t>
            </a:r>
            <a:r>
              <a:rPr lang="en-US" dirty="0" err="1"/>
              <a:t>seçimine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, </a:t>
            </a:r>
            <a:r>
              <a:rPr lang="en-US" dirty="0" err="1"/>
              <a:t>tüketicinin</a:t>
            </a:r>
            <a:r>
              <a:rPr lang="en-US" dirty="0"/>
              <a:t> </a:t>
            </a:r>
            <a:r>
              <a:rPr lang="en-US" dirty="0" err="1"/>
              <a:t>yerleşim</a:t>
            </a:r>
            <a:r>
              <a:rPr lang="en-US" dirty="0"/>
              <a:t> </a:t>
            </a:r>
            <a:r>
              <a:rPr lang="en-US" dirty="0" err="1"/>
              <a:t>yeri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mutad</a:t>
            </a:r>
            <a:r>
              <a:rPr lang="en-US" dirty="0"/>
              <a:t> </a:t>
            </a:r>
            <a:r>
              <a:rPr lang="en-US" dirty="0" err="1"/>
              <a:t>meskeni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karşı</a:t>
            </a:r>
            <a:r>
              <a:rPr lang="en-US" dirty="0"/>
              <a:t> </a:t>
            </a:r>
            <a:r>
              <a:rPr lang="en-US" dirty="0" err="1"/>
              <a:t>tarafın</a:t>
            </a:r>
            <a:r>
              <a:rPr lang="en-US" dirty="0"/>
              <a:t> </a:t>
            </a:r>
            <a:r>
              <a:rPr lang="en-US" dirty="0" err="1"/>
              <a:t>işyeri</a:t>
            </a:r>
            <a:r>
              <a:rPr lang="en-US" dirty="0"/>
              <a:t>, </a:t>
            </a:r>
            <a:r>
              <a:rPr lang="en-US" dirty="0" err="1"/>
              <a:t>yerleşim</a:t>
            </a:r>
            <a:r>
              <a:rPr lang="en-US" dirty="0"/>
              <a:t> </a:t>
            </a:r>
            <a:r>
              <a:rPr lang="en-US" dirty="0" err="1"/>
              <a:t>yeri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mutad</a:t>
            </a:r>
            <a:r>
              <a:rPr lang="en-US" dirty="0"/>
              <a:t> </a:t>
            </a:r>
            <a:r>
              <a:rPr lang="en-US" dirty="0" err="1"/>
              <a:t>meskeninin</a:t>
            </a:r>
            <a:r>
              <a:rPr lang="en-US" dirty="0"/>
              <a:t> </a:t>
            </a:r>
            <a:r>
              <a:rPr lang="en-US" dirty="0" err="1"/>
              <a:t>bulunduğu</a:t>
            </a:r>
            <a:r>
              <a:rPr lang="en-US" dirty="0"/>
              <a:t> </a:t>
            </a:r>
            <a:r>
              <a:rPr lang="en-US" dirty="0" err="1"/>
              <a:t>Türk</a:t>
            </a:r>
            <a:r>
              <a:rPr lang="en-US" dirty="0"/>
              <a:t> </a:t>
            </a:r>
            <a:r>
              <a:rPr lang="en-US" dirty="0" err="1"/>
              <a:t>mahkemeleri</a:t>
            </a:r>
            <a:r>
              <a:rPr lang="en-US" dirty="0"/>
              <a:t>  </a:t>
            </a:r>
            <a:r>
              <a:rPr lang="en-US" dirty="0" err="1"/>
              <a:t>yetkilidir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             (2) </a:t>
            </a:r>
            <a:r>
              <a:rPr lang="en-US" dirty="0" err="1"/>
              <a:t>Birinci</a:t>
            </a:r>
            <a:r>
              <a:rPr lang="en-US" dirty="0"/>
              <a:t> </a:t>
            </a:r>
            <a:r>
              <a:rPr lang="en-US" dirty="0" err="1"/>
              <a:t>fıkra</a:t>
            </a:r>
            <a:r>
              <a:rPr lang="en-US" dirty="0"/>
              <a:t> </a:t>
            </a:r>
            <a:r>
              <a:rPr lang="en-US" dirty="0" err="1"/>
              <a:t>uyarınca</a:t>
            </a:r>
            <a:r>
              <a:rPr lang="en-US" dirty="0"/>
              <a:t> </a:t>
            </a:r>
            <a:r>
              <a:rPr lang="en-US" dirty="0" err="1"/>
              <a:t>yapılan</a:t>
            </a:r>
            <a:r>
              <a:rPr lang="en-US" dirty="0"/>
              <a:t> </a:t>
            </a:r>
            <a:r>
              <a:rPr lang="en-US" dirty="0" err="1"/>
              <a:t>tüketici</a:t>
            </a:r>
            <a:r>
              <a:rPr lang="en-US" dirty="0"/>
              <a:t> </a:t>
            </a:r>
            <a:r>
              <a:rPr lang="en-US" dirty="0" err="1"/>
              <a:t>sözleşmeleri</a:t>
            </a:r>
            <a:r>
              <a:rPr lang="en-US" dirty="0"/>
              <a:t> </a:t>
            </a:r>
            <a:r>
              <a:rPr lang="en-US" dirty="0" err="1"/>
              <a:t>hakkında</a:t>
            </a:r>
            <a:r>
              <a:rPr lang="en-US" dirty="0"/>
              <a:t> </a:t>
            </a:r>
            <a:r>
              <a:rPr lang="en-US" dirty="0" err="1"/>
              <a:t>tüketiciye</a:t>
            </a:r>
            <a:r>
              <a:rPr lang="en-US" dirty="0"/>
              <a:t> </a:t>
            </a:r>
            <a:r>
              <a:rPr lang="en-US" dirty="0" err="1"/>
              <a:t>karşı</a:t>
            </a:r>
            <a:r>
              <a:rPr lang="en-US" dirty="0"/>
              <a:t> </a:t>
            </a:r>
            <a:r>
              <a:rPr lang="en-US" dirty="0" err="1"/>
              <a:t>açılacak</a:t>
            </a:r>
            <a:r>
              <a:rPr lang="en-US" dirty="0"/>
              <a:t> </a:t>
            </a:r>
            <a:r>
              <a:rPr lang="en-US" dirty="0" err="1"/>
              <a:t>davalarda</a:t>
            </a:r>
            <a:r>
              <a:rPr lang="en-US" dirty="0"/>
              <a:t> </a:t>
            </a:r>
            <a:r>
              <a:rPr lang="en-US" dirty="0" err="1"/>
              <a:t>yetkili</a:t>
            </a:r>
            <a:r>
              <a:rPr lang="en-US" dirty="0"/>
              <a:t> </a:t>
            </a:r>
            <a:r>
              <a:rPr lang="en-US" dirty="0" err="1"/>
              <a:t>mahkeme</a:t>
            </a:r>
            <a:r>
              <a:rPr lang="en-US" dirty="0"/>
              <a:t>, </a:t>
            </a:r>
            <a:r>
              <a:rPr lang="en-US" dirty="0" err="1"/>
              <a:t>tüketicinin</a:t>
            </a:r>
            <a:r>
              <a:rPr lang="en-US" dirty="0"/>
              <a:t> </a:t>
            </a:r>
            <a:r>
              <a:rPr lang="en-US" dirty="0" err="1"/>
              <a:t>Türkiye’deki</a:t>
            </a:r>
            <a:r>
              <a:rPr lang="en-US" dirty="0"/>
              <a:t> </a:t>
            </a:r>
            <a:r>
              <a:rPr lang="en-US" dirty="0" err="1"/>
              <a:t>mutad</a:t>
            </a:r>
            <a:r>
              <a:rPr lang="en-US" dirty="0"/>
              <a:t> </a:t>
            </a:r>
            <a:r>
              <a:rPr lang="en-US" dirty="0" err="1"/>
              <a:t>meskeni</a:t>
            </a:r>
            <a:r>
              <a:rPr lang="en-US" dirty="0"/>
              <a:t> </a:t>
            </a:r>
            <a:r>
              <a:rPr lang="en-US" dirty="0" err="1"/>
              <a:t>mahkemesidir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852030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DD8499F-E3D0-467D-B66B-87FFC7BDD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MİLLETLERARASI YETKİ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073FB6-FF87-4B49-91B2-B9558F7C28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Sigorta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sözleşmesine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ilişkin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davalar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  <a:p>
            <a:r>
              <a:rPr lang="en-US" dirty="0"/>
              <a:t>             MADDE 46 – (1) </a:t>
            </a:r>
            <a:r>
              <a:rPr lang="en-US" dirty="0" err="1"/>
              <a:t>Sigorta</a:t>
            </a:r>
            <a:r>
              <a:rPr lang="en-US" dirty="0"/>
              <a:t> </a:t>
            </a:r>
            <a:r>
              <a:rPr lang="en-US" dirty="0" err="1"/>
              <a:t>sözleşmesinden</a:t>
            </a:r>
            <a:r>
              <a:rPr lang="en-US" dirty="0"/>
              <a:t> </a:t>
            </a:r>
            <a:r>
              <a:rPr lang="en-US" dirty="0" err="1"/>
              <a:t>doğan</a:t>
            </a:r>
            <a:r>
              <a:rPr lang="en-US" dirty="0"/>
              <a:t> </a:t>
            </a:r>
            <a:r>
              <a:rPr lang="en-US" dirty="0" err="1"/>
              <a:t>uyuşmazlıklarda</a:t>
            </a:r>
            <a:r>
              <a:rPr lang="en-US" dirty="0"/>
              <a:t>, </a:t>
            </a:r>
            <a:r>
              <a:rPr lang="en-US" dirty="0" err="1"/>
              <a:t>sigortacının</a:t>
            </a:r>
            <a:r>
              <a:rPr lang="en-US" dirty="0"/>
              <a:t> </a:t>
            </a:r>
            <a:r>
              <a:rPr lang="en-US" dirty="0" err="1"/>
              <a:t>esas</a:t>
            </a:r>
            <a:r>
              <a:rPr lang="en-US" dirty="0"/>
              <a:t> </a:t>
            </a:r>
            <a:r>
              <a:rPr lang="en-US" dirty="0" err="1"/>
              <a:t>işyeri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sigorta</a:t>
            </a:r>
            <a:r>
              <a:rPr lang="en-US" dirty="0"/>
              <a:t> </a:t>
            </a:r>
            <a:r>
              <a:rPr lang="en-US" dirty="0" err="1"/>
              <a:t>sözleşmesini</a:t>
            </a:r>
            <a:r>
              <a:rPr lang="en-US" dirty="0"/>
              <a:t> </a:t>
            </a:r>
            <a:r>
              <a:rPr lang="en-US" dirty="0" err="1"/>
              <a:t>yapan</a:t>
            </a:r>
            <a:r>
              <a:rPr lang="en-US" dirty="0"/>
              <a:t> </a:t>
            </a:r>
            <a:r>
              <a:rPr lang="en-US" dirty="0" err="1"/>
              <a:t>şubesinin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acentasının</a:t>
            </a:r>
            <a:r>
              <a:rPr lang="en-US" dirty="0"/>
              <a:t> </a:t>
            </a:r>
            <a:r>
              <a:rPr lang="en-US" dirty="0" err="1"/>
              <a:t>Türkiye’de</a:t>
            </a:r>
            <a:r>
              <a:rPr lang="en-US" dirty="0"/>
              <a:t> </a:t>
            </a:r>
            <a:r>
              <a:rPr lang="en-US" dirty="0" err="1"/>
              <a:t>bulunduğu</a:t>
            </a:r>
            <a:r>
              <a:rPr lang="en-US" dirty="0"/>
              <a:t> </a:t>
            </a:r>
            <a:r>
              <a:rPr lang="en-US" dirty="0" err="1"/>
              <a:t>yer</a:t>
            </a:r>
            <a:r>
              <a:rPr lang="en-US" dirty="0"/>
              <a:t> </a:t>
            </a:r>
            <a:r>
              <a:rPr lang="en-US" dirty="0" err="1"/>
              <a:t>mahkemesi</a:t>
            </a:r>
            <a:r>
              <a:rPr lang="en-US" dirty="0"/>
              <a:t> </a:t>
            </a:r>
            <a:r>
              <a:rPr lang="en-US" dirty="0" err="1"/>
              <a:t>yetkilidir</a:t>
            </a:r>
            <a:r>
              <a:rPr lang="en-US" dirty="0"/>
              <a:t>. </a:t>
            </a:r>
            <a:r>
              <a:rPr lang="en-US" dirty="0" err="1"/>
              <a:t>Ancak</a:t>
            </a:r>
            <a:r>
              <a:rPr lang="en-US" dirty="0"/>
              <a:t> </a:t>
            </a:r>
            <a:r>
              <a:rPr lang="en-US" dirty="0" err="1"/>
              <a:t>sigorta</a:t>
            </a:r>
            <a:r>
              <a:rPr lang="en-US" dirty="0"/>
              <a:t> </a:t>
            </a:r>
            <a:r>
              <a:rPr lang="en-US" dirty="0" err="1"/>
              <a:t>ettirene</a:t>
            </a:r>
            <a:r>
              <a:rPr lang="en-US" dirty="0"/>
              <a:t>, </a:t>
            </a:r>
            <a:r>
              <a:rPr lang="en-US" dirty="0" err="1"/>
              <a:t>sigortalıya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lehdara</a:t>
            </a:r>
            <a:r>
              <a:rPr lang="en-US" dirty="0"/>
              <a:t> </a:t>
            </a:r>
            <a:r>
              <a:rPr lang="en-US" dirty="0" err="1"/>
              <a:t>karşı</a:t>
            </a:r>
            <a:r>
              <a:rPr lang="en-US" dirty="0"/>
              <a:t> </a:t>
            </a:r>
            <a:r>
              <a:rPr lang="en-US" dirty="0" err="1"/>
              <a:t>açılacak</a:t>
            </a:r>
            <a:r>
              <a:rPr lang="en-US" dirty="0"/>
              <a:t> </a:t>
            </a:r>
            <a:r>
              <a:rPr lang="en-US" dirty="0" err="1"/>
              <a:t>davalarda</a:t>
            </a:r>
            <a:r>
              <a:rPr lang="en-US" dirty="0"/>
              <a:t> </a:t>
            </a:r>
            <a:r>
              <a:rPr lang="en-US" dirty="0" err="1"/>
              <a:t>yetkili</a:t>
            </a:r>
            <a:r>
              <a:rPr lang="en-US" dirty="0"/>
              <a:t> </a:t>
            </a:r>
            <a:r>
              <a:rPr lang="en-US" dirty="0" err="1"/>
              <a:t>mahkeme</a:t>
            </a:r>
            <a:r>
              <a:rPr lang="en-US" dirty="0"/>
              <a:t>, </a:t>
            </a:r>
            <a:r>
              <a:rPr lang="en-US" dirty="0" err="1"/>
              <a:t>onların</a:t>
            </a:r>
            <a:r>
              <a:rPr lang="en-US" dirty="0"/>
              <a:t> </a:t>
            </a:r>
            <a:r>
              <a:rPr lang="en-US" dirty="0" err="1"/>
              <a:t>Türkiye’deki</a:t>
            </a:r>
            <a:r>
              <a:rPr lang="en-US" dirty="0"/>
              <a:t> </a:t>
            </a:r>
            <a:r>
              <a:rPr lang="en-US" dirty="0" err="1"/>
              <a:t>yerleşim</a:t>
            </a:r>
            <a:r>
              <a:rPr lang="en-US" dirty="0"/>
              <a:t> </a:t>
            </a:r>
            <a:r>
              <a:rPr lang="en-US" dirty="0" err="1"/>
              <a:t>yeri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mutad</a:t>
            </a:r>
            <a:r>
              <a:rPr lang="en-US" dirty="0"/>
              <a:t> </a:t>
            </a:r>
            <a:r>
              <a:rPr lang="en-US" dirty="0" err="1"/>
              <a:t>meskeni</a:t>
            </a:r>
            <a:r>
              <a:rPr lang="en-US" dirty="0"/>
              <a:t> </a:t>
            </a:r>
            <a:r>
              <a:rPr lang="en-US" dirty="0" err="1"/>
              <a:t>mahkemesidir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160029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1DE2210-D76D-4C76-B2EC-E0EBE5326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MİLLETLERARASI YETKİ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1E8C1F3-47FE-4215-89E0-705F83BFBF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3600" dirty="0"/>
              <a:t> MADDE 40 – (1) </a:t>
            </a:r>
            <a:r>
              <a:rPr lang="en-US" sz="3600" dirty="0" err="1"/>
              <a:t>Türk</a:t>
            </a:r>
            <a:r>
              <a:rPr lang="en-US" sz="3600" dirty="0"/>
              <a:t> </a:t>
            </a:r>
            <a:r>
              <a:rPr lang="en-US" sz="3600" dirty="0" err="1"/>
              <a:t>mahkemelerinin</a:t>
            </a:r>
            <a:r>
              <a:rPr lang="en-US" sz="3600" dirty="0"/>
              <a:t> </a:t>
            </a:r>
            <a:r>
              <a:rPr lang="en-US" sz="3600" dirty="0" err="1"/>
              <a:t>milletlerarası</a:t>
            </a:r>
            <a:r>
              <a:rPr lang="en-US" sz="3600" dirty="0"/>
              <a:t> </a:t>
            </a:r>
            <a:r>
              <a:rPr lang="en-US" sz="3600" dirty="0" err="1"/>
              <a:t>yetkisini</a:t>
            </a:r>
            <a:r>
              <a:rPr lang="en-US" sz="3600" dirty="0"/>
              <a:t>, </a:t>
            </a:r>
            <a:r>
              <a:rPr lang="en-US" sz="3600" dirty="0" err="1"/>
              <a:t>iç</a:t>
            </a:r>
            <a:r>
              <a:rPr lang="en-US" sz="3600" dirty="0"/>
              <a:t> </a:t>
            </a:r>
            <a:r>
              <a:rPr lang="en-US" sz="3600" dirty="0" err="1"/>
              <a:t>hukukun</a:t>
            </a:r>
            <a:r>
              <a:rPr lang="en-US" sz="3600" dirty="0"/>
              <a:t> </a:t>
            </a:r>
            <a:r>
              <a:rPr lang="en-US" sz="3600" dirty="0" err="1"/>
              <a:t>yer</a:t>
            </a:r>
            <a:r>
              <a:rPr lang="en-US" sz="3600" dirty="0"/>
              <a:t> </a:t>
            </a:r>
            <a:r>
              <a:rPr lang="en-US" sz="3600" dirty="0" err="1"/>
              <a:t>itibariyle</a:t>
            </a:r>
            <a:r>
              <a:rPr lang="en-US" sz="3600" dirty="0"/>
              <a:t> </a:t>
            </a:r>
            <a:r>
              <a:rPr lang="en-US" sz="3600" dirty="0" err="1"/>
              <a:t>yetki</a:t>
            </a:r>
            <a:r>
              <a:rPr lang="en-US" sz="3600" dirty="0"/>
              <a:t> </a:t>
            </a:r>
            <a:r>
              <a:rPr lang="en-US" sz="3600" dirty="0" err="1"/>
              <a:t>kuralları</a:t>
            </a:r>
            <a:r>
              <a:rPr lang="en-US" sz="3600" dirty="0"/>
              <a:t> </a:t>
            </a:r>
            <a:r>
              <a:rPr lang="en-US" sz="3600" dirty="0" err="1"/>
              <a:t>tayin</a:t>
            </a:r>
            <a:r>
              <a:rPr lang="en-US" sz="3600" dirty="0"/>
              <a:t> </a:t>
            </a:r>
            <a:r>
              <a:rPr lang="en-US" sz="3600" dirty="0" err="1"/>
              <a:t>eder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679556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F1456F9-48CA-4A5D-843D-59AC635FE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MİLLETLERARASI YETKİ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4468347-885C-4A36-885B-BE8AD7EDA3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Yetki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anlaşması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sınırları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  <a:p>
            <a:r>
              <a:rPr lang="en-US" dirty="0"/>
              <a:t>             MADDE 47 – (1) </a:t>
            </a:r>
            <a:r>
              <a:rPr lang="en-US" dirty="0" err="1"/>
              <a:t>Yer</a:t>
            </a:r>
            <a:r>
              <a:rPr lang="en-US" dirty="0"/>
              <a:t> </a:t>
            </a:r>
            <a:r>
              <a:rPr lang="en-US" dirty="0" err="1"/>
              <a:t>itibariyle</a:t>
            </a:r>
            <a:r>
              <a:rPr lang="en-US" dirty="0"/>
              <a:t> </a:t>
            </a:r>
            <a:r>
              <a:rPr lang="en-US" dirty="0" err="1"/>
              <a:t>yetkinin</a:t>
            </a:r>
            <a:r>
              <a:rPr lang="en-US" dirty="0"/>
              <a:t> </a:t>
            </a:r>
            <a:r>
              <a:rPr lang="en-US" dirty="0" err="1"/>
              <a:t>münhasır</a:t>
            </a:r>
            <a:r>
              <a:rPr lang="en-US" dirty="0"/>
              <a:t> </a:t>
            </a:r>
            <a:r>
              <a:rPr lang="en-US" dirty="0" err="1"/>
              <a:t>yetki</a:t>
            </a:r>
            <a:r>
              <a:rPr lang="en-US" dirty="0"/>
              <a:t> </a:t>
            </a:r>
            <a:r>
              <a:rPr lang="en-US" dirty="0" err="1"/>
              <a:t>esasına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tayin</a:t>
            </a:r>
            <a:r>
              <a:rPr lang="en-US" dirty="0"/>
              <a:t> </a:t>
            </a:r>
            <a:r>
              <a:rPr lang="en-US" dirty="0" err="1"/>
              <a:t>edilmediği</a:t>
            </a:r>
            <a:r>
              <a:rPr lang="en-US" dirty="0"/>
              <a:t> </a:t>
            </a:r>
            <a:r>
              <a:rPr lang="en-US" dirty="0" err="1"/>
              <a:t>hâllerde</a:t>
            </a:r>
            <a:r>
              <a:rPr lang="en-US" dirty="0"/>
              <a:t>, </a:t>
            </a:r>
            <a:r>
              <a:rPr lang="en-US" dirty="0" err="1"/>
              <a:t>taraflar</a:t>
            </a:r>
            <a:r>
              <a:rPr lang="en-US" dirty="0"/>
              <a:t>, </a:t>
            </a:r>
            <a:r>
              <a:rPr lang="en-US" dirty="0" err="1"/>
              <a:t>aralarındaki</a:t>
            </a:r>
            <a:r>
              <a:rPr lang="en-US" dirty="0"/>
              <a:t> </a:t>
            </a:r>
            <a:r>
              <a:rPr lang="en-US" dirty="0" err="1"/>
              <a:t>yabancılık</a:t>
            </a:r>
            <a:r>
              <a:rPr lang="en-US" dirty="0"/>
              <a:t> </a:t>
            </a:r>
            <a:r>
              <a:rPr lang="en-US" dirty="0" err="1"/>
              <a:t>unsuru</a:t>
            </a:r>
            <a:r>
              <a:rPr lang="en-US" dirty="0"/>
              <a:t> </a:t>
            </a:r>
            <a:r>
              <a:rPr lang="en-US" dirty="0" err="1"/>
              <a:t>taşıyan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borç</a:t>
            </a:r>
            <a:r>
              <a:rPr lang="en-US" dirty="0"/>
              <a:t> </a:t>
            </a:r>
            <a:r>
              <a:rPr lang="en-US" dirty="0" err="1"/>
              <a:t>ilişkilerinden</a:t>
            </a:r>
            <a:r>
              <a:rPr lang="en-US" dirty="0"/>
              <a:t> </a:t>
            </a:r>
            <a:r>
              <a:rPr lang="en-US" dirty="0" err="1"/>
              <a:t>doğan</a:t>
            </a:r>
            <a:r>
              <a:rPr lang="en-US" dirty="0"/>
              <a:t> </a:t>
            </a:r>
            <a:r>
              <a:rPr lang="en-US" dirty="0" err="1"/>
              <a:t>uyuşmazlığın</a:t>
            </a:r>
            <a:r>
              <a:rPr lang="en-US" dirty="0"/>
              <a:t> </a:t>
            </a:r>
            <a:r>
              <a:rPr lang="en-US" dirty="0" err="1"/>
              <a:t>yabancı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devletin</a:t>
            </a:r>
            <a:r>
              <a:rPr lang="en-US" dirty="0"/>
              <a:t> </a:t>
            </a:r>
            <a:r>
              <a:rPr lang="en-US" dirty="0" err="1"/>
              <a:t>mahkemesinde</a:t>
            </a:r>
            <a:r>
              <a:rPr lang="en-US" dirty="0"/>
              <a:t> </a:t>
            </a:r>
            <a:r>
              <a:rPr lang="en-US" dirty="0" err="1"/>
              <a:t>görülmesi</a:t>
            </a:r>
            <a:r>
              <a:rPr lang="en-US" dirty="0"/>
              <a:t> </a:t>
            </a:r>
            <a:r>
              <a:rPr lang="en-US" dirty="0" err="1"/>
              <a:t>konusunda</a:t>
            </a:r>
            <a:r>
              <a:rPr lang="en-US" dirty="0"/>
              <a:t> </a:t>
            </a:r>
            <a:r>
              <a:rPr lang="en-US" dirty="0" err="1"/>
              <a:t>anlaşabilirler</a:t>
            </a:r>
            <a:r>
              <a:rPr lang="en-US" dirty="0"/>
              <a:t>. </a:t>
            </a:r>
            <a:r>
              <a:rPr lang="en-US" dirty="0" err="1"/>
              <a:t>Anlaşma</a:t>
            </a:r>
            <a:r>
              <a:rPr lang="en-US" dirty="0"/>
              <a:t>, </a:t>
            </a:r>
            <a:r>
              <a:rPr lang="en-US" dirty="0" err="1"/>
              <a:t>yazılı</a:t>
            </a:r>
            <a:r>
              <a:rPr lang="en-US" dirty="0"/>
              <a:t> </a:t>
            </a:r>
            <a:r>
              <a:rPr lang="en-US" dirty="0" err="1"/>
              <a:t>delille</a:t>
            </a:r>
            <a:r>
              <a:rPr lang="en-US" dirty="0"/>
              <a:t> </a:t>
            </a:r>
            <a:r>
              <a:rPr lang="en-US" dirty="0" err="1"/>
              <a:t>ispat</a:t>
            </a:r>
            <a:r>
              <a:rPr lang="en-US" dirty="0"/>
              <a:t> </a:t>
            </a:r>
            <a:r>
              <a:rPr lang="en-US" dirty="0" err="1"/>
              <a:t>edilmesi</a:t>
            </a:r>
            <a:r>
              <a:rPr lang="en-US" dirty="0"/>
              <a:t> </a:t>
            </a:r>
            <a:r>
              <a:rPr lang="en-US" dirty="0" err="1"/>
              <a:t>hâlinde</a:t>
            </a:r>
            <a:r>
              <a:rPr lang="en-US" dirty="0"/>
              <a:t> </a:t>
            </a:r>
            <a:r>
              <a:rPr lang="en-US" dirty="0" err="1"/>
              <a:t>geçerli</a:t>
            </a:r>
            <a:r>
              <a:rPr lang="en-US" dirty="0"/>
              <a:t> </a:t>
            </a:r>
            <a:r>
              <a:rPr lang="en-US" dirty="0" err="1"/>
              <a:t>olur</a:t>
            </a:r>
            <a:r>
              <a:rPr lang="en-US" dirty="0"/>
              <a:t>. </a:t>
            </a:r>
            <a:r>
              <a:rPr lang="en-US" dirty="0" err="1"/>
              <a:t>Dava</a:t>
            </a:r>
            <a:r>
              <a:rPr lang="en-US" dirty="0"/>
              <a:t>, </a:t>
            </a:r>
            <a:r>
              <a:rPr lang="en-US" dirty="0" err="1"/>
              <a:t>ancak</a:t>
            </a:r>
            <a:r>
              <a:rPr lang="en-US" dirty="0"/>
              <a:t> </a:t>
            </a:r>
            <a:r>
              <a:rPr lang="en-US" dirty="0" err="1"/>
              <a:t>yabancı</a:t>
            </a:r>
            <a:r>
              <a:rPr lang="en-US" dirty="0"/>
              <a:t> </a:t>
            </a:r>
            <a:r>
              <a:rPr lang="en-US" dirty="0" err="1"/>
              <a:t>mahkemenin</a:t>
            </a:r>
            <a:r>
              <a:rPr lang="en-US" dirty="0"/>
              <a:t> </a:t>
            </a:r>
            <a:r>
              <a:rPr lang="en-US" dirty="0" err="1"/>
              <a:t>kendisini</a:t>
            </a:r>
            <a:r>
              <a:rPr lang="en-US" dirty="0"/>
              <a:t> </a:t>
            </a:r>
            <a:r>
              <a:rPr lang="en-US" dirty="0" err="1"/>
              <a:t>yetkisiz</a:t>
            </a:r>
            <a:r>
              <a:rPr lang="en-US" dirty="0"/>
              <a:t> </a:t>
            </a:r>
            <a:r>
              <a:rPr lang="en-US" dirty="0" err="1"/>
              <a:t>sayması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Türk</a:t>
            </a:r>
            <a:r>
              <a:rPr lang="en-US" dirty="0"/>
              <a:t> </a:t>
            </a:r>
            <a:r>
              <a:rPr lang="en-US" dirty="0" err="1"/>
              <a:t>mahkemelerinde</a:t>
            </a:r>
            <a:r>
              <a:rPr lang="en-US" dirty="0"/>
              <a:t> </a:t>
            </a:r>
            <a:r>
              <a:rPr lang="en-US" dirty="0" err="1"/>
              <a:t>yetki</a:t>
            </a:r>
            <a:r>
              <a:rPr lang="en-US" dirty="0"/>
              <a:t> </a:t>
            </a:r>
            <a:r>
              <a:rPr lang="en-US" dirty="0" err="1"/>
              <a:t>itirazında</a:t>
            </a:r>
            <a:r>
              <a:rPr lang="en-US" dirty="0"/>
              <a:t> </a:t>
            </a:r>
            <a:r>
              <a:rPr lang="en-US" dirty="0" err="1"/>
              <a:t>bulunulmaması</a:t>
            </a:r>
            <a:r>
              <a:rPr lang="en-US" dirty="0"/>
              <a:t> </a:t>
            </a:r>
            <a:r>
              <a:rPr lang="en-US" dirty="0" err="1"/>
              <a:t>hâlinde</a:t>
            </a:r>
            <a:r>
              <a:rPr lang="en-US" dirty="0"/>
              <a:t> </a:t>
            </a:r>
            <a:r>
              <a:rPr lang="en-US" dirty="0" err="1"/>
              <a:t>yetkili</a:t>
            </a:r>
            <a:r>
              <a:rPr lang="en-US" dirty="0"/>
              <a:t> </a:t>
            </a:r>
            <a:r>
              <a:rPr lang="en-US" dirty="0" err="1"/>
              <a:t>Türk</a:t>
            </a:r>
            <a:r>
              <a:rPr lang="en-US" dirty="0"/>
              <a:t> </a:t>
            </a:r>
            <a:r>
              <a:rPr lang="en-US" dirty="0" err="1"/>
              <a:t>mahkemesinde</a:t>
            </a:r>
            <a:r>
              <a:rPr lang="en-US" dirty="0"/>
              <a:t> </a:t>
            </a:r>
            <a:r>
              <a:rPr lang="en-US" dirty="0" err="1"/>
              <a:t>görülür</a:t>
            </a:r>
            <a:r>
              <a:rPr lang="en-US" dirty="0"/>
              <a:t>.         </a:t>
            </a:r>
          </a:p>
          <a:p>
            <a:endParaRPr lang="en-US" dirty="0"/>
          </a:p>
          <a:p>
            <a:r>
              <a:rPr lang="en-US" dirty="0"/>
              <a:t>             (2) 44, 45 </a:t>
            </a:r>
            <a:r>
              <a:rPr lang="en-US" dirty="0" err="1"/>
              <a:t>ve</a:t>
            </a:r>
            <a:r>
              <a:rPr lang="en-US" dirty="0"/>
              <a:t> 46 </a:t>
            </a:r>
            <a:r>
              <a:rPr lang="en-US" dirty="0" err="1"/>
              <a:t>ncı</a:t>
            </a:r>
            <a:r>
              <a:rPr lang="en-US" dirty="0"/>
              <a:t> </a:t>
            </a:r>
            <a:r>
              <a:rPr lang="en-US" dirty="0" err="1"/>
              <a:t>maddelerde</a:t>
            </a:r>
            <a:r>
              <a:rPr lang="en-US" dirty="0"/>
              <a:t> </a:t>
            </a:r>
            <a:r>
              <a:rPr lang="en-US" dirty="0" err="1"/>
              <a:t>belirlenen</a:t>
            </a:r>
            <a:r>
              <a:rPr lang="en-US" dirty="0"/>
              <a:t> </a:t>
            </a:r>
            <a:r>
              <a:rPr lang="en-US" dirty="0" err="1"/>
              <a:t>mahkemelerin</a:t>
            </a:r>
            <a:r>
              <a:rPr lang="en-US" dirty="0"/>
              <a:t> </a:t>
            </a:r>
            <a:r>
              <a:rPr lang="en-US" dirty="0" err="1"/>
              <a:t>yetkisi</a:t>
            </a:r>
            <a:r>
              <a:rPr lang="en-US" dirty="0"/>
              <a:t> </a:t>
            </a:r>
            <a:r>
              <a:rPr lang="en-US" dirty="0" err="1"/>
              <a:t>tarafların</a:t>
            </a:r>
            <a:r>
              <a:rPr lang="en-US" dirty="0"/>
              <a:t> </a:t>
            </a:r>
            <a:r>
              <a:rPr lang="en-US" dirty="0" err="1"/>
              <a:t>anlaşmasıyla</a:t>
            </a:r>
            <a:r>
              <a:rPr lang="en-US" dirty="0"/>
              <a:t> </a:t>
            </a:r>
            <a:r>
              <a:rPr lang="en-US" dirty="0" err="1"/>
              <a:t>bertaraf</a:t>
            </a:r>
            <a:r>
              <a:rPr lang="en-US" dirty="0"/>
              <a:t> </a:t>
            </a:r>
            <a:r>
              <a:rPr lang="en-US" dirty="0" err="1"/>
              <a:t>edilemez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71760291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9650</TotalTime>
  <Words>454</Words>
  <Application>Microsoft Office PowerPoint</Application>
  <PresentationFormat>Geniş ekran</PresentationFormat>
  <Paragraphs>34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Times New Roman</vt:lpstr>
      <vt:lpstr>Wingdings 3</vt:lpstr>
      <vt:lpstr>Duman</vt:lpstr>
      <vt:lpstr>MİLLETLERARASI YETKİ</vt:lpstr>
      <vt:lpstr>MİLLETLERARASI YETKİ</vt:lpstr>
      <vt:lpstr>MİLLETLERARASI YETKİ</vt:lpstr>
      <vt:lpstr>MİLLETLERARASI YETKİ</vt:lpstr>
      <vt:lpstr>MİLLETLERARASI YETKİ</vt:lpstr>
      <vt:lpstr>MİLLETLERARASI YETKİ</vt:lpstr>
      <vt:lpstr>MİLLETLERARASI YETKİ</vt:lpstr>
      <vt:lpstr>MİLLETLERARASI YETKİ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Kazim Sedat SIRMEN</dc:creator>
  <cp:lastModifiedBy>Kazim Sedat SIRMEN</cp:lastModifiedBy>
  <cp:revision>9</cp:revision>
  <dcterms:created xsi:type="dcterms:W3CDTF">2021-02-13T00:41:19Z</dcterms:created>
  <dcterms:modified xsi:type="dcterms:W3CDTF">2021-02-22T00:54:56Z</dcterms:modified>
</cp:coreProperties>
</file>