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8.01.2019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8CD1-E8D2-A14A-941C-22B2AD4C544A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C9B37-F7AD-BB4A-9027-71AAB2750DDC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350E-C8CE-1741-AE4E-2E04D978BC27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E9037-AA45-1343-B9E9-58726FFD76FF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946-CBBD-8248-B153-EBD836252DD5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6E4E-23BE-BE45-BFCB-007DEBD09DCF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20D4-999F-684A-A01A-903D6A53EC6E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1D51-3509-0441-8A0D-C2264E8F8803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3937-FBB6-8542-9481-C4803DE235E2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7B98-B2D2-D84C-908D-CA8043E4340A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C8FE-83AB-D84F-A07B-50FCF606916B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1A66-2F2A-9E40-9BFB-9A44057A09DF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8CEB1-D950-B84C-92D8-A4359CC5EF25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E2D5-1946-0049-A413-9FAB21869E7D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62BD-38B9-E443-AE27-4F237E059F8D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3D6D-D54C-BA49-A618-D564285E6CE7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CBDB-C5C3-0945-8315-0A4BDCEF4841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/>
          <a:lstStyle/>
          <a:p>
            <a:r>
              <a:rPr lang="tr-TR" dirty="0"/>
              <a:t>Sosyolojiye Giriş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/>
              <a:t>SOS 109</a:t>
            </a:r>
          </a:p>
          <a:p>
            <a:pPr algn="ctr"/>
            <a:r>
              <a:rPr lang="tr-TR" sz="2400" b="1" dirty="0"/>
              <a:t>Ara Sınav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6E498A9-F2D4-FF4A-91BA-38B4CF2BA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9537" y="2559915"/>
            <a:ext cx="8911687" cy="1280890"/>
          </a:xfrm>
        </p:spPr>
        <p:txBody>
          <a:bodyPr/>
          <a:lstStyle/>
          <a:p>
            <a:pPr algn="ctr"/>
            <a:r>
              <a:rPr lang="tr-TR" dirty="0"/>
              <a:t>VİZE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0DC19D7-E1F2-7247-BEBD-C7899F62D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8468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1218</TotalTime>
  <Words>8</Words>
  <Application>Microsoft Macintosh PowerPoint</Application>
  <PresentationFormat>Geniş ekran</PresentationFormat>
  <Paragraphs>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Duman</vt:lpstr>
      <vt:lpstr>Sosyolojiye Giriş </vt:lpstr>
      <vt:lpstr>VİZE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42</cp:revision>
  <dcterms:created xsi:type="dcterms:W3CDTF">2018-10-01T18:52:37Z</dcterms:created>
  <dcterms:modified xsi:type="dcterms:W3CDTF">2019-01-08T19:51:30Z</dcterms:modified>
</cp:coreProperties>
</file>