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Dinsel Bireysellik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654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Kollektivizm</a:t>
            </a:r>
            <a:r>
              <a:rPr lang="tr-TR" dirty="0" smtClean="0"/>
              <a:t> Nedir?</a:t>
            </a:r>
            <a:endParaRPr lang="tr-TR" dirty="0"/>
          </a:p>
        </p:txBody>
      </p:sp>
      <p:pic>
        <p:nvPicPr>
          <p:cNvPr id="2050" name="Picture 2" descr="C:\Users\Administrator\Desktop\BİREYSELLEŞME\individualism\ders sunm\hqdefaul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7744" y="2098675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714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Bireysellik Nedir?</a:t>
            </a:r>
            <a:endParaRPr lang="tr-TR" dirty="0"/>
          </a:p>
        </p:txBody>
      </p:sp>
      <p:pic>
        <p:nvPicPr>
          <p:cNvPr id="1027" name="Picture 3" descr="C:\Users\Administrator\Desktop\BİREYSELLEŞME\individualism\ders sunm\what-are-individualistic-cultures-2795273-5bcdfc01c9e77c0051d808e1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4744" y="1527175"/>
            <a:ext cx="6858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97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Organize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dindarlik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ve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bireysel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dindarlik</a:t>
            </a: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1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Yoksunluk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Teorisi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: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Sıkıntılar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dine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olan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ihtiyacı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oluşturur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Yoksunluk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teorisi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,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dinî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bağlılığın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,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bireyin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yaşaminda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engeller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karsisinda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siginak</a:t>
            </a: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Sosyalleşme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Teorisi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: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Uzun-süreçli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bireylere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dindar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olmayı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öğretir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3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Rasyonel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Seçim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Teorisi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: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Muhtemel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faydalar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dine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yol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açar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Anlam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ve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Aidiyet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Arayışı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Teorisi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Olarak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Din.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Sosyal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aktörlerin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pasif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ve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irrasyonel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varlıklar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n-US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olduklarını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1830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76</Words>
  <Application>Microsoft Office PowerPoint</Application>
  <PresentationFormat>Ekran Gösterisi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Kent</vt:lpstr>
      <vt:lpstr>Dinsel Bireysellik</vt:lpstr>
      <vt:lpstr>Kollektivizm Nedir?</vt:lpstr>
      <vt:lpstr>Bireysellik Nedir?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Dinsel Bireysellik</dc:title>
  <dc:creator>Administrator</dc:creator>
  <cp:lastModifiedBy>Administrator</cp:lastModifiedBy>
  <cp:revision>1</cp:revision>
  <dcterms:created xsi:type="dcterms:W3CDTF">2019-11-18T18:33:19Z</dcterms:created>
  <dcterms:modified xsi:type="dcterms:W3CDTF">2019-11-18T19:44:52Z</dcterms:modified>
</cp:coreProperties>
</file>