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54265" y="1842677"/>
            <a:ext cx="7634808" cy="2539752"/>
          </a:xfrm>
        </p:spPr>
        <p:txBody>
          <a:bodyPr/>
          <a:lstStyle/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Faaliyet alanlarına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 çeşitlerine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Üretilen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/ hizmet çeşitlerine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araçlarının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mülkiyet biçimlerine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Büyüklüklerine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göre.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3398" y="1636503"/>
            <a:ext cx="8077200" cy="34038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Üretim işletmeleri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a. Mal üreten işletme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Hizmet üreten işletme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Ticari işletmeler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Her iki faaliyeti birlikte yürüten işletmeler.</a:t>
            </a:r>
          </a:p>
        </p:txBody>
      </p:sp>
    </p:spTree>
    <p:extLst>
      <p:ext uri="{BB962C8B-B14F-4D97-AF65-F5344CB8AC3E}">
        <p14:creationId xmlns:p14="http://schemas.microsoft.com/office/powerpoint/2010/main" val="114338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1390" y="1532941"/>
            <a:ext cx="8221216" cy="388843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Nihai tüketiciye yönelik işletmeler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hizmetleri ihtiyaçları için satın alan kullanan ve kesinlikle fiziksel veya psikolojik olarak yok eden kişi. (Aile, birey…)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Örgütsel tüketiciye yönelik işletmeler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 üretimi veya pazarlaması amacı ile mal ve hizmet talep eden, kullanan kişi ve/veya kuruluş. (fabrikalar, aracılar…)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iki tüketici grubunu aynı anda hedef alan ve buna göre faaliyette bulunan işletmeler</a:t>
            </a:r>
          </a:p>
        </p:txBody>
      </p:sp>
    </p:spTree>
    <p:extLst>
      <p:ext uri="{BB962C8B-B14F-4D97-AF65-F5344CB8AC3E}">
        <p14:creationId xmlns:p14="http://schemas.microsoft.com/office/powerpoint/2010/main" val="216175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774469"/>
            <a:ext cx="8435280" cy="3187824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/ hizmetin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sürelerine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/ hizmetin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ait olduğu sektöre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Tarımsal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 üreten işletmeler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(ormancılık, balıkçılık),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Endüstriyel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 üreten işletmeler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(tekstil, gıda),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Hizmet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üreten işletmeler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(turizm, banka, sigorta).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3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7653" y="1655956"/>
            <a:ext cx="7706816" cy="2971800"/>
          </a:xfrm>
        </p:spPr>
        <p:txBody>
          <a:bodyPr/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Kamu işletmeleri (SGK,),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 işletmeler (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Vodafon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Karma işletmeler (THY).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4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0694" y="1647056"/>
            <a:ext cx="7202760" cy="24677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İşletme,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ve Orta İşletme,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 İşletme. </a:t>
            </a:r>
          </a:p>
        </p:txBody>
      </p:sp>
    </p:spTree>
    <p:extLst>
      <p:ext uri="{BB962C8B-B14F-4D97-AF65-F5344CB8AC3E}">
        <p14:creationId xmlns:p14="http://schemas.microsoft.com/office/powerpoint/2010/main" val="320106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0"/>
            <a:ext cx="8077200" cy="412392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Nicelik belirten somut ölçütler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(sermaye miktarı, satış miktarı, personel sayısı tutarı),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Nitelik belirten soyut ölçütler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(yönetim biçimi, sermaye koyanların sayısı, niteliği)</a:t>
            </a:r>
          </a:p>
        </p:txBody>
      </p:sp>
    </p:spTree>
    <p:extLst>
      <p:ext uri="{BB962C8B-B14F-4D97-AF65-F5344CB8AC3E}">
        <p14:creationId xmlns:p14="http://schemas.microsoft.com/office/powerpoint/2010/main" val="313450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607200"/>
            <a:ext cx="8077200" cy="31878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19.03.2016 tarih ve 29658 Sayılı Resmi Gazetede yayımlanan 2016/8549 Sayılı BKK ile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01.01.2018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tarihinden geçerli olmak üzere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Bağımsız Denetime Tabi Olacak Şirketlerin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belirlenmesinde dikkate alınacak şartlar şunlardır;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 toplamı 35 milyon TL ve üstü,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Yıllık net satış hasılatı 70 milyon TL ve üstü,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 175 ve üstü.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37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17134</TotalTime>
  <Words>324</Words>
  <Application>Microsoft Office PowerPoint</Application>
  <PresentationFormat>Ekran Gösterisi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2020-02-27T11:25:53Z</dcterms:modified>
</cp:coreProperties>
</file>