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1" r:id="rId6"/>
    <p:sldId id="260" r:id="rId7"/>
    <p:sldId id="265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6" autoAdjust="0"/>
    <p:restoredTop sz="94697"/>
  </p:normalViewPr>
  <p:slideViewPr>
    <p:cSldViewPr snapToGrid="0">
      <p:cViewPr varScale="1">
        <p:scale>
          <a:sx n="119" d="100"/>
          <a:sy n="119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F7B4-5B9B-4715-8AA7-BD25D047DB12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A1CA-19AB-45BD-9632-C15535AE3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24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F7B4-5B9B-4715-8AA7-BD25D047DB12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A1CA-19AB-45BD-9632-C15535AE3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74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F7B4-5B9B-4715-8AA7-BD25D047DB12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A1CA-19AB-45BD-9632-C15535AE3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79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F7B4-5B9B-4715-8AA7-BD25D047DB12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A1CA-19AB-45BD-9632-C15535AE3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2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F7B4-5B9B-4715-8AA7-BD25D047DB12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A1CA-19AB-45BD-9632-C15535AE3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F7B4-5B9B-4715-8AA7-BD25D047DB12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A1CA-19AB-45BD-9632-C15535AE3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7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F7B4-5B9B-4715-8AA7-BD25D047DB12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A1CA-19AB-45BD-9632-C15535AE3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01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F7B4-5B9B-4715-8AA7-BD25D047DB12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A1CA-19AB-45BD-9632-C15535AE3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84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F7B4-5B9B-4715-8AA7-BD25D047DB12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A1CA-19AB-45BD-9632-C15535AE3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04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F7B4-5B9B-4715-8AA7-BD25D047DB12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A1CA-19AB-45BD-9632-C15535AE3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54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F7B4-5B9B-4715-8AA7-BD25D047DB12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A1CA-19AB-45BD-9632-C15535AE3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8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F7B4-5B9B-4715-8AA7-BD25D047DB12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A1CA-19AB-45BD-9632-C15535AE3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1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23908" y="5665909"/>
            <a:ext cx="330770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600">
                <a:solidFill>
                  <a:schemeClr val="bg1"/>
                </a:solidFill>
              </a:rPr>
              <a:t>Charles Sanders Peirce </a:t>
            </a:r>
          </a:p>
          <a:p>
            <a:pPr algn="ctr"/>
            <a:r>
              <a:rPr lang="tr-TR" sz="2600">
                <a:solidFill>
                  <a:schemeClr val="bg1"/>
                </a:solidFill>
              </a:rPr>
              <a:t>(1839-1914)</a:t>
            </a:r>
            <a:endParaRPr lang="en-GB" sz="2600">
              <a:solidFill>
                <a:schemeClr val="bg1"/>
              </a:solidFill>
            </a:endParaRPr>
          </a:p>
        </p:txBody>
      </p:sp>
      <p:sp>
        <p:nvSpPr>
          <p:cNvPr id="2" name="AutoShape 2" descr="Image result for charles sanders peir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8" name="Picture 4" descr="Image result for charles sanders pei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83" y="657726"/>
            <a:ext cx="3499749" cy="48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32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B8OqIW0sSaU/VeMTBdTlB_I/AAAAAAAAn1g/V9Mpsjpn8no/s1600/Charles%2BSanders%2BPeir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96" y="178777"/>
            <a:ext cx="7994386" cy="63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4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2" y="908304"/>
            <a:ext cx="7199376" cy="5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2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63" y="932608"/>
            <a:ext cx="8428362" cy="505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4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16" y="734791"/>
            <a:ext cx="8704368" cy="53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1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29" y="628851"/>
            <a:ext cx="576072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4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517A39B-39D0-3B44-B604-2919F8F67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26" y="670643"/>
            <a:ext cx="7095723" cy="455013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1268762-0AAE-5843-89FA-F75E8FC647EC}"/>
              </a:ext>
            </a:extLst>
          </p:cNvPr>
          <p:cNvSpPr txBox="1"/>
          <p:nvPr/>
        </p:nvSpPr>
        <p:spPr>
          <a:xfrm>
            <a:off x="510850" y="5608872"/>
            <a:ext cx="11605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K – O – Y – U – N	 S – H – E – E – P 	 M – O – U – T – O – N </a:t>
            </a:r>
          </a:p>
        </p:txBody>
      </p:sp>
    </p:spTree>
    <p:extLst>
      <p:ext uri="{BB962C8B-B14F-4D97-AF65-F5344CB8AC3E}">
        <p14:creationId xmlns:p14="http://schemas.microsoft.com/office/powerpoint/2010/main" val="5948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4994" y="1912792"/>
            <a:ext cx="962558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Both"/>
            </a:pPr>
            <a:r>
              <a:rPr lang="tr-TR" sz="3600">
                <a:solidFill>
                  <a:schemeClr val="bg1"/>
                </a:solidFill>
              </a:rPr>
              <a:t>    </a:t>
            </a:r>
            <a:r>
              <a:rPr lang="en-GB" sz="3600">
                <a:solidFill>
                  <a:schemeClr val="bg1"/>
                </a:solidFill>
              </a:rPr>
              <a:t>Symbol/Symbolic (Simge/simgesel)</a:t>
            </a:r>
            <a:endParaRPr lang="tr-TR" sz="360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endParaRPr lang="tr-TR" sz="360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tr-TR" sz="3600">
                <a:solidFill>
                  <a:schemeClr val="bg1"/>
                </a:solidFill>
              </a:rPr>
              <a:t>    </a:t>
            </a:r>
            <a:r>
              <a:rPr lang="en-GB" sz="3600">
                <a:solidFill>
                  <a:schemeClr val="bg1"/>
                </a:solidFill>
              </a:rPr>
              <a:t>Icon/Iconic (Görüntü/görüntüsel, İkon/İkonik)</a:t>
            </a:r>
            <a:endParaRPr lang="tr-TR" sz="360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endParaRPr lang="tr-TR" sz="360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tr-TR" sz="3600">
                <a:solidFill>
                  <a:schemeClr val="bg1"/>
                </a:solidFill>
              </a:rPr>
              <a:t>    </a:t>
            </a:r>
            <a:r>
              <a:rPr lang="en-GB" sz="3600">
                <a:solidFill>
                  <a:schemeClr val="bg1"/>
                </a:solidFill>
              </a:rPr>
              <a:t>Index/Indexical (Belirti/Belirtisel)</a:t>
            </a:r>
          </a:p>
        </p:txBody>
      </p:sp>
    </p:spTree>
    <p:extLst>
      <p:ext uri="{BB962C8B-B14F-4D97-AF65-F5344CB8AC3E}">
        <p14:creationId xmlns:p14="http://schemas.microsoft.com/office/powerpoint/2010/main" val="80789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BF4E46A-768A-444C-A508-48EDE22BC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355600"/>
            <a:ext cx="43434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78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70</Words>
  <Application>Microsoft Macintosh PowerPoint</Application>
  <PresentationFormat>Geniş ekran</PresentationFormat>
  <Paragraphs>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çalışma istasyonu</dc:creator>
  <cp:lastModifiedBy>Microsoft Office User</cp:lastModifiedBy>
  <cp:revision>10</cp:revision>
  <dcterms:created xsi:type="dcterms:W3CDTF">2016-12-05T14:22:30Z</dcterms:created>
  <dcterms:modified xsi:type="dcterms:W3CDTF">2020-12-08T13:33:05Z</dcterms:modified>
</cp:coreProperties>
</file>