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4" r:id="rId8"/>
    <p:sldId id="263" r:id="rId9"/>
    <p:sldId id="262" r:id="rId10"/>
    <p:sldId id="268" r:id="rId11"/>
    <p:sldId id="267" r:id="rId12"/>
    <p:sldId id="266" r:id="rId13"/>
    <p:sldId id="265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Diplomatik Yabancı Dil V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Funda Keskin Ata</a:t>
            </a:r>
          </a:p>
          <a:p>
            <a:r>
              <a:rPr lang="tr-TR" b="1" dirty="0" smtClean="0"/>
              <a:t>Arş. Gör. Tuğba Yürük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93150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036496" cy="6483746"/>
          </a:xfrm>
        </p:spPr>
      </p:pic>
    </p:spTree>
    <p:extLst>
      <p:ext uri="{BB962C8B-B14F-4D97-AF65-F5344CB8AC3E}">
        <p14:creationId xmlns:p14="http://schemas.microsoft.com/office/powerpoint/2010/main" val="100571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8856983" cy="6963444"/>
          </a:xfrm>
        </p:spPr>
      </p:pic>
    </p:spTree>
    <p:extLst>
      <p:ext uri="{BB962C8B-B14F-4D97-AF65-F5344CB8AC3E}">
        <p14:creationId xmlns:p14="http://schemas.microsoft.com/office/powerpoint/2010/main" val="91310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4006"/>
            <a:ext cx="8784976" cy="6765394"/>
          </a:xfrm>
        </p:spPr>
      </p:pic>
    </p:spTree>
    <p:extLst>
      <p:ext uri="{BB962C8B-B14F-4D97-AF65-F5344CB8AC3E}">
        <p14:creationId xmlns:p14="http://schemas.microsoft.com/office/powerpoint/2010/main" val="358192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4" y="332656"/>
            <a:ext cx="9217024" cy="6984776"/>
          </a:xfrm>
        </p:spPr>
      </p:pic>
    </p:spTree>
    <p:extLst>
      <p:ext uri="{BB962C8B-B14F-4D97-AF65-F5344CB8AC3E}">
        <p14:creationId xmlns:p14="http://schemas.microsoft.com/office/powerpoint/2010/main" val="1395687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453336"/>
          </a:xfrm>
        </p:spPr>
      </p:pic>
    </p:spTree>
    <p:extLst>
      <p:ext uri="{BB962C8B-B14F-4D97-AF65-F5344CB8AC3E}">
        <p14:creationId xmlns:p14="http://schemas.microsoft.com/office/powerpoint/2010/main" val="705701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9078"/>
            <a:ext cx="8748464" cy="6714183"/>
          </a:xfrm>
        </p:spPr>
      </p:pic>
    </p:spTree>
    <p:extLst>
      <p:ext uri="{BB962C8B-B14F-4D97-AF65-F5344CB8AC3E}">
        <p14:creationId xmlns:p14="http://schemas.microsoft.com/office/powerpoint/2010/main" val="2658795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324528" cy="6624736"/>
          </a:xfrm>
        </p:spPr>
      </p:pic>
    </p:spTree>
    <p:extLst>
      <p:ext uri="{BB962C8B-B14F-4D97-AF65-F5344CB8AC3E}">
        <p14:creationId xmlns:p14="http://schemas.microsoft.com/office/powerpoint/2010/main" val="3222965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56984" cy="6938425"/>
          </a:xfrm>
        </p:spPr>
      </p:pic>
    </p:spTree>
    <p:extLst>
      <p:ext uri="{BB962C8B-B14F-4D97-AF65-F5344CB8AC3E}">
        <p14:creationId xmlns:p14="http://schemas.microsoft.com/office/powerpoint/2010/main" val="3888354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84976" cy="6552728"/>
          </a:xfrm>
        </p:spPr>
      </p:pic>
    </p:spTree>
    <p:extLst>
      <p:ext uri="{BB962C8B-B14F-4D97-AF65-F5344CB8AC3E}">
        <p14:creationId xmlns:p14="http://schemas.microsoft.com/office/powerpoint/2010/main" val="27201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784976" cy="6490010"/>
          </a:xfrm>
        </p:spPr>
      </p:pic>
    </p:spTree>
    <p:extLst>
      <p:ext uri="{BB962C8B-B14F-4D97-AF65-F5344CB8AC3E}">
        <p14:creationId xmlns:p14="http://schemas.microsoft.com/office/powerpoint/2010/main" val="4289484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21227" cy="6120680"/>
          </a:xfrm>
        </p:spPr>
      </p:pic>
    </p:spTree>
    <p:extLst>
      <p:ext uri="{BB962C8B-B14F-4D97-AF65-F5344CB8AC3E}">
        <p14:creationId xmlns:p14="http://schemas.microsoft.com/office/powerpoint/2010/main" val="4044361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964488" cy="6755176"/>
          </a:xfrm>
        </p:spPr>
      </p:pic>
    </p:spTree>
    <p:extLst>
      <p:ext uri="{BB962C8B-B14F-4D97-AF65-F5344CB8AC3E}">
        <p14:creationId xmlns:p14="http://schemas.microsoft.com/office/powerpoint/2010/main" val="1527170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3705"/>
            <a:ext cx="8712968" cy="6589022"/>
          </a:xfrm>
        </p:spPr>
      </p:pic>
    </p:spTree>
    <p:extLst>
      <p:ext uri="{BB962C8B-B14F-4D97-AF65-F5344CB8AC3E}">
        <p14:creationId xmlns:p14="http://schemas.microsoft.com/office/powerpoint/2010/main" val="126381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688"/>
            <a:ext cx="8964488" cy="6781294"/>
          </a:xfrm>
        </p:spPr>
      </p:pic>
    </p:spTree>
    <p:extLst>
      <p:ext uri="{BB962C8B-B14F-4D97-AF65-F5344CB8AC3E}">
        <p14:creationId xmlns:p14="http://schemas.microsoft.com/office/powerpoint/2010/main" val="690052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17334"/>
            <a:ext cx="9144000" cy="7584150"/>
          </a:xfrm>
        </p:spPr>
      </p:pic>
    </p:spTree>
    <p:extLst>
      <p:ext uri="{BB962C8B-B14F-4D97-AF65-F5344CB8AC3E}">
        <p14:creationId xmlns:p14="http://schemas.microsoft.com/office/powerpoint/2010/main" val="1558091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"/>
            <a:ext cx="9144000" cy="7139046"/>
          </a:xfrm>
        </p:spPr>
      </p:pic>
    </p:spTree>
    <p:extLst>
      <p:ext uri="{BB962C8B-B14F-4D97-AF65-F5344CB8AC3E}">
        <p14:creationId xmlns:p14="http://schemas.microsoft.com/office/powerpoint/2010/main" val="356032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11864"/>
            <a:ext cx="8640960" cy="7545319"/>
          </a:xfrm>
        </p:spPr>
      </p:pic>
    </p:spTree>
    <p:extLst>
      <p:ext uri="{BB962C8B-B14F-4D97-AF65-F5344CB8AC3E}">
        <p14:creationId xmlns:p14="http://schemas.microsoft.com/office/powerpoint/2010/main" val="4244504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024744" cy="1143000"/>
          </a:xfrm>
        </p:spPr>
        <p:txBody>
          <a:bodyPr/>
          <a:lstStyle/>
          <a:p>
            <a:r>
              <a:rPr lang="tr-TR" b="1" dirty="0" err="1" smtClean="0"/>
              <a:t>Key</a:t>
            </a:r>
            <a:r>
              <a:rPr lang="tr-TR" b="1" dirty="0" smtClean="0"/>
              <a:t> </a:t>
            </a:r>
            <a:r>
              <a:rPr lang="tr-TR" b="1" dirty="0" err="1" smtClean="0"/>
              <a:t>Words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275837"/>
          </a:xfrm>
        </p:spPr>
        <p:txBody>
          <a:bodyPr/>
          <a:lstStyle/>
          <a:p>
            <a:r>
              <a:rPr lang="tr-TR" dirty="0" err="1" smtClean="0"/>
              <a:t>Legally-binding</a:t>
            </a:r>
            <a:endParaRPr lang="tr-TR" dirty="0" smtClean="0"/>
          </a:p>
          <a:p>
            <a:r>
              <a:rPr lang="tr-TR" dirty="0" smtClean="0"/>
              <a:t>Compatibility of </a:t>
            </a:r>
            <a:r>
              <a:rPr lang="tr-TR" sz="1800" dirty="0" err="1" smtClean="0"/>
              <a:t>sth</a:t>
            </a:r>
            <a:r>
              <a:rPr lang="tr-TR" sz="1800" dirty="0" smtClean="0"/>
              <a:t>/</a:t>
            </a:r>
            <a:r>
              <a:rPr lang="tr-TR" sz="1800" dirty="0" err="1" smtClean="0"/>
              <a:t>sb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sz="1800" dirty="0" err="1" smtClean="0"/>
              <a:t>sth</a:t>
            </a:r>
            <a:endParaRPr lang="tr-TR" sz="1800" dirty="0" smtClean="0"/>
          </a:p>
          <a:p>
            <a:r>
              <a:rPr lang="tr-TR" dirty="0" err="1" smtClean="0"/>
              <a:t>Enhancing</a:t>
            </a:r>
            <a:r>
              <a:rPr lang="tr-TR" dirty="0" smtClean="0"/>
              <a:t>/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democracy</a:t>
            </a:r>
            <a:endParaRPr lang="tr-TR" dirty="0" smtClean="0"/>
          </a:p>
          <a:p>
            <a:r>
              <a:rPr lang="tr-TR" dirty="0" err="1" smtClean="0"/>
              <a:t>Implementing</a:t>
            </a:r>
            <a:r>
              <a:rPr lang="tr-TR" dirty="0" smtClean="0"/>
              <a:t> an </a:t>
            </a:r>
            <a:r>
              <a:rPr lang="tr-TR" dirty="0" err="1" smtClean="0"/>
              <a:t>agenda</a:t>
            </a:r>
            <a:endParaRPr lang="tr-TR" dirty="0" smtClean="0"/>
          </a:p>
          <a:p>
            <a:r>
              <a:rPr lang="tr-TR" dirty="0" err="1" smtClean="0"/>
              <a:t>Sustainable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r>
              <a:rPr lang="tr-TR" dirty="0" err="1" smtClean="0"/>
              <a:t>Inequality</a:t>
            </a:r>
            <a:endParaRPr lang="tr-TR" dirty="0" smtClean="0"/>
          </a:p>
          <a:p>
            <a:r>
              <a:rPr lang="tr-TR" dirty="0" err="1" smtClean="0"/>
              <a:t>Marginalization</a:t>
            </a:r>
            <a:endParaRPr lang="tr-TR" dirty="0" smtClean="0"/>
          </a:p>
          <a:p>
            <a:r>
              <a:rPr lang="tr-TR" dirty="0" err="1" smtClean="0"/>
              <a:t>Disrespect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endParaRPr lang="tr-TR" dirty="0" smtClean="0"/>
          </a:p>
          <a:p>
            <a:r>
              <a:rPr lang="tr-TR" dirty="0" err="1" smtClean="0"/>
              <a:t>Sectarian</a:t>
            </a:r>
            <a:r>
              <a:rPr lang="tr-TR" dirty="0" smtClean="0"/>
              <a:t> </a:t>
            </a:r>
            <a:r>
              <a:rPr lang="tr-TR" dirty="0" err="1" smtClean="0"/>
              <a:t>divides</a:t>
            </a:r>
            <a:endParaRPr lang="tr-TR" dirty="0" smtClean="0"/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197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024744" cy="1143000"/>
          </a:xfrm>
        </p:spPr>
        <p:txBody>
          <a:bodyPr/>
          <a:lstStyle/>
          <a:p>
            <a:r>
              <a:rPr lang="tr-TR" b="1" dirty="0" err="1" smtClean="0"/>
              <a:t>Keywords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412776"/>
            <a:ext cx="6777317" cy="52565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H.E.- His/Her </a:t>
            </a:r>
            <a:r>
              <a:rPr lang="tr-TR" dirty="0" err="1" smtClean="0"/>
              <a:t>Excellency</a:t>
            </a:r>
            <a:endParaRPr lang="tr-TR" dirty="0" smtClean="0"/>
          </a:p>
          <a:p>
            <a:r>
              <a:rPr lang="tr-TR" dirty="0" err="1" smtClean="0"/>
              <a:t>Pursuit</a:t>
            </a:r>
            <a:r>
              <a:rPr lang="tr-TR" dirty="0" smtClean="0"/>
              <a:t> of …</a:t>
            </a:r>
          </a:p>
          <a:p>
            <a:r>
              <a:rPr lang="tr-TR" dirty="0" err="1" smtClean="0"/>
              <a:t>Letter</a:t>
            </a:r>
            <a:r>
              <a:rPr lang="tr-TR" dirty="0" smtClean="0"/>
              <a:t> of </a:t>
            </a:r>
            <a:r>
              <a:rPr lang="tr-TR" dirty="0" err="1" smtClean="0"/>
              <a:t>Credence</a:t>
            </a:r>
            <a:endParaRPr lang="tr-TR" dirty="0" smtClean="0"/>
          </a:p>
          <a:p>
            <a:r>
              <a:rPr lang="tr-TR" dirty="0" err="1" smtClean="0"/>
              <a:t>Letter</a:t>
            </a:r>
            <a:r>
              <a:rPr lang="tr-TR" dirty="0" smtClean="0"/>
              <a:t> of </a:t>
            </a:r>
            <a:r>
              <a:rPr lang="tr-TR" dirty="0" err="1" smtClean="0"/>
              <a:t>Recall</a:t>
            </a:r>
            <a:endParaRPr lang="tr-TR" dirty="0" smtClean="0"/>
          </a:p>
          <a:p>
            <a:r>
              <a:rPr lang="tr-TR" dirty="0" smtClean="0"/>
              <a:t>Full Powers</a:t>
            </a:r>
          </a:p>
          <a:p>
            <a:r>
              <a:rPr lang="tr-TR" dirty="0" err="1" smtClean="0"/>
              <a:t>Convention</a:t>
            </a:r>
            <a:r>
              <a:rPr lang="tr-TR" dirty="0" smtClean="0"/>
              <a:t>/ </a:t>
            </a:r>
            <a:r>
              <a:rPr lang="tr-TR" dirty="0" err="1" smtClean="0"/>
              <a:t>Treaty</a:t>
            </a:r>
            <a:r>
              <a:rPr lang="tr-TR" dirty="0" smtClean="0"/>
              <a:t>/ </a:t>
            </a:r>
            <a:r>
              <a:rPr lang="tr-TR" dirty="0" err="1" smtClean="0"/>
              <a:t>Agreement</a:t>
            </a:r>
            <a:endParaRPr lang="tr-TR" dirty="0" smtClean="0"/>
          </a:p>
          <a:p>
            <a:r>
              <a:rPr lang="tr-TR" dirty="0" smtClean="0"/>
              <a:t>Memorandum of </a:t>
            </a:r>
            <a:r>
              <a:rPr lang="tr-TR" dirty="0" err="1" smtClean="0"/>
              <a:t>Understanding</a:t>
            </a:r>
            <a:endParaRPr lang="tr-TR" dirty="0" smtClean="0"/>
          </a:p>
          <a:p>
            <a:r>
              <a:rPr lang="tr-TR" dirty="0" err="1" smtClean="0"/>
              <a:t>Promulgation</a:t>
            </a:r>
            <a:endParaRPr lang="tr-TR" dirty="0" smtClean="0"/>
          </a:p>
          <a:p>
            <a:r>
              <a:rPr lang="tr-TR" dirty="0" err="1" smtClean="0"/>
              <a:t>Ratification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liable</a:t>
            </a:r>
            <a:endParaRPr lang="tr-TR" dirty="0" smtClean="0"/>
          </a:p>
          <a:p>
            <a:r>
              <a:rPr lang="tr-TR" dirty="0" err="1" smtClean="0"/>
              <a:t>Inviolable</a:t>
            </a:r>
            <a:endParaRPr lang="tr-TR" dirty="0" smtClean="0"/>
          </a:p>
          <a:p>
            <a:r>
              <a:rPr lang="tr-TR" dirty="0" smtClean="0"/>
              <a:t>… </a:t>
            </a:r>
            <a:r>
              <a:rPr lang="tr-TR" dirty="0" err="1" smtClean="0"/>
              <a:t>Ambassador</a:t>
            </a:r>
            <a:r>
              <a:rPr lang="tr-TR" dirty="0" smtClean="0"/>
              <a:t> </a:t>
            </a:r>
            <a:r>
              <a:rPr lang="tr-TR" dirty="0" err="1" smtClean="0"/>
              <a:t>Extraordinary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Plenipotentiary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647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Kavramlar- </a:t>
            </a:r>
            <a:r>
              <a:rPr lang="tr-TR" b="1" dirty="0" err="1" smtClean="0"/>
              <a:t>Concepts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Self-help</a:t>
            </a:r>
          </a:p>
          <a:p>
            <a:r>
              <a:rPr lang="en-US" dirty="0"/>
              <a:t>Anarchy</a:t>
            </a:r>
          </a:p>
          <a:p>
            <a:r>
              <a:rPr lang="en-US" dirty="0"/>
              <a:t>Balance of power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National capability</a:t>
            </a:r>
          </a:p>
          <a:p>
            <a:r>
              <a:rPr lang="en-US" dirty="0"/>
              <a:t>Constrained choice</a:t>
            </a:r>
          </a:p>
          <a:p>
            <a:r>
              <a:rPr lang="en-US" dirty="0" err="1"/>
              <a:t>Bandwagoning</a:t>
            </a:r>
            <a:endParaRPr lang="en-US" dirty="0"/>
          </a:p>
          <a:p>
            <a:r>
              <a:rPr lang="en-US" dirty="0" smtClean="0"/>
              <a:t>Miscalculation</a:t>
            </a:r>
            <a:endParaRPr lang="tr-TR" dirty="0" smtClean="0"/>
          </a:p>
          <a:p>
            <a:r>
              <a:rPr lang="tr-TR" dirty="0" err="1" smtClean="0"/>
              <a:t>Harmony</a:t>
            </a:r>
            <a:r>
              <a:rPr lang="tr-TR" dirty="0" smtClean="0"/>
              <a:t> of </a:t>
            </a:r>
            <a:r>
              <a:rPr lang="tr-TR" dirty="0" err="1" smtClean="0"/>
              <a:t>interests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2231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Kavramlar/Kullanımlar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Problem-</a:t>
            </a:r>
            <a:r>
              <a:rPr lang="tr-TR" dirty="0" err="1" smtClean="0"/>
              <a:t>solving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endParaRPr lang="tr-TR" dirty="0" smtClean="0"/>
          </a:p>
          <a:p>
            <a:r>
              <a:rPr lang="tr-TR" dirty="0" smtClean="0"/>
              <a:t>Critical </a:t>
            </a:r>
            <a:r>
              <a:rPr lang="tr-TR" dirty="0" err="1" smtClean="0"/>
              <a:t>theory</a:t>
            </a:r>
            <a:endParaRPr lang="tr-TR" dirty="0" smtClean="0"/>
          </a:p>
          <a:p>
            <a:r>
              <a:rPr lang="tr-TR" dirty="0" smtClean="0"/>
              <a:t>Agent-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 smtClean="0"/>
              <a:t>Statism</a:t>
            </a:r>
            <a:endParaRPr lang="tr-TR" dirty="0" smtClean="0"/>
          </a:p>
          <a:p>
            <a:r>
              <a:rPr lang="tr-TR" dirty="0" err="1" smtClean="0"/>
              <a:t>State-centrism</a:t>
            </a:r>
            <a:endParaRPr lang="tr-TR" dirty="0" smtClean="0"/>
          </a:p>
          <a:p>
            <a:r>
              <a:rPr lang="tr-TR" dirty="0" err="1" smtClean="0"/>
              <a:t>State-dominated</a:t>
            </a:r>
            <a:endParaRPr lang="tr-TR" dirty="0" smtClean="0"/>
          </a:p>
          <a:p>
            <a:r>
              <a:rPr lang="tr-TR" dirty="0" smtClean="0"/>
              <a:t>Security-</a:t>
            </a:r>
            <a:r>
              <a:rPr lang="tr-TR" dirty="0" err="1" smtClean="0"/>
              <a:t>focused</a:t>
            </a:r>
            <a:endParaRPr lang="tr-TR" dirty="0" smtClean="0"/>
          </a:p>
          <a:p>
            <a:r>
              <a:rPr lang="tr-TR" dirty="0" smtClean="0"/>
              <a:t>Human-</a:t>
            </a:r>
            <a:r>
              <a:rPr lang="tr-TR" dirty="0" err="1" smtClean="0"/>
              <a:t>oriented</a:t>
            </a:r>
            <a:endParaRPr lang="tr-TR" dirty="0" smtClean="0"/>
          </a:p>
          <a:p>
            <a:r>
              <a:rPr lang="tr-TR" dirty="0"/>
              <a:t>I</a:t>
            </a:r>
            <a:r>
              <a:rPr lang="tr-TR" dirty="0" smtClean="0"/>
              <a:t>dentity – </a:t>
            </a:r>
            <a:r>
              <a:rPr lang="tr-TR" dirty="0" err="1" smtClean="0"/>
              <a:t>interest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5698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3496"/>
            <a:ext cx="8712967" cy="6701928"/>
          </a:xfrm>
        </p:spPr>
      </p:pic>
    </p:spTree>
    <p:extLst>
      <p:ext uri="{BB962C8B-B14F-4D97-AF65-F5344CB8AC3E}">
        <p14:creationId xmlns:p14="http://schemas.microsoft.com/office/powerpoint/2010/main" val="255832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8" y="34458"/>
            <a:ext cx="9156367" cy="7157184"/>
          </a:xfrm>
        </p:spPr>
      </p:pic>
    </p:spTree>
    <p:extLst>
      <p:ext uri="{BB962C8B-B14F-4D97-AF65-F5344CB8AC3E}">
        <p14:creationId xmlns:p14="http://schemas.microsoft.com/office/powerpoint/2010/main" val="69610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53" y="548680"/>
            <a:ext cx="9144000" cy="7019126"/>
          </a:xfrm>
        </p:spPr>
      </p:pic>
    </p:spTree>
    <p:extLst>
      <p:ext uri="{BB962C8B-B14F-4D97-AF65-F5344CB8AC3E}">
        <p14:creationId xmlns:p14="http://schemas.microsoft.com/office/powerpoint/2010/main" val="115015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784975" cy="6696744"/>
          </a:xfrm>
        </p:spPr>
      </p:pic>
    </p:spTree>
    <p:extLst>
      <p:ext uri="{BB962C8B-B14F-4D97-AF65-F5344CB8AC3E}">
        <p14:creationId xmlns:p14="http://schemas.microsoft.com/office/powerpoint/2010/main" val="1034252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364"/>
            <a:ext cx="8928992" cy="6514004"/>
          </a:xfrm>
        </p:spPr>
      </p:pic>
    </p:spTree>
    <p:extLst>
      <p:ext uri="{BB962C8B-B14F-4D97-AF65-F5344CB8AC3E}">
        <p14:creationId xmlns:p14="http://schemas.microsoft.com/office/powerpoint/2010/main" val="369789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8984"/>
            <a:ext cx="8856984" cy="7034432"/>
          </a:xfrm>
        </p:spPr>
      </p:pic>
    </p:spTree>
    <p:extLst>
      <p:ext uri="{BB962C8B-B14F-4D97-AF65-F5344CB8AC3E}">
        <p14:creationId xmlns:p14="http://schemas.microsoft.com/office/powerpoint/2010/main" val="385959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8784976" cy="7008690"/>
          </a:xfrm>
        </p:spPr>
      </p:pic>
    </p:spTree>
    <p:extLst>
      <p:ext uri="{BB962C8B-B14F-4D97-AF65-F5344CB8AC3E}">
        <p14:creationId xmlns:p14="http://schemas.microsoft.com/office/powerpoint/2010/main" val="4193020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</TotalTime>
  <Words>109</Words>
  <Application>Microsoft Office PowerPoint</Application>
  <PresentationFormat>Ekran Gösterisi (4:3)</PresentationFormat>
  <Paragraphs>47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Austin</vt:lpstr>
      <vt:lpstr>Diplomatik Yabancı Dil 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Key Words</vt:lpstr>
      <vt:lpstr>Keywords</vt:lpstr>
      <vt:lpstr>Kavramlar- Concepts</vt:lpstr>
      <vt:lpstr>Kavramlar/Kullanımlar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4</cp:revision>
  <dcterms:created xsi:type="dcterms:W3CDTF">2018-12-24T12:34:26Z</dcterms:created>
  <dcterms:modified xsi:type="dcterms:W3CDTF">2018-12-24T17:21:15Z</dcterms:modified>
</cp:coreProperties>
</file>