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67" r:id="rId4"/>
    <p:sldId id="266" r:id="rId5"/>
    <p:sldId id="268" r:id="rId6"/>
    <p:sldId id="269" r:id="rId7"/>
    <p:sldId id="261" r:id="rId8"/>
    <p:sldId id="263" r:id="rId9"/>
    <p:sldId id="262" r:id="rId10"/>
    <p:sldId id="27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</a:t>
            </a:r>
            <a:r>
              <a:rPr lang="ko-KR" altLang="en-US" dirty="0">
                <a:solidFill>
                  <a:srgbClr val="FFC000"/>
                </a:solidFill>
              </a:rPr>
              <a:t>과  인사</a:t>
            </a:r>
            <a:r>
              <a:rPr lang="en-US" altLang="ko-KR" dirty="0">
                <a:solidFill>
                  <a:srgbClr val="FFC000"/>
                </a:solidFill>
              </a:rPr>
              <a:t/>
            </a:r>
            <a:br>
              <a:rPr lang="en-US" altLang="ko-KR" dirty="0">
                <a:solidFill>
                  <a:srgbClr val="FFC000"/>
                </a:solidFill>
              </a:rPr>
            </a:br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2</a:t>
            </a:r>
            <a:r>
              <a:rPr lang="ko-KR" altLang="en-US" dirty="0">
                <a:solidFill>
                  <a:srgbClr val="FFC000"/>
                </a:solidFill>
              </a:rPr>
              <a:t>과 한국어 공부</a:t>
            </a: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56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한국 민족과 언어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9" y="970451"/>
            <a:ext cx="11152414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한반도에 사람이 살기 시작한 것은 약 </a:t>
            </a:r>
            <a:r>
              <a:rPr lang="en-US" altLang="ko-KR" sz="2800" dirty="0"/>
              <a:t>50</a:t>
            </a:r>
            <a:r>
              <a:rPr lang="ko-KR" altLang="en-US" sz="2800" dirty="0"/>
              <a:t>만년 전이다</a:t>
            </a:r>
            <a:r>
              <a:rPr lang="en-US" altLang="ko-KR" sz="2800" dirty="0"/>
              <a:t>. </a:t>
            </a:r>
            <a:r>
              <a:rPr lang="ko-KR" altLang="en-US" sz="2800" dirty="0"/>
              <a:t>한민족의 조상은 북방 </a:t>
            </a:r>
            <a:r>
              <a:rPr lang="ko-KR" altLang="en-US" sz="2800" dirty="0" err="1"/>
              <a:t>알타이족</a:t>
            </a:r>
            <a:r>
              <a:rPr lang="ko-KR" altLang="en-US" sz="2800" dirty="0"/>
              <a:t> 계통의 </a:t>
            </a:r>
            <a:r>
              <a:rPr lang="ko-KR" altLang="en-US" sz="2800" dirty="0" err="1"/>
              <a:t>예맥족이라고</a:t>
            </a:r>
            <a:r>
              <a:rPr lang="ko-KR" altLang="en-US" sz="2800" dirty="0"/>
              <a:t> 한다</a:t>
            </a:r>
            <a:r>
              <a:rPr lang="en-US" altLang="ko-KR" sz="2800" dirty="0"/>
              <a:t>. </a:t>
            </a:r>
            <a:r>
              <a:rPr lang="ko-KR" altLang="en-US" sz="2800" dirty="0"/>
              <a:t>이들은 신석기 시대 이후 이동 을 하여 한반도에 정착했다</a:t>
            </a:r>
            <a:r>
              <a:rPr lang="en-US" altLang="ko-KR" sz="2800" dirty="0"/>
              <a:t>. </a:t>
            </a:r>
            <a:r>
              <a:rPr lang="ko-KR" altLang="en-US" sz="2800" dirty="0"/>
              <a:t>이들은 약 </a:t>
            </a:r>
            <a:r>
              <a:rPr lang="en-US" altLang="ko-KR" sz="2800" dirty="0"/>
              <a:t>5000</a:t>
            </a:r>
            <a:r>
              <a:rPr lang="ko-KR" altLang="en-US" sz="2800" dirty="0"/>
              <a:t>년 전</a:t>
            </a:r>
            <a:r>
              <a:rPr lang="en-US" altLang="ko-KR" sz="2800" dirty="0"/>
              <a:t>, </a:t>
            </a:r>
            <a:r>
              <a:rPr lang="ko-KR" altLang="en-US" sz="2800" dirty="0"/>
              <a:t>청동기 시대에 ‘고조 선 ’을 세웠다</a:t>
            </a:r>
            <a:r>
              <a:rPr lang="en-US" altLang="ko-KR" sz="2800" dirty="0"/>
              <a:t>. </a:t>
            </a:r>
            <a:r>
              <a:rPr lang="ko-KR" altLang="en-US" sz="2800" dirty="0"/>
              <a:t>한반도 남쪽에는 진한</a:t>
            </a:r>
            <a:r>
              <a:rPr lang="en-US" altLang="ko-KR" sz="2800" dirty="0"/>
              <a:t>, </a:t>
            </a:r>
            <a:r>
              <a:rPr lang="ko-KR" altLang="en-US" sz="2800" dirty="0"/>
              <a:t>마한</a:t>
            </a:r>
            <a:r>
              <a:rPr lang="en-US" altLang="ko-KR" sz="2800" dirty="0"/>
              <a:t>, </a:t>
            </a:r>
            <a:r>
              <a:rPr lang="ko-KR" altLang="en-US" sz="2800" dirty="0"/>
              <a:t>변한 등 세 ‘</a:t>
            </a:r>
            <a:r>
              <a:rPr lang="ko-KR" altLang="en-US" sz="2800" dirty="0" err="1"/>
              <a:t>한’나라가</a:t>
            </a:r>
            <a:r>
              <a:rPr lang="ko-KR" altLang="en-US" sz="2800" dirty="0"/>
              <a:t> 번영 하고 있었다</a:t>
            </a:r>
            <a:r>
              <a:rPr lang="en-US" altLang="ko-KR" sz="2800" dirty="0"/>
              <a:t>. </a:t>
            </a:r>
            <a:r>
              <a:rPr lang="ko-KR" altLang="en-US" sz="2800" dirty="0"/>
              <a:t>이 때를 전후하여 우리 민족은 ‘</a:t>
            </a:r>
            <a:r>
              <a:rPr lang="ko-KR" altLang="en-US" sz="2800" dirty="0" err="1"/>
              <a:t>한민족’이라고</a:t>
            </a:r>
            <a:r>
              <a:rPr lang="ko-KR" altLang="en-US" sz="2800" dirty="0"/>
              <a:t> 불리기 시작 했다</a:t>
            </a:r>
            <a:r>
              <a:rPr lang="en-US" altLang="ko-KR" sz="2800" dirty="0"/>
              <a:t>. ‘</a:t>
            </a:r>
            <a:r>
              <a:rPr lang="ko-KR" altLang="en-US" sz="2800" dirty="0" err="1"/>
              <a:t>한국’의</a:t>
            </a:r>
            <a:r>
              <a:rPr lang="ko-KR" altLang="en-US" sz="2800" dirty="0"/>
              <a:t> ‘</a:t>
            </a:r>
            <a:r>
              <a:rPr lang="ko-KR" altLang="en-US" sz="2800" dirty="0" err="1"/>
              <a:t>한’은</a:t>
            </a:r>
            <a:r>
              <a:rPr lang="ko-KR" altLang="en-US" sz="2800" dirty="0"/>
              <a:t> 여기에서 온 것으로 추정된다</a:t>
            </a:r>
            <a:r>
              <a:rPr lang="en-US" altLang="ko-KR" sz="2800" dirty="0"/>
              <a:t>. </a:t>
            </a:r>
            <a:r>
              <a:rPr lang="ko-KR" altLang="en-US" sz="2800" dirty="0"/>
              <a:t>이것은 중국의 한 족과는 다른 것으로 ‘크다’ 또는 ‘하나’ 라는 의미를 가진 말이었다</a:t>
            </a:r>
            <a:r>
              <a:rPr lang="en-US" altLang="ko-KR" sz="2800" dirty="0"/>
              <a:t>.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13910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한국 민족과 언어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9" y="970451"/>
            <a:ext cx="11152414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한반도의 언어는 알타이어 계통으로 남방 퉁구스어와 가장 가까운 친족 관계에 있다</a:t>
            </a:r>
            <a:r>
              <a:rPr lang="en-US" altLang="ko-KR" sz="2800" dirty="0"/>
              <a:t>. </a:t>
            </a:r>
            <a:r>
              <a:rPr lang="ko-KR" altLang="en-US" sz="2800" dirty="0"/>
              <a:t>한반도의 언어는 </a:t>
            </a:r>
            <a:r>
              <a:rPr lang="en-US" altLang="ko-KR" sz="2800" dirty="0"/>
              <a:t>7</a:t>
            </a:r>
            <a:r>
              <a:rPr lang="ko-KR" altLang="en-US" sz="2800" dirty="0"/>
              <a:t>세기 후반 신라가 삼국을 통일하면서부터 하나가 되었다</a:t>
            </a:r>
            <a:r>
              <a:rPr lang="en-US" altLang="ko-KR" sz="2800" dirty="0"/>
              <a:t>. 14</a:t>
            </a:r>
            <a:r>
              <a:rPr lang="ko-KR" altLang="en-US" sz="2800" dirty="0"/>
              <a:t>세기 후반 조선의 수도가 서울이 되면서 이 곳의 언어 가 표준어가 되었다</a:t>
            </a:r>
            <a:r>
              <a:rPr lang="en-US" altLang="ko-KR" sz="2800" dirty="0"/>
              <a:t>. </a:t>
            </a:r>
            <a:r>
              <a:rPr lang="ko-KR" altLang="en-US" sz="2800" dirty="0"/>
              <a:t>한글은 </a:t>
            </a:r>
            <a:r>
              <a:rPr lang="en-US" altLang="ko-KR" sz="2800" dirty="0"/>
              <a:t>1443</a:t>
            </a:r>
            <a:r>
              <a:rPr lang="ko-KR" altLang="en-US" sz="2800" dirty="0"/>
              <a:t>년 조선의 세종대왕이 </a:t>
            </a:r>
            <a:r>
              <a:rPr lang="ko-KR" altLang="en-US" sz="2800"/>
              <a:t>창제하였는데 </a:t>
            </a:r>
            <a:r>
              <a:rPr lang="ko-KR" altLang="en-US" sz="2800" smtClean="0"/>
              <a:t>세계적으로 </a:t>
            </a:r>
            <a:r>
              <a:rPr lang="ko-KR" altLang="en-US" sz="2800" dirty="0"/>
              <a:t>그 독창성과 과학성을 인정받은 우수한 문자로 알려져 있다</a:t>
            </a:r>
            <a:r>
              <a:rPr lang="en-US" altLang="ko-KR" sz="2800" dirty="0"/>
              <a:t>.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16506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1806" y="988290"/>
            <a:ext cx="7768387" cy="5387109"/>
          </a:xfrm>
        </p:spPr>
        <p:txBody>
          <a:bodyPr>
            <a:normAutofit lnSpcReduction="10000"/>
          </a:bodyPr>
          <a:lstStyle/>
          <a:p>
            <a:r>
              <a:rPr lang="ko-KR" altLang="en-US" sz="2600" dirty="0"/>
              <a:t>선생님</a:t>
            </a:r>
            <a:r>
              <a:rPr lang="en-US" altLang="ko-KR" sz="2600" dirty="0"/>
              <a:t>	: </a:t>
            </a:r>
            <a:r>
              <a:rPr lang="ko-KR" altLang="en-US" sz="2600" dirty="0"/>
              <a:t>요즈음 어떻게 지내셨어요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	: </a:t>
            </a:r>
            <a:r>
              <a:rPr lang="ko-KR" altLang="en-US" sz="2600" dirty="0"/>
              <a:t>잘 지냈어요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선생님	</a:t>
            </a:r>
            <a:r>
              <a:rPr lang="en-US" altLang="ko-KR" sz="2600" dirty="0"/>
              <a:t>: </a:t>
            </a:r>
            <a:r>
              <a:rPr lang="ko-KR" altLang="en-US" sz="2600" dirty="0"/>
              <a:t>오랜만이지요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		</a:t>
            </a:r>
            <a:r>
              <a:rPr lang="en-US" altLang="ko-KR" sz="2600" dirty="0"/>
              <a:t>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오랜만이에요</a:t>
            </a:r>
            <a:r>
              <a:rPr lang="en-US" altLang="ko-KR" sz="2600" dirty="0"/>
              <a:t>. </a:t>
            </a:r>
            <a:r>
              <a:rPr lang="ko-KR" altLang="en-US" sz="2600" dirty="0"/>
              <a:t>얼마만이지요</a:t>
            </a:r>
            <a:r>
              <a:rPr lang="en-US" altLang="ko-KR" sz="2600" dirty="0"/>
              <a:t>?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선생님	</a:t>
            </a:r>
            <a:r>
              <a:rPr lang="en-US" altLang="ko-KR" sz="2600" dirty="0"/>
              <a:t>: 1 </a:t>
            </a:r>
            <a:r>
              <a:rPr lang="ko-KR" altLang="en-US" sz="2600" dirty="0" err="1"/>
              <a:t>년만이에요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앤		</a:t>
            </a:r>
            <a:r>
              <a:rPr lang="en-US" altLang="ko-KR" sz="2600" dirty="0"/>
              <a:t>: </a:t>
            </a:r>
            <a:r>
              <a:rPr lang="ko-KR" altLang="en-US" sz="2600" dirty="0"/>
              <a:t>그동안 별일 없으셨어요</a:t>
            </a:r>
            <a:r>
              <a:rPr lang="en-US" altLang="ko-KR" sz="2600" dirty="0"/>
              <a:t>?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선생님</a:t>
            </a:r>
            <a:r>
              <a:rPr lang="en-US" altLang="ko-KR" sz="2600" dirty="0"/>
              <a:t>	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별일 없었어요</a:t>
            </a:r>
            <a:r>
              <a:rPr lang="en-US" altLang="ko-KR" sz="2600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</a:t>
            </a:r>
            <a:r>
              <a:rPr lang="ko-KR" altLang="en-US" dirty="0">
                <a:solidFill>
                  <a:srgbClr val="FFC000"/>
                </a:solidFill>
              </a:rPr>
              <a:t>과 인사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839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643" y="482600"/>
            <a:ext cx="7546714" cy="5892800"/>
          </a:xfrm>
        </p:spPr>
        <p:txBody>
          <a:bodyPr>
            <a:normAutofit lnSpcReduction="10000"/>
          </a:bodyPr>
          <a:lstStyle/>
          <a:p>
            <a:r>
              <a:rPr lang="ko-KR" altLang="en-US" sz="2600" dirty="0"/>
              <a:t>앤</a:t>
            </a:r>
            <a:r>
              <a:rPr lang="en-US" altLang="ko-KR" sz="2600" dirty="0"/>
              <a:t>		: </a:t>
            </a:r>
            <a:r>
              <a:rPr lang="ko-KR" altLang="en-US" sz="2600" dirty="0"/>
              <a:t>아이들은 건강하지요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선생님	</a:t>
            </a:r>
            <a:r>
              <a:rPr lang="en-US" altLang="ko-KR" sz="2600" dirty="0"/>
              <a:t>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다 건강해요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	: </a:t>
            </a:r>
            <a:r>
              <a:rPr lang="ko-KR" altLang="en-US" sz="2600" dirty="0"/>
              <a:t>큰 아이는 몇 </a:t>
            </a:r>
            <a:r>
              <a:rPr lang="ko-KR" altLang="en-US" sz="2600" dirty="0" err="1"/>
              <a:t>살이에요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선생님	</a:t>
            </a:r>
            <a:r>
              <a:rPr lang="en-US" altLang="ko-KR" sz="2600" dirty="0"/>
              <a:t>: </a:t>
            </a:r>
            <a:r>
              <a:rPr lang="ko-KR" altLang="en-US" sz="2600" dirty="0"/>
              <a:t>큰 아이는 여섯 </a:t>
            </a:r>
            <a:r>
              <a:rPr lang="ko-KR" altLang="en-US" sz="2600" dirty="0" err="1"/>
              <a:t>살이에요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	: </a:t>
            </a:r>
            <a:r>
              <a:rPr lang="ko-KR" altLang="en-US" sz="2600" dirty="0"/>
              <a:t>작은 아이도 </a:t>
            </a:r>
            <a:r>
              <a:rPr lang="ko-KR" altLang="en-US" sz="2600" dirty="0" err="1"/>
              <a:t>아들이에요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선생님	</a:t>
            </a:r>
            <a:r>
              <a:rPr lang="en-US" altLang="ko-KR" sz="2600" dirty="0"/>
              <a:t>: </a:t>
            </a:r>
            <a:r>
              <a:rPr lang="ko-KR" altLang="en-US" sz="2600" dirty="0"/>
              <a:t>아니요</a:t>
            </a:r>
            <a:r>
              <a:rPr lang="en-US" altLang="ko-KR" sz="2600" dirty="0"/>
              <a:t>, </a:t>
            </a:r>
            <a:r>
              <a:rPr lang="ko-KR" altLang="en-US" sz="2600" dirty="0" err="1"/>
              <a:t>딸이에요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	: </a:t>
            </a:r>
            <a:r>
              <a:rPr lang="ko-KR" altLang="en-US" sz="2600" dirty="0"/>
              <a:t>아이들이 참 귀엽지요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선생님	</a:t>
            </a:r>
            <a:r>
              <a:rPr lang="en-US" altLang="ko-KR" sz="2600" dirty="0"/>
              <a:t>: </a:t>
            </a:r>
            <a:r>
              <a:rPr lang="ko-KR" altLang="en-US" sz="2600" dirty="0"/>
              <a:t>네 정말 귀여워요</a:t>
            </a:r>
            <a:r>
              <a:rPr lang="en-US" altLang="ko-KR" sz="2600" dirty="0"/>
              <a:t>.</a:t>
            </a:r>
          </a:p>
          <a:p>
            <a:endParaRPr lang="en-US" altLang="ko-K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3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4436" y="1732449"/>
            <a:ext cx="3851564" cy="4058751"/>
          </a:xfrm>
        </p:spPr>
        <p:txBody>
          <a:bodyPr>
            <a:normAutofit/>
          </a:bodyPr>
          <a:lstStyle/>
          <a:p>
            <a:r>
              <a:rPr lang="ko-KR" altLang="en-US" sz="2600" dirty="0"/>
              <a:t>요즈음</a:t>
            </a:r>
            <a:endParaRPr lang="en-US" altLang="ko-KR" sz="2600" dirty="0"/>
          </a:p>
          <a:p>
            <a:r>
              <a:rPr lang="ko-KR" altLang="en-US" sz="2600" dirty="0"/>
              <a:t>오랜만</a:t>
            </a:r>
            <a:endParaRPr lang="en-US" altLang="ko-KR" sz="2600" dirty="0"/>
          </a:p>
          <a:p>
            <a:r>
              <a:rPr lang="ko-KR" altLang="en-US" sz="2600" dirty="0"/>
              <a:t>별일</a:t>
            </a:r>
            <a:endParaRPr lang="en-US" altLang="ko-KR" sz="2600" dirty="0"/>
          </a:p>
          <a:p>
            <a:r>
              <a:rPr lang="ko-KR" altLang="en-US" sz="2600" dirty="0"/>
              <a:t>귀엽다</a:t>
            </a:r>
            <a:endParaRPr lang="en-US" altLang="ko-KR" sz="2600" dirty="0"/>
          </a:p>
          <a:p>
            <a:r>
              <a:rPr lang="ko-KR" altLang="en-US" sz="2600" dirty="0"/>
              <a:t>어떻게</a:t>
            </a:r>
            <a:endParaRPr lang="en-US" altLang="ko-KR" sz="2600" dirty="0"/>
          </a:p>
          <a:p>
            <a:r>
              <a:rPr lang="ko-KR" altLang="en-US" sz="2600" dirty="0"/>
              <a:t>얼마만</a:t>
            </a:r>
            <a:endParaRPr lang="en-US" altLang="ko-KR" sz="2600" dirty="0"/>
          </a:p>
          <a:p>
            <a:r>
              <a:rPr lang="ko-KR" altLang="en-US" sz="2600" dirty="0"/>
              <a:t>건강</a:t>
            </a:r>
            <a:endParaRPr lang="en-US" altLang="ko-KR" sz="26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247921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600" dirty="0"/>
              <a:t>어떻게 </a:t>
            </a:r>
            <a:r>
              <a:rPr lang="en-US" altLang="ko-KR" sz="2600" dirty="0"/>
              <a:t>[</a:t>
            </a:r>
            <a:r>
              <a:rPr lang="ko-KR" altLang="en-US" sz="2600" dirty="0"/>
              <a:t>어떠케</a:t>
            </a:r>
            <a:r>
              <a:rPr lang="en-US" altLang="ko-KR" sz="2600" dirty="0"/>
              <a:t>]</a:t>
            </a:r>
          </a:p>
          <a:p>
            <a:r>
              <a:rPr lang="ko-KR" altLang="en-US" sz="2600" dirty="0"/>
              <a:t>건강하지요</a:t>
            </a:r>
            <a:endParaRPr lang="en-US" altLang="ko-KR" sz="2600" dirty="0"/>
          </a:p>
          <a:p>
            <a:r>
              <a:rPr lang="ko-KR" altLang="en-US" sz="2600" dirty="0"/>
              <a:t>별일 </a:t>
            </a:r>
            <a:r>
              <a:rPr lang="en-US" altLang="ko-KR" sz="2600" dirty="0"/>
              <a:t>[</a:t>
            </a:r>
            <a:r>
              <a:rPr lang="ko-KR" altLang="en-US" sz="2600" dirty="0" err="1"/>
              <a:t>별릴</a:t>
            </a:r>
            <a:r>
              <a:rPr lang="en-US" altLang="ko-KR" sz="2600" dirty="0"/>
              <a:t>]</a:t>
            </a:r>
          </a:p>
          <a:p>
            <a:r>
              <a:rPr lang="ko-KR" altLang="en-US" sz="2600" dirty="0"/>
              <a:t>없으셨어요</a:t>
            </a:r>
            <a:endParaRPr lang="en-US" altLang="ko-KR" sz="2600" dirty="0"/>
          </a:p>
          <a:p>
            <a:r>
              <a:rPr lang="ko-KR" altLang="en-US" sz="2600" dirty="0"/>
              <a:t>오랜만이에요</a:t>
            </a:r>
            <a:endParaRPr lang="en-US" altLang="ko-KR" sz="2600" dirty="0"/>
          </a:p>
          <a:p>
            <a:r>
              <a:rPr lang="ko-KR" altLang="en-US" sz="2600" dirty="0"/>
              <a:t>귀여워요</a:t>
            </a:r>
            <a:endParaRPr lang="en-US" altLang="ko-KR" sz="2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62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수영 씨에게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9" y="970451"/>
            <a:ext cx="11152414" cy="5887550"/>
          </a:xfrm>
        </p:spPr>
        <p:txBody>
          <a:bodyPr>
            <a:normAutofit/>
          </a:bodyPr>
          <a:lstStyle/>
          <a:p>
            <a:r>
              <a:rPr lang="ko-KR" altLang="en-US" sz="2800" dirty="0" smtClean="0"/>
              <a:t>수영 씨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안녕하셨어요</a:t>
            </a:r>
            <a:r>
              <a:rPr lang="en-US" altLang="ko-KR" sz="2800" dirty="0" smtClean="0"/>
              <a:t>?</a:t>
            </a:r>
          </a:p>
          <a:p>
            <a:r>
              <a:rPr lang="ko-KR" altLang="en-US" sz="2800" dirty="0" smtClean="0"/>
              <a:t>김 선생님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진호 씨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혜선 씨도 모두 안녕하세요</a:t>
            </a:r>
            <a:r>
              <a:rPr lang="en-US" altLang="ko-KR" sz="2800" dirty="0" smtClean="0"/>
              <a:t>? </a:t>
            </a:r>
            <a:r>
              <a:rPr lang="ko-KR" altLang="en-US" sz="2800" dirty="0" smtClean="0"/>
              <a:t>저는 지금 설악산 근 처에 있어요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설악산은 아주 아름다워요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바람 소리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물 소리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새 소리도 참 좋아요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여기에서 살고 싶어요</a:t>
            </a:r>
            <a:r>
              <a:rPr lang="en-US" altLang="ko-KR" sz="2800" dirty="0" smtClean="0"/>
              <a:t>.</a:t>
            </a:r>
          </a:p>
          <a:p>
            <a:r>
              <a:rPr lang="ko-KR" altLang="en-US" sz="2800" dirty="0" smtClean="0"/>
              <a:t>설악산을 구경하는 사람들이 아주 많아요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그래서 복잡해요</a:t>
            </a:r>
            <a:r>
              <a:rPr lang="en-US" altLang="ko-KR" sz="2800" dirty="0" smtClean="0"/>
              <a:t>.</a:t>
            </a:r>
          </a:p>
          <a:p>
            <a:r>
              <a:rPr lang="ko-KR" altLang="en-US" sz="2800" dirty="0" smtClean="0"/>
              <a:t>처음 이 곳에 왔을 때 먼저 호텔에 갔어요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그런데 빈 방이 없었어요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관광철이어서 그래요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예약을 안 하면 호텔에서 잘 수 없어요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그래서 민 박을 했어요</a:t>
            </a:r>
            <a:r>
              <a:rPr lang="en-US" altLang="ko-KR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9838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수영 씨에게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9" y="970451"/>
            <a:ext cx="11152414" cy="5887550"/>
          </a:xfrm>
        </p:spPr>
        <p:txBody>
          <a:bodyPr>
            <a:normAutofit/>
          </a:bodyPr>
          <a:lstStyle/>
          <a:p>
            <a:r>
              <a:rPr lang="ko-KR" altLang="en-US" sz="2600" dirty="0" smtClean="0"/>
              <a:t>이 </a:t>
            </a:r>
            <a:r>
              <a:rPr lang="ko-KR" altLang="en-US" sz="2600" dirty="0"/>
              <a:t>집은 방도 깨끗하고 음식도 아주 맛이 있어요</a:t>
            </a:r>
            <a:r>
              <a:rPr lang="en-US" altLang="ko-KR" sz="2600" dirty="0"/>
              <a:t>. </a:t>
            </a:r>
            <a:r>
              <a:rPr lang="ko-KR" altLang="en-US" sz="2600" dirty="0"/>
              <a:t>다른 방에는 한국 사 람 가족이 있어요</a:t>
            </a:r>
            <a:r>
              <a:rPr lang="en-US" altLang="ko-KR" sz="2600" dirty="0"/>
              <a:t>. </a:t>
            </a:r>
            <a:r>
              <a:rPr lang="ko-KR" altLang="en-US" sz="2600" dirty="0"/>
              <a:t>그 가족도 호텔에 빈 방이 없어서 이 집에 왔어요</a:t>
            </a:r>
            <a:r>
              <a:rPr lang="en-US" altLang="ko-KR" sz="2600" dirty="0"/>
              <a:t>. </a:t>
            </a:r>
            <a:r>
              <a:rPr lang="ko-KR" altLang="en-US" sz="2600" dirty="0"/>
              <a:t>주 인 아주머니와 아저씨는 아주 친절하신 분들이에요</a:t>
            </a:r>
            <a:r>
              <a:rPr lang="en-US" altLang="ko-KR" sz="2600" dirty="0"/>
              <a:t>.</a:t>
            </a:r>
            <a:r>
              <a:rPr lang="ko-KR" altLang="en-US" sz="2600" dirty="0"/>
              <a:t>서울에 가기가 싫어 요</a:t>
            </a:r>
            <a:r>
              <a:rPr lang="en-US" altLang="ko-KR" sz="2600" dirty="0"/>
              <a:t>. </a:t>
            </a:r>
            <a:r>
              <a:rPr lang="ko-KR" altLang="en-US" sz="2600" dirty="0"/>
              <a:t>오늘도 주인 아주머니는 삶은 </a:t>
            </a:r>
            <a:r>
              <a:rPr lang="ko-KR" altLang="en-US" sz="2600" dirty="0" err="1"/>
              <a:t>옥수수하고</a:t>
            </a:r>
            <a:r>
              <a:rPr lang="ko-KR" altLang="en-US" sz="2600" dirty="0"/>
              <a:t> 밤을 주셨어요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저는 이번 여행에서 좋은 경험을 했어요</a:t>
            </a:r>
            <a:r>
              <a:rPr lang="en-US" altLang="ko-KR" sz="2600" dirty="0"/>
              <a:t>. </a:t>
            </a:r>
            <a:r>
              <a:rPr lang="ko-KR" altLang="en-US" sz="2600" dirty="0"/>
              <a:t>그러면 서울에서 다시 만나요</a:t>
            </a:r>
            <a:r>
              <a:rPr lang="en-US" altLang="ko-KR" sz="2600" dirty="0"/>
              <a:t>. </a:t>
            </a:r>
            <a:r>
              <a:rPr lang="ko-KR" altLang="en-US" sz="2600" dirty="0"/>
              <a:t>안녕히 계세요</a:t>
            </a:r>
            <a:r>
              <a:rPr lang="en-US" altLang="ko-KR" sz="2600" dirty="0"/>
              <a:t>.</a:t>
            </a:r>
          </a:p>
          <a:p>
            <a:r>
              <a:rPr lang="en-US" altLang="ko-KR" sz="2600" dirty="0"/>
              <a:t>1995</a:t>
            </a:r>
            <a:r>
              <a:rPr lang="ko-KR" altLang="en-US" sz="2600" dirty="0"/>
              <a:t>년 </a:t>
            </a:r>
            <a:r>
              <a:rPr lang="en-US" altLang="ko-KR" sz="2600" dirty="0"/>
              <a:t>9</a:t>
            </a:r>
            <a:r>
              <a:rPr lang="ko-KR" altLang="en-US" sz="2600" dirty="0"/>
              <a:t>월 </a:t>
            </a:r>
            <a:r>
              <a:rPr lang="en-US" altLang="ko-KR" sz="2600" dirty="0"/>
              <a:t>27</a:t>
            </a:r>
            <a:r>
              <a:rPr lang="ko-KR" altLang="en-US" sz="2600" dirty="0"/>
              <a:t>일</a:t>
            </a:r>
          </a:p>
          <a:p>
            <a:r>
              <a:rPr lang="ko-KR" altLang="en-US" sz="2600" dirty="0"/>
              <a:t>제임스 올림</a:t>
            </a:r>
            <a:endParaRPr lang="ko-KR" altLang="en-US" sz="2600" dirty="0"/>
          </a:p>
        </p:txBody>
      </p:sp>
    </p:spTree>
    <p:extLst>
      <p:ext uri="{BB962C8B-B14F-4D97-AF65-F5344CB8AC3E}">
        <p14:creationId xmlns:p14="http://schemas.microsoft.com/office/powerpoint/2010/main" val="382615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2</a:t>
            </a:r>
            <a:r>
              <a:rPr lang="ko-KR" altLang="en-US" dirty="0">
                <a:solidFill>
                  <a:srgbClr val="FFC000"/>
                </a:solidFill>
              </a:rPr>
              <a:t>과 한국어 공부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941" y="970451"/>
            <a:ext cx="8823615" cy="5887550"/>
          </a:xfrm>
        </p:spPr>
        <p:txBody>
          <a:bodyPr>
            <a:normAutofit lnSpcReduction="10000"/>
          </a:bodyPr>
          <a:lstStyle/>
          <a:p>
            <a:r>
              <a:rPr lang="ko-KR" altLang="en-US" sz="2600" dirty="0"/>
              <a:t>선희</a:t>
            </a:r>
            <a:r>
              <a:rPr lang="en-US" altLang="ko-KR" sz="2600" dirty="0"/>
              <a:t>		: </a:t>
            </a:r>
            <a:r>
              <a:rPr lang="ko-KR" altLang="en-US" sz="2600" dirty="0"/>
              <a:t>아니</a:t>
            </a:r>
            <a:r>
              <a:rPr lang="en-US" altLang="ko-KR" sz="2600" dirty="0"/>
              <a:t>, </a:t>
            </a:r>
            <a:r>
              <a:rPr lang="ko-KR" altLang="en-US" sz="2600" dirty="0"/>
              <a:t>언제 왔어요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		: </a:t>
            </a:r>
            <a:r>
              <a:rPr lang="ko-KR" altLang="en-US" sz="2600" dirty="0"/>
              <a:t>방금 왔어요</a:t>
            </a:r>
            <a:r>
              <a:rPr lang="en-US" altLang="ko-KR" sz="2600" dirty="0"/>
              <a:t>.</a:t>
            </a:r>
          </a:p>
          <a:p>
            <a:endParaRPr lang="en-US" sz="2600" dirty="0"/>
          </a:p>
          <a:p>
            <a:r>
              <a:rPr lang="ko-KR" altLang="en-US" sz="2600" dirty="0"/>
              <a:t>선희</a:t>
            </a:r>
            <a:r>
              <a:rPr lang="en-US" altLang="ko-KR" sz="2600" dirty="0"/>
              <a:t>		: </a:t>
            </a:r>
            <a:r>
              <a:rPr lang="ko-KR" altLang="en-US" sz="2600" dirty="0"/>
              <a:t>오늘은 혼자 왔어요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		: </a:t>
            </a:r>
            <a:r>
              <a:rPr lang="ko-KR" altLang="en-US" sz="2600" dirty="0"/>
              <a:t>아니요</a:t>
            </a:r>
            <a:r>
              <a:rPr lang="en-US" altLang="ko-KR" sz="2600" dirty="0"/>
              <a:t>. </a:t>
            </a:r>
            <a:r>
              <a:rPr lang="ko-KR" altLang="en-US" sz="2600" dirty="0"/>
              <a:t>친구는 밖에 있어요</a:t>
            </a:r>
            <a:r>
              <a:rPr lang="en-US" altLang="ko-KR" sz="2600" dirty="0"/>
              <a:t>.</a:t>
            </a:r>
            <a:endParaRPr lang="en-US" sz="2600" dirty="0"/>
          </a:p>
          <a:p>
            <a:endParaRPr lang="en-US" sz="2600" dirty="0"/>
          </a:p>
          <a:p>
            <a:r>
              <a:rPr lang="ko-KR" altLang="en-US" sz="2600" dirty="0"/>
              <a:t>선희</a:t>
            </a:r>
            <a:r>
              <a:rPr lang="en-US" altLang="ko-KR" sz="2600" dirty="0"/>
              <a:t>		: </a:t>
            </a:r>
            <a:r>
              <a:rPr lang="ko-KR" altLang="en-US" sz="2600" dirty="0"/>
              <a:t>왜 안 들어 와요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		: </a:t>
            </a:r>
            <a:r>
              <a:rPr lang="ko-KR" altLang="en-US" sz="2600" dirty="0"/>
              <a:t>밖에서 탁구를 치고 있어요</a:t>
            </a:r>
            <a:r>
              <a:rPr lang="en-US" altLang="ko-KR" sz="2600" dirty="0"/>
              <a:t>.</a:t>
            </a:r>
            <a:endParaRPr lang="en-US" sz="2600" dirty="0"/>
          </a:p>
          <a:p>
            <a:endParaRPr lang="en-US" sz="2600" dirty="0"/>
          </a:p>
          <a:p>
            <a:r>
              <a:rPr lang="ko-KR" altLang="en-US" sz="2600" dirty="0"/>
              <a:t>선희</a:t>
            </a:r>
            <a:r>
              <a:rPr lang="en-US" altLang="ko-KR" sz="2600" dirty="0"/>
              <a:t>		: </a:t>
            </a:r>
            <a:r>
              <a:rPr lang="ko-KR" altLang="en-US" sz="2600" dirty="0"/>
              <a:t>존은 탁구 안 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		: </a:t>
            </a:r>
            <a:r>
              <a:rPr lang="ko-KR" altLang="en-US" sz="2600" dirty="0"/>
              <a:t>저는 숙제 때문에 시간이 없어요</a:t>
            </a:r>
            <a:r>
              <a:rPr lang="en-US" altLang="ko-KR" sz="260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428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6327" y="1296785"/>
            <a:ext cx="8441229" cy="5561215"/>
          </a:xfrm>
        </p:spPr>
        <p:txBody>
          <a:bodyPr/>
          <a:lstStyle/>
          <a:p>
            <a:r>
              <a:rPr lang="ko-KR" altLang="en-US" sz="2600" dirty="0"/>
              <a:t>선희 </a:t>
            </a:r>
            <a:r>
              <a:rPr lang="en-US" altLang="ko-KR" sz="2600" dirty="0"/>
              <a:t>: </a:t>
            </a:r>
            <a:r>
              <a:rPr lang="ko-KR" altLang="en-US" sz="2600" dirty="0"/>
              <a:t>한국어를 공부한 지 얼마나 되었어요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 </a:t>
            </a:r>
            <a:r>
              <a:rPr lang="en-US" altLang="ko-KR" sz="2600" dirty="0"/>
              <a:t>	:1</a:t>
            </a:r>
            <a:r>
              <a:rPr lang="ko-KR" altLang="en-US" sz="2600" dirty="0" err="1"/>
              <a:t>년되었어요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선희 </a:t>
            </a:r>
            <a:r>
              <a:rPr lang="en-US" altLang="ko-KR" sz="2600" dirty="0"/>
              <a:t>: </a:t>
            </a:r>
            <a:r>
              <a:rPr lang="ko-KR" altLang="en-US" sz="2600" dirty="0"/>
              <a:t>한국어 잘 하세요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 </a:t>
            </a:r>
            <a:r>
              <a:rPr lang="en-US" altLang="ko-KR" sz="2600" dirty="0"/>
              <a:t>	: </a:t>
            </a:r>
            <a:r>
              <a:rPr lang="ko-KR" altLang="en-US" sz="2600" dirty="0" err="1"/>
              <a:t>아니오</a:t>
            </a:r>
            <a:r>
              <a:rPr lang="en-US" altLang="ko-KR" sz="2600" dirty="0"/>
              <a:t>, </a:t>
            </a:r>
            <a:r>
              <a:rPr lang="ko-KR" altLang="en-US" sz="2600" dirty="0"/>
              <a:t>아직 잘 못해요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선희 </a:t>
            </a:r>
            <a:r>
              <a:rPr lang="en-US" altLang="ko-KR" sz="2600" dirty="0"/>
              <a:t>: </a:t>
            </a:r>
            <a:r>
              <a:rPr lang="ko-KR" altLang="en-US" sz="2600" dirty="0"/>
              <a:t>한국어가 어렵지요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 </a:t>
            </a:r>
            <a:r>
              <a:rPr lang="en-US" altLang="ko-KR" sz="2600" dirty="0"/>
              <a:t>	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아직 어려워요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	</a:t>
            </a:r>
            <a:r>
              <a:rPr lang="ko-KR" altLang="en-US" sz="2600" dirty="0"/>
              <a:t>그렇지만 재미있어요</a:t>
            </a:r>
            <a:r>
              <a:rPr lang="en-US" altLang="ko-KR" sz="26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546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E802D4A8-9F2D-4630-8431-6055AD1F1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FDE6FD5-198B-45E3-B51C-F56814EA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1927" y="1732449"/>
            <a:ext cx="4184073" cy="5125551"/>
          </a:xfrm>
        </p:spPr>
        <p:txBody>
          <a:bodyPr>
            <a:normAutofit/>
          </a:bodyPr>
          <a:lstStyle/>
          <a:p>
            <a:r>
              <a:rPr lang="ko-KR" altLang="en-US" sz="2600" dirty="0"/>
              <a:t>방금</a:t>
            </a:r>
            <a:endParaRPr lang="en-US" altLang="ko-KR" sz="2600" dirty="0"/>
          </a:p>
          <a:p>
            <a:r>
              <a:rPr lang="ko-KR" altLang="en-US" sz="2600" dirty="0">
                <a:effectLst/>
              </a:rPr>
              <a:t>탁구</a:t>
            </a:r>
            <a:endParaRPr lang="en-US" altLang="ko-KR" sz="2600" dirty="0">
              <a:effectLst/>
            </a:endParaRPr>
          </a:p>
          <a:p>
            <a:r>
              <a:rPr lang="ko-KR" altLang="en-US" sz="2600" dirty="0">
                <a:effectLst/>
              </a:rPr>
              <a:t>숙제</a:t>
            </a:r>
            <a:endParaRPr lang="en-US" altLang="ko-KR" sz="2600" dirty="0">
              <a:effectLst/>
            </a:endParaRPr>
          </a:p>
          <a:p>
            <a:r>
              <a:rPr lang="ko-KR" altLang="en-US" sz="2600" dirty="0">
                <a:effectLst/>
              </a:rPr>
              <a:t>아직</a:t>
            </a:r>
            <a:endParaRPr lang="en-US" altLang="ko-KR" sz="2600" dirty="0">
              <a:effectLst/>
            </a:endParaRPr>
          </a:p>
          <a:p>
            <a:r>
              <a:rPr lang="ko-KR" altLang="en-US" sz="2600" dirty="0">
                <a:effectLst/>
              </a:rPr>
              <a:t>재미 있다 </a:t>
            </a:r>
            <a:endParaRPr lang="en-US" altLang="ko-KR" sz="2600" dirty="0">
              <a:effectLst/>
            </a:endParaRPr>
          </a:p>
          <a:p>
            <a:r>
              <a:rPr lang="ko-KR" altLang="en-US" sz="2600" dirty="0">
                <a:effectLst/>
              </a:rPr>
              <a:t>혼자</a:t>
            </a:r>
            <a:endParaRPr lang="en-US" altLang="ko-KR" sz="2600" dirty="0">
              <a:effectLst/>
            </a:endParaRPr>
          </a:p>
          <a:p>
            <a:r>
              <a:rPr lang="ko-KR" altLang="en-US" sz="2600" dirty="0">
                <a:effectLst/>
              </a:rPr>
              <a:t>치다</a:t>
            </a:r>
            <a:endParaRPr lang="en-US" altLang="ko-KR" sz="2600" dirty="0">
              <a:effectLst/>
            </a:endParaRPr>
          </a:p>
          <a:p>
            <a:r>
              <a:rPr lang="ko-KR" altLang="en-US" sz="2600" dirty="0">
                <a:effectLst/>
              </a:rPr>
              <a:t>어렵다</a:t>
            </a:r>
            <a:endParaRPr lang="en-US" altLang="ko-KR" sz="2600" dirty="0">
              <a:effectLst/>
            </a:endParaRPr>
          </a:p>
          <a:p>
            <a:r>
              <a:rPr lang="ko-KR" altLang="en-US" sz="2600" dirty="0">
                <a:effectLst/>
              </a:rPr>
              <a:t>그렇지만 </a:t>
            </a:r>
            <a:endParaRPr lang="en-US" sz="2600" dirty="0"/>
          </a:p>
        </p:txBody>
      </p:sp>
      <p:sp>
        <p:nvSpPr>
          <p:cNvPr id="9" name="İçerik Yer Tutucusu 5">
            <a:extLst>
              <a:ext uri="{FF2B5EF4-FFF2-40B4-BE49-F238E27FC236}">
                <a16:creationId xmlns:a16="http://schemas.microsoft.com/office/drawing/2014/main" id="{8EF63E6C-1F4C-4883-91CA-320B0C1A4B1F}"/>
              </a:ext>
            </a:extLst>
          </p:cNvPr>
          <p:cNvSpPr txBox="1">
            <a:spLocks/>
          </p:cNvSpPr>
          <p:nvPr/>
        </p:nvSpPr>
        <p:spPr>
          <a:xfrm>
            <a:off x="6085352" y="1732448"/>
            <a:ext cx="5182205" cy="51255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600" dirty="0"/>
              <a:t>언제</a:t>
            </a:r>
          </a:p>
          <a:p>
            <a:r>
              <a:rPr lang="ko-KR" altLang="en-US" sz="2600" dirty="0"/>
              <a:t>방금</a:t>
            </a:r>
          </a:p>
          <a:p>
            <a:r>
              <a:rPr lang="ko-KR" altLang="en-US" sz="2600" dirty="0"/>
              <a:t>혼자 </a:t>
            </a:r>
            <a:endParaRPr lang="en-US" altLang="ko-KR" sz="2600" dirty="0"/>
          </a:p>
          <a:p>
            <a:r>
              <a:rPr lang="ko-KR" altLang="en-US" sz="2600" dirty="0">
                <a:effectLst/>
              </a:rPr>
              <a:t>탁구 ［</a:t>
            </a:r>
            <a:r>
              <a:rPr lang="ko-KR" altLang="en-US" sz="2600" dirty="0" err="1">
                <a:effectLst/>
              </a:rPr>
              <a:t>타꾸</a:t>
            </a:r>
            <a:r>
              <a:rPr lang="ko-KR" altLang="en-US" sz="2600" dirty="0">
                <a:effectLst/>
              </a:rPr>
              <a:t>］ </a:t>
            </a:r>
            <a:endParaRPr lang="en-US" altLang="ko-KR" sz="2600" dirty="0">
              <a:effectLst/>
            </a:endParaRPr>
          </a:p>
          <a:p>
            <a:r>
              <a:rPr lang="ko-KR" altLang="en-US" sz="2600" dirty="0">
                <a:effectLst/>
              </a:rPr>
              <a:t>그렇지만 ［그러치 만］ </a:t>
            </a:r>
            <a:endParaRPr lang="en-US" altLang="ko-KR" sz="2600" dirty="0">
              <a:effectLst/>
            </a:endParaRPr>
          </a:p>
          <a:p>
            <a:r>
              <a:rPr lang="ko-KR" altLang="en-US" sz="2600" dirty="0">
                <a:effectLst/>
              </a:rPr>
              <a:t>얼마나</a:t>
            </a:r>
            <a:endParaRPr lang="en-US" sz="2600" dirty="0">
              <a:effectLst/>
            </a:endParaRPr>
          </a:p>
          <a:p>
            <a:endParaRPr lang="en-US" altLang="ko-KR" sz="2600" dirty="0"/>
          </a:p>
          <a:p>
            <a:endParaRPr lang="ko-KR" altLang="en-US" sz="2600" dirty="0"/>
          </a:p>
        </p:txBody>
      </p:sp>
    </p:spTree>
    <p:extLst>
      <p:ext uri="{BB962C8B-B14F-4D97-AF65-F5344CB8AC3E}">
        <p14:creationId xmlns:p14="http://schemas.microsoft.com/office/powerpoint/2010/main" val="509824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104</TotalTime>
  <Words>619</Words>
  <Application>Microsoft Office PowerPoint</Application>
  <PresentationFormat>Geniş ekran</PresentationFormat>
  <Paragraphs>90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돋움</vt:lpstr>
      <vt:lpstr>Calisto MT</vt:lpstr>
      <vt:lpstr>Trebuchet MS</vt:lpstr>
      <vt:lpstr>Wingdings 2</vt:lpstr>
      <vt:lpstr>Kurşun Rengi</vt:lpstr>
      <vt:lpstr>KONU</vt:lpstr>
      <vt:lpstr>제1과 인사</vt:lpstr>
      <vt:lpstr>PowerPoint Sunusu</vt:lpstr>
      <vt:lpstr>어휘</vt:lpstr>
      <vt:lpstr>수영 씨에게</vt:lpstr>
      <vt:lpstr>수영 씨에게</vt:lpstr>
      <vt:lpstr>제2과 한국어 공부</vt:lpstr>
      <vt:lpstr>PowerPoint Sunusu</vt:lpstr>
      <vt:lpstr>어휘</vt:lpstr>
      <vt:lpstr>한국 민족과 언어</vt:lpstr>
      <vt:lpstr>한국 민족과 언어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8</cp:revision>
  <dcterms:created xsi:type="dcterms:W3CDTF">2020-02-25T10:05:01Z</dcterms:created>
  <dcterms:modified xsi:type="dcterms:W3CDTF">2020-03-17T00:07:46Z</dcterms:modified>
</cp:coreProperties>
</file>