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7B27B6B-9C58-4DB8-9583-86196670557E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2D2A13-5714-4A45-9DCC-D80E1521FBB2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8621530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27B6B-9C58-4DB8-9583-86196670557E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2A13-5714-4A45-9DCC-D80E1521FB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180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27B6B-9C58-4DB8-9583-86196670557E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2A13-5714-4A45-9DCC-D80E1521FB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11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27B6B-9C58-4DB8-9583-86196670557E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2A13-5714-4A45-9DCC-D80E1521FB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74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B27B6B-9C58-4DB8-9583-86196670557E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2D2A13-5714-4A45-9DCC-D80E1521FBB2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15684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27B6B-9C58-4DB8-9583-86196670557E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2A13-5714-4A45-9DCC-D80E1521FB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045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27B6B-9C58-4DB8-9583-86196670557E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2A13-5714-4A45-9DCC-D80E1521FB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610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27B6B-9C58-4DB8-9583-86196670557E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2A13-5714-4A45-9DCC-D80E1521FB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966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27B6B-9C58-4DB8-9583-86196670557E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2A13-5714-4A45-9DCC-D80E1521FB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71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B27B6B-9C58-4DB8-9583-86196670557E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2D2A13-5714-4A45-9DCC-D80E1521FBB2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4393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B27B6B-9C58-4DB8-9583-86196670557E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2D2A13-5714-4A45-9DCC-D80E1521FBB2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86899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07B27B6B-9C58-4DB8-9583-86196670557E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2D2A13-5714-4A45-9DCC-D80E1521FBB2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1236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2EB7A8-83BC-4F47-BAF9-FD6A46E2C8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cap="none" dirty="0"/>
              <a:t>Uygulama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D868AD2-BD7D-46F1-A43A-677B1A0140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562333"/>
      </p:ext>
    </p:extLst>
  </p:cSld>
  <p:clrMapOvr>
    <a:masterClrMapping/>
  </p:clrMapOvr>
</p:sld>
</file>

<file path=ppt/theme/theme1.xml><?xml version="1.0" encoding="utf-8"?>
<a:theme xmlns:a="http://schemas.openxmlformats.org/drawingml/2006/main" name="Kırpma">
  <a:themeElements>
    <a:clrScheme name="Kırpma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Kırpma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ırpma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kırpılmış</Template>
  <TotalTime>0</TotalTime>
  <Words>1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3" baseType="lpstr">
      <vt:lpstr>Franklin Gothic Book</vt:lpstr>
      <vt:lpstr>Kırpma</vt:lpstr>
      <vt:lpstr>Uygulama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Uygulama</dc:title>
  <dc:creator>User</dc:creator>
  <cp:lastModifiedBy>User</cp:lastModifiedBy>
  <cp:revision>1</cp:revision>
  <dcterms:created xsi:type="dcterms:W3CDTF">2020-05-05T22:27:24Z</dcterms:created>
  <dcterms:modified xsi:type="dcterms:W3CDTF">2020-05-05T22:27:52Z</dcterms:modified>
</cp:coreProperties>
</file>