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62153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18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11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474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15684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450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61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66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71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4393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689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7B27B6B-9C58-4DB8-9583-86196670557E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2D2A13-5714-4A45-9DCC-D80E1521FBB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236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2EB7A8-83BC-4F47-BAF9-FD6A46E2C8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cap="none" dirty="0"/>
              <a:t>Uygulama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D868AD2-BD7D-46F1-A43A-677B1A014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562333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Kırpm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kırpılmış</Template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Kırpma</vt:lpstr>
      <vt:lpstr>Uygulama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Uygulama</dc:title>
  <dc:creator>User</dc:creator>
  <cp:lastModifiedBy>User</cp:lastModifiedBy>
  <cp:revision>1</cp:revision>
  <dcterms:created xsi:type="dcterms:W3CDTF">2020-05-05T22:27:24Z</dcterms:created>
  <dcterms:modified xsi:type="dcterms:W3CDTF">2020-05-05T22:27:52Z</dcterms:modified>
</cp:coreProperties>
</file>