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9" r:id="rId4"/>
    <p:sldId id="264" r:id="rId5"/>
    <p:sldId id="266" r:id="rId6"/>
    <p:sldId id="338" r:id="rId7"/>
    <p:sldId id="271" r:id="rId8"/>
    <p:sldId id="321" r:id="rId9"/>
    <p:sldId id="312" r:id="rId10"/>
    <p:sldId id="323" r:id="rId11"/>
    <p:sldId id="341" r:id="rId12"/>
    <p:sldId id="327" r:id="rId13"/>
    <p:sldId id="301" r:id="rId14"/>
    <p:sldId id="282" r:id="rId15"/>
    <p:sldId id="283" r:id="rId16"/>
    <p:sldId id="284" r:id="rId17"/>
    <p:sldId id="290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FBE85-5F06-44EA-AE8D-66D84794C47E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2F94A-6047-449F-A569-1A670955456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Sözsüz iletişim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VÜCUT DİLİ (Baş pozisyonu)</a:t>
            </a:r>
            <a:endParaRPr 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Öne</a:t>
            </a:r>
          </a:p>
          <a:p>
            <a:pPr eaLnBrk="1" hangingPunct="1">
              <a:defRPr/>
            </a:pPr>
            <a:r>
              <a:rPr lang="tr-TR" smtClean="0"/>
              <a:t>Arkaya...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Alıştırma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dirty="0" smtClean="0"/>
              <a:t>GÖZ VE İLETİŞİM</a:t>
            </a:r>
          </a:p>
        </p:txBody>
      </p:sp>
      <p:sp>
        <p:nvSpPr>
          <p:cNvPr id="3" name="Dikdörtgen 2"/>
          <p:cNvSpPr/>
          <p:nvPr/>
        </p:nvSpPr>
        <p:spPr>
          <a:xfrm>
            <a:off x="755576" y="1844824"/>
            <a:ext cx="82809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5400" dirty="0"/>
              <a:t>Göz kapakları inik</a:t>
            </a:r>
          </a:p>
          <a:p>
            <a:r>
              <a:rPr lang="tr-TR" sz="5400" dirty="0"/>
              <a:t>Gözleri tamamen açık </a:t>
            </a:r>
          </a:p>
          <a:p>
            <a:r>
              <a:rPr lang="tr-TR" sz="5400" dirty="0"/>
              <a:t> Göz kırpma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/>
          </a:bodyPr>
          <a:lstStyle/>
          <a:p>
            <a:r>
              <a:rPr lang="tr-TR" sz="4400" dirty="0" smtClean="0"/>
              <a:t>Göz </a:t>
            </a:r>
            <a:r>
              <a:rPr lang="tr-TR" sz="4400" dirty="0" smtClean="0"/>
              <a:t>teması kurma</a:t>
            </a:r>
          </a:p>
          <a:p>
            <a:endParaRPr lang="tr-TR" sz="4400" b="1" dirty="0"/>
          </a:p>
          <a:p>
            <a:r>
              <a:rPr lang="tr-TR" sz="4400" b="1" dirty="0" smtClean="0"/>
              <a:t>Alıştırma</a:t>
            </a:r>
            <a:endParaRPr lang="tr-T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Eller ve Kollar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r>
              <a:rPr lang="tr-TR" sz="5400" dirty="0" smtClean="0"/>
              <a:t>El hareketleri, konuşmamıza ritim ve vurgu katarak düşüncenin duygusal tonunu ortaya koyar.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tr-TR" sz="8000" b="1" dirty="0" smtClean="0"/>
              <a:t>Temas</a:t>
            </a:r>
            <a:r>
              <a:rPr lang="tr-TR" sz="8000" dirty="0" smtClean="0"/>
              <a:t>: </a:t>
            </a:r>
            <a:endParaRPr lang="tr-TR" sz="8000" dirty="0"/>
          </a:p>
        </p:txBody>
      </p:sp>
      <p:sp>
        <p:nvSpPr>
          <p:cNvPr id="5" name="Dikdörtgen 4"/>
          <p:cNvSpPr/>
          <p:nvPr/>
        </p:nvSpPr>
        <p:spPr>
          <a:xfrm>
            <a:off x="1187624" y="1772816"/>
            <a:ext cx="5397888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800" dirty="0" smtClean="0"/>
              <a:t>Tokalaşma</a:t>
            </a:r>
          </a:p>
          <a:p>
            <a:r>
              <a:rPr lang="tr-TR" sz="4800" dirty="0" smtClean="0"/>
              <a:t>Nasıl tokalaşıyoruz??</a:t>
            </a:r>
          </a:p>
          <a:p>
            <a:endParaRPr lang="tr-TR" sz="4800" dirty="0"/>
          </a:p>
          <a:p>
            <a:r>
              <a:rPr lang="tr-TR" sz="4800" dirty="0" smtClean="0"/>
              <a:t>Alıştırma</a:t>
            </a:r>
            <a:endParaRPr lang="tr-T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Araçlar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941168"/>
          </a:xfrm>
        </p:spPr>
        <p:txBody>
          <a:bodyPr>
            <a:normAutofit/>
          </a:bodyPr>
          <a:lstStyle/>
          <a:p>
            <a:r>
              <a:rPr lang="tr-TR" sz="4000" dirty="0" smtClean="0"/>
              <a:t>Statü göstergeleri aracılığıyla insanlar, çevrelerine yaşam biçimlerini yansıtırlar.</a:t>
            </a:r>
          </a:p>
          <a:p>
            <a:r>
              <a:rPr lang="tr-TR" sz="4000" b="1" dirty="0" smtClean="0"/>
              <a:t>Statü sağlayan </a:t>
            </a:r>
            <a:r>
              <a:rPr lang="tr-TR" sz="4000" b="1" dirty="0" smtClean="0"/>
              <a:t>faktörler…</a:t>
            </a:r>
            <a:endParaRPr lang="tr-TR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4800" dirty="0" smtClean="0">
                <a:solidFill>
                  <a:srgbClr val="FF0000"/>
                </a:solidFill>
              </a:rPr>
              <a:t>İletişim Ortamı: </a:t>
            </a:r>
          </a:p>
          <a:p>
            <a:pPr>
              <a:buNone/>
            </a:pPr>
            <a:r>
              <a:rPr lang="tr-TR" sz="4800" dirty="0" smtClean="0"/>
              <a:t>İletişim ortamının psikolojik ve fiziksel özellikleri, mesajın yorumlanmasını etkiler.</a:t>
            </a:r>
          </a:p>
          <a:p>
            <a:r>
              <a:rPr lang="tr-TR" sz="4800" dirty="0" smtClean="0"/>
              <a:t>1. kişilere bağlı özellikler; </a:t>
            </a:r>
          </a:p>
          <a:p>
            <a:r>
              <a:rPr lang="tr-TR" sz="4800" dirty="0" smtClean="0"/>
              <a:t>2. ortamın sosyal özellikleri; </a:t>
            </a:r>
          </a:p>
          <a:p>
            <a:r>
              <a:rPr lang="tr-TR" sz="4800" dirty="0" smtClean="0"/>
              <a:t>3. ortamın fiziksel özellikleri.</a:t>
            </a:r>
            <a:endParaRPr lang="tr-T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r>
              <a:rPr lang="tr-TR" dirty="0" smtClean="0"/>
              <a:t>Sözsüz iletişimin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Duygusal </a:t>
            </a:r>
            <a:r>
              <a:rPr lang="tr-TR" sz="4000" b="1" dirty="0" smtClean="0"/>
              <a:t>işlevleri</a:t>
            </a:r>
          </a:p>
          <a:p>
            <a:endParaRPr lang="tr-TR" sz="4000" b="1" dirty="0" smtClean="0"/>
          </a:p>
          <a:p>
            <a:r>
              <a:rPr lang="tr-TR" sz="4000" b="1" dirty="0"/>
              <a:t>Toplumsal ilişkilerdeki </a:t>
            </a:r>
            <a:r>
              <a:rPr lang="tr-TR" sz="4000" b="1" dirty="0" smtClean="0"/>
              <a:t>işlevleri</a:t>
            </a:r>
            <a:endParaRPr lang="tr-TR" sz="2000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4000" b="1" dirty="0" smtClean="0"/>
              <a:t>Kimlik tanımlama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4000" b="1" dirty="0" smtClean="0"/>
              <a:t>Güç </a:t>
            </a:r>
            <a:r>
              <a:rPr lang="tr-TR" sz="4000" b="1" dirty="0"/>
              <a:t>ve statü </a:t>
            </a:r>
            <a:r>
              <a:rPr lang="tr-TR" sz="4000" b="1" dirty="0" smtClean="0"/>
              <a:t>işlevi</a:t>
            </a:r>
            <a:endParaRPr lang="tr-TR" sz="4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4000" b="1" dirty="0" smtClean="0"/>
              <a:t>Düzenleme </a:t>
            </a:r>
            <a:r>
              <a:rPr lang="tr-TR" sz="4000" b="1" dirty="0"/>
              <a:t>işlevi</a:t>
            </a:r>
            <a:endParaRPr lang="tr-TR" sz="4000" dirty="0"/>
          </a:p>
          <a:p>
            <a:pPr>
              <a:buNone/>
            </a:pPr>
            <a:endParaRPr lang="tr-TR" sz="4000" b="1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64371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6000" b="1" dirty="0" smtClean="0"/>
              <a:t>Tamamlama </a:t>
            </a:r>
            <a:r>
              <a:rPr lang="tr-TR" sz="6000" b="1" dirty="0" smtClean="0"/>
              <a:t>işlevi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6000" b="1" dirty="0"/>
              <a:t>Vurgulama </a:t>
            </a:r>
            <a:r>
              <a:rPr lang="tr-TR" sz="6000" b="1" dirty="0" smtClean="0"/>
              <a:t>işlevi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6000" b="1" dirty="0"/>
              <a:t>Çatışma </a:t>
            </a:r>
            <a:r>
              <a:rPr lang="tr-TR" sz="6000" b="1" dirty="0" smtClean="0"/>
              <a:t>işlevi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6000" b="1" dirty="0" smtClean="0"/>
              <a:t>Dikkat </a:t>
            </a:r>
            <a:r>
              <a:rPr lang="tr-TR" sz="6000" b="1" dirty="0"/>
              <a:t>çekme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6000" b="1" dirty="0" smtClean="0"/>
              <a:t>Sözün </a:t>
            </a:r>
            <a:r>
              <a:rPr lang="tr-TR" sz="6000" b="1" dirty="0"/>
              <a:t>yerini alma</a:t>
            </a:r>
            <a:endParaRPr lang="tr-TR" sz="6000" dirty="0"/>
          </a:p>
          <a:p>
            <a:endParaRPr lang="tr-TR" sz="6000" b="1" dirty="0" smtClean="0"/>
          </a:p>
          <a:p>
            <a:endParaRPr lang="tr-TR" sz="6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800" b="1" dirty="0" smtClean="0"/>
              <a:t>Kişiler arası mesafe</a:t>
            </a:r>
          </a:p>
          <a:p>
            <a:r>
              <a:rPr lang="tr-TR" sz="4800" dirty="0" smtClean="0"/>
              <a:t>Alıştırma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Kişiler arası mesafe türleri: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r>
              <a:rPr lang="tr-TR" sz="6600" dirty="0" smtClean="0"/>
              <a:t>Mahrem </a:t>
            </a:r>
            <a:r>
              <a:rPr lang="tr-TR" sz="6600" dirty="0" smtClean="0"/>
              <a:t>mesafe</a:t>
            </a:r>
          </a:p>
          <a:p>
            <a:r>
              <a:rPr lang="tr-TR" sz="6600" dirty="0" smtClean="0"/>
              <a:t>Kişisel </a:t>
            </a:r>
            <a:r>
              <a:rPr lang="tr-TR" sz="6600" dirty="0" smtClean="0"/>
              <a:t>samimi </a:t>
            </a:r>
            <a:r>
              <a:rPr lang="tr-TR" sz="6600" dirty="0" smtClean="0"/>
              <a:t>mesafe</a:t>
            </a:r>
          </a:p>
          <a:p>
            <a:r>
              <a:rPr lang="tr-TR" sz="6600" dirty="0" smtClean="0"/>
              <a:t>Sosyal mesafe</a:t>
            </a:r>
          </a:p>
          <a:p>
            <a:r>
              <a:rPr lang="tr-TR" sz="6600" dirty="0" smtClean="0"/>
              <a:t>Ortak Alan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tr-TR" sz="3600" dirty="0"/>
              <a:t>Sözsüz </a:t>
            </a:r>
            <a:r>
              <a:rPr lang="tr-TR" sz="3600" dirty="0" smtClean="0"/>
              <a:t>iletişim için yedi kanal/unsur belirtilmektedir:</a:t>
            </a:r>
            <a:endParaRPr lang="tr-TR" sz="3600" dirty="0"/>
          </a:p>
          <a:p>
            <a:r>
              <a:rPr lang="tr-TR" sz="3600" dirty="0" smtClean="0"/>
              <a:t>Yüz </a:t>
            </a:r>
            <a:r>
              <a:rPr lang="tr-TR" sz="3600" dirty="0"/>
              <a:t>ifadeleri;</a:t>
            </a:r>
          </a:p>
          <a:p>
            <a:r>
              <a:rPr lang="tr-TR" sz="3600" dirty="0" smtClean="0"/>
              <a:t>Göz </a:t>
            </a:r>
            <a:r>
              <a:rPr lang="tr-TR" sz="3600" dirty="0"/>
              <a:t>hareketleri;</a:t>
            </a:r>
          </a:p>
          <a:p>
            <a:r>
              <a:rPr lang="tr-TR" sz="3600" dirty="0" smtClean="0"/>
              <a:t>Gövde </a:t>
            </a:r>
            <a:r>
              <a:rPr lang="tr-TR" sz="3600" dirty="0"/>
              <a:t>hareketleri;</a:t>
            </a:r>
          </a:p>
          <a:p>
            <a:r>
              <a:rPr lang="tr-TR" sz="3600" dirty="0" smtClean="0"/>
              <a:t>Mesafe </a:t>
            </a:r>
            <a:r>
              <a:rPr lang="tr-TR" sz="3600" dirty="0"/>
              <a:t>(alanın kullanılması);</a:t>
            </a:r>
          </a:p>
          <a:p>
            <a:r>
              <a:rPr lang="tr-TR" sz="3600" dirty="0" smtClean="0"/>
              <a:t>Kişisel </a:t>
            </a:r>
            <a:r>
              <a:rPr lang="tr-TR" sz="3600" dirty="0"/>
              <a:t>görünüm;</a:t>
            </a:r>
          </a:p>
          <a:p>
            <a:r>
              <a:rPr lang="tr-TR" sz="3600" dirty="0" smtClean="0"/>
              <a:t>Ses;</a:t>
            </a:r>
            <a:endParaRPr lang="tr-TR" sz="3600" dirty="0"/>
          </a:p>
          <a:p>
            <a:r>
              <a:rPr lang="tr-TR" sz="3600" dirty="0" smtClean="0"/>
              <a:t>Dokunma/temas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Beden duruşu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348880"/>
            <a:ext cx="9144000" cy="4509120"/>
          </a:xfrm>
        </p:spPr>
        <p:txBody>
          <a:bodyPr>
            <a:normAutofit/>
          </a:bodyPr>
          <a:lstStyle/>
          <a:p>
            <a:r>
              <a:rPr lang="tr-TR" sz="4400" b="1" smtClean="0"/>
              <a:t>Alıştırma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VÜCUT DİLİ (Pozisyon)</a:t>
            </a: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8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400" dirty="0" smtClean="0"/>
              <a:t>Dik oturuş</a:t>
            </a:r>
          </a:p>
          <a:p>
            <a:pPr eaLnBrk="1" hangingPunct="1">
              <a:defRPr/>
            </a:pPr>
            <a:r>
              <a:rPr lang="tr-TR" sz="4400" dirty="0" smtClean="0"/>
              <a:t>Öne doğru </a:t>
            </a:r>
            <a:r>
              <a:rPr lang="tr-TR" sz="4400" dirty="0" smtClean="0"/>
              <a:t>eğilmiş…</a:t>
            </a:r>
            <a:endParaRPr lang="tr-TR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014340"/>
          </a:xfrm>
        </p:spPr>
        <p:txBody>
          <a:bodyPr>
            <a:normAutofit/>
          </a:bodyPr>
          <a:lstStyle/>
          <a:p>
            <a:r>
              <a:rPr lang="tr-TR" sz="6000" dirty="0" smtClean="0"/>
              <a:t>Alıştırma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187</Words>
  <Application>Microsoft Office PowerPoint</Application>
  <PresentationFormat>Ekran Gösterisi (4:3)</PresentationFormat>
  <Paragraphs>61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Ofis Teması</vt:lpstr>
      <vt:lpstr>Sözsüz iletişim</vt:lpstr>
      <vt:lpstr>Sözsüz iletişimin Özellikleri</vt:lpstr>
      <vt:lpstr>PowerPoint Sunusu</vt:lpstr>
      <vt:lpstr>PowerPoint Sunusu</vt:lpstr>
      <vt:lpstr>Kişiler arası mesafe türleri: </vt:lpstr>
      <vt:lpstr>PowerPoint Sunusu</vt:lpstr>
      <vt:lpstr>Beden duruşu</vt:lpstr>
      <vt:lpstr>VÜCUT DİLİ (Pozisyon)</vt:lpstr>
      <vt:lpstr>PowerPoint Sunusu</vt:lpstr>
      <vt:lpstr>VÜCUT DİLİ (Baş pozisyonu)</vt:lpstr>
      <vt:lpstr>Alıştırma </vt:lpstr>
      <vt:lpstr>GÖZ VE İLETİŞİM</vt:lpstr>
      <vt:lpstr>PowerPoint Sunusu</vt:lpstr>
      <vt:lpstr>Eller ve Kollar: </vt:lpstr>
      <vt:lpstr>Temas: </vt:lpstr>
      <vt:lpstr>Araçlar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Sözsüz iletişim</dc:title>
  <dc:creator>EGE</dc:creator>
  <cp:lastModifiedBy>EGE_AKGUN</cp:lastModifiedBy>
  <cp:revision>72</cp:revision>
  <dcterms:created xsi:type="dcterms:W3CDTF">2013-01-28T13:54:03Z</dcterms:created>
  <dcterms:modified xsi:type="dcterms:W3CDTF">2018-01-29T08:37:07Z</dcterms:modified>
</cp:coreProperties>
</file>