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0" r:id="rId4"/>
    <p:sldId id="261" r:id="rId5"/>
    <p:sldId id="276" r:id="rId6"/>
    <p:sldId id="262" r:id="rId7"/>
    <p:sldId id="263" r:id="rId8"/>
    <p:sldId id="279" r:id="rId9"/>
    <p:sldId id="280" r:id="rId10"/>
    <p:sldId id="281" r:id="rId11"/>
    <p:sldId id="282" r:id="rId12"/>
    <p:sldId id="283" r:id="rId13"/>
    <p:sldId id="284" r:id="rId14"/>
    <p:sldId id="291" r:id="rId15"/>
    <p:sldId id="292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90ACBA-2519-4415-A1E6-C2A4FD02691F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59F20120-2B81-4F32-BF67-C35344DE2DD8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YALNIZLIK</a:t>
          </a:r>
          <a:endParaRPr lang="tr-TR" b="1" dirty="0">
            <a:solidFill>
              <a:schemeClr val="tx1"/>
            </a:solidFill>
          </a:endParaRPr>
        </a:p>
      </dgm:t>
    </dgm:pt>
    <dgm:pt modelId="{14D6228D-F934-4CB0-8DF7-D7F9684AD99C}" type="parTrans" cxnId="{AB941ECD-76DC-4A6B-AAF2-DA013C117CE6}">
      <dgm:prSet/>
      <dgm:spPr/>
      <dgm:t>
        <a:bodyPr/>
        <a:lstStyle/>
        <a:p>
          <a:endParaRPr lang="tr-TR"/>
        </a:p>
      </dgm:t>
    </dgm:pt>
    <dgm:pt modelId="{03DCDFE2-6017-4F3F-83ED-5DCF4373DFCC}" type="sibTrans" cxnId="{AB941ECD-76DC-4A6B-AAF2-DA013C117CE6}">
      <dgm:prSet/>
      <dgm:spPr/>
      <dgm:t>
        <a:bodyPr/>
        <a:lstStyle/>
        <a:p>
          <a:endParaRPr lang="tr-TR"/>
        </a:p>
      </dgm:t>
    </dgm:pt>
    <dgm:pt modelId="{69D740DA-0DD7-4644-9879-52A6A33C2043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Duygusal Yalnızlık: </a:t>
          </a:r>
          <a:r>
            <a:rPr lang="tr-TR" dirty="0" smtClean="0">
              <a:solidFill>
                <a:schemeClr val="tx1"/>
              </a:solidFill>
            </a:rPr>
            <a:t>Yakın birinin yokluğu ya da kaybı sonucu olabilir.</a:t>
          </a:r>
          <a:endParaRPr lang="tr-TR" dirty="0">
            <a:solidFill>
              <a:schemeClr val="tx1"/>
            </a:solidFill>
          </a:endParaRPr>
        </a:p>
      </dgm:t>
    </dgm:pt>
    <dgm:pt modelId="{C606E370-8617-4B2A-89B1-2775DB66A077}" type="parTrans" cxnId="{299EED74-A476-496D-8A87-22456A0767B1}">
      <dgm:prSet/>
      <dgm:spPr/>
      <dgm:t>
        <a:bodyPr/>
        <a:lstStyle/>
        <a:p>
          <a:endParaRPr lang="tr-TR"/>
        </a:p>
      </dgm:t>
    </dgm:pt>
    <dgm:pt modelId="{59D46E8E-163E-4F75-8320-9209D4312960}" type="sibTrans" cxnId="{299EED74-A476-496D-8A87-22456A0767B1}">
      <dgm:prSet/>
      <dgm:spPr/>
      <dgm:t>
        <a:bodyPr/>
        <a:lstStyle/>
        <a:p>
          <a:endParaRPr lang="tr-TR"/>
        </a:p>
      </dgm:t>
    </dgm:pt>
    <dgm:pt modelId="{03E61DCB-2891-48AE-BCCA-6C1A3B039061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Sosyal Yalnızlık: </a:t>
          </a:r>
          <a:r>
            <a:rPr lang="tr-TR" dirty="0" smtClean="0">
              <a:solidFill>
                <a:schemeClr val="tx1"/>
              </a:solidFill>
            </a:rPr>
            <a:t>İlişki azlığı ya da etkileşimin yetersizliği neticesinde.</a:t>
          </a:r>
          <a:endParaRPr lang="tr-TR" dirty="0">
            <a:solidFill>
              <a:schemeClr val="tx1"/>
            </a:solidFill>
          </a:endParaRPr>
        </a:p>
      </dgm:t>
    </dgm:pt>
    <dgm:pt modelId="{C1D13000-1173-4B7C-ACAE-ECF1FD9663D4}" type="parTrans" cxnId="{F457D284-A489-4276-87FA-7DBC16345C7E}">
      <dgm:prSet/>
      <dgm:spPr/>
      <dgm:t>
        <a:bodyPr/>
        <a:lstStyle/>
        <a:p>
          <a:endParaRPr lang="tr-TR"/>
        </a:p>
      </dgm:t>
    </dgm:pt>
    <dgm:pt modelId="{1165CA26-10FA-4B82-86AE-E84EFAD23A4A}" type="sibTrans" cxnId="{F457D284-A489-4276-87FA-7DBC16345C7E}">
      <dgm:prSet/>
      <dgm:spPr/>
      <dgm:t>
        <a:bodyPr/>
        <a:lstStyle/>
        <a:p>
          <a:endParaRPr lang="tr-TR"/>
        </a:p>
      </dgm:t>
    </dgm:pt>
    <dgm:pt modelId="{4C7C220A-2F7D-4EFB-A127-1CEA0C390CDD}" type="pres">
      <dgm:prSet presAssocID="{BD90ACBA-2519-4415-A1E6-C2A4FD02691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0BA11424-30FE-45C3-B510-AAE3DB0A4358}" type="pres">
      <dgm:prSet presAssocID="{59F20120-2B81-4F32-BF67-C35344DE2DD8}" presName="hierRoot1" presStyleCnt="0">
        <dgm:presLayoutVars>
          <dgm:hierBranch val="init"/>
        </dgm:presLayoutVars>
      </dgm:prSet>
      <dgm:spPr/>
    </dgm:pt>
    <dgm:pt modelId="{73CC26A0-BD48-4054-9A06-460BE38C0258}" type="pres">
      <dgm:prSet presAssocID="{59F20120-2B81-4F32-BF67-C35344DE2DD8}" presName="rootComposite1" presStyleCnt="0"/>
      <dgm:spPr/>
    </dgm:pt>
    <dgm:pt modelId="{493C990B-3634-4372-90D3-362A696D39C5}" type="pres">
      <dgm:prSet presAssocID="{59F20120-2B81-4F32-BF67-C35344DE2DD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EC2CDE-ABE0-457A-B357-53375E6290F4}" type="pres">
      <dgm:prSet presAssocID="{59F20120-2B81-4F32-BF67-C35344DE2DD8}" presName="rootConnector1" presStyleLbl="node1" presStyleIdx="0" presStyleCnt="0"/>
      <dgm:spPr/>
      <dgm:t>
        <a:bodyPr/>
        <a:lstStyle/>
        <a:p>
          <a:endParaRPr lang="tr-TR"/>
        </a:p>
      </dgm:t>
    </dgm:pt>
    <dgm:pt modelId="{43C35564-3614-44FE-A33C-91E8917FF018}" type="pres">
      <dgm:prSet presAssocID="{59F20120-2B81-4F32-BF67-C35344DE2DD8}" presName="hierChild2" presStyleCnt="0"/>
      <dgm:spPr/>
    </dgm:pt>
    <dgm:pt modelId="{686BDCAF-7A29-4F51-88BA-1C32EDE05694}" type="pres">
      <dgm:prSet presAssocID="{C606E370-8617-4B2A-89B1-2775DB66A077}" presName="Name37" presStyleLbl="parChTrans1D2" presStyleIdx="0" presStyleCnt="2"/>
      <dgm:spPr/>
      <dgm:t>
        <a:bodyPr/>
        <a:lstStyle/>
        <a:p>
          <a:endParaRPr lang="tr-TR"/>
        </a:p>
      </dgm:t>
    </dgm:pt>
    <dgm:pt modelId="{DED863C5-3A9E-4A1E-8E5A-60B433770FE4}" type="pres">
      <dgm:prSet presAssocID="{69D740DA-0DD7-4644-9879-52A6A33C2043}" presName="hierRoot2" presStyleCnt="0">
        <dgm:presLayoutVars>
          <dgm:hierBranch val="init"/>
        </dgm:presLayoutVars>
      </dgm:prSet>
      <dgm:spPr/>
    </dgm:pt>
    <dgm:pt modelId="{E215E8D5-B0D6-4A1A-B41A-9F8444679B3D}" type="pres">
      <dgm:prSet presAssocID="{69D740DA-0DD7-4644-9879-52A6A33C2043}" presName="rootComposite" presStyleCnt="0"/>
      <dgm:spPr/>
    </dgm:pt>
    <dgm:pt modelId="{D9967364-A836-4D26-BF64-50ACF1839E56}" type="pres">
      <dgm:prSet presAssocID="{69D740DA-0DD7-4644-9879-52A6A33C204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6851428-3F5A-4CDA-B983-21DD6AEC8A5A}" type="pres">
      <dgm:prSet presAssocID="{69D740DA-0DD7-4644-9879-52A6A33C2043}" presName="rootConnector" presStyleLbl="node2" presStyleIdx="0" presStyleCnt="2"/>
      <dgm:spPr/>
      <dgm:t>
        <a:bodyPr/>
        <a:lstStyle/>
        <a:p>
          <a:endParaRPr lang="tr-TR"/>
        </a:p>
      </dgm:t>
    </dgm:pt>
    <dgm:pt modelId="{C3FBBE50-C00A-4320-843C-FBF1A87090B8}" type="pres">
      <dgm:prSet presAssocID="{69D740DA-0DD7-4644-9879-52A6A33C2043}" presName="hierChild4" presStyleCnt="0"/>
      <dgm:spPr/>
    </dgm:pt>
    <dgm:pt modelId="{F6453E28-FDA5-470E-AE34-9FCC48BE0DE5}" type="pres">
      <dgm:prSet presAssocID="{69D740DA-0DD7-4644-9879-52A6A33C2043}" presName="hierChild5" presStyleCnt="0"/>
      <dgm:spPr/>
    </dgm:pt>
    <dgm:pt modelId="{D72BE2B4-108C-4F09-97DE-BA2FBD13434D}" type="pres">
      <dgm:prSet presAssocID="{C1D13000-1173-4B7C-ACAE-ECF1FD9663D4}" presName="Name37" presStyleLbl="parChTrans1D2" presStyleIdx="1" presStyleCnt="2"/>
      <dgm:spPr/>
      <dgm:t>
        <a:bodyPr/>
        <a:lstStyle/>
        <a:p>
          <a:endParaRPr lang="tr-TR"/>
        </a:p>
      </dgm:t>
    </dgm:pt>
    <dgm:pt modelId="{E68DF287-A728-46DB-A94F-FD218DD94BE1}" type="pres">
      <dgm:prSet presAssocID="{03E61DCB-2891-48AE-BCCA-6C1A3B039061}" presName="hierRoot2" presStyleCnt="0">
        <dgm:presLayoutVars>
          <dgm:hierBranch val="init"/>
        </dgm:presLayoutVars>
      </dgm:prSet>
      <dgm:spPr/>
    </dgm:pt>
    <dgm:pt modelId="{6CA096E0-0CDC-44C8-9501-FFF4031CF136}" type="pres">
      <dgm:prSet presAssocID="{03E61DCB-2891-48AE-BCCA-6C1A3B039061}" presName="rootComposite" presStyleCnt="0"/>
      <dgm:spPr/>
    </dgm:pt>
    <dgm:pt modelId="{8D4CD3AF-0109-4EE2-9A9F-5F4684D60DB8}" type="pres">
      <dgm:prSet presAssocID="{03E61DCB-2891-48AE-BCCA-6C1A3B03906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B60B41F-D69A-4E7F-8DE8-5E1022DA508F}" type="pres">
      <dgm:prSet presAssocID="{03E61DCB-2891-48AE-BCCA-6C1A3B039061}" presName="rootConnector" presStyleLbl="node2" presStyleIdx="1" presStyleCnt="2"/>
      <dgm:spPr/>
      <dgm:t>
        <a:bodyPr/>
        <a:lstStyle/>
        <a:p>
          <a:endParaRPr lang="tr-TR"/>
        </a:p>
      </dgm:t>
    </dgm:pt>
    <dgm:pt modelId="{04157378-A70B-4478-A5FD-14683304A02A}" type="pres">
      <dgm:prSet presAssocID="{03E61DCB-2891-48AE-BCCA-6C1A3B039061}" presName="hierChild4" presStyleCnt="0"/>
      <dgm:spPr/>
    </dgm:pt>
    <dgm:pt modelId="{F6AE6812-C819-4AB5-84D1-CFB579A8C833}" type="pres">
      <dgm:prSet presAssocID="{03E61DCB-2891-48AE-BCCA-6C1A3B039061}" presName="hierChild5" presStyleCnt="0"/>
      <dgm:spPr/>
    </dgm:pt>
    <dgm:pt modelId="{5D48262B-3A1B-4AFB-8275-74D2772D93B6}" type="pres">
      <dgm:prSet presAssocID="{59F20120-2B81-4F32-BF67-C35344DE2DD8}" presName="hierChild3" presStyleCnt="0"/>
      <dgm:spPr/>
    </dgm:pt>
  </dgm:ptLst>
  <dgm:cxnLst>
    <dgm:cxn modelId="{606BEB61-EB41-41F3-92D4-A40F43D36DBB}" type="presOf" srcId="{C1D13000-1173-4B7C-ACAE-ECF1FD9663D4}" destId="{D72BE2B4-108C-4F09-97DE-BA2FBD13434D}" srcOrd="0" destOrd="0" presId="urn:microsoft.com/office/officeart/2005/8/layout/orgChart1"/>
    <dgm:cxn modelId="{CE6385FD-079A-469B-BC98-120FF12FF687}" type="presOf" srcId="{03E61DCB-2891-48AE-BCCA-6C1A3B039061}" destId="{FB60B41F-D69A-4E7F-8DE8-5E1022DA508F}" srcOrd="1" destOrd="0" presId="urn:microsoft.com/office/officeart/2005/8/layout/orgChart1"/>
    <dgm:cxn modelId="{AF914FA1-7AC4-4628-A728-EC7350EACB3E}" type="presOf" srcId="{BD90ACBA-2519-4415-A1E6-C2A4FD02691F}" destId="{4C7C220A-2F7D-4EFB-A127-1CEA0C390CDD}" srcOrd="0" destOrd="0" presId="urn:microsoft.com/office/officeart/2005/8/layout/orgChart1"/>
    <dgm:cxn modelId="{BADDABD0-23DF-4775-A83C-366909FFB338}" type="presOf" srcId="{59F20120-2B81-4F32-BF67-C35344DE2DD8}" destId="{E8EC2CDE-ABE0-457A-B357-53375E6290F4}" srcOrd="1" destOrd="0" presId="urn:microsoft.com/office/officeart/2005/8/layout/orgChart1"/>
    <dgm:cxn modelId="{9543647F-C50B-4A36-B691-970D8A20D178}" type="presOf" srcId="{59F20120-2B81-4F32-BF67-C35344DE2DD8}" destId="{493C990B-3634-4372-90D3-362A696D39C5}" srcOrd="0" destOrd="0" presId="urn:microsoft.com/office/officeart/2005/8/layout/orgChart1"/>
    <dgm:cxn modelId="{92257FC1-BD61-4DD2-BB0B-0A43A24F5B80}" type="presOf" srcId="{03E61DCB-2891-48AE-BCCA-6C1A3B039061}" destId="{8D4CD3AF-0109-4EE2-9A9F-5F4684D60DB8}" srcOrd="0" destOrd="0" presId="urn:microsoft.com/office/officeart/2005/8/layout/orgChart1"/>
    <dgm:cxn modelId="{594101EC-7CBF-4F12-944D-D0B2CD86C950}" type="presOf" srcId="{69D740DA-0DD7-4644-9879-52A6A33C2043}" destId="{B6851428-3F5A-4CDA-B983-21DD6AEC8A5A}" srcOrd="1" destOrd="0" presId="urn:microsoft.com/office/officeart/2005/8/layout/orgChart1"/>
    <dgm:cxn modelId="{299EED74-A476-496D-8A87-22456A0767B1}" srcId="{59F20120-2B81-4F32-BF67-C35344DE2DD8}" destId="{69D740DA-0DD7-4644-9879-52A6A33C2043}" srcOrd="0" destOrd="0" parTransId="{C606E370-8617-4B2A-89B1-2775DB66A077}" sibTransId="{59D46E8E-163E-4F75-8320-9209D4312960}"/>
    <dgm:cxn modelId="{B8248EED-0283-42FE-9CD2-3663C597D2B8}" type="presOf" srcId="{69D740DA-0DD7-4644-9879-52A6A33C2043}" destId="{D9967364-A836-4D26-BF64-50ACF1839E56}" srcOrd="0" destOrd="0" presId="urn:microsoft.com/office/officeart/2005/8/layout/orgChart1"/>
    <dgm:cxn modelId="{F457D284-A489-4276-87FA-7DBC16345C7E}" srcId="{59F20120-2B81-4F32-BF67-C35344DE2DD8}" destId="{03E61DCB-2891-48AE-BCCA-6C1A3B039061}" srcOrd="1" destOrd="0" parTransId="{C1D13000-1173-4B7C-ACAE-ECF1FD9663D4}" sibTransId="{1165CA26-10FA-4B82-86AE-E84EFAD23A4A}"/>
    <dgm:cxn modelId="{DFE37A92-A20B-49EB-9F14-87C7CF7426E6}" type="presOf" srcId="{C606E370-8617-4B2A-89B1-2775DB66A077}" destId="{686BDCAF-7A29-4F51-88BA-1C32EDE05694}" srcOrd="0" destOrd="0" presId="urn:microsoft.com/office/officeart/2005/8/layout/orgChart1"/>
    <dgm:cxn modelId="{AB941ECD-76DC-4A6B-AAF2-DA013C117CE6}" srcId="{BD90ACBA-2519-4415-A1E6-C2A4FD02691F}" destId="{59F20120-2B81-4F32-BF67-C35344DE2DD8}" srcOrd="0" destOrd="0" parTransId="{14D6228D-F934-4CB0-8DF7-D7F9684AD99C}" sibTransId="{03DCDFE2-6017-4F3F-83ED-5DCF4373DFCC}"/>
    <dgm:cxn modelId="{786185E4-A2D2-497C-92BD-80F08BAF7CB1}" type="presParOf" srcId="{4C7C220A-2F7D-4EFB-A127-1CEA0C390CDD}" destId="{0BA11424-30FE-45C3-B510-AAE3DB0A4358}" srcOrd="0" destOrd="0" presId="urn:microsoft.com/office/officeart/2005/8/layout/orgChart1"/>
    <dgm:cxn modelId="{C0B5378A-5F4F-482E-B586-0BB89879D1E9}" type="presParOf" srcId="{0BA11424-30FE-45C3-B510-AAE3DB0A4358}" destId="{73CC26A0-BD48-4054-9A06-460BE38C0258}" srcOrd="0" destOrd="0" presId="urn:microsoft.com/office/officeart/2005/8/layout/orgChart1"/>
    <dgm:cxn modelId="{DDD68011-B344-4FBE-98DA-BA480AD5B205}" type="presParOf" srcId="{73CC26A0-BD48-4054-9A06-460BE38C0258}" destId="{493C990B-3634-4372-90D3-362A696D39C5}" srcOrd="0" destOrd="0" presId="urn:microsoft.com/office/officeart/2005/8/layout/orgChart1"/>
    <dgm:cxn modelId="{3335AAF9-E50A-4D4D-B9E0-9E12D06207BD}" type="presParOf" srcId="{73CC26A0-BD48-4054-9A06-460BE38C0258}" destId="{E8EC2CDE-ABE0-457A-B357-53375E6290F4}" srcOrd="1" destOrd="0" presId="urn:microsoft.com/office/officeart/2005/8/layout/orgChart1"/>
    <dgm:cxn modelId="{4BAA7401-C197-46C6-BFB6-B8D3009A1EDD}" type="presParOf" srcId="{0BA11424-30FE-45C3-B510-AAE3DB0A4358}" destId="{43C35564-3614-44FE-A33C-91E8917FF018}" srcOrd="1" destOrd="0" presId="urn:microsoft.com/office/officeart/2005/8/layout/orgChart1"/>
    <dgm:cxn modelId="{8911174E-DFF3-41EB-ABBC-368C49A6C399}" type="presParOf" srcId="{43C35564-3614-44FE-A33C-91E8917FF018}" destId="{686BDCAF-7A29-4F51-88BA-1C32EDE05694}" srcOrd="0" destOrd="0" presId="urn:microsoft.com/office/officeart/2005/8/layout/orgChart1"/>
    <dgm:cxn modelId="{A1D33917-7C24-426E-A81E-463CB59893C0}" type="presParOf" srcId="{43C35564-3614-44FE-A33C-91E8917FF018}" destId="{DED863C5-3A9E-4A1E-8E5A-60B433770FE4}" srcOrd="1" destOrd="0" presId="urn:microsoft.com/office/officeart/2005/8/layout/orgChart1"/>
    <dgm:cxn modelId="{9B73D412-3078-481D-BB19-164AF9F17B91}" type="presParOf" srcId="{DED863C5-3A9E-4A1E-8E5A-60B433770FE4}" destId="{E215E8D5-B0D6-4A1A-B41A-9F8444679B3D}" srcOrd="0" destOrd="0" presId="urn:microsoft.com/office/officeart/2005/8/layout/orgChart1"/>
    <dgm:cxn modelId="{AB6E187B-5BD5-43CF-B02D-B342E63CFBD2}" type="presParOf" srcId="{E215E8D5-B0D6-4A1A-B41A-9F8444679B3D}" destId="{D9967364-A836-4D26-BF64-50ACF1839E56}" srcOrd="0" destOrd="0" presId="urn:microsoft.com/office/officeart/2005/8/layout/orgChart1"/>
    <dgm:cxn modelId="{7B897437-BB57-446B-BDAF-85E96A84F59A}" type="presParOf" srcId="{E215E8D5-B0D6-4A1A-B41A-9F8444679B3D}" destId="{B6851428-3F5A-4CDA-B983-21DD6AEC8A5A}" srcOrd="1" destOrd="0" presId="urn:microsoft.com/office/officeart/2005/8/layout/orgChart1"/>
    <dgm:cxn modelId="{E015AB9E-4CA2-4A7C-BC04-B7FD4B735557}" type="presParOf" srcId="{DED863C5-3A9E-4A1E-8E5A-60B433770FE4}" destId="{C3FBBE50-C00A-4320-843C-FBF1A87090B8}" srcOrd="1" destOrd="0" presId="urn:microsoft.com/office/officeart/2005/8/layout/orgChart1"/>
    <dgm:cxn modelId="{16883D2C-7120-491F-B4D7-6B975B774360}" type="presParOf" srcId="{DED863C5-3A9E-4A1E-8E5A-60B433770FE4}" destId="{F6453E28-FDA5-470E-AE34-9FCC48BE0DE5}" srcOrd="2" destOrd="0" presId="urn:microsoft.com/office/officeart/2005/8/layout/orgChart1"/>
    <dgm:cxn modelId="{8CA922D4-AFC7-4C40-9C53-916F53DA8846}" type="presParOf" srcId="{43C35564-3614-44FE-A33C-91E8917FF018}" destId="{D72BE2B4-108C-4F09-97DE-BA2FBD13434D}" srcOrd="2" destOrd="0" presId="urn:microsoft.com/office/officeart/2005/8/layout/orgChart1"/>
    <dgm:cxn modelId="{C171E2F2-AC96-45DC-9637-88C753766786}" type="presParOf" srcId="{43C35564-3614-44FE-A33C-91E8917FF018}" destId="{E68DF287-A728-46DB-A94F-FD218DD94BE1}" srcOrd="3" destOrd="0" presId="urn:microsoft.com/office/officeart/2005/8/layout/orgChart1"/>
    <dgm:cxn modelId="{A6074240-8C72-4BFB-A31C-4D533A44216A}" type="presParOf" srcId="{E68DF287-A728-46DB-A94F-FD218DD94BE1}" destId="{6CA096E0-0CDC-44C8-9501-FFF4031CF136}" srcOrd="0" destOrd="0" presId="urn:microsoft.com/office/officeart/2005/8/layout/orgChart1"/>
    <dgm:cxn modelId="{B0D7B794-1257-428B-921E-BA9D1013BD0D}" type="presParOf" srcId="{6CA096E0-0CDC-44C8-9501-FFF4031CF136}" destId="{8D4CD3AF-0109-4EE2-9A9F-5F4684D60DB8}" srcOrd="0" destOrd="0" presId="urn:microsoft.com/office/officeart/2005/8/layout/orgChart1"/>
    <dgm:cxn modelId="{D93E02A1-01AD-4758-AD32-77FF40722793}" type="presParOf" srcId="{6CA096E0-0CDC-44C8-9501-FFF4031CF136}" destId="{FB60B41F-D69A-4E7F-8DE8-5E1022DA508F}" srcOrd="1" destOrd="0" presId="urn:microsoft.com/office/officeart/2005/8/layout/orgChart1"/>
    <dgm:cxn modelId="{859E7C9F-BA63-44FA-A04B-A33864790770}" type="presParOf" srcId="{E68DF287-A728-46DB-A94F-FD218DD94BE1}" destId="{04157378-A70B-4478-A5FD-14683304A02A}" srcOrd="1" destOrd="0" presId="urn:microsoft.com/office/officeart/2005/8/layout/orgChart1"/>
    <dgm:cxn modelId="{6616C457-AE3A-4028-9F14-48B364EE9892}" type="presParOf" srcId="{E68DF287-A728-46DB-A94F-FD218DD94BE1}" destId="{F6AE6812-C819-4AB5-84D1-CFB579A8C833}" srcOrd="2" destOrd="0" presId="urn:microsoft.com/office/officeart/2005/8/layout/orgChart1"/>
    <dgm:cxn modelId="{2C712EB0-F96A-47B8-9EC3-EF142A257BE6}" type="presParOf" srcId="{0BA11424-30FE-45C3-B510-AAE3DB0A4358}" destId="{5D48262B-3A1B-4AFB-8275-74D2772D93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2BE2B4-108C-4F09-97DE-BA2FBD13434D}">
      <dsp:nvSpPr>
        <dsp:cNvPr id="0" name=""/>
        <dsp:cNvSpPr/>
      </dsp:nvSpPr>
      <dsp:spPr>
        <a:xfrm>
          <a:off x="304800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489"/>
              </a:lnTo>
              <a:lnTo>
                <a:pt x="1668009" y="289489"/>
              </a:lnTo>
              <a:lnTo>
                <a:pt x="1668009" y="57897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6BDCAF-7A29-4F51-88BA-1C32EDE05694}">
      <dsp:nvSpPr>
        <dsp:cNvPr id="0" name=""/>
        <dsp:cNvSpPr/>
      </dsp:nvSpPr>
      <dsp:spPr>
        <a:xfrm>
          <a:off x="137999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1668009" y="0"/>
              </a:moveTo>
              <a:lnTo>
                <a:pt x="1668009" y="289489"/>
              </a:lnTo>
              <a:lnTo>
                <a:pt x="0" y="289489"/>
              </a:lnTo>
              <a:lnTo>
                <a:pt x="0" y="57897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3C990B-3634-4372-90D3-362A696D39C5}">
      <dsp:nvSpPr>
        <dsp:cNvPr id="0" name=""/>
        <dsp:cNvSpPr/>
      </dsp:nvSpPr>
      <dsp:spPr>
        <a:xfrm>
          <a:off x="1669479" y="363990"/>
          <a:ext cx="2757041" cy="13785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YALNIZLIK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1669479" y="363990"/>
        <a:ext cx="2757041" cy="1378520"/>
      </dsp:txXfrm>
    </dsp:sp>
    <dsp:sp modelId="{D9967364-A836-4D26-BF64-50ACF1839E56}">
      <dsp:nvSpPr>
        <dsp:cNvPr id="0" name=""/>
        <dsp:cNvSpPr/>
      </dsp:nvSpPr>
      <dsp:spPr>
        <a:xfrm>
          <a:off x="1469" y="2321489"/>
          <a:ext cx="2757041" cy="13785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Duygusal Yalnızlık: </a:t>
          </a:r>
          <a:r>
            <a:rPr lang="tr-TR" sz="2400" kern="1200" dirty="0" smtClean="0">
              <a:solidFill>
                <a:schemeClr val="tx1"/>
              </a:solidFill>
            </a:rPr>
            <a:t>Yakın birinin yokluğu ya da kaybı sonucu olabilir.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1469" y="2321489"/>
        <a:ext cx="2757041" cy="1378520"/>
      </dsp:txXfrm>
    </dsp:sp>
    <dsp:sp modelId="{8D4CD3AF-0109-4EE2-9A9F-5F4684D60DB8}">
      <dsp:nvSpPr>
        <dsp:cNvPr id="0" name=""/>
        <dsp:cNvSpPr/>
      </dsp:nvSpPr>
      <dsp:spPr>
        <a:xfrm>
          <a:off x="3337489" y="2321489"/>
          <a:ext cx="2757041" cy="13785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Sosyal Yalnızlık: </a:t>
          </a:r>
          <a:r>
            <a:rPr lang="tr-TR" sz="2400" kern="1200" dirty="0" smtClean="0">
              <a:solidFill>
                <a:schemeClr val="tx1"/>
              </a:solidFill>
            </a:rPr>
            <a:t>İlişki azlığı ya da etkileşimin yetersizliği neticesinde.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3337489" y="2321489"/>
        <a:ext cx="2757041" cy="1378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8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013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930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40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32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907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85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252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482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89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17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DDDA5-FBF7-43BE-B555-D4AEE374549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ABD5-E8E6-412A-A9EC-EC199A529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0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REHABİLİTASYON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Yaşlılarda Yalnızlık ve Yalnızlıkla Başa Çıkma Becerileri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863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Literatürde yalnızlığın, çoğunlukla sosyal ilişkilerin veya bireyin aidiyet duygusunun yetersizliği sonucu ortaya çıktığı belirtilmektedir.</a:t>
            </a:r>
          </a:p>
          <a:p>
            <a:pPr algn="just"/>
            <a:r>
              <a:rPr lang="tr-TR" dirty="0" smtClean="0"/>
              <a:t>Batılı toplumlarda çokça ele alınan bir konu! Türkiye’de yeni yeni gündeme gelmekte. (</a:t>
            </a:r>
            <a:r>
              <a:rPr lang="tr-TR" dirty="0" err="1" smtClean="0"/>
              <a:t>sosyo</a:t>
            </a:r>
            <a:r>
              <a:rPr lang="tr-TR" dirty="0" smtClean="0"/>
              <a:t>-kültürel ve tarihsel boyutlar)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378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Yalnızlığı, fiziksel olarak yalnız olmaktan ayırt etmek gerekir. Birey, yalnız kalmak isteyebilir ancak yalnız hissetmez ya da tam tersi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776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Fiziksel çevre önemli!</a:t>
            </a:r>
          </a:p>
          <a:p>
            <a:pPr lvl="1" algn="just"/>
            <a:r>
              <a:rPr lang="tr-TR" dirty="0" smtClean="0"/>
              <a:t>Sosyalleşmeye olanak sağlayacak etkinliklerin yokluğu,</a:t>
            </a:r>
          </a:p>
          <a:p>
            <a:pPr lvl="1" algn="just"/>
            <a:r>
              <a:rPr lang="tr-TR" dirty="0" smtClean="0"/>
              <a:t>Ulaşım olanaklarının kısıtlı olması,</a:t>
            </a:r>
          </a:p>
          <a:p>
            <a:pPr lvl="1" algn="just"/>
            <a:r>
              <a:rPr lang="tr-TR" dirty="0" smtClean="0"/>
              <a:t>Kötü ev koşulları,</a:t>
            </a:r>
          </a:p>
          <a:p>
            <a:pPr lvl="1" algn="just"/>
            <a:r>
              <a:rPr lang="tr-TR" dirty="0" smtClean="0"/>
              <a:t>Evden huzurevine geçmek gibi alışık olunan ortamdan uzaklaşmak da yalnızlığa yol açabilir.</a:t>
            </a:r>
          </a:p>
        </p:txBody>
      </p:sp>
    </p:spTree>
    <p:extLst>
      <p:ext uri="{BB962C8B-B14F-4D97-AF65-F5344CB8AC3E}">
        <p14:creationId xmlns:p14="http://schemas.microsoft.com/office/powerpoint/2010/main" val="71401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Yalnızlık duygusu sonucu oluşan </a:t>
            </a:r>
            <a:r>
              <a:rPr lang="tr-TR" b="1" dirty="0" smtClean="0">
                <a:solidFill>
                  <a:srgbClr val="FF0000"/>
                </a:solidFill>
              </a:rPr>
              <a:t>sosyal izolasyon </a:t>
            </a:r>
            <a:r>
              <a:rPr lang="tr-TR" dirty="0" smtClean="0"/>
              <a:t>ve yaşlının </a:t>
            </a:r>
            <a:r>
              <a:rPr lang="tr-TR" b="1" dirty="0" smtClean="0">
                <a:solidFill>
                  <a:srgbClr val="FF0000"/>
                </a:solidFill>
              </a:rPr>
              <a:t>yaşam kalitesinin düşmesi</a:t>
            </a:r>
            <a:r>
              <a:rPr lang="tr-TR" dirty="0" smtClean="0"/>
              <a:t> bireylerin sağlık ve iyi olma durumunu etkilemektedir.</a:t>
            </a:r>
          </a:p>
          <a:p>
            <a:pPr algn="just"/>
            <a:r>
              <a:rPr lang="tr-TR" b="1" dirty="0" smtClean="0"/>
              <a:t>Sosyal izolasyon;</a:t>
            </a:r>
          </a:p>
          <a:p>
            <a:pPr lvl="1" algn="just"/>
            <a:r>
              <a:rPr lang="tr-TR" dirty="0" smtClean="0"/>
              <a:t>Stres, depresyon gibi ruhsal problemler,</a:t>
            </a:r>
          </a:p>
          <a:p>
            <a:pPr lvl="1" algn="just"/>
            <a:r>
              <a:rPr lang="tr-TR" dirty="0" smtClean="0"/>
              <a:t>Dengesiz beslenme, hareketsiz yaşama gibi yaşam tarzı değişiklikleri,</a:t>
            </a:r>
          </a:p>
          <a:p>
            <a:pPr lvl="1" algn="just"/>
            <a:r>
              <a:rPr lang="tr-TR" dirty="0" smtClean="0"/>
              <a:t>Alkol, sigara bağımlılığı,</a:t>
            </a:r>
          </a:p>
          <a:p>
            <a:pPr lvl="1" algn="just"/>
            <a:r>
              <a:rPr lang="tr-TR" dirty="0" err="1" smtClean="0"/>
              <a:t>Obezite</a:t>
            </a:r>
            <a:r>
              <a:rPr lang="tr-TR" dirty="0" smtClean="0"/>
              <a:t>, tansiyon, depresyon, enfeksiyon hastalıkları gibi hastalıklara yakalanma riskini de arttırmaktadır.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577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Yaşanılan </a:t>
            </a:r>
            <a:r>
              <a:rPr lang="tr-TR" b="1" dirty="0" smtClean="0">
                <a:solidFill>
                  <a:srgbClr val="FF0000"/>
                </a:solidFill>
              </a:rPr>
              <a:t>YER</a:t>
            </a:r>
            <a:r>
              <a:rPr lang="tr-TR" dirty="0" smtClean="0"/>
              <a:t> önemli!</a:t>
            </a:r>
          </a:p>
          <a:p>
            <a:pPr algn="just"/>
            <a:r>
              <a:rPr lang="tr-TR" dirty="0" smtClean="0"/>
              <a:t>Kırsal bölgede </a:t>
            </a:r>
            <a:r>
              <a:rPr lang="tr-TR" u="sng" dirty="0" smtClean="0"/>
              <a:t>kurulan ilişkiler,</a:t>
            </a:r>
            <a:r>
              <a:rPr lang="tr-TR" dirty="0" smtClean="0"/>
              <a:t> </a:t>
            </a:r>
            <a:r>
              <a:rPr lang="tr-TR" u="sng" dirty="0" smtClean="0"/>
              <a:t>yere aidiyet </a:t>
            </a:r>
            <a:r>
              <a:rPr lang="tr-TR" dirty="0" smtClean="0"/>
              <a:t>ve </a:t>
            </a:r>
            <a:r>
              <a:rPr lang="tr-TR" u="sng" dirty="0" smtClean="0"/>
              <a:t>yerin güvenliği </a:t>
            </a:r>
            <a:r>
              <a:rPr lang="tr-TR" dirty="0" smtClean="0"/>
              <a:t>yalnızlık duygusunu önleyen faktörler!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550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>
                <a:solidFill>
                  <a:prstClr val="black"/>
                </a:solidFill>
              </a:rPr>
              <a:t>Kırıcı, S. (2018), </a:t>
            </a:r>
            <a:r>
              <a:rPr lang="tr-TR" i="1" dirty="0">
                <a:solidFill>
                  <a:prstClr val="black"/>
                </a:solidFill>
              </a:rPr>
              <a:t>«Yaşlılarda Yalnızlık ve Yalnızlıkla Başa Çıkma Becerileri»</a:t>
            </a:r>
            <a:r>
              <a:rPr lang="tr-TR" dirty="0">
                <a:solidFill>
                  <a:prstClr val="black"/>
                </a:solidFill>
              </a:rPr>
              <a:t>, E. </a:t>
            </a:r>
            <a:r>
              <a:rPr lang="tr-TR" dirty="0" err="1">
                <a:solidFill>
                  <a:prstClr val="black"/>
                </a:solidFill>
              </a:rPr>
              <a:t>Özmete</a:t>
            </a:r>
            <a:r>
              <a:rPr lang="tr-TR" dirty="0">
                <a:solidFill>
                  <a:prstClr val="black"/>
                </a:solidFill>
              </a:rPr>
              <a:t>&amp; G. Baştuğ (Ed.) Yaşlılarda Psikolojik ve Sosyal Rehabilitasyon, s. 146-157, Hedef CS Basın Yayın, Ankara</a:t>
            </a:r>
            <a:r>
              <a:rPr lang="tr-TR" dirty="0" smtClean="0">
                <a:solidFill>
                  <a:prstClr val="black"/>
                </a:solidFill>
              </a:rPr>
              <a:t>.</a:t>
            </a:r>
          </a:p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Korkmaz, N. vd. (2019). «</a:t>
            </a:r>
            <a:r>
              <a:rPr lang="tr-TR" i="1" dirty="0" err="1" smtClean="0">
                <a:solidFill>
                  <a:prstClr val="black"/>
                </a:solidFill>
              </a:rPr>
              <a:t>Bahadın’da</a:t>
            </a:r>
            <a:r>
              <a:rPr lang="tr-TR" i="1" dirty="0" smtClean="0">
                <a:solidFill>
                  <a:prstClr val="black"/>
                </a:solidFill>
              </a:rPr>
              <a:t> Yaşlılık ve Yalnızlık Üzerine Bir Alan Araştırması», </a:t>
            </a:r>
            <a:r>
              <a:rPr lang="tr-TR" dirty="0" smtClean="0">
                <a:solidFill>
                  <a:prstClr val="black"/>
                </a:solidFill>
              </a:rPr>
              <a:t>Yaşlanma ve Toplum, s.13-23. </a:t>
            </a:r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1688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lvl="1" indent="0" algn="just">
              <a:buNone/>
            </a:pPr>
            <a:r>
              <a:rPr lang="tr-TR" sz="3200" i="1" dirty="0" smtClean="0"/>
              <a:t>«Yaştan yana değil korkum, dosttan yana. Başımı koyacak bir diz, yaşlanacak bir omuz yoksa ne diye ulaşayım doksana?»</a:t>
            </a:r>
          </a:p>
          <a:p>
            <a:pPr marL="0" indent="0" algn="r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Yahya Kemal BEYATLI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437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 smtClean="0"/>
              <a:t>«Yalnız» </a:t>
            </a:r>
            <a:r>
              <a:rPr lang="tr-TR" dirty="0" smtClean="0"/>
              <a:t>kavramının evrensel bir tanımı yoktur.</a:t>
            </a:r>
          </a:p>
          <a:p>
            <a:pPr algn="just"/>
            <a:r>
              <a:rPr lang="tr-TR" b="1" dirty="0" smtClean="0"/>
              <a:t>Yalnızlık</a:t>
            </a:r>
            <a:r>
              <a:rPr lang="tr-TR" dirty="0" smtClean="0"/>
              <a:t>, bireyin sosyal ilişki ağında niceliksel ve niteliksel eksiklikler sonucu ortaya çıkan sıkıntı verici bir duygu olarak tanımlanmaktadır (</a:t>
            </a:r>
            <a:r>
              <a:rPr lang="tr-TR" dirty="0" err="1" smtClean="0"/>
              <a:t>Peplau</a:t>
            </a:r>
            <a:r>
              <a:rPr lang="tr-TR" dirty="0" smtClean="0"/>
              <a:t>&amp; </a:t>
            </a:r>
            <a:r>
              <a:rPr lang="tr-TR" dirty="0" err="1" smtClean="0"/>
              <a:t>Perlman</a:t>
            </a:r>
            <a:r>
              <a:rPr lang="tr-TR" dirty="0" smtClean="0"/>
              <a:t>, 1982).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9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 Yalnızlık duygusu;</a:t>
            </a:r>
          </a:p>
          <a:p>
            <a:pPr lvl="1" algn="just"/>
            <a:r>
              <a:rPr lang="tr-TR" dirty="0" smtClean="0"/>
              <a:t>kişilerarası ilişkilerin sosyal ihtiyaçları karşılayamadığı, </a:t>
            </a:r>
          </a:p>
          <a:p>
            <a:pPr lvl="1" algn="just"/>
            <a:r>
              <a:rPr lang="tr-TR" dirty="0" smtClean="0"/>
              <a:t>kişisel ihtiyaçları doyuramadığı ve </a:t>
            </a:r>
          </a:p>
          <a:p>
            <a:pPr lvl="1" algn="just"/>
            <a:r>
              <a:rPr lang="tr-TR" dirty="0" smtClean="0"/>
              <a:t>sosyal ödüllerin azaldığı durumlarda </a:t>
            </a:r>
          </a:p>
          <a:p>
            <a:pPr marL="457200" lvl="1" indent="0" algn="just">
              <a:buNone/>
            </a:pPr>
            <a:r>
              <a:rPr lang="tr-TR" dirty="0" smtClean="0"/>
              <a:t>ortaya çıkabilir.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606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Weis</a:t>
            </a:r>
            <a:r>
              <a:rPr lang="tr-TR" dirty="0" smtClean="0"/>
              <a:t> yalnızlığı ikiye ayırmaktadır:</a:t>
            </a:r>
          </a:p>
          <a:p>
            <a:pPr marL="457200" lvl="1" indent="0" algn="just">
              <a:buNone/>
            </a:pP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679152532"/>
              </p:ext>
            </p:extLst>
          </p:nvPr>
        </p:nvGraphicFramePr>
        <p:xfrm>
          <a:off x="1403648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61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F0"/>
                </a:solidFill>
              </a:rPr>
              <a:t>Yaşam döngüsü ve yalnızlık</a:t>
            </a:r>
            <a:endParaRPr lang="tr-TR" b="1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Yalnızlık olgusu tüm yaş gruplarında ortaya çıkmakta fakat her yaş grubu içinde farklılık göstermektedir.</a:t>
            </a:r>
          </a:p>
          <a:p>
            <a:pPr lvl="1" algn="just"/>
            <a:r>
              <a:rPr lang="tr-TR" dirty="0" smtClean="0"/>
              <a:t>Bebeklikte: 	Güvenli/güvensiz bağlanma! (Güvensiz bağlandıysa ileride sevdiği bir nesneden ayrıldığında yalnızlık hisseder.)</a:t>
            </a:r>
          </a:p>
          <a:p>
            <a:pPr lvl="1" algn="just"/>
            <a:r>
              <a:rPr lang="tr-TR" dirty="0" smtClean="0"/>
              <a:t>Çocukluk döneminde de ailesi tarafından destek göremeyen, değersizlik duyguları içinde yetişen ve kendilerini eksik hisseden çocuklar yalnızlık hisseder.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8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tr-TR" dirty="0" smtClean="0"/>
              <a:t>Ergenlik dönemi : Kimlik oluşumunun yaşandığı dönem.</a:t>
            </a:r>
          </a:p>
          <a:p>
            <a:pPr lvl="2" algn="just"/>
            <a:r>
              <a:rPr lang="tr-TR" dirty="0" smtClean="0"/>
              <a:t>Bir gruba ait olma isteği (arkadaş- aile)</a:t>
            </a:r>
          </a:p>
          <a:p>
            <a:pPr lvl="1" algn="just"/>
            <a:r>
              <a:rPr lang="tr-TR" dirty="0" smtClean="0"/>
              <a:t>Genç yetişkinlik: Yakın ilişki kurma dönemi (iş, evlilik)</a:t>
            </a:r>
          </a:p>
          <a:p>
            <a:pPr lvl="2" algn="just"/>
            <a:r>
              <a:rPr lang="tr-TR" dirty="0" smtClean="0"/>
              <a:t>Eşinden ayrılma</a:t>
            </a:r>
          </a:p>
          <a:p>
            <a:pPr lvl="1" algn="just"/>
            <a:r>
              <a:rPr lang="tr-TR" dirty="0" smtClean="0"/>
              <a:t>Yaşlılık dönemi</a:t>
            </a:r>
          </a:p>
          <a:p>
            <a:pPr lvl="2" algn="just"/>
            <a:r>
              <a:rPr lang="tr-TR" dirty="0" smtClean="0"/>
              <a:t>Türkiye’de yaşlı bireylerin yalnızlıktan ne algıladığına yönelik bir alan araştırması yok (tu).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646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Yaşlılarda Yalnızlık Neden Önemlidir?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Yalnızlık acı veren, bazen de bedensel ve ruhsal sorunlara yol açan bir duygudur.</a:t>
            </a:r>
          </a:p>
          <a:p>
            <a:pPr algn="just"/>
            <a:r>
              <a:rPr lang="tr-TR" dirty="0" smtClean="0"/>
              <a:t>Yaşlılıkta ortaya çıkan;</a:t>
            </a:r>
          </a:p>
          <a:p>
            <a:pPr lvl="1" algn="just"/>
            <a:r>
              <a:rPr lang="tr-TR" dirty="0" smtClean="0"/>
              <a:t>Fiziksel kayıplar ve hastalıklar,</a:t>
            </a:r>
          </a:p>
          <a:p>
            <a:pPr lvl="1" algn="just"/>
            <a:r>
              <a:rPr lang="tr-TR" dirty="0" smtClean="0"/>
              <a:t>Emeklilik,</a:t>
            </a:r>
          </a:p>
          <a:p>
            <a:pPr lvl="1" algn="just"/>
            <a:r>
              <a:rPr lang="tr-TR" dirty="0" smtClean="0"/>
              <a:t>Rol ve statü kaybı,</a:t>
            </a:r>
          </a:p>
          <a:p>
            <a:pPr lvl="1" algn="just"/>
            <a:r>
              <a:rPr lang="tr-TR" dirty="0" smtClean="0"/>
              <a:t>Ekonomik kayıplar,</a:t>
            </a:r>
          </a:p>
          <a:p>
            <a:pPr lvl="1" algn="just"/>
            <a:r>
              <a:rPr lang="tr-TR" dirty="0" smtClean="0"/>
              <a:t>Başkalarına bağımlılık,</a:t>
            </a:r>
          </a:p>
          <a:p>
            <a:pPr lvl="1" algn="just"/>
            <a:r>
              <a:rPr lang="tr-TR" dirty="0" smtClean="0"/>
              <a:t>Stresli yaşam olayları,</a:t>
            </a:r>
          </a:p>
          <a:p>
            <a:pPr lvl="1" algn="just"/>
            <a:r>
              <a:rPr lang="tr-TR" dirty="0" smtClean="0"/>
              <a:t>Şiddet ve suiistimal olayları,</a:t>
            </a:r>
          </a:p>
          <a:p>
            <a:pPr lvl="1" algn="just"/>
            <a:r>
              <a:rPr lang="tr-TR" dirty="0" smtClean="0"/>
              <a:t>İlişki kaybı ve yakınların kaybı yalnızlığı daha fazla etkilemektedir.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529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Belirtilen nedenler hem yeni yaşam evresine uyumu zorlaştırabiliyor hem de bireyin kendini işe yarar hissetmemesine ve öz saygısının azalmasına neden olabiliyor. Bu durum da yalnızlık duygusunu arttırabiliyor.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928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517</Words>
  <Application>Microsoft Office PowerPoint</Application>
  <PresentationFormat>Ekran Gösterisi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SOSYAL REHABİLİTASYON</vt:lpstr>
      <vt:lpstr>PowerPoint Sunusu</vt:lpstr>
      <vt:lpstr>PowerPoint Sunusu</vt:lpstr>
      <vt:lpstr>PowerPoint Sunusu</vt:lpstr>
      <vt:lpstr>PowerPoint Sunusu</vt:lpstr>
      <vt:lpstr>Yaşam döngüsü ve yalnızlık</vt:lpstr>
      <vt:lpstr>PowerPoint Sunusu</vt:lpstr>
      <vt:lpstr>Yaşlılarda Yalnızlık Neden Önemlidir?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REHABİLİTASYON</dc:title>
  <dc:creator>Toshıba</dc:creator>
  <cp:lastModifiedBy>Toshıba</cp:lastModifiedBy>
  <cp:revision>28</cp:revision>
  <dcterms:created xsi:type="dcterms:W3CDTF">2020-01-21T15:00:08Z</dcterms:created>
  <dcterms:modified xsi:type="dcterms:W3CDTF">2020-03-31T08:06:04Z</dcterms:modified>
</cp:coreProperties>
</file>