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7" r:id="rId7"/>
    <p:sldId id="1086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Coğrafi Bilgi Sistemleri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Yeşim TANRIVERMİŞ 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Yapısal Sorgulama Dili Uygulaması 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SQL)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658" y="1665316"/>
            <a:ext cx="75438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Bu Uygulamada mekansal veri içine gömülü öznitelik verilerini kullanarak istenilen bilgi seçilmesi amaçlanmaktadır</a:t>
            </a:r>
          </a:p>
          <a:p>
            <a:pPr>
              <a:lnSpc>
                <a:spcPct val="150000"/>
              </a:lnSpc>
            </a:pPr>
            <a:r>
              <a:rPr lang="tr-TR" dirty="0"/>
              <a:t>Bu işlem için </a:t>
            </a:r>
            <a:r>
              <a:rPr lang="tr-TR" dirty="0" smtClean="0"/>
              <a:t>SQL yani </a:t>
            </a:r>
            <a:r>
              <a:rPr lang="tr-TR" dirty="0"/>
              <a:t> Structured Query </a:t>
            </a:r>
            <a:r>
              <a:rPr lang="tr-TR" dirty="0" smtClean="0"/>
              <a:t>Language türkçe ifadesi ile Yapılandırılmış </a:t>
            </a:r>
            <a:r>
              <a:rPr lang="tr-TR" dirty="0"/>
              <a:t>Sorgu </a:t>
            </a:r>
            <a:r>
              <a:rPr lang="tr-TR" dirty="0" smtClean="0"/>
              <a:t>Dili kullanılacaktır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6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Verileri Kategorilere Göre Renklendirme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xmlns="" id="{FC053283-487E-44EB-9799-18281BA4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3" y="1346866"/>
            <a:ext cx="8477350" cy="47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Öznitelik Verisine Göre Seçim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3">
            <a:extLst>
              <a:ext uri="{FF2B5EF4-FFF2-40B4-BE49-F238E27FC236}">
                <a16:creationId xmlns:a16="http://schemas.microsoft.com/office/drawing/2014/main" xmlns="" id="{28A9050D-37EF-47F2-A3EE-96E688111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22" t="390"/>
          <a:stretch/>
        </p:blipFill>
        <p:spPr>
          <a:xfrm>
            <a:off x="166119" y="1426614"/>
            <a:ext cx="884487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Yapısal Sorgulama Dili Uygulaması 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SQL)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658" y="1665316"/>
            <a:ext cx="7543800" cy="4114800"/>
          </a:xfrm>
        </p:spPr>
        <p:txBody>
          <a:bodyPr/>
          <a:lstStyle/>
          <a:p>
            <a:r>
              <a:rPr lang="tr-TR" dirty="0"/>
              <a:t>"AD" = 'Adana’</a:t>
            </a:r>
          </a:p>
          <a:p>
            <a:r>
              <a:rPr lang="tr-TR" dirty="0"/>
              <a:t>"AD" LIKE 'Ad%’</a:t>
            </a:r>
          </a:p>
          <a:p>
            <a:r>
              <a:rPr lang="tr-TR" dirty="0"/>
              <a:t>"AD"  &gt;= 'M’</a:t>
            </a:r>
          </a:p>
          <a:p>
            <a:r>
              <a:rPr lang="tr-TR" dirty="0"/>
              <a:t> "ILNUFUS" &gt;1000000</a:t>
            </a:r>
          </a:p>
          <a:p>
            <a:r>
              <a:rPr lang="tr-TR" dirty="0"/>
              <a:t>"ILNUFUS"/ "ALAN" &gt;150</a:t>
            </a:r>
          </a:p>
          <a:p>
            <a:r>
              <a:rPr lang="en-US" dirty="0"/>
              <a:t>"ILNUFUS"&gt;1000000 AND "ALAN" &gt;5000</a:t>
            </a:r>
            <a:endParaRPr lang="tr-TR" dirty="0"/>
          </a:p>
          <a:p>
            <a:r>
              <a:rPr lang="en-US" dirty="0"/>
              <a:t>"ILNUFUS"&gt;1000000 OR "ALAN" &gt;5000</a:t>
            </a:r>
            <a:endParaRPr lang="tr-TR" dirty="0"/>
          </a:p>
          <a:p>
            <a:r>
              <a:rPr lang="en-US" dirty="0"/>
              <a:t> NOT "AD" LIKE  'A%'  AND NOT "AD" LIKE  'B%'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3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Yapısal Sorgulama Dili Uygulaması 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SQL)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xmlns="" id="{2DBC8F9F-26E5-41B3-9A51-FC023992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07" t="3012" b="6393"/>
          <a:stretch/>
        </p:blipFill>
        <p:spPr>
          <a:xfrm>
            <a:off x="1" y="1330035"/>
            <a:ext cx="9144000" cy="47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Yapısal Sorgulama Dili Uygulaması 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SQL)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3">
            <a:extLst>
              <a:ext uri="{FF2B5EF4-FFF2-40B4-BE49-F238E27FC236}">
                <a16:creationId xmlns:a16="http://schemas.microsoft.com/office/drawing/2014/main" xmlns="" id="{B2ED7289-98F9-4A94-B091-9AF35DB9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07" t="3012"/>
          <a:stretch/>
        </p:blipFill>
        <p:spPr>
          <a:xfrm>
            <a:off x="166119" y="1419340"/>
            <a:ext cx="8863643" cy="48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Yapısal Sorgulama Dili Uygulaması 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SQL)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xmlns="" id="{3F862523-A899-4F5B-866A-F54200DA4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43" y="1147156"/>
            <a:ext cx="5511884" cy="53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 smtClean="0"/>
              <a:t>ArcGIS </a:t>
            </a:r>
            <a:r>
              <a:rPr lang="tr-TR" sz="1800" i="1" dirty="0"/>
              <a:t>[GIS software]. Version </a:t>
            </a:r>
            <a:r>
              <a:rPr lang="tr-TR" sz="1800" i="1" dirty="0" smtClean="0"/>
              <a:t>10.1. </a:t>
            </a:r>
            <a:r>
              <a:rPr lang="tr-TR" sz="1800" i="1" dirty="0"/>
              <a:t>Redlands, CA: Environmental Systems Research Institute, Inc., </a:t>
            </a:r>
            <a:r>
              <a:rPr lang="tr-TR" sz="1800" i="1" dirty="0" smtClean="0"/>
              <a:t>2020</a:t>
            </a:r>
            <a:r>
              <a:rPr lang="tr-TR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7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12477</TotalTime>
  <Words>180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ekonomi</vt:lpstr>
      <vt:lpstr>1_Rics</vt:lpstr>
      <vt:lpstr>h.t.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812</cp:revision>
  <cp:lastPrinted>2016-10-24T07:53:35Z</cp:lastPrinted>
  <dcterms:created xsi:type="dcterms:W3CDTF">2016-09-18T09:35:24Z</dcterms:created>
  <dcterms:modified xsi:type="dcterms:W3CDTF">2020-02-26T07:28:15Z</dcterms:modified>
</cp:coreProperties>
</file>