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4" r:id="rId6"/>
    <p:sldId id="266" r:id="rId7"/>
    <p:sldId id="267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9BCA-1E39-43D8-8FF9-801AC9E4DD1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5:</a:t>
            </a:r>
            <a:r>
              <a:rPr lang="ur-PK" smtClean="0">
                <a:latin typeface="Nafees Nastaleeq" pitchFamily="2" charset="-78"/>
                <a:cs typeface="Nafees Nastaleeq" pitchFamily="2" charset="-78"/>
              </a:rPr>
              <a:t>کون؟</a:t>
            </a:r>
            <a:r>
              <a:rPr lang="tr-TR" smtClean="0">
                <a:latin typeface="Bookman Old Style" pitchFamily="18" charset="0"/>
              </a:rPr>
              <a:t>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tr-TR" sz="49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>
              <a:buNone/>
            </a:pPr>
            <a:endParaRPr lang="tr-TR" dirty="0" smtClean="0">
              <a:cs typeface="Nafees Nastaleeq" pitchFamily="2" charset="-78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755577" y="1772815"/>
          <a:ext cx="6768754" cy="4306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297"/>
                <a:gridCol w="1317297"/>
                <a:gridCol w="1317297"/>
                <a:gridCol w="1312697"/>
                <a:gridCol w="1504166"/>
              </a:tblGrid>
              <a:tr h="1109340"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کمرہ  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tr-TR" sz="14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  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بستر   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tr-TR" sz="14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 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گھر     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</a:p>
                    <a:p>
                      <a:pPr algn="r" rtl="1"/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باغیچہ </a:t>
                      </a:r>
                      <a:r>
                        <a:rPr lang="ur-PK" sz="14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</a:t>
                      </a:r>
                      <a:r>
                        <a:rPr lang="tr-TR" sz="1400" baseline="0" dirty="0" smtClean="0">
                          <a:latin typeface="Bookman Old Style" pitchFamily="18" charset="0"/>
                          <a:cs typeface="Nafees Nastaleeq" pitchFamily="2" charset="-78"/>
                        </a:rPr>
                        <a:t>(e)</a:t>
                      </a:r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  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r-PK" sz="1400" baseline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14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نام      </a:t>
                      </a:r>
                      <a:r>
                        <a:rPr lang="tr-TR" sz="14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)</a:t>
                      </a:r>
                      <a:r>
                        <a:rPr lang="ur-PK" sz="14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 </a:t>
                      </a:r>
                      <a:r>
                        <a:rPr lang="tr-TR" sz="14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(e</a:t>
                      </a:r>
                    </a:p>
                  </a:txBody>
                  <a:tcPr/>
                </a:tc>
              </a:tr>
              <a:tr h="978829"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ملک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شہر  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کھلونا 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بلی 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(d)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کتا</a:t>
                      </a:r>
                      <a:r>
                        <a:rPr lang="tr-TR" sz="1400" dirty="0" smtClean="0">
                          <a:cs typeface="Nafees Nastaleeq" pitchFamily="2" charset="-78"/>
                        </a:rPr>
                        <a:t>    </a:t>
                      </a:r>
                      <a:r>
                        <a:rPr lang="ur-PK" sz="1400" dirty="0" smtClean="0">
                          <a:cs typeface="Nafees Nastaleeq" pitchFamily="2" charset="-78"/>
                        </a:rPr>
                        <a:t>    </a:t>
                      </a:r>
                      <a:r>
                        <a:rPr lang="tr-TR" sz="1400" dirty="0" smtClean="0">
                          <a:cs typeface="Nafees Nastaleeq" pitchFamily="2" charset="-78"/>
                        </a:rPr>
                        <a:t>(e)</a:t>
                      </a:r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109340"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ماں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(d)</a:t>
                      </a:r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ابا   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امی   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(d)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انگریز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   (e/d)</a:t>
                      </a:r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     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امریکی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(e/d)</a:t>
                      </a:r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109340"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بیٹی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(d)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بیٹا  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بچہ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ماں باپ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باپ         </a:t>
                      </a:r>
                      <a:r>
                        <a:rPr lang="tr-TR" sz="140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ur-PK" sz="1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14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	کون؟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187624" y="2780928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ہے/ہیں؟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کون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یہ/وہ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ہے/ہیں۔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جمشد</a:t>
                      </a:r>
                    </a:p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احمد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یہ/وہ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729422"/>
          <a:ext cx="5940660" cy="374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  <a:gridCol w="1188132"/>
                <a:gridCol w="1188132"/>
                <a:gridCol w="1188132"/>
              </a:tblGrid>
              <a:tr h="2059618"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انگریز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دونوں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طلب علم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بہن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پاکستانی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682918"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باپ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امی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صاحب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بھائی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ترک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کون ہے/ہیں؟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پاکستانی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پاکستانی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دونوں پاکستانی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دونوں بہن بھائی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طلب علم ہے۔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دونوں طلب علم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دونوں پاکستانی طلب علم ہیں۔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علی ترک ہے اور اسلم پاکستانی ہے۔ </a:t>
            </a: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کے</a:t>
            </a:r>
            <a:r>
              <a:rPr lang="ur-PK" sz="4000" dirty="0" smtClean="0">
                <a:latin typeface="Nafees Nastaleeq" pitchFamily="2" charset="-78"/>
                <a:cs typeface="Nafees Nastaleeq" pitchFamily="2" charset="-78"/>
              </a:rPr>
              <a:t>/کا/کی</a:t>
            </a:r>
          </a:p>
          <a:p>
            <a:pPr algn="r" rtl="1">
              <a:buNone/>
            </a:pPr>
            <a:endParaRPr lang="ur-PK" dirty="0" smtClean="0"/>
          </a:p>
          <a:p>
            <a:pPr algn="r" rtl="1">
              <a:buNone/>
            </a:pPr>
            <a:r>
              <a:rPr lang="ur-PK" sz="3200" b="1" dirty="0" smtClean="0">
                <a:latin typeface="Nafees Nastaleeq" pitchFamily="2" charset="-78"/>
                <a:cs typeface="Nafees Nastaleeq" pitchFamily="2" charset="-78"/>
              </a:rPr>
              <a:t>اِس کا /اس کا</a:t>
            </a:r>
          </a:p>
          <a:p>
            <a:pPr algn="r" rtl="1">
              <a:buNone/>
            </a:pPr>
            <a:r>
              <a:rPr lang="ur-PK" sz="3200" b="1" dirty="0" smtClean="0">
                <a:latin typeface="Nafees Nastaleeq" pitchFamily="2" charset="-78"/>
                <a:cs typeface="Nafees Nastaleeq" pitchFamily="2" charset="-78"/>
              </a:rPr>
              <a:t>اِن کا/ ان کا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کون ہیں؟</a:t>
            </a: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علی ہے اور یہ اس کی بہن ملیکہ ہے۔ </a:t>
            </a: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دونوں ترک ہیں۔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اکتیس			۳۱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بتیس			۳۲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تینتیس		۳۳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چونتیس		۳۴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پینتیس		۳۵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چھتیس		۳۶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سینتیس		۳۷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اڑتیس			۳۸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انتالیس		۳۹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چالیس			۴۰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569</TotalTime>
  <Words>250</Words>
  <Application>Microsoft Office PowerPoint</Application>
  <PresentationFormat>Ekran Gösterisi (4:3)</PresentationFormat>
  <Paragraphs>125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URDU KonuŞma ders 5:کون؟  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57</cp:revision>
  <dcterms:created xsi:type="dcterms:W3CDTF">2017-04-17T09:25:51Z</dcterms:created>
  <dcterms:modified xsi:type="dcterms:W3CDTF">2017-05-28T21:02:06Z</dcterms:modified>
</cp:coreProperties>
</file>