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62" r:id="rId5"/>
    <p:sldId id="264" r:id="rId6"/>
    <p:sldId id="266" r:id="rId7"/>
    <p:sldId id="267" r:id="rId8"/>
    <p:sldId id="265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201" autoAdjust="0"/>
  </p:normalViewPr>
  <p:slideViewPr>
    <p:cSldViewPr>
      <p:cViewPr varScale="1">
        <p:scale>
          <a:sx n="62" d="100"/>
          <a:sy n="62" d="100"/>
        </p:scale>
        <p:origin x="-15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5931EA-5772-476B-B44E-3432F668D1DA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829BCA-1E39-43D8-8FF9-801AC9E4DD1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829BCA-1E39-43D8-8FF9-801AC9E4DD11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1" y="3539865"/>
            <a:ext cx="5114779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3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6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8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1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239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359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7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597970" y="1004669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596707" y="998817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9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9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3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366868" y="764704"/>
            <a:ext cx="5105400" cy="1800200"/>
          </a:xfrm>
        </p:spPr>
        <p:txBody>
          <a:bodyPr/>
          <a:lstStyle/>
          <a:p>
            <a:r>
              <a:rPr lang="tr-TR" dirty="0" smtClean="0">
                <a:latin typeface="Bookman Old Style" pitchFamily="18" charset="0"/>
              </a:rPr>
              <a:t>URDU </a:t>
            </a:r>
            <a:r>
              <a:rPr lang="tr-TR" dirty="0" err="1" smtClean="0">
                <a:latin typeface="Bookman Old Style" pitchFamily="18" charset="0"/>
              </a:rPr>
              <a:t>KonuŞma</a:t>
            </a:r>
            <a:r>
              <a:rPr lang="tr-TR" dirty="0" smtClean="0">
                <a:latin typeface="Bookman Old Style" pitchFamily="18" charset="0"/>
              </a:rPr>
              <a:t> ders 5:</a:t>
            </a:r>
            <a:r>
              <a:rPr lang="ur-PK" smtClean="0">
                <a:latin typeface="Nafees Nastaleeq" pitchFamily="2" charset="-78"/>
                <a:cs typeface="Nafees Nastaleeq" pitchFamily="2" charset="-78"/>
              </a:rPr>
              <a:t>کون؟</a:t>
            </a:r>
            <a:r>
              <a:rPr lang="tr-TR" smtClean="0">
                <a:latin typeface="Bookman Old Style" pitchFamily="18" charset="0"/>
              </a:rPr>
              <a:t> </a:t>
            </a:r>
            <a:r>
              <a:rPr lang="ur-PK" dirty="0" smtClean="0">
                <a:latin typeface="Bookman Old Style" pitchFamily="18" charset="0"/>
              </a:rPr>
              <a:t/>
            </a:r>
            <a:br>
              <a:rPr lang="ur-PK" dirty="0" smtClean="0">
                <a:latin typeface="Bookman Old Style" pitchFamily="18" charset="0"/>
              </a:rPr>
            </a:br>
            <a:endParaRPr lang="tr-TR" dirty="0">
              <a:latin typeface="Bookman Old Style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Ankara Üniversitesi</a:t>
            </a:r>
          </a:p>
          <a:p>
            <a:r>
              <a:rPr lang="tr-TR" dirty="0" smtClean="0"/>
              <a:t>Dil ve Tarih Coğrafya Fakültesi</a:t>
            </a:r>
          </a:p>
          <a:p>
            <a:r>
              <a:rPr lang="tr-TR" dirty="0" smtClean="0"/>
              <a:t>Urdu Dili ve Edebiyatı Anabilim Dalı</a:t>
            </a:r>
          </a:p>
          <a:p>
            <a:r>
              <a:rPr lang="tr-TR" dirty="0" smtClean="0"/>
              <a:t>Dr. Aykut </a:t>
            </a:r>
            <a:r>
              <a:rPr lang="tr-TR" dirty="0" err="1" smtClean="0"/>
              <a:t>Kişmir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3563888" y="2852936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>
                <a:latin typeface="Bookman Old Style" pitchFamily="18" charset="0"/>
              </a:rPr>
              <a:t>Urd</a:t>
            </a:r>
            <a:r>
              <a:rPr lang="tr-TR" dirty="0" smtClean="0">
                <a:latin typeface="Bookman Old Style" pitchFamily="18" charset="0"/>
              </a:rPr>
              <a:t> 114 Konuşma I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25" name="24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err="1" smtClean="0"/>
              <a:t>Khan</a:t>
            </a:r>
            <a:r>
              <a:rPr lang="tr-TR" dirty="0" smtClean="0"/>
              <a:t>, A.; </a:t>
            </a:r>
            <a:r>
              <a:rPr lang="tr-TR" dirty="0" err="1" smtClean="0"/>
              <a:t>Hydri</a:t>
            </a:r>
            <a:r>
              <a:rPr lang="tr-TR" dirty="0" smtClean="0"/>
              <a:t>, F. D. Ve </a:t>
            </a:r>
            <a:r>
              <a:rPr lang="tr-TR" dirty="0" err="1" smtClean="0"/>
              <a:t>Tahseen</a:t>
            </a:r>
            <a:r>
              <a:rPr lang="tr-TR" dirty="0" smtClean="0"/>
              <a:t>, M. A. (1972). </a:t>
            </a:r>
            <a:r>
              <a:rPr lang="tr-TR" i="1" dirty="0" smtClean="0"/>
              <a:t>Urdu. </a:t>
            </a:r>
            <a:r>
              <a:rPr lang="tr-TR" dirty="0" err="1" smtClean="0"/>
              <a:t>Rawalpindi</a:t>
            </a:r>
            <a:r>
              <a:rPr lang="tr-TR" dirty="0" smtClean="0"/>
              <a:t>: </a:t>
            </a:r>
            <a:r>
              <a:rPr lang="tr-TR" dirty="0" err="1" smtClean="0"/>
              <a:t>Ferozsons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 </a:t>
            </a:r>
          </a:p>
          <a:p>
            <a:r>
              <a:rPr lang="en-US" dirty="0" err="1" smtClean="0"/>
              <a:t>Azfar</a:t>
            </a:r>
            <a:r>
              <a:rPr lang="en-US" dirty="0" smtClean="0"/>
              <a:t>, A. (2012). </a:t>
            </a:r>
            <a:r>
              <a:rPr lang="en-US" i="1" dirty="0" err="1" smtClean="0"/>
              <a:t>Hamari</a:t>
            </a:r>
            <a:r>
              <a:rPr lang="en-US" i="1" dirty="0" smtClean="0"/>
              <a:t> Urdu</a:t>
            </a:r>
            <a:r>
              <a:rPr lang="en-US" dirty="0" smtClean="0"/>
              <a:t>. </a:t>
            </a:r>
            <a:r>
              <a:rPr lang="en-US" dirty="0" err="1" smtClean="0"/>
              <a:t>Karaçi</a:t>
            </a:r>
            <a:r>
              <a:rPr lang="en-US" dirty="0" smtClean="0"/>
              <a:t>: Oxford University Press.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Matthews, D. ; </a:t>
            </a:r>
            <a:r>
              <a:rPr lang="en-US" dirty="0" err="1" smtClean="0"/>
              <a:t>Dalvi</a:t>
            </a:r>
            <a:r>
              <a:rPr lang="en-US" dirty="0" smtClean="0"/>
              <a:t>, M.K. (2003). </a:t>
            </a:r>
            <a:r>
              <a:rPr lang="en-US" i="1" dirty="0" smtClean="0"/>
              <a:t>Teach Yourself Urdu. </a:t>
            </a:r>
            <a:r>
              <a:rPr lang="en-US" dirty="0" smtClean="0"/>
              <a:t>London:</a:t>
            </a:r>
            <a:r>
              <a:rPr lang="en-US" i="1" dirty="0" smtClean="0"/>
              <a:t> </a:t>
            </a:r>
            <a:r>
              <a:rPr lang="en-US" dirty="0" err="1" smtClean="0"/>
              <a:t>Hodder&amp;Stoughton</a:t>
            </a:r>
            <a:r>
              <a:rPr lang="en-US" dirty="0" smtClean="0"/>
              <a:t> Ltd. 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err="1" smtClean="0"/>
              <a:t>Sıddıki</a:t>
            </a:r>
            <a:r>
              <a:rPr lang="en-US" dirty="0" smtClean="0"/>
              <a:t>, E. H.; </a:t>
            </a:r>
            <a:r>
              <a:rPr lang="en-US" dirty="0" err="1" smtClean="0"/>
              <a:t>Sıddıki</a:t>
            </a:r>
            <a:r>
              <a:rPr lang="en-US" dirty="0" smtClean="0"/>
              <a:t>, E. T. (</a:t>
            </a:r>
            <a:r>
              <a:rPr lang="en-US" dirty="0" err="1" smtClean="0"/>
              <a:t>Tarihsiz</a:t>
            </a:r>
            <a:r>
              <a:rPr lang="en-US" dirty="0" smtClean="0"/>
              <a:t>). </a:t>
            </a:r>
            <a:r>
              <a:rPr lang="en-US" i="1" dirty="0" err="1" smtClean="0"/>
              <a:t>Âînah</a:t>
            </a:r>
            <a:r>
              <a:rPr lang="en-US" i="1" dirty="0" smtClean="0"/>
              <a:t> Urdu</a:t>
            </a:r>
            <a:r>
              <a:rPr lang="en-US" dirty="0" smtClean="0"/>
              <a:t>. </a:t>
            </a:r>
            <a:r>
              <a:rPr lang="en-US" dirty="0" err="1" smtClean="0"/>
              <a:t>Lahor</a:t>
            </a:r>
            <a:r>
              <a:rPr lang="en-US" dirty="0" smtClean="0"/>
              <a:t>: Khalid Book </a:t>
            </a:r>
            <a:r>
              <a:rPr lang="en-US" dirty="0" err="1" smtClean="0"/>
              <a:t>Depo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r>
              <a:rPr lang="en-US" dirty="0" smtClean="0"/>
              <a:t>Bulgur, D. (2008). </a:t>
            </a:r>
            <a:r>
              <a:rPr lang="en-US" i="1" dirty="0" err="1" smtClean="0"/>
              <a:t>Türkçe-Urduca</a:t>
            </a:r>
            <a:r>
              <a:rPr lang="en-US" i="1" dirty="0" smtClean="0"/>
              <a:t> </a:t>
            </a:r>
            <a:r>
              <a:rPr lang="en-US" i="1" dirty="0" err="1" smtClean="0"/>
              <a:t>Konuşma</a:t>
            </a:r>
            <a:r>
              <a:rPr lang="en-US" i="1" dirty="0" smtClean="0"/>
              <a:t> </a:t>
            </a:r>
            <a:r>
              <a:rPr lang="en-US" i="1" dirty="0" err="1" smtClean="0"/>
              <a:t>Kılavuzu</a:t>
            </a:r>
            <a:r>
              <a:rPr lang="en-US" i="1" dirty="0" smtClean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İslamabad</a:t>
            </a:r>
            <a:r>
              <a:rPr lang="en-US" dirty="0" smtClean="0"/>
              <a:t>: Harmony Publications.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r>
              <a:rPr lang="en-US" dirty="0" err="1" smtClean="0"/>
              <a:t>Azim</a:t>
            </a:r>
            <a:r>
              <a:rPr lang="en-US" dirty="0" smtClean="0"/>
              <a:t>, S.V.; Ali </a:t>
            </a:r>
            <a:r>
              <a:rPr lang="en-US" dirty="0" err="1" smtClean="0"/>
              <a:t>Şeyh</a:t>
            </a:r>
            <a:r>
              <a:rPr lang="en-US" dirty="0" smtClean="0"/>
              <a:t>,  A.; </a:t>
            </a:r>
            <a:r>
              <a:rPr lang="en-US" dirty="0" err="1" smtClean="0"/>
              <a:t>Bedhşani</a:t>
            </a:r>
            <a:r>
              <a:rPr lang="en-US" dirty="0" smtClean="0"/>
              <a:t>, M. B.; </a:t>
            </a:r>
            <a:r>
              <a:rPr lang="en-US" dirty="0" err="1" smtClean="0"/>
              <a:t>Asım</a:t>
            </a:r>
            <a:r>
              <a:rPr lang="en-US" dirty="0" smtClean="0"/>
              <a:t> A. N.; </a:t>
            </a:r>
            <a:r>
              <a:rPr lang="en-US" dirty="0" err="1" smtClean="0"/>
              <a:t>Celalpuri</a:t>
            </a:r>
            <a:r>
              <a:rPr lang="en-US" dirty="0" smtClean="0"/>
              <a:t>, M. İ. (1988). </a:t>
            </a:r>
            <a:r>
              <a:rPr lang="en-US" i="1" dirty="0" smtClean="0"/>
              <a:t>Urdu </a:t>
            </a:r>
            <a:r>
              <a:rPr lang="en-US" i="1" dirty="0" err="1" smtClean="0"/>
              <a:t>ki</a:t>
            </a:r>
            <a:r>
              <a:rPr lang="en-US" i="1" dirty="0" smtClean="0"/>
              <a:t> </a:t>
            </a:r>
            <a:r>
              <a:rPr lang="en-US" i="1" dirty="0" err="1" smtClean="0"/>
              <a:t>Dusrî</a:t>
            </a:r>
            <a:r>
              <a:rPr lang="en-US" i="1" dirty="0" smtClean="0"/>
              <a:t> </a:t>
            </a:r>
            <a:r>
              <a:rPr lang="en-US" i="1" dirty="0" err="1" smtClean="0"/>
              <a:t>Kitâb</a:t>
            </a:r>
            <a:r>
              <a:rPr lang="en-US" dirty="0" smtClean="0"/>
              <a:t>. </a:t>
            </a:r>
            <a:r>
              <a:rPr lang="en-US" dirty="0" err="1" smtClean="0"/>
              <a:t>Lahor</a:t>
            </a:r>
            <a:r>
              <a:rPr lang="en-US" dirty="0" smtClean="0"/>
              <a:t>: </a:t>
            </a:r>
            <a:r>
              <a:rPr lang="en-US" dirty="0" err="1" smtClean="0"/>
              <a:t>Puncab</a:t>
            </a:r>
            <a:r>
              <a:rPr lang="en-US" dirty="0" smtClean="0"/>
              <a:t> Text Book Board.</a:t>
            </a:r>
            <a:endParaRPr lang="tr-TR" dirty="0" smtClean="0"/>
          </a:p>
          <a:p>
            <a:r>
              <a:rPr lang="de-DE" dirty="0" err="1" smtClean="0"/>
              <a:t>Mahrum</a:t>
            </a:r>
            <a:r>
              <a:rPr lang="de-DE" dirty="0" smtClean="0"/>
              <a:t>, G. C. (1948). </a:t>
            </a:r>
            <a:r>
              <a:rPr lang="en-US" dirty="0" smtClean="0"/>
              <a:t>Urdu Composition. </a:t>
            </a:r>
            <a:r>
              <a:rPr lang="en-US" dirty="0" err="1" smtClean="0"/>
              <a:t>Gujrat</a:t>
            </a:r>
            <a:r>
              <a:rPr lang="en-US" dirty="0" smtClean="0"/>
              <a:t>: </a:t>
            </a:r>
            <a:r>
              <a:rPr lang="en-US" dirty="0" err="1" smtClean="0"/>
              <a:t>Ders-i</a:t>
            </a:r>
            <a:r>
              <a:rPr lang="en-US" dirty="0" smtClean="0"/>
              <a:t> </a:t>
            </a:r>
            <a:r>
              <a:rPr lang="en-US" dirty="0" err="1" smtClean="0"/>
              <a:t>İdara</a:t>
            </a:r>
            <a:r>
              <a:rPr lang="en-US" dirty="0" smtClean="0"/>
              <a:t> Educational Publishers </a:t>
            </a:r>
            <a:r>
              <a:rPr lang="en-US" dirty="0" err="1" smtClean="0"/>
              <a:t>Gujrat</a:t>
            </a:r>
            <a:r>
              <a:rPr lang="en-US" dirty="0" smtClean="0"/>
              <a:t>.</a:t>
            </a:r>
            <a:endParaRPr lang="tr-TR" smtClean="0"/>
          </a:p>
          <a:p>
            <a:pPr algn="l"/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endParaRPr lang="tr-TR" sz="4900" dirty="0" smtClean="0">
              <a:latin typeface="Bookman Old Style" pitchFamily="18" charset="0"/>
              <a:cs typeface="Nafees Nastaleeq" pitchFamily="2" charset="-78"/>
            </a:endParaRPr>
          </a:p>
          <a:p>
            <a:pPr algn="l"/>
            <a:endParaRPr lang="ur-PK" sz="4000" dirty="0" smtClean="0">
              <a:latin typeface="Bookman Old Style" pitchFamily="18" charset="0"/>
              <a:cs typeface="Nafees Nastaleeq" pitchFamily="2" charset="-78"/>
            </a:endParaRPr>
          </a:p>
          <a:p>
            <a:pPr algn="l"/>
            <a:endParaRPr lang="tr-TR" sz="4000" dirty="0" smtClean="0">
              <a:latin typeface="Bookman Old Style" pitchFamily="18" charset="0"/>
              <a:cs typeface="Nafees Nastaleeq" pitchFamily="2" charset="-78"/>
            </a:endParaRPr>
          </a:p>
          <a:p>
            <a:pPr algn="l"/>
            <a:endParaRPr lang="ur-PK" sz="4000" dirty="0" smtClean="0">
              <a:latin typeface="Bookman Old Style" pitchFamily="18" charset="0"/>
              <a:cs typeface="Nafees Nastaleeq" pitchFamily="2" charset="-78"/>
            </a:endParaRPr>
          </a:p>
          <a:p>
            <a:pPr algn="l"/>
            <a:endParaRPr lang="tr-TR" sz="4000" dirty="0" smtClean="0">
              <a:latin typeface="Bookman Old Style" pitchFamily="18" charset="0"/>
              <a:cs typeface="Nafees Nastaleeq" pitchFamily="2" charset="-78"/>
            </a:endParaRPr>
          </a:p>
          <a:p>
            <a:pPr algn="r" rtl="1">
              <a:buNone/>
            </a:pPr>
            <a:endParaRPr lang="tr-TR" dirty="0" smtClean="0">
              <a:cs typeface="Nafees Nastaleeq" pitchFamily="2" charset="-78"/>
            </a:endParaRPr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755577" y="1772815"/>
          <a:ext cx="6768754" cy="43068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7297"/>
                <a:gridCol w="1317297"/>
                <a:gridCol w="1317297"/>
                <a:gridCol w="1312697"/>
                <a:gridCol w="1504166"/>
              </a:tblGrid>
              <a:tr h="1109340">
                <a:tc>
                  <a:txBody>
                    <a:bodyPr/>
                    <a:lstStyle/>
                    <a:p>
                      <a:pPr algn="r" rtl="1"/>
                      <a:endParaRPr lang="ur-PK" sz="14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کمرہ           </a:t>
                      </a:r>
                      <a:r>
                        <a:rPr lang="tr-TR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(e)</a:t>
                      </a:r>
                      <a:endParaRPr lang="tr-TR" sz="140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  </a:t>
                      </a:r>
                      <a:endParaRPr lang="tr-TR" sz="14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14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بستر            </a:t>
                      </a:r>
                      <a:r>
                        <a:rPr lang="tr-TR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(e)</a:t>
                      </a:r>
                      <a:endParaRPr lang="tr-TR" sz="140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 </a:t>
                      </a:r>
                      <a:endParaRPr lang="tr-TR" sz="14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14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گھر              </a:t>
                      </a:r>
                      <a:r>
                        <a:rPr lang="tr-TR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(e)</a:t>
                      </a:r>
                    </a:p>
                    <a:p>
                      <a:pPr algn="r" rtl="1"/>
                      <a:endParaRPr lang="tr-TR" sz="14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14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باغیچہ </a:t>
                      </a:r>
                      <a:r>
                        <a:rPr lang="ur-PK" sz="1400" baseline="0" dirty="0" smtClean="0">
                          <a:latin typeface="Nafees Nastaleeq" pitchFamily="2" charset="-78"/>
                          <a:cs typeface="Nafees Nastaleeq" pitchFamily="2" charset="-78"/>
                        </a:rPr>
                        <a:t> </a:t>
                      </a:r>
                      <a:r>
                        <a:rPr lang="tr-TR" sz="1400" baseline="0" dirty="0" smtClean="0">
                          <a:latin typeface="Bookman Old Style" pitchFamily="18" charset="0"/>
                          <a:cs typeface="Nafees Nastaleeq" pitchFamily="2" charset="-78"/>
                        </a:rPr>
                        <a:t>(e)</a:t>
                      </a:r>
                      <a:r>
                        <a:rPr lang="ur-PK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  </a:t>
                      </a:r>
                      <a:endParaRPr lang="tr-TR" sz="14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r-PK" sz="1400" baseline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r-PK" sz="1400" baseline="0" dirty="0" smtClean="0">
                          <a:latin typeface="Nafees Nastaleeq" pitchFamily="2" charset="-78"/>
                          <a:cs typeface="Nafees Nastaleeq" pitchFamily="2" charset="-78"/>
                        </a:rPr>
                        <a:t>نام      </a:t>
                      </a:r>
                      <a:r>
                        <a:rPr lang="tr-TR" sz="1400" baseline="0" dirty="0" smtClean="0">
                          <a:latin typeface="Nafees Nastaleeq" pitchFamily="2" charset="-78"/>
                          <a:cs typeface="Nafees Nastaleeq" pitchFamily="2" charset="-78"/>
                        </a:rPr>
                        <a:t>)</a:t>
                      </a:r>
                      <a:r>
                        <a:rPr lang="ur-PK" sz="1400" baseline="0" dirty="0" smtClean="0">
                          <a:latin typeface="Nafees Nastaleeq" pitchFamily="2" charset="-78"/>
                          <a:cs typeface="Nafees Nastaleeq" pitchFamily="2" charset="-78"/>
                        </a:rPr>
                        <a:t>  </a:t>
                      </a:r>
                      <a:r>
                        <a:rPr lang="tr-TR" sz="1400" baseline="0" dirty="0" smtClean="0">
                          <a:latin typeface="Nafees Nastaleeq" pitchFamily="2" charset="-78"/>
                          <a:cs typeface="Nafees Nastaleeq" pitchFamily="2" charset="-78"/>
                        </a:rPr>
                        <a:t>(e</a:t>
                      </a:r>
                    </a:p>
                  </a:txBody>
                  <a:tcPr/>
                </a:tc>
              </a:tr>
              <a:tr h="978829">
                <a:tc>
                  <a:txBody>
                    <a:bodyPr/>
                    <a:lstStyle/>
                    <a:p>
                      <a:pPr algn="r" rtl="1"/>
                      <a:endParaRPr lang="ur-PK" sz="14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ملک        </a:t>
                      </a:r>
                      <a:r>
                        <a:rPr lang="tr-TR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(e)</a:t>
                      </a:r>
                      <a:endParaRPr lang="tr-TR" sz="14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14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شہر           </a:t>
                      </a:r>
                      <a:r>
                        <a:rPr lang="tr-TR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(e)</a:t>
                      </a:r>
                      <a:endParaRPr lang="tr-TR" sz="14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14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کھلونا          </a:t>
                      </a:r>
                      <a:r>
                        <a:rPr lang="tr-TR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(e)</a:t>
                      </a:r>
                      <a:endParaRPr lang="tr-TR" sz="14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14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بلی          </a:t>
                      </a:r>
                      <a:r>
                        <a:rPr lang="tr-TR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(d)</a:t>
                      </a:r>
                      <a:endParaRPr lang="tr-TR" sz="14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14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کتا</a:t>
                      </a:r>
                      <a:r>
                        <a:rPr lang="tr-TR" sz="1400" dirty="0" smtClean="0">
                          <a:cs typeface="Nafees Nastaleeq" pitchFamily="2" charset="-78"/>
                        </a:rPr>
                        <a:t>    </a:t>
                      </a:r>
                      <a:r>
                        <a:rPr lang="ur-PK" sz="1400" dirty="0" smtClean="0">
                          <a:cs typeface="Nafees Nastaleeq" pitchFamily="2" charset="-78"/>
                        </a:rPr>
                        <a:t>    </a:t>
                      </a:r>
                      <a:r>
                        <a:rPr lang="tr-TR" sz="1400" dirty="0" smtClean="0">
                          <a:cs typeface="Nafees Nastaleeq" pitchFamily="2" charset="-78"/>
                        </a:rPr>
                        <a:t>(e)</a:t>
                      </a:r>
                      <a:endParaRPr lang="ur-PK" sz="14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tr-TR" sz="140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  <a:tr h="1109340">
                <a:tc>
                  <a:txBody>
                    <a:bodyPr/>
                    <a:lstStyle/>
                    <a:p>
                      <a:pPr algn="r" rtl="1"/>
                      <a:endParaRPr lang="ur-PK" sz="14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ماں         </a:t>
                      </a:r>
                      <a:r>
                        <a:rPr lang="tr-TR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(d)</a:t>
                      </a:r>
                      <a:endParaRPr lang="ur-PK" sz="14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14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ابا            </a:t>
                      </a:r>
                      <a:r>
                        <a:rPr lang="tr-TR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(e)</a:t>
                      </a:r>
                      <a:endParaRPr lang="tr-TR" sz="14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14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امی            </a:t>
                      </a:r>
                      <a:r>
                        <a:rPr lang="tr-TR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(d)</a:t>
                      </a:r>
                      <a:endParaRPr lang="tr-TR" sz="14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14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انگریز  </a:t>
                      </a:r>
                      <a:r>
                        <a:rPr lang="tr-TR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   (e/d)</a:t>
                      </a:r>
                      <a:r>
                        <a:rPr lang="ur-PK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     </a:t>
                      </a:r>
                      <a:endParaRPr lang="tr-TR" sz="14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14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امریکی         </a:t>
                      </a:r>
                      <a:r>
                        <a:rPr lang="tr-TR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(e/d)</a:t>
                      </a:r>
                      <a:endParaRPr lang="ur-PK" sz="14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tr-TR" sz="140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  <a:tr h="1109340">
                <a:tc>
                  <a:txBody>
                    <a:bodyPr/>
                    <a:lstStyle/>
                    <a:p>
                      <a:pPr algn="r" rtl="1"/>
                      <a:endParaRPr lang="ur-PK" sz="14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بیٹی        </a:t>
                      </a:r>
                      <a:r>
                        <a:rPr lang="tr-TR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(d)</a:t>
                      </a:r>
                      <a:endParaRPr lang="tr-TR" sz="14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14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بیٹا           </a:t>
                      </a:r>
                      <a:r>
                        <a:rPr lang="tr-TR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(e)</a:t>
                      </a:r>
                      <a:endParaRPr lang="tr-TR" sz="14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14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بچہ        </a:t>
                      </a:r>
                      <a:r>
                        <a:rPr lang="tr-TR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(e)</a:t>
                      </a:r>
                      <a:endParaRPr lang="tr-TR" sz="14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14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ماں باپ       </a:t>
                      </a:r>
                      <a:r>
                        <a:rPr lang="tr-TR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(e)</a:t>
                      </a:r>
                      <a:endParaRPr lang="tr-TR" sz="14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14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باپ         </a:t>
                      </a:r>
                      <a:r>
                        <a:rPr lang="tr-TR" sz="1400" dirty="0" smtClean="0">
                          <a:latin typeface="Nafees Nastaleeq" pitchFamily="2" charset="-78"/>
                          <a:cs typeface="Nafees Nastaleeq" pitchFamily="2" charset="-78"/>
                        </a:rPr>
                        <a:t>(e)</a:t>
                      </a:r>
                      <a:endParaRPr lang="ur-PK" sz="140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endParaRPr lang="tr-TR" sz="140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4555888"/>
          </a:xfrm>
        </p:spPr>
        <p:txBody>
          <a:bodyPr>
            <a:normAutofit/>
          </a:bodyPr>
          <a:lstStyle/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	کون؟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endParaRPr lang="ur-PK" dirty="0" smtClean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187624" y="2780928"/>
          <a:ext cx="60960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ur-PK" dirty="0" smtClean="0">
                          <a:latin typeface="Nafees Nastaleeq" pitchFamily="2" charset="-78"/>
                          <a:cs typeface="Nafees Nastaleeq" pitchFamily="2" charset="-78"/>
                        </a:rPr>
                        <a:t>ہے/ہیں؟</a:t>
                      </a:r>
                      <a:endParaRPr lang="tr-TR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ur-PK" dirty="0" smtClean="0">
                          <a:latin typeface="Nafees Nastaleeq" pitchFamily="2" charset="-78"/>
                          <a:cs typeface="Nafees Nastaleeq" pitchFamily="2" charset="-78"/>
                        </a:rPr>
                        <a:t>کون</a:t>
                      </a:r>
                      <a:endParaRPr lang="tr-TR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ur-PK" dirty="0" smtClean="0">
                          <a:latin typeface="Nafees Nastaleeq" pitchFamily="2" charset="-78"/>
                          <a:cs typeface="Nafees Nastaleeq" pitchFamily="2" charset="-78"/>
                        </a:rPr>
                        <a:t>یہ/وہ</a:t>
                      </a:r>
                      <a:endParaRPr lang="tr-TR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ur-PK" dirty="0" smtClean="0">
                          <a:latin typeface="Nafees Nastaleeq" pitchFamily="2" charset="-78"/>
                          <a:cs typeface="Nafees Nastaleeq" pitchFamily="2" charset="-78"/>
                        </a:rPr>
                        <a:t>ہے/ہیں۔</a:t>
                      </a:r>
                      <a:endParaRPr lang="tr-TR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ur-PK" dirty="0" smtClean="0">
                          <a:latin typeface="Nafees Nastaleeq" pitchFamily="2" charset="-78"/>
                          <a:cs typeface="Nafees Nastaleeq" pitchFamily="2" charset="-78"/>
                        </a:rPr>
                        <a:t>جمشد</a:t>
                      </a:r>
                    </a:p>
                    <a:p>
                      <a:pPr algn="r" rtl="1"/>
                      <a:r>
                        <a:rPr lang="ur-PK" dirty="0" smtClean="0">
                          <a:latin typeface="Nafees Nastaleeq" pitchFamily="2" charset="-78"/>
                          <a:cs typeface="Nafees Nastaleeq" pitchFamily="2" charset="-78"/>
                        </a:rPr>
                        <a:t>احمد</a:t>
                      </a:r>
                      <a:endParaRPr lang="tr-TR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ur-PK" dirty="0" smtClean="0">
                          <a:latin typeface="Nafees Nastaleeq" pitchFamily="2" charset="-78"/>
                          <a:cs typeface="Nafees Nastaleeq" pitchFamily="2" charset="-78"/>
                        </a:rPr>
                        <a:t>یہ/وہ</a:t>
                      </a:r>
                      <a:endParaRPr lang="tr-TR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67544" y="1729422"/>
          <a:ext cx="5940660" cy="3742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132"/>
                <a:gridCol w="1188132"/>
                <a:gridCol w="1188132"/>
                <a:gridCol w="1188132"/>
                <a:gridCol w="1188132"/>
              </a:tblGrid>
              <a:tr h="2059618"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انگریز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دونوں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cs typeface="Nafees Nastaleeq" pitchFamily="2" charset="-78"/>
                        </a:rPr>
                        <a:t>طلب علم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latin typeface="Nafees Nastaleeq" pitchFamily="2" charset="-78"/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latin typeface="Nafees Nastaleeq" pitchFamily="2" charset="-78"/>
                          <a:cs typeface="Nafees Nastaleeq" pitchFamily="2" charset="-78"/>
                        </a:rPr>
                        <a:t>بہن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ur-PK" sz="2800" b="0" dirty="0" smtClean="0">
                        <a:cs typeface="Nafees Nastaleeq" pitchFamily="2" charset="-78"/>
                      </a:endParaRPr>
                    </a:p>
                    <a:p>
                      <a:pPr algn="r" rtl="1"/>
                      <a:r>
                        <a:rPr lang="ur-PK" sz="2800" b="0" dirty="0" smtClean="0">
                          <a:cs typeface="Nafees Nastaleeq" pitchFamily="2" charset="-78"/>
                        </a:rPr>
                        <a:t>پاکستانی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  <a:tr h="1682918">
                <a:tc>
                  <a:txBody>
                    <a:bodyPr/>
                    <a:lstStyle/>
                    <a:p>
                      <a:pPr algn="r" rtl="1"/>
                      <a:r>
                        <a:rPr lang="ur-PK" sz="2800" dirty="0" smtClean="0">
                          <a:cs typeface="Nafees Nastaleeq" pitchFamily="2" charset="-78"/>
                        </a:rPr>
                        <a:t>باپ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ur-PK" sz="2800" dirty="0" smtClean="0">
                          <a:cs typeface="Nafees Nastaleeq" pitchFamily="2" charset="-78"/>
                        </a:rPr>
                        <a:t>امی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ur-PK" sz="2800" dirty="0" smtClean="0">
                          <a:cs typeface="Nafees Nastaleeq" pitchFamily="2" charset="-78"/>
                        </a:rPr>
                        <a:t>صاحب</a:t>
                      </a:r>
                      <a:endParaRPr lang="tr-TR" sz="280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ur-PK" sz="2800" b="0" dirty="0" smtClean="0">
                          <a:cs typeface="Nafees Nastaleeq" pitchFamily="2" charset="-78"/>
                        </a:rPr>
                        <a:t>بھائی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ur-PK" sz="2800" b="0" dirty="0" smtClean="0">
                          <a:cs typeface="Nafees Nastaleeq" pitchFamily="2" charset="-78"/>
                        </a:rPr>
                        <a:t>ترک</a:t>
                      </a:r>
                      <a:endParaRPr lang="tr-TR" sz="2800" b="0" dirty="0">
                        <a:cs typeface="Nafees Nastaleeq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وہ کون ہے/ہیں؟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وہ پاکستانی ہے۔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وہ پاکستانی ہیں۔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وہ دونوں پاکستانی ہیں۔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وہ دونوں بہن بھائی ہیں۔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وہ طلب علم ہے۔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وہ دونوں طلب علم ہیں۔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وہ دونوں پاکستانی طلب علم ہیں۔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علی ترک ہے اور اسلم پاکستانی ہے۔ </a:t>
            </a:r>
          </a:p>
          <a:p>
            <a:pPr algn="r" rtl="1"/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کے</a:t>
            </a:r>
            <a:r>
              <a:rPr lang="ur-PK" sz="4000" dirty="0" smtClean="0">
                <a:latin typeface="Nafees Nastaleeq" pitchFamily="2" charset="-78"/>
                <a:cs typeface="Nafees Nastaleeq" pitchFamily="2" charset="-78"/>
              </a:rPr>
              <a:t>/کا/کی</a:t>
            </a:r>
          </a:p>
          <a:p>
            <a:pPr algn="r" rtl="1">
              <a:buNone/>
            </a:pPr>
            <a:endParaRPr lang="ur-PK" dirty="0" smtClean="0"/>
          </a:p>
          <a:p>
            <a:pPr algn="r" rtl="1">
              <a:buNone/>
            </a:pPr>
            <a:r>
              <a:rPr lang="ur-PK" sz="3200" b="1" dirty="0" smtClean="0">
                <a:latin typeface="Nafees Nastaleeq" pitchFamily="2" charset="-78"/>
                <a:cs typeface="Nafees Nastaleeq" pitchFamily="2" charset="-78"/>
              </a:rPr>
              <a:t>اِس کا /اس کا</a:t>
            </a:r>
          </a:p>
          <a:p>
            <a:pPr algn="r" rtl="1">
              <a:buNone/>
            </a:pPr>
            <a:r>
              <a:rPr lang="ur-PK" sz="3200" b="1" dirty="0" smtClean="0">
                <a:latin typeface="Nafees Nastaleeq" pitchFamily="2" charset="-78"/>
                <a:cs typeface="Nafees Nastaleeq" pitchFamily="2" charset="-78"/>
              </a:rPr>
              <a:t>اِن کا/ ان کا</a:t>
            </a:r>
          </a:p>
          <a:p>
            <a:pPr algn="r" rtl="1">
              <a:buNone/>
            </a:pP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>
              <a:buNone/>
            </a:pPr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یہ کون ہیں؟</a:t>
            </a:r>
          </a:p>
          <a:p>
            <a:pPr algn="r" rtl="1">
              <a:buNone/>
            </a:pPr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یہ علی ہے اور یہ اس کی بہن ملیکہ ہے۔ </a:t>
            </a:r>
          </a:p>
          <a:p>
            <a:pPr algn="r" rtl="1">
              <a:buNone/>
            </a:pPr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دونوں ترک ہیں۔</a:t>
            </a:r>
          </a:p>
          <a:p>
            <a:pPr algn="r" rtl="1">
              <a:buNone/>
            </a:pP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اکتیس			۳۱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بتیس			۳۲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تینتیس		۳۳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چونتیس		۳۴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پینتیس		۳۵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چھتیس		۳۶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سینتیس		۳۷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اڑتیس			۳۸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انتالیس		۳۹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چالیس			۴۰</a:t>
            </a:r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Zengi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569</TotalTime>
  <Words>250</Words>
  <Application>Microsoft Office PowerPoint</Application>
  <PresentationFormat>Ekran Gösterisi (4:3)</PresentationFormat>
  <Paragraphs>125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Zengin</vt:lpstr>
      <vt:lpstr>URDU KonuŞma ders 5:کون؟  </vt:lpstr>
      <vt:lpstr>Kaynakça</vt:lpstr>
      <vt:lpstr>Konuşma I</vt:lpstr>
      <vt:lpstr>KONUŞMA I</vt:lpstr>
      <vt:lpstr>KONUŞMA I</vt:lpstr>
      <vt:lpstr>KONUŞMA I</vt:lpstr>
      <vt:lpstr>KONUŞMA I</vt:lpstr>
      <vt:lpstr>Konuşma 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Dersin Adı: Konusma</dc:title>
  <dc:creator>goay</dc:creator>
  <cp:lastModifiedBy>Aykut</cp:lastModifiedBy>
  <cp:revision>57</cp:revision>
  <dcterms:created xsi:type="dcterms:W3CDTF">2017-04-17T09:25:51Z</dcterms:created>
  <dcterms:modified xsi:type="dcterms:W3CDTF">2017-05-28T21:02:06Z</dcterms:modified>
</cp:coreProperties>
</file>