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7.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Dönüşüm ve Bağdaştırma (Senkretizm)</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Bu hafta antropolojik toplulukların </a:t>
            </a:r>
            <a:r>
              <a:rPr lang="tr-TR" sz="2400" dirty="0" err="1">
                <a:latin typeface="Bell MT" pitchFamily="18" charset="0"/>
              </a:rPr>
              <a:t>kolonyalizmle</a:t>
            </a:r>
            <a:r>
              <a:rPr lang="tr-TR" sz="2400" dirty="0">
                <a:latin typeface="Bell MT" pitchFamily="18" charset="0"/>
              </a:rPr>
              <a:t> tanışması sonrası yükselen bir dinsel harekete ayrıldı. Koloni idaresinin topraklarına getirdiği genellikle Hıristiyan inanışla muhatap olan pek çok topluluğun bu yeni inançla kendi mevcut inançlarını harmanladıklarını gördük.</a:t>
            </a:r>
          </a:p>
          <a:p>
            <a:r>
              <a:rPr lang="tr-TR" sz="2400" dirty="0">
                <a:latin typeface="Bell MT" pitchFamily="18" charset="0"/>
              </a:rPr>
              <a:t>Dönüşüm halinde insanlar genellikle onlara önerilen dinsel formu olduğu gibi kabul etmezler. Onu halihazırda mevcut olan yapılara uydurur ve hatta bazen yeni gelen din ile kendilerinin dinini birlikte kullanarak yarattıkları yeni dinsel formu, kendisini kolonileştirenlere ve hatta dini getiren misyonerlere karşı direnişte kullanırlar.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Dinsel sistemlerin karışımı, bağdaştırılması, senkretizm ve bunların siyaseten kullanımını antropolojik örnekler üzerinden göstermek değerlidir.</a:t>
            </a:r>
          </a:p>
          <a:p>
            <a:r>
              <a:rPr lang="tr-TR" sz="2400" dirty="0">
                <a:latin typeface="Bell MT" pitchFamily="18" charset="0"/>
              </a:rPr>
              <a:t>Hayalet dansı ve kargo kültü, </a:t>
            </a:r>
            <a:r>
              <a:rPr lang="tr-TR" sz="2400" dirty="0" err="1">
                <a:latin typeface="Bell MT" pitchFamily="18" charset="0"/>
              </a:rPr>
              <a:t>senkretik</a:t>
            </a:r>
            <a:r>
              <a:rPr lang="tr-TR" sz="2400" dirty="0">
                <a:latin typeface="Bell MT" pitchFamily="18" charset="0"/>
              </a:rPr>
              <a:t> bir direniş için açıkça anlamlı inanış formlarıdır.</a:t>
            </a:r>
          </a:p>
          <a:p>
            <a:r>
              <a:rPr lang="tr-TR" sz="2400" dirty="0">
                <a:latin typeface="Bell MT" pitchFamily="18" charset="0"/>
              </a:rPr>
              <a:t>Ortadoğu özelinde </a:t>
            </a:r>
            <a:r>
              <a:rPr lang="tr-TR" sz="2400" dirty="0" err="1">
                <a:latin typeface="Bell MT" pitchFamily="18" charset="0"/>
              </a:rPr>
              <a:t>senkretik</a:t>
            </a:r>
            <a:r>
              <a:rPr lang="tr-TR" sz="2400" dirty="0">
                <a:latin typeface="Bell MT" pitchFamily="18" charset="0"/>
              </a:rPr>
              <a:t> kanallar üzerinde düşünülebilir mi? Kuran-Kerim’in hiçbir zaman değiştirilemez bir kutsal kaynak olduğu iddiası İslami senkretizmleri </a:t>
            </a:r>
            <a:r>
              <a:rPr lang="tr-TR" sz="2400" dirty="0" err="1">
                <a:latin typeface="Bell MT" pitchFamily="18" charset="0"/>
              </a:rPr>
              <a:t>namümkün</a:t>
            </a:r>
            <a:r>
              <a:rPr lang="tr-TR" sz="2400" dirty="0">
                <a:latin typeface="Bell MT" pitchFamily="18" charset="0"/>
              </a:rPr>
              <a:t> mü kılmaktadır?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p>
          <a:p>
            <a:r>
              <a:rPr lang="tr-TR" sz="2400" dirty="0">
                <a:latin typeface="Bell MT" pitchFamily="18" charset="0"/>
              </a:rPr>
              <a:t>J. C. </a:t>
            </a:r>
            <a:r>
              <a:rPr lang="tr-TR" sz="2400" dirty="0" err="1">
                <a:latin typeface="Bell MT" pitchFamily="18" charset="0"/>
              </a:rPr>
              <a:t>Scott</a:t>
            </a:r>
            <a:r>
              <a:rPr lang="tr-TR" sz="2400" dirty="0">
                <a:latin typeface="Bell MT" pitchFamily="18" charset="0"/>
              </a:rPr>
              <a:t>. </a:t>
            </a:r>
            <a:r>
              <a:rPr lang="tr-TR" sz="2400" i="1" dirty="0">
                <a:latin typeface="Bell MT" pitchFamily="18" charset="0"/>
              </a:rPr>
              <a:t>Tahakküm ve Direniş Sanatları: Gizli Senaryolar</a:t>
            </a:r>
            <a:r>
              <a:rPr lang="tr-TR" sz="2400" dirty="0">
                <a:latin typeface="Bell MT" pitchFamily="18" charset="0"/>
              </a:rPr>
              <a:t>. Ayrıntı Yayınları. (VI. Ve VII. Bölümler) (Konuyla direkt bağlantısını olmadığını kabul etmeliyim fakat </a:t>
            </a:r>
            <a:r>
              <a:rPr lang="tr-TR" sz="2400" dirty="0" err="1">
                <a:latin typeface="Bell MT" pitchFamily="18" charset="0"/>
              </a:rPr>
              <a:t>Scott’ın</a:t>
            </a:r>
            <a:r>
              <a:rPr lang="tr-TR" sz="2400" dirty="0">
                <a:latin typeface="Bell MT" pitchFamily="18" charset="0"/>
              </a:rPr>
              <a:t> bu kitabının </a:t>
            </a:r>
            <a:r>
              <a:rPr lang="tr-TR" sz="2400" dirty="0" err="1">
                <a:latin typeface="Bell MT" pitchFamily="18" charset="0"/>
              </a:rPr>
              <a:t>senkretik</a:t>
            </a:r>
            <a:r>
              <a:rPr lang="tr-TR" sz="2400" dirty="0">
                <a:latin typeface="Bell MT" pitchFamily="18" charset="0"/>
              </a:rPr>
              <a:t> direnişin anlaşılmasında kullanışlı argümanlar ürettiğini de söylemeliyim, özellikle okunması gereken bölümlerin)</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207</Words>
  <Application>Microsoft Office PowerPoint</Application>
  <PresentationFormat>On-screen Show (4:3)</PresentationFormat>
  <Paragraphs>13</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Aldhabi</vt:lpstr>
      <vt:lpstr>Andalus</vt:lpstr>
      <vt:lpstr>Arial</vt:lpstr>
      <vt:lpstr>Bell MT</vt:lpstr>
      <vt:lpstr>Calibri</vt:lpstr>
      <vt:lpstr>Ofis Teması</vt:lpstr>
      <vt:lpstr>7. konu</vt:lpstr>
      <vt:lpstr>11. hafta</vt:lpstr>
      <vt:lpstr>11. hafta</vt:lpstr>
      <vt:lpstr>11.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51</cp:revision>
  <dcterms:created xsi:type="dcterms:W3CDTF">2018-05-08T13:48:36Z</dcterms:created>
  <dcterms:modified xsi:type="dcterms:W3CDTF">2018-12-23T18:41:32Z</dcterms:modified>
</cp:coreProperties>
</file>