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4" r:id="rId9"/>
    <p:sldId id="271" r:id="rId10"/>
    <p:sldId id="272" r:id="rId11"/>
    <p:sldId id="273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26D3-7AD4-41BC-A8B7-D5042C27CD0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212FA-BD9A-44C1-AA0A-D60CA00FAE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90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409D-4B61-4D7E-B304-BAD2E8B5176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ED37-DCCE-4296-8DA0-7E7D731559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05EC-22E1-4D13-B920-D77F2412D33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E848-86BB-465E-AAEC-A35F9E2F67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75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580F-18CB-4DC0-A96F-01DE972DAC1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7E39-E0E6-4DFB-AB79-5F7082A59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45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C193-0B34-4863-8C9B-07A0496DF35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068C-DD98-4F65-B84C-3BFC56C146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53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EF4-8396-4ACA-8123-F61FF0061A2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FFF6-6002-43D9-A366-B068B9B900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6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FE69-F86A-4770-A8F3-0F1A0A8294E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E470-42A5-43AD-96D5-FA58E5F083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9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9E1A-9EFE-45DB-AC01-E22C19D375F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DA71-186B-46EB-81D8-E98BE7570E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9BC7-C990-4B54-AC5B-E6AA4379867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F3ED-31BB-4ACF-B1EF-D21B486B86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9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9817-6453-4A77-84D3-1375A838A24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650D-C565-4C1B-8B60-E0A95323EA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46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DA36-1D01-4E74-A993-156D6EE76CD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6853-3B46-4E01-B5CA-7FB4D0E134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71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76F364-68A6-4207-95AF-A799FB72F4F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EE986-1045-4DA4-A35D-50040EAB9E4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04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TÜRKİYE’DE </a:t>
            </a:r>
            <a:r>
              <a:rPr lang="en-US" altLang="tr-TR" b="1" dirty="0" smtClean="0"/>
              <a:t>EĞİTİM</a:t>
            </a:r>
            <a:endParaRPr lang="tr-TR" altLang="tr-TR" b="1" dirty="0" smtClean="0"/>
          </a:p>
          <a:p>
            <a:pPr eaLnBrk="1" hangingPunct="1"/>
            <a:r>
              <a:rPr lang="en-US" altLang="tr-TR" b="1" smtClean="0"/>
              <a:t>ARŞ. </a:t>
            </a:r>
            <a:r>
              <a:rPr lang="en-US" altLang="tr-TR" b="1" dirty="0" smtClean="0"/>
              <a:t>GÖR</a:t>
            </a:r>
            <a:r>
              <a:rPr lang="tr-TR" altLang="tr-TR" b="1" dirty="0" smtClean="0"/>
              <a:t>.DR.</a:t>
            </a:r>
            <a:r>
              <a:rPr lang="en-US" altLang="tr-TR" b="1" dirty="0" smtClean="0"/>
              <a:t> BURCU ÖZDEMİR OCAKLI</a:t>
            </a:r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3488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Günümüzde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ezbercilik</a:t>
            </a:r>
            <a:endParaRPr lang="en-US" dirty="0" smtClean="0"/>
          </a:p>
          <a:p>
            <a:r>
              <a:rPr lang="en-US" dirty="0" err="1" smtClean="0"/>
              <a:t>Bürokratik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müfredatlar</a:t>
            </a:r>
            <a:endParaRPr lang="en-US" dirty="0" smtClean="0"/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endParaRPr lang="en-US" dirty="0" smtClean="0"/>
          </a:p>
          <a:p>
            <a:r>
              <a:rPr lang="en-US" dirty="0" err="1" smtClean="0"/>
              <a:t>Eğitimde</a:t>
            </a:r>
            <a:r>
              <a:rPr lang="en-US" dirty="0" smtClean="0"/>
              <a:t> </a:t>
            </a:r>
            <a:r>
              <a:rPr lang="en-US" dirty="0" err="1" smtClean="0"/>
              <a:t>teknoloji</a:t>
            </a:r>
            <a:endParaRPr lang="en-US" dirty="0" smtClean="0"/>
          </a:p>
          <a:p>
            <a:r>
              <a:rPr lang="en-US" dirty="0" err="1" smtClean="0"/>
              <a:t>Eğitimde</a:t>
            </a:r>
            <a:r>
              <a:rPr lang="en-US" dirty="0" smtClean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etkileşim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Günümüzde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uygulamaları</a:t>
            </a:r>
            <a:endParaRPr lang="en-US" dirty="0" smtClean="0"/>
          </a:p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personelinin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 smtClean="0"/>
          </a:p>
          <a:p>
            <a:r>
              <a:rPr lang="en-US" dirty="0" err="1" smtClean="0"/>
              <a:t>Eğitimdeki</a:t>
            </a:r>
            <a:r>
              <a:rPr lang="en-US" dirty="0" smtClean="0"/>
              <a:t> </a:t>
            </a:r>
            <a:r>
              <a:rPr lang="en-US" dirty="0" err="1" smtClean="0"/>
              <a:t>Eşitsizlikler</a:t>
            </a:r>
            <a:endParaRPr lang="en-US" dirty="0" smtClean="0"/>
          </a:p>
          <a:p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tercihleri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belirsizlik</a:t>
            </a:r>
            <a:endParaRPr lang="en-US" dirty="0" smtClean="0"/>
          </a:p>
          <a:p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4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lvl="0" eaLnBrk="1" hangingPunct="1"/>
            <a:r>
              <a:rPr lang="tr-TR" altLang="tr-TR" b="1" dirty="0" smtClean="0">
                <a:solidFill>
                  <a:prstClr val="black"/>
                </a:solidFill>
              </a:rPr>
              <a:t>Kaynak</a:t>
            </a:r>
            <a:r>
              <a:rPr lang="en-US" altLang="tr-TR" b="1" smtClean="0">
                <a:solidFill>
                  <a:prstClr val="black"/>
                </a:solidFill>
              </a:rPr>
              <a:t>ça</a:t>
            </a:r>
            <a:endParaRPr lang="tr-TR" altLang="tr-TR" b="1" dirty="0" smtClean="0">
              <a:solidFill>
                <a:prstClr val="black"/>
              </a:solidFill>
            </a:endParaRPr>
          </a:p>
          <a:p>
            <a:pPr algn="just" eaLnBrk="1" hangingPunct="1"/>
            <a:r>
              <a:rPr lang="en-US" dirty="0" err="1">
                <a:solidFill>
                  <a:prstClr val="black"/>
                </a:solidFill>
              </a:rPr>
              <a:t>Zencirkıran</a:t>
            </a:r>
            <a:r>
              <a:rPr lang="en-US" dirty="0">
                <a:solidFill>
                  <a:prstClr val="black"/>
                </a:solidFill>
              </a:rPr>
              <a:t>, M. </a:t>
            </a:r>
            <a:r>
              <a:rPr lang="en-US" dirty="0" err="1">
                <a:solidFill>
                  <a:prstClr val="black"/>
                </a:solidFill>
              </a:rPr>
              <a:t>Türkiye’nin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Toplumsal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Yapısı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Anadolu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Üniversitesi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Yayınları</a:t>
            </a:r>
            <a:r>
              <a:rPr lang="en-US" dirty="0">
                <a:solidFill>
                  <a:prstClr val="black"/>
                </a:solidFill>
              </a:rPr>
              <a:t>.  </a:t>
            </a:r>
            <a:endParaRPr lang="tr-TR" dirty="0">
              <a:solidFill>
                <a:prstClr val="black"/>
              </a:solidFill>
            </a:endParaRPr>
          </a:p>
          <a:p>
            <a:pPr lvl="0" algn="just" eaLnBrk="1" hangingPunct="1"/>
            <a:r>
              <a:rPr lang="tr-TR" altLang="tr-TR" b="1" dirty="0" smtClean="0">
                <a:solidFill>
                  <a:prstClr val="black"/>
                </a:solidFill>
              </a:rPr>
              <a:t> </a:t>
            </a:r>
          </a:p>
          <a:p>
            <a:pPr lvl="0" eaLnBrk="1" hangingPunct="1"/>
            <a:endParaRPr lang="tr-TR" altLang="tr-TR" dirty="0">
              <a:solidFill>
                <a:prstClr val="black"/>
              </a:solidFill>
            </a:endParaRPr>
          </a:p>
          <a:p>
            <a:pPr eaLnBrk="1" hangingPunct="1"/>
            <a:endParaRPr lang="tr-TR" altLang="tr-TR" b="1" dirty="0" smtClean="0"/>
          </a:p>
          <a:p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3013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Kurumu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toplumdaki</a:t>
            </a:r>
            <a:r>
              <a:rPr lang="en-US" dirty="0" smtClean="0"/>
              <a:t>/</a:t>
            </a:r>
            <a:r>
              <a:rPr lang="en-US" dirty="0" err="1" smtClean="0"/>
              <a:t>gruptaki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 </a:t>
            </a:r>
            <a:r>
              <a:rPr lang="en-US" dirty="0" err="1" smtClean="0"/>
              <a:t>eğitimle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ilişkilerini</a:t>
            </a:r>
            <a:r>
              <a:rPr lang="en-US" dirty="0" smtClean="0"/>
              <a:t> </a:t>
            </a:r>
            <a:r>
              <a:rPr lang="en-US" dirty="0" err="1" smtClean="0"/>
              <a:t>düzenleyen</a:t>
            </a:r>
            <a:r>
              <a:rPr lang="en-US" dirty="0" smtClean="0"/>
              <a:t> </a:t>
            </a:r>
            <a:r>
              <a:rPr lang="en-US" dirty="0" err="1" smtClean="0"/>
              <a:t>kurumdur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Her </a:t>
            </a:r>
            <a:r>
              <a:rPr lang="en-US" dirty="0" err="1" smtClean="0"/>
              <a:t>toplumda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zamanlarda</a:t>
            </a:r>
            <a:r>
              <a:rPr lang="en-US" dirty="0" smtClean="0"/>
              <a:t> </a:t>
            </a:r>
            <a:r>
              <a:rPr lang="en-US" dirty="0" err="1" smtClean="0"/>
              <a:t>çağın</a:t>
            </a:r>
            <a:r>
              <a:rPr lang="en-US" dirty="0" smtClean="0"/>
              <a:t> </a:t>
            </a:r>
            <a:r>
              <a:rPr lang="en-US" dirty="0" err="1" smtClean="0"/>
              <a:t>özelliklerine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/>
              <a:t> </a:t>
            </a:r>
            <a:r>
              <a:rPr lang="en-US" dirty="0" err="1" smtClean="0"/>
              <a:t>önceliklerine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kültürlere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biçimlerine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kurumlarının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eğitimlerin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r>
              <a:rPr lang="en-US" dirty="0" smtClean="0"/>
              <a:t> </a:t>
            </a:r>
            <a:r>
              <a:rPr lang="en-US" dirty="0" err="1" smtClean="0"/>
              <a:t>değişmektedir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8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İşlevleri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işlevleri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ikiye</a:t>
            </a:r>
            <a:r>
              <a:rPr lang="en-US" dirty="0" smtClean="0"/>
              <a:t> </a:t>
            </a:r>
            <a:r>
              <a:rPr lang="en-US" dirty="0" err="1" smtClean="0"/>
              <a:t>ayrılabilir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İşlevleri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Gizli</a:t>
            </a:r>
            <a:r>
              <a:rPr lang="en-US" dirty="0" smtClean="0"/>
              <a:t> </a:t>
            </a:r>
            <a:r>
              <a:rPr lang="en-US" dirty="0" err="1" smtClean="0"/>
              <a:t>İşlevleri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7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İşlevleri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Toplumsallaştırma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kültürün</a:t>
            </a:r>
            <a:r>
              <a:rPr lang="en-US" dirty="0" smtClean="0"/>
              <a:t> </a:t>
            </a:r>
            <a:r>
              <a:rPr lang="en-US" dirty="0" err="1" smtClean="0"/>
              <a:t>aktarımı</a:t>
            </a:r>
            <a:endParaRPr lang="en-US" dirty="0" smtClean="0"/>
          </a:p>
          <a:p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beceriler</a:t>
            </a:r>
            <a:r>
              <a:rPr lang="en-US" dirty="0" smtClean="0"/>
              <a:t> </a:t>
            </a:r>
            <a:r>
              <a:rPr lang="en-US" dirty="0" err="1" smtClean="0"/>
              <a:t>kazandırma</a:t>
            </a:r>
            <a:endParaRPr lang="en-US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arada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r>
              <a:rPr lang="en-US" dirty="0" err="1" smtClean="0"/>
              <a:t>kültürü</a:t>
            </a:r>
            <a:r>
              <a:rPr lang="en-US" dirty="0" smtClean="0"/>
              <a:t> </a:t>
            </a:r>
            <a:r>
              <a:rPr lang="en-US" dirty="0" err="1" smtClean="0"/>
              <a:t>kazandırma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Gizli</a:t>
            </a:r>
            <a:r>
              <a:rPr lang="en-US" dirty="0" smtClean="0"/>
              <a:t> </a:t>
            </a:r>
            <a:r>
              <a:rPr lang="en-US" dirty="0" err="1" smtClean="0"/>
              <a:t>İşlevleri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oranlarını</a:t>
            </a:r>
            <a:r>
              <a:rPr lang="en-US" dirty="0" smtClean="0"/>
              <a:t> </a:t>
            </a:r>
            <a:r>
              <a:rPr lang="en-US" dirty="0" err="1" smtClean="0"/>
              <a:t>azaltma</a:t>
            </a:r>
            <a:endParaRPr lang="en-US" dirty="0" smtClean="0"/>
          </a:p>
          <a:p>
            <a:r>
              <a:rPr lang="en-US" dirty="0" err="1" smtClean="0"/>
              <a:t>İşsizliği</a:t>
            </a:r>
            <a:r>
              <a:rPr lang="en-US" dirty="0" smtClean="0"/>
              <a:t> </a:t>
            </a:r>
            <a:r>
              <a:rPr lang="en-US" dirty="0" err="1" smtClean="0"/>
              <a:t>azaltma</a:t>
            </a:r>
            <a:endParaRPr lang="en-US" dirty="0" smtClean="0"/>
          </a:p>
          <a:p>
            <a:r>
              <a:rPr lang="en-US" dirty="0" err="1" smtClean="0"/>
              <a:t>Dikey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hareketliliği</a:t>
            </a:r>
            <a:r>
              <a:rPr lang="en-US" dirty="0" smtClean="0"/>
              <a:t> </a:t>
            </a:r>
            <a:r>
              <a:rPr lang="en-US" dirty="0" err="1" smtClean="0"/>
              <a:t>azaltma</a:t>
            </a:r>
            <a:endParaRPr lang="en-US" dirty="0" smtClean="0"/>
          </a:p>
          <a:p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ebeveynleri</a:t>
            </a:r>
            <a:r>
              <a:rPr lang="en-US" dirty="0" smtClean="0"/>
              <a:t> </a:t>
            </a:r>
            <a:r>
              <a:rPr lang="en-US" dirty="0" err="1" smtClean="0"/>
              <a:t>destekleme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7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toplumlarında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pPr lvl="1"/>
            <a:r>
              <a:rPr lang="en-US" dirty="0" smtClean="0"/>
              <a:t>Din </a:t>
            </a:r>
            <a:r>
              <a:rPr lang="en-US" dirty="0" err="1" smtClean="0"/>
              <a:t>temelli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toplumlarında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pPr lvl="1"/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endParaRPr lang="en-US" dirty="0" smtClean="0"/>
          </a:p>
          <a:p>
            <a:pPr lvl="1"/>
            <a:r>
              <a:rPr lang="en-US" dirty="0" err="1" smtClean="0"/>
              <a:t>Ezberci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toplumlarda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pPr lvl="1"/>
            <a:r>
              <a:rPr lang="en-US" dirty="0" err="1" smtClean="0"/>
              <a:t>Yenilikçi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endParaRPr lang="en-US" dirty="0" smtClean="0"/>
          </a:p>
          <a:p>
            <a:pPr lvl="1"/>
            <a:r>
              <a:rPr lang="en-US" dirty="0" err="1" smtClean="0"/>
              <a:t>Farklılaşan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konuları</a:t>
            </a:r>
            <a:endParaRPr lang="en-US" dirty="0" smtClean="0"/>
          </a:p>
          <a:p>
            <a:pPr lvl="1"/>
            <a:r>
              <a:rPr lang="en-US" dirty="0" err="1" smtClean="0"/>
              <a:t>Eğitimde</a:t>
            </a:r>
            <a:r>
              <a:rPr lang="en-US" dirty="0" smtClean="0"/>
              <a:t> </a:t>
            </a:r>
            <a:r>
              <a:rPr lang="en-US" dirty="0" err="1" smtClean="0"/>
              <a:t>teknoloji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/</a:t>
            </a:r>
            <a:r>
              <a:rPr lang="en-US" dirty="0" err="1" smtClean="0"/>
              <a:t>uzaktan</a:t>
            </a:r>
            <a:r>
              <a:rPr lang="en-US" dirty="0" smtClean="0"/>
              <a:t> online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modelleri</a:t>
            </a:r>
            <a:endParaRPr lang="en-US" dirty="0" smtClean="0"/>
          </a:p>
          <a:p>
            <a:pPr lvl="1"/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kurumlarının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3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Devletinde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Enderun</a:t>
            </a:r>
            <a:r>
              <a:rPr lang="en-US" dirty="0" smtClean="0"/>
              <a:t>=&gt;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zümre</a:t>
            </a:r>
            <a:r>
              <a:rPr lang="en-US" dirty="0" smtClean="0"/>
              <a:t>=&gt;</a:t>
            </a:r>
            <a:r>
              <a:rPr lang="en-US" dirty="0" err="1" smtClean="0"/>
              <a:t>İlmiye</a:t>
            </a:r>
            <a:r>
              <a:rPr lang="en-US" dirty="0" smtClean="0"/>
              <a:t> </a:t>
            </a:r>
            <a:r>
              <a:rPr lang="en-US" dirty="0" err="1" smtClean="0"/>
              <a:t>zümresi</a:t>
            </a:r>
            <a:endParaRPr lang="en-US" dirty="0" smtClean="0"/>
          </a:p>
          <a:p>
            <a:r>
              <a:rPr lang="en-US" dirty="0" err="1" smtClean="0"/>
              <a:t>Sıbyan</a:t>
            </a:r>
            <a:r>
              <a:rPr lang="en-US" dirty="0" smtClean="0"/>
              <a:t> </a:t>
            </a:r>
            <a:r>
              <a:rPr lang="en-US" dirty="0" err="1" smtClean="0"/>
              <a:t>mektepleri</a:t>
            </a:r>
            <a:endParaRPr lang="en-US" dirty="0" smtClean="0"/>
          </a:p>
          <a:p>
            <a:pPr lvl="1"/>
            <a:r>
              <a:rPr lang="en-US" dirty="0" err="1" smtClean="0"/>
              <a:t>İlköğretim</a:t>
            </a:r>
            <a:r>
              <a:rPr lang="en-US" dirty="0" smtClean="0"/>
              <a:t> </a:t>
            </a:r>
            <a:r>
              <a:rPr lang="en-US" dirty="0" err="1" smtClean="0"/>
              <a:t>seviyesinde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r>
              <a:rPr lang="en-US" dirty="0" smtClean="0"/>
              <a:t>Medreseler</a:t>
            </a:r>
          </a:p>
          <a:p>
            <a:pPr lvl="1"/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tarsi </a:t>
            </a:r>
            <a:r>
              <a:rPr lang="en-US" dirty="0" err="1" smtClean="0"/>
              <a:t>eğitim</a:t>
            </a:r>
            <a:endParaRPr lang="en-US" dirty="0"/>
          </a:p>
          <a:p>
            <a:r>
              <a:rPr lang="en-US" dirty="0" smtClean="0"/>
              <a:t>18. </a:t>
            </a:r>
            <a:r>
              <a:rPr lang="en-US" dirty="0" err="1" smtClean="0"/>
              <a:t>yy.dan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tarzı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dilde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okulların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1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Eğitimde</a:t>
            </a:r>
            <a:r>
              <a:rPr lang="en-US" dirty="0" smtClean="0"/>
              <a:t> </a:t>
            </a:r>
            <a:r>
              <a:rPr lang="en-US" dirty="0" err="1" smtClean="0"/>
              <a:t>sınıflandırmalar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nformal </a:t>
            </a:r>
            <a:r>
              <a:rPr lang="en-US" dirty="0" err="1" smtClean="0"/>
              <a:t>eğitim</a:t>
            </a:r>
            <a:endParaRPr lang="en-US" dirty="0" smtClean="0"/>
          </a:p>
          <a:p>
            <a:r>
              <a:rPr lang="en-US" dirty="0" err="1" smtClean="0"/>
              <a:t>İlköğretim</a:t>
            </a:r>
            <a:r>
              <a:rPr lang="en-US" dirty="0" smtClean="0"/>
              <a:t>,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,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Örgün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 smtClean="0"/>
          </a:p>
          <a:p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boyu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46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devrimler</a:t>
            </a:r>
            <a:endParaRPr lang="en-US" dirty="0" smtClean="0"/>
          </a:p>
          <a:p>
            <a:r>
              <a:rPr lang="en-US" dirty="0" err="1" smtClean="0"/>
              <a:t>Tevhid-i</a:t>
            </a:r>
            <a:r>
              <a:rPr lang="en-US" dirty="0" smtClean="0"/>
              <a:t> </a:t>
            </a:r>
            <a:r>
              <a:rPr lang="en-US" dirty="0" err="1" smtClean="0"/>
              <a:t>Tedrisat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r>
              <a:rPr lang="en-US" dirty="0" smtClean="0"/>
              <a:t> (3 Mart 1924)</a:t>
            </a:r>
          </a:p>
          <a:p>
            <a:r>
              <a:rPr lang="en-US" dirty="0" smtClean="0"/>
              <a:t>Okuma </a:t>
            </a:r>
            <a:r>
              <a:rPr lang="en-US" dirty="0" err="1" smtClean="0"/>
              <a:t>yazma</a:t>
            </a:r>
            <a:r>
              <a:rPr lang="en-US" dirty="0" smtClean="0"/>
              <a:t> </a:t>
            </a:r>
            <a:r>
              <a:rPr lang="en-US" dirty="0" err="1" smtClean="0"/>
              <a:t>seferberliği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millet </a:t>
            </a:r>
            <a:r>
              <a:rPr lang="en-US" dirty="0" err="1" smtClean="0"/>
              <a:t>okulları</a:t>
            </a:r>
            <a:endParaRPr lang="en-US" dirty="0" smtClean="0"/>
          </a:p>
          <a:p>
            <a:r>
              <a:rPr lang="en-US" dirty="0" err="1" smtClean="0"/>
              <a:t>Harf</a:t>
            </a:r>
            <a:r>
              <a:rPr lang="en-US" dirty="0" smtClean="0"/>
              <a:t> </a:t>
            </a:r>
            <a:r>
              <a:rPr lang="en-US" dirty="0" err="1" smtClean="0"/>
              <a:t>inkılabı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Latin </a:t>
            </a:r>
            <a:r>
              <a:rPr lang="en-US" dirty="0" err="1" smtClean="0"/>
              <a:t>alfabesinin</a:t>
            </a:r>
            <a:r>
              <a:rPr lang="en-US" dirty="0" smtClean="0"/>
              <a:t> </a:t>
            </a:r>
            <a:r>
              <a:rPr lang="en-US" dirty="0" err="1" smtClean="0"/>
              <a:t>kabulü</a:t>
            </a:r>
            <a:endParaRPr lang="en-US" dirty="0" smtClean="0"/>
          </a:p>
          <a:p>
            <a:r>
              <a:rPr lang="en-US" dirty="0" smtClean="0"/>
              <a:t>Karma </a:t>
            </a:r>
            <a:r>
              <a:rPr lang="en-US" dirty="0" err="1" smtClean="0"/>
              <a:t>eğitime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endParaRPr lang="en-US" dirty="0" smtClean="0"/>
          </a:p>
          <a:p>
            <a:r>
              <a:rPr lang="en-US" dirty="0" err="1" smtClean="0"/>
              <a:t>Üniversitelerin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endParaRPr lang="en-US" dirty="0" smtClean="0"/>
          </a:p>
          <a:p>
            <a:r>
              <a:rPr lang="en-US" dirty="0" err="1" smtClean="0"/>
              <a:t>Köy</a:t>
            </a:r>
            <a:r>
              <a:rPr lang="en-US" dirty="0" smtClean="0"/>
              <a:t> </a:t>
            </a:r>
            <a:r>
              <a:rPr lang="en-US" dirty="0" err="1" smtClean="0"/>
              <a:t>Enstitüleri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Okulları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7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297</Words>
  <Application>Microsoft Office PowerPoint</Application>
  <PresentationFormat>Geniş ekran</PresentationFormat>
  <Paragraphs>71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1_Office Teması</vt:lpstr>
      <vt:lpstr>PowerPoint Sunusu</vt:lpstr>
      <vt:lpstr>Eğitim Kurumu</vt:lpstr>
      <vt:lpstr>Eğitimin İşlevleri</vt:lpstr>
      <vt:lpstr>Eğitimin Açık İşlevleri</vt:lpstr>
      <vt:lpstr>Eğitimin Gizli İşlevleri</vt:lpstr>
      <vt:lpstr>Eğitimin Tarihsel Gelişimi</vt:lpstr>
      <vt:lpstr>Osmanlı Devletinde Eğitim</vt:lpstr>
      <vt:lpstr>Eğitimde sınıflandırmalar</vt:lpstr>
      <vt:lpstr>Cumhuriyet Döneminde Eğitim</vt:lpstr>
      <vt:lpstr>Günümüzde Türk Eğitim Sisteminin Özellikleri (1)</vt:lpstr>
      <vt:lpstr>Günümüzde Türk Eğitim Sisteminin Özellikleri (2)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25</cp:revision>
  <dcterms:created xsi:type="dcterms:W3CDTF">2017-10-29T16:12:06Z</dcterms:created>
  <dcterms:modified xsi:type="dcterms:W3CDTF">2020-11-26T20:35:51Z</dcterms:modified>
</cp:coreProperties>
</file>