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4" r:id="rId9"/>
    <p:sldId id="271" r:id="rId10"/>
    <p:sldId id="272" r:id="rId11"/>
    <p:sldId id="273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26D3-7AD4-41BC-A8B7-D5042C27CD0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212FA-BD9A-44C1-AA0A-D60CA00FAE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690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4409D-4B61-4D7E-B304-BAD2E8B5176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AED37-DCCE-4296-8DA0-7E7D731559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467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605EC-22E1-4D13-B920-D77F2412D330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2E848-86BB-465E-AAEC-A35F9E2F670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751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D580F-18CB-4DC0-A96F-01DE972DAC1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3F7E39-E0E6-4DFB-AB79-5F7082A59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45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DC193-0B34-4863-8C9B-07A0496DF35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2068C-DD98-4F65-B84C-3BFC56C146B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553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8AEF4-8396-4ACA-8123-F61FF0061A2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FFF6-6002-43D9-A366-B068B9B9002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618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2FE69-F86A-4770-A8F3-0F1A0A8294E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FE470-42A5-43AD-96D5-FA58E5F083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495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9E1A-9EFE-45DB-AC01-E22C19D375F5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ADA71-186B-46EB-81D8-E98BE7570E9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130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09BC7-C990-4B54-AC5B-E6AA4379867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FF3ED-31BB-4ACF-B1EF-D21B486B86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91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C9817-6453-4A77-84D3-1375A838A24B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4E650D-C565-4C1B-8B60-E0A95323EA2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46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1DA36-1D01-4E74-A993-156D6EE76CD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06853-3B46-4E01-B5CA-7FB4D0E134A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71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276F364-68A6-4207-95AF-A799FB72F4F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26.11.2020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3BEE986-1045-4DA4-A35D-50040EAB9E42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040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TÜRKİYE’DE </a:t>
            </a:r>
            <a:r>
              <a:rPr lang="en-US" altLang="tr-TR" b="1" dirty="0" smtClean="0"/>
              <a:t>EĞİTİM</a:t>
            </a:r>
            <a:endParaRPr lang="tr-TR" altLang="tr-TR" b="1" dirty="0" smtClean="0"/>
          </a:p>
          <a:p>
            <a:pPr eaLnBrk="1" hangingPunct="1"/>
            <a:r>
              <a:rPr lang="en-US" altLang="tr-TR" b="1" smtClean="0"/>
              <a:t>ARŞ. </a:t>
            </a:r>
            <a:r>
              <a:rPr lang="en-US" altLang="tr-TR" b="1" dirty="0" smtClean="0"/>
              <a:t>GÖR</a:t>
            </a:r>
            <a:r>
              <a:rPr lang="tr-TR" altLang="tr-TR" b="1" dirty="0" smtClean="0"/>
              <a:t>.DR.</a:t>
            </a:r>
            <a:r>
              <a:rPr lang="en-US" altLang="tr-TR" b="1" dirty="0" smtClean="0"/>
              <a:t> BURCU ÖZDEMİR OCAKLI</a:t>
            </a:r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34887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Günümüzde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Sisteminin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ezbercilik</a:t>
            </a:r>
            <a:endParaRPr lang="en-US" dirty="0" smtClean="0"/>
          </a:p>
          <a:p>
            <a:r>
              <a:rPr lang="en-US" dirty="0" err="1" smtClean="0"/>
              <a:t>Bürokratik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endParaRPr lang="en-US" dirty="0" smtClean="0"/>
          </a:p>
          <a:p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değişen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sınav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müfredatlar</a:t>
            </a:r>
            <a:endParaRPr lang="en-US" dirty="0" smtClean="0"/>
          </a:p>
          <a:p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kurumları</a:t>
            </a:r>
            <a:endParaRPr lang="en-US" dirty="0" smtClean="0"/>
          </a:p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teknoloji</a:t>
            </a:r>
            <a:endParaRPr lang="en-US" dirty="0" smtClean="0"/>
          </a:p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ulusal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etkileşim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88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Günümüzde </a:t>
            </a:r>
            <a:r>
              <a:rPr lang="en-US" dirty="0" err="1"/>
              <a:t>Türk</a:t>
            </a:r>
            <a:r>
              <a:rPr lang="en-US" dirty="0"/>
              <a:t> </a:t>
            </a:r>
            <a:r>
              <a:rPr lang="en-US" dirty="0" err="1"/>
              <a:t>Eğitim</a:t>
            </a:r>
            <a:r>
              <a:rPr lang="en-US" dirty="0"/>
              <a:t> </a:t>
            </a:r>
            <a:r>
              <a:rPr lang="en-US" dirty="0" err="1"/>
              <a:t>Sisteminin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E-</a:t>
            </a:r>
            <a:r>
              <a:rPr lang="en-US" dirty="0" err="1" smtClean="0"/>
              <a:t>okul</a:t>
            </a:r>
            <a:r>
              <a:rPr lang="en-US" dirty="0" smtClean="0"/>
              <a:t> </a:t>
            </a:r>
            <a:r>
              <a:rPr lang="en-US" dirty="0" err="1" smtClean="0"/>
              <a:t>uygulamaları</a:t>
            </a:r>
            <a:endParaRPr lang="en-US" dirty="0" smtClean="0"/>
          </a:p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personelinin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 smtClean="0"/>
          </a:p>
          <a:p>
            <a:r>
              <a:rPr lang="en-US" dirty="0" err="1" smtClean="0"/>
              <a:t>Eğitimdeki</a:t>
            </a:r>
            <a:r>
              <a:rPr lang="en-US" dirty="0" smtClean="0"/>
              <a:t> </a:t>
            </a:r>
            <a:r>
              <a:rPr lang="en-US" dirty="0" err="1" smtClean="0"/>
              <a:t>Eşitsizlikler</a:t>
            </a:r>
            <a:endParaRPr lang="en-US" dirty="0" smtClean="0"/>
          </a:p>
          <a:p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tercihleri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belirsizlik</a:t>
            </a:r>
            <a:endParaRPr lang="en-US" dirty="0" smtClean="0"/>
          </a:p>
          <a:p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44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lvl="0" eaLnBrk="1" hangingPunct="1"/>
            <a:r>
              <a:rPr lang="tr-TR" altLang="tr-TR" b="1" dirty="0" smtClean="0">
                <a:solidFill>
                  <a:prstClr val="black"/>
                </a:solidFill>
              </a:rPr>
              <a:t>Kaynak</a:t>
            </a:r>
            <a:r>
              <a:rPr lang="en-US" altLang="tr-TR" b="1" smtClean="0">
                <a:solidFill>
                  <a:prstClr val="black"/>
                </a:solidFill>
              </a:rPr>
              <a:t>ça</a:t>
            </a:r>
            <a:endParaRPr lang="tr-TR" altLang="tr-TR" b="1" dirty="0" smtClean="0">
              <a:solidFill>
                <a:prstClr val="black"/>
              </a:solidFill>
            </a:endParaRPr>
          </a:p>
          <a:p>
            <a:pPr algn="just" eaLnBrk="1" hangingPunct="1"/>
            <a:r>
              <a:rPr lang="en-US" dirty="0" err="1">
                <a:solidFill>
                  <a:prstClr val="black"/>
                </a:solidFill>
              </a:rPr>
              <a:t>Zencirkıran</a:t>
            </a:r>
            <a:r>
              <a:rPr lang="en-US" dirty="0">
                <a:solidFill>
                  <a:prstClr val="black"/>
                </a:solidFill>
              </a:rPr>
              <a:t>, M. </a:t>
            </a:r>
            <a:r>
              <a:rPr lang="en-US" dirty="0" err="1">
                <a:solidFill>
                  <a:prstClr val="black"/>
                </a:solidFill>
              </a:rPr>
              <a:t>Türkiye’nin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Toplumsal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Yapısı</a:t>
            </a:r>
            <a:r>
              <a:rPr lang="en-US" dirty="0">
                <a:solidFill>
                  <a:prstClr val="black"/>
                </a:solidFill>
              </a:rPr>
              <a:t>. </a:t>
            </a:r>
            <a:r>
              <a:rPr lang="en-US" dirty="0" err="1">
                <a:solidFill>
                  <a:prstClr val="black"/>
                </a:solidFill>
              </a:rPr>
              <a:t>Anadolu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Üniversitesi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Yayınları</a:t>
            </a:r>
            <a:r>
              <a:rPr lang="en-US" dirty="0">
                <a:solidFill>
                  <a:prstClr val="black"/>
                </a:solidFill>
              </a:rPr>
              <a:t>.  </a:t>
            </a:r>
            <a:endParaRPr lang="tr-TR" dirty="0">
              <a:solidFill>
                <a:prstClr val="black"/>
              </a:solidFill>
            </a:endParaRPr>
          </a:p>
          <a:p>
            <a:pPr lvl="0" algn="just" eaLnBrk="1" hangingPunct="1"/>
            <a:r>
              <a:rPr lang="tr-TR" altLang="tr-TR" b="1" dirty="0" smtClean="0">
                <a:solidFill>
                  <a:prstClr val="black"/>
                </a:solidFill>
              </a:rPr>
              <a:t> </a:t>
            </a:r>
          </a:p>
          <a:p>
            <a:pPr lvl="0" eaLnBrk="1" hangingPunct="1"/>
            <a:endParaRPr lang="tr-TR" altLang="tr-TR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r>
              <a:rPr lang="tr-TR" sz="2000" dirty="0" smtClean="0">
                <a:solidFill>
                  <a:srgbClr val="000000"/>
                </a:solidFill>
              </a:rPr>
              <a:t> </a:t>
            </a:r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30138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toplumdaki</a:t>
            </a:r>
            <a:r>
              <a:rPr lang="en-US" dirty="0" smtClean="0"/>
              <a:t>/</a:t>
            </a:r>
            <a:r>
              <a:rPr lang="en-US" dirty="0" err="1" smtClean="0"/>
              <a:t>gruptaki</a:t>
            </a:r>
            <a:r>
              <a:rPr lang="en-US" dirty="0" smtClean="0"/>
              <a:t> </a:t>
            </a:r>
            <a:r>
              <a:rPr lang="en-US" dirty="0" err="1" smtClean="0"/>
              <a:t>insanların</a:t>
            </a:r>
            <a:r>
              <a:rPr lang="en-US" dirty="0" smtClean="0"/>
              <a:t> </a:t>
            </a:r>
            <a:r>
              <a:rPr lang="en-US" dirty="0" err="1" smtClean="0"/>
              <a:t>eğitimle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ilişkilerini</a:t>
            </a:r>
            <a:r>
              <a:rPr lang="en-US" dirty="0" smtClean="0"/>
              <a:t> </a:t>
            </a:r>
            <a:r>
              <a:rPr lang="en-US" dirty="0" err="1" smtClean="0"/>
              <a:t>düzenleyen</a:t>
            </a:r>
            <a:r>
              <a:rPr lang="en-US" dirty="0" smtClean="0"/>
              <a:t> </a:t>
            </a:r>
            <a:r>
              <a:rPr lang="en-US" dirty="0" err="1" smtClean="0"/>
              <a:t>kurumdur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Her </a:t>
            </a:r>
            <a:r>
              <a:rPr lang="en-US" dirty="0" err="1" smtClean="0"/>
              <a:t>toplumda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zamanlarda</a:t>
            </a:r>
            <a:r>
              <a:rPr lang="en-US" dirty="0" smtClean="0"/>
              <a:t> </a:t>
            </a:r>
            <a:r>
              <a:rPr lang="en-US" dirty="0" err="1" smtClean="0"/>
              <a:t>çağın</a:t>
            </a:r>
            <a:r>
              <a:rPr lang="en-US" dirty="0" smtClean="0"/>
              <a:t> </a:t>
            </a:r>
            <a:r>
              <a:rPr lang="en-US" dirty="0" err="1" smtClean="0"/>
              <a:t>özelliklerine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/>
              <a:t> </a:t>
            </a:r>
            <a:r>
              <a:rPr lang="en-US" dirty="0" err="1" smtClean="0"/>
              <a:t>önceliklerine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kültürlere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biçimlerine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kurumlarının</a:t>
            </a:r>
            <a:r>
              <a:rPr lang="en-US" dirty="0" smtClean="0"/>
              <a:t> </a:t>
            </a:r>
            <a:r>
              <a:rPr lang="en-US" dirty="0" err="1" smtClean="0"/>
              <a:t>niteliği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eğitimlerin</a:t>
            </a:r>
            <a:r>
              <a:rPr lang="en-US" dirty="0" smtClean="0"/>
              <a:t> </a:t>
            </a:r>
            <a:r>
              <a:rPr lang="en-US" dirty="0" err="1" smtClean="0"/>
              <a:t>içeriği</a:t>
            </a:r>
            <a:r>
              <a:rPr lang="en-US" dirty="0" smtClean="0"/>
              <a:t> </a:t>
            </a:r>
            <a:r>
              <a:rPr lang="en-US" dirty="0" err="1" smtClean="0"/>
              <a:t>değişmektedir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08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işlevleri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ikiye</a:t>
            </a:r>
            <a:r>
              <a:rPr lang="en-US" dirty="0" smtClean="0"/>
              <a:t> </a:t>
            </a:r>
            <a:r>
              <a:rPr lang="en-US" dirty="0" err="1" smtClean="0"/>
              <a:t>ayrılabilir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Gizli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577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Açık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Toplumsallaştırma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kültürün</a:t>
            </a:r>
            <a:r>
              <a:rPr lang="en-US" dirty="0" smtClean="0"/>
              <a:t> </a:t>
            </a:r>
            <a:r>
              <a:rPr lang="en-US" dirty="0" err="1" smtClean="0"/>
              <a:t>aktarımı</a:t>
            </a:r>
            <a:endParaRPr lang="en-US" dirty="0" smtClean="0"/>
          </a:p>
          <a:p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beceriler</a:t>
            </a:r>
            <a:r>
              <a:rPr lang="en-US" dirty="0" smtClean="0"/>
              <a:t> </a:t>
            </a:r>
            <a:r>
              <a:rPr lang="en-US" dirty="0" err="1" smtClean="0"/>
              <a:t>kazandırma</a:t>
            </a:r>
            <a:endParaRPr lang="en-US" dirty="0" smtClean="0"/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arada</a:t>
            </a:r>
            <a:r>
              <a:rPr lang="en-US" dirty="0" smtClean="0"/>
              <a:t> </a:t>
            </a:r>
            <a:r>
              <a:rPr lang="en-US" dirty="0" err="1" smtClean="0"/>
              <a:t>yaşama</a:t>
            </a:r>
            <a:r>
              <a:rPr lang="en-US" dirty="0" smtClean="0"/>
              <a:t> </a:t>
            </a:r>
            <a:r>
              <a:rPr lang="en-US" dirty="0" err="1" smtClean="0"/>
              <a:t>kültürü</a:t>
            </a:r>
            <a:r>
              <a:rPr lang="en-US" dirty="0" smtClean="0"/>
              <a:t> </a:t>
            </a:r>
            <a:r>
              <a:rPr lang="en-US" dirty="0" err="1" smtClean="0"/>
              <a:t>kazandırma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5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Gizli</a:t>
            </a:r>
            <a:r>
              <a:rPr lang="en-US" dirty="0" smtClean="0"/>
              <a:t> </a:t>
            </a:r>
            <a:r>
              <a:rPr lang="en-US" dirty="0" err="1" smtClean="0"/>
              <a:t>İşlevleri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 smtClean="0"/>
              <a:t>oranlarını</a:t>
            </a:r>
            <a:r>
              <a:rPr lang="en-US" dirty="0" smtClean="0"/>
              <a:t> </a:t>
            </a:r>
            <a:r>
              <a:rPr lang="en-US" dirty="0" err="1" smtClean="0"/>
              <a:t>azaltma</a:t>
            </a:r>
            <a:endParaRPr lang="en-US" dirty="0" smtClean="0"/>
          </a:p>
          <a:p>
            <a:r>
              <a:rPr lang="en-US" dirty="0" err="1" smtClean="0"/>
              <a:t>İşsizliği</a:t>
            </a:r>
            <a:r>
              <a:rPr lang="en-US" dirty="0" smtClean="0"/>
              <a:t> </a:t>
            </a:r>
            <a:r>
              <a:rPr lang="en-US" dirty="0" err="1" smtClean="0"/>
              <a:t>azaltma</a:t>
            </a:r>
            <a:endParaRPr lang="en-US" dirty="0" smtClean="0"/>
          </a:p>
          <a:p>
            <a:r>
              <a:rPr lang="en-US" dirty="0" err="1" smtClean="0"/>
              <a:t>Dikey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hareketliliği</a:t>
            </a:r>
            <a:r>
              <a:rPr lang="en-US" dirty="0" smtClean="0"/>
              <a:t> </a:t>
            </a:r>
            <a:r>
              <a:rPr lang="en-US" dirty="0" err="1" smtClean="0"/>
              <a:t>azaltma</a:t>
            </a:r>
            <a:endParaRPr lang="en-US" dirty="0" smtClean="0"/>
          </a:p>
          <a:p>
            <a:r>
              <a:rPr lang="en-US" dirty="0" err="1" smtClean="0"/>
              <a:t>Çalışan</a:t>
            </a:r>
            <a:r>
              <a:rPr lang="en-US" dirty="0" smtClean="0"/>
              <a:t> </a:t>
            </a:r>
            <a:r>
              <a:rPr lang="en-US" dirty="0" err="1" smtClean="0"/>
              <a:t>ebeveynleri</a:t>
            </a:r>
            <a:r>
              <a:rPr lang="en-US" dirty="0" smtClean="0"/>
              <a:t> </a:t>
            </a:r>
            <a:r>
              <a:rPr lang="en-US" dirty="0" err="1" smtClean="0"/>
              <a:t>destekleme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7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Eğitimin</a:t>
            </a:r>
            <a:r>
              <a:rPr lang="en-US" dirty="0" smtClean="0"/>
              <a:t> 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Tarım</a:t>
            </a:r>
            <a:r>
              <a:rPr lang="en-US" dirty="0" smtClean="0"/>
              <a:t> </a:t>
            </a:r>
            <a:r>
              <a:rPr lang="en-US" dirty="0" err="1" smtClean="0"/>
              <a:t>toplumlarında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pPr lvl="1"/>
            <a:r>
              <a:rPr lang="en-US" dirty="0" smtClean="0"/>
              <a:t>Din </a:t>
            </a:r>
            <a:r>
              <a:rPr lang="en-US" dirty="0" err="1" smtClean="0"/>
              <a:t>temelli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toplumlarında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pPr lvl="1"/>
            <a:r>
              <a:rPr lang="en-US" dirty="0" err="1" smtClean="0"/>
              <a:t>Kitle</a:t>
            </a:r>
            <a:r>
              <a:rPr lang="en-US" dirty="0" smtClean="0"/>
              <a:t> </a:t>
            </a:r>
            <a:r>
              <a:rPr lang="en-US" dirty="0" err="1" smtClean="0"/>
              <a:t>eğitimi</a:t>
            </a:r>
            <a:endParaRPr lang="en-US" dirty="0" smtClean="0"/>
          </a:p>
          <a:p>
            <a:pPr lvl="1"/>
            <a:r>
              <a:rPr lang="en-US" dirty="0" err="1" smtClean="0"/>
              <a:t>Ezberci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err="1" smtClean="0"/>
              <a:t>Sanayi</a:t>
            </a:r>
            <a:r>
              <a:rPr lang="en-US" dirty="0" smtClean="0"/>
              <a:t> </a:t>
            </a:r>
            <a:r>
              <a:rPr lang="en-US" dirty="0" err="1" smtClean="0"/>
              <a:t>sonrası</a:t>
            </a:r>
            <a:r>
              <a:rPr lang="en-US" dirty="0" smtClean="0"/>
              <a:t> </a:t>
            </a:r>
            <a:r>
              <a:rPr lang="en-US" dirty="0" err="1" smtClean="0"/>
              <a:t>toplumlarda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pPr lvl="1"/>
            <a:r>
              <a:rPr lang="en-US" dirty="0" err="1" smtClean="0"/>
              <a:t>Yenilikçi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modeli</a:t>
            </a:r>
            <a:endParaRPr lang="en-US" dirty="0" smtClean="0"/>
          </a:p>
          <a:p>
            <a:pPr lvl="1"/>
            <a:r>
              <a:rPr lang="en-US" dirty="0" err="1" smtClean="0"/>
              <a:t>Farklılaşan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konuları</a:t>
            </a:r>
            <a:endParaRPr lang="en-US" dirty="0" smtClean="0"/>
          </a:p>
          <a:p>
            <a:pPr lvl="1"/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teknoloji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/</a:t>
            </a:r>
            <a:r>
              <a:rPr lang="en-US" dirty="0" err="1" smtClean="0"/>
              <a:t>uzaktan</a:t>
            </a:r>
            <a:r>
              <a:rPr lang="en-US" dirty="0" smtClean="0"/>
              <a:t> online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modelleri</a:t>
            </a:r>
            <a:endParaRPr lang="en-US" dirty="0" smtClean="0"/>
          </a:p>
          <a:p>
            <a:pPr lvl="1"/>
            <a:r>
              <a:rPr lang="en-US" dirty="0" err="1" smtClean="0"/>
              <a:t>Özel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kurumlarının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031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Osmanlı</a:t>
            </a:r>
            <a:r>
              <a:rPr lang="en-US" dirty="0" smtClean="0"/>
              <a:t> </a:t>
            </a:r>
            <a:r>
              <a:rPr lang="en-US" dirty="0" err="1" smtClean="0"/>
              <a:t>Devletinde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Enderun</a:t>
            </a:r>
            <a:r>
              <a:rPr lang="en-US" dirty="0" smtClean="0"/>
              <a:t>=&gt; </a:t>
            </a:r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zümre</a:t>
            </a:r>
            <a:r>
              <a:rPr lang="en-US" dirty="0" smtClean="0"/>
              <a:t>=&gt;</a:t>
            </a:r>
            <a:r>
              <a:rPr lang="en-US" dirty="0" err="1" smtClean="0"/>
              <a:t>İlmiye</a:t>
            </a:r>
            <a:r>
              <a:rPr lang="en-US" dirty="0" smtClean="0"/>
              <a:t> </a:t>
            </a:r>
            <a:r>
              <a:rPr lang="en-US" dirty="0" err="1" smtClean="0"/>
              <a:t>zümresi</a:t>
            </a:r>
            <a:endParaRPr lang="en-US" dirty="0" smtClean="0"/>
          </a:p>
          <a:p>
            <a:r>
              <a:rPr lang="en-US" dirty="0" err="1" smtClean="0"/>
              <a:t>Sıbyan</a:t>
            </a:r>
            <a:r>
              <a:rPr lang="en-US" dirty="0" smtClean="0"/>
              <a:t> </a:t>
            </a:r>
            <a:r>
              <a:rPr lang="en-US" dirty="0" err="1" smtClean="0"/>
              <a:t>mektepleri</a:t>
            </a:r>
            <a:endParaRPr lang="en-US" dirty="0" smtClean="0"/>
          </a:p>
          <a:p>
            <a:pPr lvl="1"/>
            <a:r>
              <a:rPr lang="en-US" dirty="0" err="1" smtClean="0"/>
              <a:t>İlköğretim</a:t>
            </a:r>
            <a:r>
              <a:rPr lang="en-US" dirty="0" smtClean="0"/>
              <a:t> </a:t>
            </a:r>
            <a:r>
              <a:rPr lang="en-US" dirty="0" err="1" smtClean="0"/>
              <a:t>seviyesinde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smtClean="0"/>
              <a:t>Medreseler</a:t>
            </a:r>
          </a:p>
          <a:p>
            <a:pPr lvl="1"/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tarsi </a:t>
            </a:r>
            <a:r>
              <a:rPr lang="en-US" dirty="0" err="1" smtClean="0"/>
              <a:t>eğitim</a:t>
            </a:r>
            <a:endParaRPr lang="en-US" dirty="0"/>
          </a:p>
          <a:p>
            <a:r>
              <a:rPr lang="en-US" dirty="0" smtClean="0"/>
              <a:t>18. </a:t>
            </a:r>
            <a:r>
              <a:rPr lang="en-US" dirty="0" err="1" smtClean="0"/>
              <a:t>yy.dan</a:t>
            </a:r>
            <a:r>
              <a:rPr lang="en-US" dirty="0" smtClean="0"/>
              <a:t> </a:t>
            </a:r>
            <a:r>
              <a:rPr lang="en-US" dirty="0" err="1" smtClean="0"/>
              <a:t>itibaren</a:t>
            </a:r>
            <a:r>
              <a:rPr lang="en-US" dirty="0" smtClean="0"/>
              <a:t> </a:t>
            </a:r>
            <a:r>
              <a:rPr lang="en-US" dirty="0" err="1" smtClean="0"/>
              <a:t>Batı</a:t>
            </a:r>
            <a:r>
              <a:rPr lang="en-US" dirty="0" smtClean="0"/>
              <a:t> </a:t>
            </a:r>
            <a:r>
              <a:rPr lang="en-US" dirty="0" err="1" smtClean="0"/>
              <a:t>tarzı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yabancı</a:t>
            </a:r>
            <a:r>
              <a:rPr lang="en-US" dirty="0" smtClean="0"/>
              <a:t> </a:t>
            </a:r>
            <a:r>
              <a:rPr lang="en-US" dirty="0" err="1" smtClean="0"/>
              <a:t>dilde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veren</a:t>
            </a:r>
            <a:r>
              <a:rPr lang="en-US" dirty="0" smtClean="0"/>
              <a:t> </a:t>
            </a:r>
            <a:r>
              <a:rPr lang="en-US" dirty="0" err="1" smtClean="0"/>
              <a:t>okulların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13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Eğitimde</a:t>
            </a:r>
            <a:r>
              <a:rPr lang="en-US" dirty="0" smtClean="0"/>
              <a:t> </a:t>
            </a:r>
            <a:r>
              <a:rPr lang="en-US" dirty="0" err="1" smtClean="0"/>
              <a:t>sınıflandırmalar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Formal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nformal </a:t>
            </a:r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err="1" smtClean="0"/>
              <a:t>İlköğretim</a:t>
            </a:r>
            <a:r>
              <a:rPr lang="en-US" dirty="0" smtClean="0"/>
              <a:t>,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, </a:t>
            </a:r>
            <a:r>
              <a:rPr lang="en-US" dirty="0" err="1" smtClean="0"/>
              <a:t>yüksek</a:t>
            </a:r>
            <a:r>
              <a:rPr lang="en-US" dirty="0" smtClean="0"/>
              <a:t> </a:t>
            </a:r>
            <a:r>
              <a:rPr lang="en-US" dirty="0" err="1" smtClean="0"/>
              <a:t>öğretim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, </a:t>
            </a:r>
            <a:r>
              <a:rPr lang="en-US" dirty="0" err="1" smtClean="0"/>
              <a:t>Örgün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 smtClean="0"/>
          </a:p>
          <a:p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boyu</a:t>
            </a:r>
            <a:r>
              <a:rPr lang="en-US" dirty="0" smtClean="0"/>
              <a:t> </a:t>
            </a:r>
            <a:r>
              <a:rPr lang="en-US" dirty="0" err="1" smtClean="0"/>
              <a:t>öğrenme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6460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alanında</a:t>
            </a:r>
            <a:r>
              <a:rPr lang="en-US" dirty="0" smtClean="0"/>
              <a:t> </a:t>
            </a:r>
            <a:r>
              <a:rPr lang="en-US" dirty="0" err="1" smtClean="0"/>
              <a:t>devrimler</a:t>
            </a:r>
            <a:endParaRPr lang="en-US" dirty="0" smtClean="0"/>
          </a:p>
          <a:p>
            <a:r>
              <a:rPr lang="en-US" dirty="0" err="1" smtClean="0"/>
              <a:t>Tevhid-i</a:t>
            </a:r>
            <a:r>
              <a:rPr lang="en-US" dirty="0" smtClean="0"/>
              <a:t> </a:t>
            </a:r>
            <a:r>
              <a:rPr lang="en-US" dirty="0" err="1" smtClean="0"/>
              <a:t>Tedrisat</a:t>
            </a:r>
            <a:r>
              <a:rPr lang="en-US" dirty="0" smtClean="0"/>
              <a:t> </a:t>
            </a:r>
            <a:r>
              <a:rPr lang="en-US" dirty="0" err="1" smtClean="0"/>
              <a:t>Kanunu</a:t>
            </a:r>
            <a:r>
              <a:rPr lang="en-US" dirty="0" smtClean="0"/>
              <a:t> (3 Mart 1924)</a:t>
            </a:r>
          </a:p>
          <a:p>
            <a:r>
              <a:rPr lang="en-US" dirty="0" smtClean="0"/>
              <a:t>Okuma </a:t>
            </a:r>
            <a:r>
              <a:rPr lang="en-US" dirty="0" err="1" smtClean="0"/>
              <a:t>yazma</a:t>
            </a:r>
            <a:r>
              <a:rPr lang="en-US" dirty="0" smtClean="0"/>
              <a:t> </a:t>
            </a:r>
            <a:r>
              <a:rPr lang="en-US" dirty="0" err="1" smtClean="0"/>
              <a:t>seferberliği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millet </a:t>
            </a:r>
            <a:r>
              <a:rPr lang="en-US" dirty="0" err="1" smtClean="0"/>
              <a:t>okulları</a:t>
            </a:r>
            <a:endParaRPr lang="en-US" dirty="0" smtClean="0"/>
          </a:p>
          <a:p>
            <a:r>
              <a:rPr lang="en-US" dirty="0" err="1" smtClean="0"/>
              <a:t>Harf</a:t>
            </a:r>
            <a:r>
              <a:rPr lang="en-US" dirty="0" smtClean="0"/>
              <a:t> </a:t>
            </a:r>
            <a:r>
              <a:rPr lang="en-US" dirty="0" err="1" smtClean="0"/>
              <a:t>inkılabı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Latin </a:t>
            </a:r>
            <a:r>
              <a:rPr lang="en-US" dirty="0" err="1" smtClean="0"/>
              <a:t>alfabesinin</a:t>
            </a:r>
            <a:r>
              <a:rPr lang="en-US" dirty="0" smtClean="0"/>
              <a:t> </a:t>
            </a:r>
            <a:r>
              <a:rPr lang="en-US" dirty="0" err="1" smtClean="0"/>
              <a:t>kabulü</a:t>
            </a:r>
            <a:endParaRPr lang="en-US" dirty="0" smtClean="0"/>
          </a:p>
          <a:p>
            <a:r>
              <a:rPr lang="en-US" dirty="0" smtClean="0"/>
              <a:t>Karma </a:t>
            </a:r>
            <a:r>
              <a:rPr lang="en-US" dirty="0" err="1" smtClean="0"/>
              <a:t>eğitime</a:t>
            </a:r>
            <a:r>
              <a:rPr lang="en-US" dirty="0" smtClean="0"/>
              <a:t> </a:t>
            </a:r>
            <a:r>
              <a:rPr lang="en-US" dirty="0" err="1" smtClean="0"/>
              <a:t>geçiş</a:t>
            </a:r>
            <a:endParaRPr lang="en-US" dirty="0" smtClean="0"/>
          </a:p>
          <a:p>
            <a:r>
              <a:rPr lang="en-US" dirty="0" err="1" smtClean="0"/>
              <a:t>Üniversitelerin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endParaRPr lang="en-US" dirty="0" smtClean="0"/>
          </a:p>
          <a:p>
            <a:r>
              <a:rPr lang="en-US" dirty="0" err="1" smtClean="0"/>
              <a:t>Köy</a:t>
            </a:r>
            <a:r>
              <a:rPr lang="en-US" dirty="0" smtClean="0"/>
              <a:t> </a:t>
            </a:r>
            <a:r>
              <a:rPr lang="en-US" dirty="0" err="1" smtClean="0"/>
              <a:t>Enstitüleri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Öğretmen</a:t>
            </a:r>
            <a:r>
              <a:rPr lang="en-US" dirty="0" smtClean="0"/>
              <a:t> </a:t>
            </a:r>
            <a:r>
              <a:rPr lang="en-US" dirty="0" err="1" smtClean="0"/>
              <a:t>Okulları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57479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297</Words>
  <Application>Microsoft Office PowerPoint</Application>
  <PresentationFormat>Geniş ekran</PresentationFormat>
  <Paragraphs>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1_Office Teması</vt:lpstr>
      <vt:lpstr>PowerPoint Sunusu</vt:lpstr>
      <vt:lpstr>Eğitim Kurumu</vt:lpstr>
      <vt:lpstr>Eğitimin İşlevleri</vt:lpstr>
      <vt:lpstr>Eğitimin Açık İşlevleri</vt:lpstr>
      <vt:lpstr>Eğitimin Gizli İşlevleri</vt:lpstr>
      <vt:lpstr>Eğitimin Tarihsel Gelişimi</vt:lpstr>
      <vt:lpstr>Osmanlı Devletinde Eğitim</vt:lpstr>
      <vt:lpstr>Eğitimde sınıflandırmalar</vt:lpstr>
      <vt:lpstr>Cumhuriyet Döneminde Eğitim</vt:lpstr>
      <vt:lpstr>Günümüzde Türk Eğitim Sisteminin Özellikleri (1)</vt:lpstr>
      <vt:lpstr>Günümüzde Türk Eğitim Sisteminin Özellikleri (2)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25</cp:revision>
  <dcterms:created xsi:type="dcterms:W3CDTF">2017-10-29T16:12:06Z</dcterms:created>
  <dcterms:modified xsi:type="dcterms:W3CDTF">2020-11-26T20:35:51Z</dcterms:modified>
</cp:coreProperties>
</file>