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819" r:id="rId2"/>
    <p:sldId id="335" r:id="rId3"/>
    <p:sldId id="639" r:id="rId4"/>
    <p:sldId id="775" r:id="rId5"/>
    <p:sldId id="640" r:id="rId6"/>
    <p:sldId id="64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mla Güler" initials="DG" lastIdx="3" clrIdx="0">
    <p:extLst>
      <p:ext uri="{19B8F6BF-5375-455C-9EA6-DF929625EA0E}">
        <p15:presenceInfo xmlns:p15="http://schemas.microsoft.com/office/powerpoint/2012/main" userId="88e680b55ea01af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4CE"/>
    <a:srgbClr val="85A644"/>
    <a:srgbClr val="1BB5A3"/>
    <a:srgbClr val="5DA309"/>
    <a:srgbClr val="68B60A"/>
    <a:srgbClr val="F9AD6F"/>
    <a:srgbClr val="0649D0"/>
    <a:srgbClr val="327A54"/>
    <a:srgbClr val="94DA9C"/>
    <a:srgbClr val="514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16" autoAdjust="0"/>
    <p:restoredTop sz="84020" autoAdjust="0"/>
  </p:normalViewPr>
  <p:slideViewPr>
    <p:cSldViewPr>
      <p:cViewPr varScale="1">
        <p:scale>
          <a:sx n="74" d="100"/>
          <a:sy n="74" d="100"/>
        </p:scale>
        <p:origin x="204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088C8FDE-166C-464C-9DA1-8F6E45CB23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94518BE-ACAB-4B43-AB88-EBDF03FF9A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6BACD-D7DA-4084-B6EB-D0854552C37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CDDF67-13BB-4C46-A4CA-2632F8DC1C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D4458B2-11D0-4479-9780-5F84C85BA2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6B198-31A0-4B5E-9762-DB18A77C72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89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B5DE-2340-4039-AAD1-246EADEE6D7C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80133-E6F4-4E0D-86A1-D7A27675BC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548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73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66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6139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b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67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2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37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07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637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" name="Küçük Resim Yer Tutucusu 4"/>
          <p:cNvSpPr>
            <a:spLocks noGrp="1"/>
          </p:cNvSpPr>
          <p:nvPr>
            <p:ph type="clipArt" sz="quarter" idx="10"/>
          </p:nvPr>
        </p:nvSpPr>
        <p:spPr>
          <a:xfrm>
            <a:off x="8215683" y="20187"/>
            <a:ext cx="914400" cy="91440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317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6876256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96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03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05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43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7092280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34793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0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30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051720" y="486916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6948264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8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Göktuğ\Üniversite\Ankara Üniversitesi\İdari\İnternet Sitesi\logooooo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1080120" cy="104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oshıba\Desktop\fakülte türkçe logo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89240"/>
            <a:ext cx="1203847" cy="1094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aşlık Yer Tutucusu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2476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2339752" y="625013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 Spor Bilimleri Fakültesi</a:t>
            </a:r>
          </a:p>
        </p:txBody>
      </p:sp>
    </p:spTree>
    <p:extLst>
      <p:ext uri="{BB962C8B-B14F-4D97-AF65-F5344CB8AC3E}">
        <p14:creationId xmlns:p14="http://schemas.microsoft.com/office/powerpoint/2010/main" val="199036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11560" y="4149080"/>
            <a:ext cx="7772400" cy="1470025"/>
          </a:xfrm>
        </p:spPr>
        <p:txBody>
          <a:bodyPr/>
          <a:lstStyle/>
          <a:p>
            <a:r>
              <a:rPr lang="tr-TR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Eğitimde Yaratıcı Drama ve </a:t>
            </a:r>
            <a:r>
              <a:rPr lang="tr-TR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ve Beden Eğitimi</a:t>
            </a:r>
            <a:endParaRPr lang="tr-TR" dirty="0"/>
          </a:p>
        </p:txBody>
      </p:sp>
      <p:pic>
        <p:nvPicPr>
          <p:cNvPr id="5" name="Picture 4" descr="yaratÄ±cÄ± drama ile ilgili gÃ¶rsel sonucu">
            <a:extLst>
              <a:ext uri="{FF2B5EF4-FFF2-40B4-BE49-F238E27FC236}">
                <a16:creationId xmlns:a16="http://schemas.microsoft.com/office/drawing/2014/main" id="{F5407782-A4EF-46A9-90BE-3493986DE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4288"/>
            <a:ext cx="2062673" cy="1265106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  <a:softEdge rad="31750"/>
          </a:effectLst>
          <a:scene3d>
            <a:camera prst="perspectiveAbove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eden eÄitiminde yaratÄ±cÄ± drama ile ilgili gÃ¶rsel sonucu">
            <a:extLst>
              <a:ext uri="{FF2B5EF4-FFF2-40B4-BE49-F238E27FC236}">
                <a16:creationId xmlns:a16="http://schemas.microsoft.com/office/drawing/2014/main" id="{C1BE2C95-67B4-4A37-B6B5-C61F1F6AA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00324"/>
            <a:ext cx="4731107" cy="2653034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reflection blurRad="6350" stA="52000" endA="300" endPos="35000" dir="5400000" sy="-100000" algn="bl" rotWithShape="0"/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659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Dünyada Yaratıcı </a:t>
            </a:r>
            <a:r>
              <a:rPr lang="tr-TR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Dramanın</a:t>
            </a: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Gelişimi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16" name="Group 1115"/>
          <p:cNvGrpSpPr/>
          <p:nvPr/>
        </p:nvGrpSpPr>
        <p:grpSpPr>
          <a:xfrm>
            <a:off x="2526790" y="1809038"/>
            <a:ext cx="4936428" cy="2462249"/>
            <a:chOff x="1751012" y="1676400"/>
            <a:chExt cx="8576143" cy="427771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0" name="Freeform 1208"/>
            <p:cNvSpPr>
              <a:spLocks/>
            </p:cNvSpPr>
            <p:nvPr/>
          </p:nvSpPr>
          <p:spPr bwMode="auto">
            <a:xfrm>
              <a:off x="5357220" y="3485722"/>
              <a:ext cx="1635229" cy="1832119"/>
            </a:xfrm>
            <a:custGeom>
              <a:avLst/>
              <a:gdLst/>
              <a:ahLst/>
              <a:cxnLst>
                <a:cxn ang="0">
                  <a:pos x="321" y="7"/>
                </a:cxn>
                <a:cxn ang="0">
                  <a:pos x="324" y="18"/>
                </a:cxn>
                <a:cxn ang="0">
                  <a:pos x="325" y="34"/>
                </a:cxn>
                <a:cxn ang="0">
                  <a:pos x="339" y="58"/>
                </a:cxn>
                <a:cxn ang="0">
                  <a:pos x="405" y="89"/>
                </a:cxn>
                <a:cxn ang="0">
                  <a:pos x="428" y="77"/>
                </a:cxn>
                <a:cxn ang="0">
                  <a:pos x="461" y="64"/>
                </a:cxn>
                <a:cxn ang="0">
                  <a:pos x="482" y="73"/>
                </a:cxn>
                <a:cxn ang="0">
                  <a:pos x="546" y="82"/>
                </a:cxn>
                <a:cxn ang="0">
                  <a:pos x="590" y="83"/>
                </a:cxn>
                <a:cxn ang="0">
                  <a:pos x="599" y="113"/>
                </a:cxn>
                <a:cxn ang="0">
                  <a:pos x="571" y="99"/>
                </a:cxn>
                <a:cxn ang="0">
                  <a:pos x="626" y="205"/>
                </a:cxn>
                <a:cxn ang="0">
                  <a:pos x="639" y="240"/>
                </a:cxn>
                <a:cxn ang="0">
                  <a:pos x="659" y="277"/>
                </a:cxn>
                <a:cxn ang="0">
                  <a:pos x="697" y="308"/>
                </a:cxn>
                <a:cxn ang="0">
                  <a:pos x="700" y="326"/>
                </a:cxn>
                <a:cxn ang="0">
                  <a:pos x="717" y="338"/>
                </a:cxn>
                <a:cxn ang="0">
                  <a:pos x="742" y="331"/>
                </a:cxn>
                <a:cxn ang="0">
                  <a:pos x="771" y="380"/>
                </a:cxn>
                <a:cxn ang="0">
                  <a:pos x="702" y="453"/>
                </a:cxn>
                <a:cxn ang="0">
                  <a:pos x="655" y="511"/>
                </a:cxn>
                <a:cxn ang="0">
                  <a:pos x="655" y="563"/>
                </a:cxn>
                <a:cxn ang="0">
                  <a:pos x="665" y="589"/>
                </a:cxn>
                <a:cxn ang="0">
                  <a:pos x="658" y="650"/>
                </a:cxn>
                <a:cxn ang="0">
                  <a:pos x="609" y="688"/>
                </a:cxn>
                <a:cxn ang="0">
                  <a:pos x="597" y="707"/>
                </a:cxn>
                <a:cxn ang="0">
                  <a:pos x="605" y="751"/>
                </a:cxn>
                <a:cxn ang="0">
                  <a:pos x="575" y="775"/>
                </a:cxn>
                <a:cxn ang="0">
                  <a:pos x="562" y="807"/>
                </a:cxn>
                <a:cxn ang="0">
                  <a:pos x="511" y="868"/>
                </a:cxn>
                <a:cxn ang="0">
                  <a:pos x="492" y="874"/>
                </a:cxn>
                <a:cxn ang="0">
                  <a:pos x="472" y="872"/>
                </a:cxn>
                <a:cxn ang="0">
                  <a:pos x="414" y="877"/>
                </a:cxn>
                <a:cxn ang="0">
                  <a:pos x="410" y="846"/>
                </a:cxn>
                <a:cxn ang="0">
                  <a:pos x="372" y="778"/>
                </a:cxn>
                <a:cxn ang="0">
                  <a:pos x="355" y="716"/>
                </a:cxn>
                <a:cxn ang="0">
                  <a:pos x="339" y="631"/>
                </a:cxn>
                <a:cxn ang="0">
                  <a:pos x="354" y="581"/>
                </a:cxn>
                <a:cxn ang="0">
                  <a:pos x="339" y="523"/>
                </a:cxn>
                <a:cxn ang="0">
                  <a:pos x="301" y="469"/>
                </a:cxn>
                <a:cxn ang="0">
                  <a:pos x="311" y="453"/>
                </a:cxn>
                <a:cxn ang="0">
                  <a:pos x="315" y="426"/>
                </a:cxn>
                <a:cxn ang="0">
                  <a:pos x="266" y="406"/>
                </a:cxn>
                <a:cxn ang="0">
                  <a:pos x="201" y="395"/>
                </a:cxn>
                <a:cxn ang="0">
                  <a:pos x="151" y="400"/>
                </a:cxn>
                <a:cxn ang="0">
                  <a:pos x="102" y="406"/>
                </a:cxn>
                <a:cxn ang="0">
                  <a:pos x="44" y="348"/>
                </a:cxn>
                <a:cxn ang="0">
                  <a:pos x="12" y="317"/>
                </a:cxn>
                <a:cxn ang="0">
                  <a:pos x="5" y="294"/>
                </a:cxn>
                <a:cxn ang="0">
                  <a:pos x="17" y="248"/>
                </a:cxn>
                <a:cxn ang="0">
                  <a:pos x="14" y="192"/>
                </a:cxn>
                <a:cxn ang="0">
                  <a:pos x="48" y="132"/>
                </a:cxn>
                <a:cxn ang="0">
                  <a:pos x="87" y="107"/>
                </a:cxn>
                <a:cxn ang="0">
                  <a:pos x="113" y="51"/>
                </a:cxn>
                <a:cxn ang="0">
                  <a:pos x="155" y="29"/>
                </a:cxn>
                <a:cxn ang="0">
                  <a:pos x="188" y="24"/>
                </a:cxn>
                <a:cxn ang="0">
                  <a:pos x="260" y="6"/>
                </a:cxn>
                <a:cxn ang="0">
                  <a:pos x="288" y="2"/>
                </a:cxn>
                <a:cxn ang="0">
                  <a:pos x="305" y="2"/>
                </a:cxn>
              </a:cxnLst>
              <a:rect l="0" t="0" r="r" b="b"/>
              <a:pathLst>
                <a:path w="789" h="884">
                  <a:moveTo>
                    <a:pt x="309" y="0"/>
                  </a:moveTo>
                  <a:lnTo>
                    <a:pt x="314" y="0"/>
                  </a:lnTo>
                  <a:lnTo>
                    <a:pt x="316" y="1"/>
                  </a:lnTo>
                  <a:lnTo>
                    <a:pt x="318" y="2"/>
                  </a:lnTo>
                  <a:lnTo>
                    <a:pt x="319" y="5"/>
                  </a:lnTo>
                  <a:lnTo>
                    <a:pt x="321" y="7"/>
                  </a:lnTo>
                  <a:lnTo>
                    <a:pt x="325" y="7"/>
                  </a:lnTo>
                  <a:lnTo>
                    <a:pt x="328" y="5"/>
                  </a:lnTo>
                  <a:lnTo>
                    <a:pt x="329" y="5"/>
                  </a:lnTo>
                  <a:lnTo>
                    <a:pt x="329" y="7"/>
                  </a:lnTo>
                  <a:lnTo>
                    <a:pt x="324" y="12"/>
                  </a:lnTo>
                  <a:lnTo>
                    <a:pt x="324" y="18"/>
                  </a:lnTo>
                  <a:lnTo>
                    <a:pt x="325" y="19"/>
                  </a:lnTo>
                  <a:lnTo>
                    <a:pt x="328" y="20"/>
                  </a:lnTo>
                  <a:lnTo>
                    <a:pt x="329" y="21"/>
                  </a:lnTo>
                  <a:lnTo>
                    <a:pt x="329" y="28"/>
                  </a:lnTo>
                  <a:lnTo>
                    <a:pt x="328" y="30"/>
                  </a:lnTo>
                  <a:lnTo>
                    <a:pt x="325" y="34"/>
                  </a:lnTo>
                  <a:lnTo>
                    <a:pt x="324" y="36"/>
                  </a:lnTo>
                  <a:lnTo>
                    <a:pt x="324" y="40"/>
                  </a:lnTo>
                  <a:lnTo>
                    <a:pt x="325" y="45"/>
                  </a:lnTo>
                  <a:lnTo>
                    <a:pt x="329" y="53"/>
                  </a:lnTo>
                  <a:lnTo>
                    <a:pt x="334" y="56"/>
                  </a:lnTo>
                  <a:lnTo>
                    <a:pt x="339" y="58"/>
                  </a:lnTo>
                  <a:lnTo>
                    <a:pt x="343" y="59"/>
                  </a:lnTo>
                  <a:lnTo>
                    <a:pt x="354" y="59"/>
                  </a:lnTo>
                  <a:lnTo>
                    <a:pt x="365" y="62"/>
                  </a:lnTo>
                  <a:lnTo>
                    <a:pt x="375" y="68"/>
                  </a:lnTo>
                  <a:lnTo>
                    <a:pt x="395" y="83"/>
                  </a:lnTo>
                  <a:lnTo>
                    <a:pt x="405" y="89"/>
                  </a:lnTo>
                  <a:lnTo>
                    <a:pt x="419" y="92"/>
                  </a:lnTo>
                  <a:lnTo>
                    <a:pt x="422" y="92"/>
                  </a:lnTo>
                  <a:lnTo>
                    <a:pt x="424" y="90"/>
                  </a:lnTo>
                  <a:lnTo>
                    <a:pt x="426" y="88"/>
                  </a:lnTo>
                  <a:lnTo>
                    <a:pt x="428" y="87"/>
                  </a:lnTo>
                  <a:lnTo>
                    <a:pt x="428" y="77"/>
                  </a:lnTo>
                  <a:lnTo>
                    <a:pt x="429" y="69"/>
                  </a:lnTo>
                  <a:lnTo>
                    <a:pt x="434" y="65"/>
                  </a:lnTo>
                  <a:lnTo>
                    <a:pt x="442" y="63"/>
                  </a:lnTo>
                  <a:lnTo>
                    <a:pt x="451" y="60"/>
                  </a:lnTo>
                  <a:lnTo>
                    <a:pt x="461" y="60"/>
                  </a:lnTo>
                  <a:lnTo>
                    <a:pt x="461" y="64"/>
                  </a:lnTo>
                  <a:lnTo>
                    <a:pt x="462" y="65"/>
                  </a:lnTo>
                  <a:lnTo>
                    <a:pt x="463" y="68"/>
                  </a:lnTo>
                  <a:lnTo>
                    <a:pt x="466" y="69"/>
                  </a:lnTo>
                  <a:lnTo>
                    <a:pt x="467" y="70"/>
                  </a:lnTo>
                  <a:lnTo>
                    <a:pt x="472" y="73"/>
                  </a:lnTo>
                  <a:lnTo>
                    <a:pt x="482" y="73"/>
                  </a:lnTo>
                  <a:lnTo>
                    <a:pt x="486" y="74"/>
                  </a:lnTo>
                  <a:lnTo>
                    <a:pt x="500" y="79"/>
                  </a:lnTo>
                  <a:lnTo>
                    <a:pt x="516" y="84"/>
                  </a:lnTo>
                  <a:lnTo>
                    <a:pt x="531" y="85"/>
                  </a:lnTo>
                  <a:lnTo>
                    <a:pt x="540" y="84"/>
                  </a:lnTo>
                  <a:lnTo>
                    <a:pt x="546" y="82"/>
                  </a:lnTo>
                  <a:lnTo>
                    <a:pt x="561" y="79"/>
                  </a:lnTo>
                  <a:lnTo>
                    <a:pt x="569" y="80"/>
                  </a:lnTo>
                  <a:lnTo>
                    <a:pt x="575" y="83"/>
                  </a:lnTo>
                  <a:lnTo>
                    <a:pt x="582" y="84"/>
                  </a:lnTo>
                  <a:lnTo>
                    <a:pt x="587" y="84"/>
                  </a:lnTo>
                  <a:lnTo>
                    <a:pt x="590" y="83"/>
                  </a:lnTo>
                  <a:lnTo>
                    <a:pt x="591" y="83"/>
                  </a:lnTo>
                  <a:lnTo>
                    <a:pt x="594" y="82"/>
                  </a:lnTo>
                  <a:lnTo>
                    <a:pt x="601" y="94"/>
                  </a:lnTo>
                  <a:lnTo>
                    <a:pt x="602" y="102"/>
                  </a:lnTo>
                  <a:lnTo>
                    <a:pt x="601" y="107"/>
                  </a:lnTo>
                  <a:lnTo>
                    <a:pt x="599" y="113"/>
                  </a:lnTo>
                  <a:lnTo>
                    <a:pt x="596" y="121"/>
                  </a:lnTo>
                  <a:lnTo>
                    <a:pt x="594" y="126"/>
                  </a:lnTo>
                  <a:lnTo>
                    <a:pt x="587" y="122"/>
                  </a:lnTo>
                  <a:lnTo>
                    <a:pt x="582" y="114"/>
                  </a:lnTo>
                  <a:lnTo>
                    <a:pt x="576" y="106"/>
                  </a:lnTo>
                  <a:lnTo>
                    <a:pt x="571" y="99"/>
                  </a:lnTo>
                  <a:lnTo>
                    <a:pt x="571" y="106"/>
                  </a:lnTo>
                  <a:lnTo>
                    <a:pt x="610" y="175"/>
                  </a:lnTo>
                  <a:lnTo>
                    <a:pt x="610" y="182"/>
                  </a:lnTo>
                  <a:lnTo>
                    <a:pt x="615" y="191"/>
                  </a:lnTo>
                  <a:lnTo>
                    <a:pt x="621" y="200"/>
                  </a:lnTo>
                  <a:lnTo>
                    <a:pt x="626" y="205"/>
                  </a:lnTo>
                  <a:lnTo>
                    <a:pt x="626" y="228"/>
                  </a:lnTo>
                  <a:lnTo>
                    <a:pt x="629" y="231"/>
                  </a:lnTo>
                  <a:lnTo>
                    <a:pt x="630" y="234"/>
                  </a:lnTo>
                  <a:lnTo>
                    <a:pt x="634" y="236"/>
                  </a:lnTo>
                  <a:lnTo>
                    <a:pt x="636" y="239"/>
                  </a:lnTo>
                  <a:lnTo>
                    <a:pt x="639" y="240"/>
                  </a:lnTo>
                  <a:lnTo>
                    <a:pt x="643" y="243"/>
                  </a:lnTo>
                  <a:lnTo>
                    <a:pt x="645" y="246"/>
                  </a:lnTo>
                  <a:lnTo>
                    <a:pt x="649" y="256"/>
                  </a:lnTo>
                  <a:lnTo>
                    <a:pt x="650" y="265"/>
                  </a:lnTo>
                  <a:lnTo>
                    <a:pt x="655" y="274"/>
                  </a:lnTo>
                  <a:lnTo>
                    <a:pt x="659" y="277"/>
                  </a:lnTo>
                  <a:lnTo>
                    <a:pt x="661" y="279"/>
                  </a:lnTo>
                  <a:lnTo>
                    <a:pt x="673" y="287"/>
                  </a:lnTo>
                  <a:lnTo>
                    <a:pt x="678" y="292"/>
                  </a:lnTo>
                  <a:lnTo>
                    <a:pt x="681" y="299"/>
                  </a:lnTo>
                  <a:lnTo>
                    <a:pt x="688" y="306"/>
                  </a:lnTo>
                  <a:lnTo>
                    <a:pt x="697" y="308"/>
                  </a:lnTo>
                  <a:lnTo>
                    <a:pt x="697" y="311"/>
                  </a:lnTo>
                  <a:lnTo>
                    <a:pt x="698" y="313"/>
                  </a:lnTo>
                  <a:lnTo>
                    <a:pt x="698" y="318"/>
                  </a:lnTo>
                  <a:lnTo>
                    <a:pt x="697" y="321"/>
                  </a:lnTo>
                  <a:lnTo>
                    <a:pt x="699" y="323"/>
                  </a:lnTo>
                  <a:lnTo>
                    <a:pt x="700" y="326"/>
                  </a:lnTo>
                  <a:lnTo>
                    <a:pt x="703" y="329"/>
                  </a:lnTo>
                  <a:lnTo>
                    <a:pt x="705" y="332"/>
                  </a:lnTo>
                  <a:lnTo>
                    <a:pt x="708" y="336"/>
                  </a:lnTo>
                  <a:lnTo>
                    <a:pt x="712" y="337"/>
                  </a:lnTo>
                  <a:lnTo>
                    <a:pt x="714" y="338"/>
                  </a:lnTo>
                  <a:lnTo>
                    <a:pt x="717" y="338"/>
                  </a:lnTo>
                  <a:lnTo>
                    <a:pt x="719" y="337"/>
                  </a:lnTo>
                  <a:lnTo>
                    <a:pt x="720" y="336"/>
                  </a:lnTo>
                  <a:lnTo>
                    <a:pt x="722" y="333"/>
                  </a:lnTo>
                  <a:lnTo>
                    <a:pt x="723" y="332"/>
                  </a:lnTo>
                  <a:lnTo>
                    <a:pt x="725" y="331"/>
                  </a:lnTo>
                  <a:lnTo>
                    <a:pt x="742" y="331"/>
                  </a:lnTo>
                  <a:lnTo>
                    <a:pt x="764" y="326"/>
                  </a:lnTo>
                  <a:lnTo>
                    <a:pt x="787" y="319"/>
                  </a:lnTo>
                  <a:lnTo>
                    <a:pt x="789" y="324"/>
                  </a:lnTo>
                  <a:lnTo>
                    <a:pt x="787" y="343"/>
                  </a:lnTo>
                  <a:lnTo>
                    <a:pt x="779" y="362"/>
                  </a:lnTo>
                  <a:lnTo>
                    <a:pt x="771" y="380"/>
                  </a:lnTo>
                  <a:lnTo>
                    <a:pt x="762" y="392"/>
                  </a:lnTo>
                  <a:lnTo>
                    <a:pt x="750" y="409"/>
                  </a:lnTo>
                  <a:lnTo>
                    <a:pt x="742" y="423"/>
                  </a:lnTo>
                  <a:lnTo>
                    <a:pt x="729" y="435"/>
                  </a:lnTo>
                  <a:lnTo>
                    <a:pt x="715" y="445"/>
                  </a:lnTo>
                  <a:lnTo>
                    <a:pt x="702" y="453"/>
                  </a:lnTo>
                  <a:lnTo>
                    <a:pt x="689" y="462"/>
                  </a:lnTo>
                  <a:lnTo>
                    <a:pt x="678" y="472"/>
                  </a:lnTo>
                  <a:lnTo>
                    <a:pt x="669" y="483"/>
                  </a:lnTo>
                  <a:lnTo>
                    <a:pt x="663" y="499"/>
                  </a:lnTo>
                  <a:lnTo>
                    <a:pt x="659" y="506"/>
                  </a:lnTo>
                  <a:lnTo>
                    <a:pt x="655" y="511"/>
                  </a:lnTo>
                  <a:lnTo>
                    <a:pt x="650" y="516"/>
                  </a:lnTo>
                  <a:lnTo>
                    <a:pt x="649" y="523"/>
                  </a:lnTo>
                  <a:lnTo>
                    <a:pt x="650" y="534"/>
                  </a:lnTo>
                  <a:lnTo>
                    <a:pt x="651" y="543"/>
                  </a:lnTo>
                  <a:lnTo>
                    <a:pt x="653" y="555"/>
                  </a:lnTo>
                  <a:lnTo>
                    <a:pt x="655" y="563"/>
                  </a:lnTo>
                  <a:lnTo>
                    <a:pt x="660" y="571"/>
                  </a:lnTo>
                  <a:lnTo>
                    <a:pt x="665" y="577"/>
                  </a:lnTo>
                  <a:lnTo>
                    <a:pt x="668" y="582"/>
                  </a:lnTo>
                  <a:lnTo>
                    <a:pt x="668" y="585"/>
                  </a:lnTo>
                  <a:lnTo>
                    <a:pt x="666" y="586"/>
                  </a:lnTo>
                  <a:lnTo>
                    <a:pt x="665" y="589"/>
                  </a:lnTo>
                  <a:lnTo>
                    <a:pt x="665" y="610"/>
                  </a:lnTo>
                  <a:lnTo>
                    <a:pt x="664" y="625"/>
                  </a:lnTo>
                  <a:lnTo>
                    <a:pt x="666" y="630"/>
                  </a:lnTo>
                  <a:lnTo>
                    <a:pt x="666" y="633"/>
                  </a:lnTo>
                  <a:lnTo>
                    <a:pt x="664" y="643"/>
                  </a:lnTo>
                  <a:lnTo>
                    <a:pt x="658" y="650"/>
                  </a:lnTo>
                  <a:lnTo>
                    <a:pt x="650" y="656"/>
                  </a:lnTo>
                  <a:lnTo>
                    <a:pt x="640" y="663"/>
                  </a:lnTo>
                  <a:lnTo>
                    <a:pt x="629" y="667"/>
                  </a:lnTo>
                  <a:lnTo>
                    <a:pt x="620" y="673"/>
                  </a:lnTo>
                  <a:lnTo>
                    <a:pt x="612" y="679"/>
                  </a:lnTo>
                  <a:lnTo>
                    <a:pt x="609" y="688"/>
                  </a:lnTo>
                  <a:lnTo>
                    <a:pt x="605" y="689"/>
                  </a:lnTo>
                  <a:lnTo>
                    <a:pt x="602" y="692"/>
                  </a:lnTo>
                  <a:lnTo>
                    <a:pt x="599" y="694"/>
                  </a:lnTo>
                  <a:lnTo>
                    <a:pt x="597" y="698"/>
                  </a:lnTo>
                  <a:lnTo>
                    <a:pt x="596" y="700"/>
                  </a:lnTo>
                  <a:lnTo>
                    <a:pt x="597" y="707"/>
                  </a:lnTo>
                  <a:lnTo>
                    <a:pt x="602" y="713"/>
                  </a:lnTo>
                  <a:lnTo>
                    <a:pt x="606" y="719"/>
                  </a:lnTo>
                  <a:lnTo>
                    <a:pt x="607" y="727"/>
                  </a:lnTo>
                  <a:lnTo>
                    <a:pt x="607" y="736"/>
                  </a:lnTo>
                  <a:lnTo>
                    <a:pt x="606" y="745"/>
                  </a:lnTo>
                  <a:lnTo>
                    <a:pt x="605" y="751"/>
                  </a:lnTo>
                  <a:lnTo>
                    <a:pt x="604" y="752"/>
                  </a:lnTo>
                  <a:lnTo>
                    <a:pt x="601" y="753"/>
                  </a:lnTo>
                  <a:lnTo>
                    <a:pt x="592" y="753"/>
                  </a:lnTo>
                  <a:lnTo>
                    <a:pt x="581" y="762"/>
                  </a:lnTo>
                  <a:lnTo>
                    <a:pt x="572" y="773"/>
                  </a:lnTo>
                  <a:lnTo>
                    <a:pt x="575" y="775"/>
                  </a:lnTo>
                  <a:lnTo>
                    <a:pt x="577" y="777"/>
                  </a:lnTo>
                  <a:lnTo>
                    <a:pt x="579" y="780"/>
                  </a:lnTo>
                  <a:lnTo>
                    <a:pt x="579" y="782"/>
                  </a:lnTo>
                  <a:lnTo>
                    <a:pt x="576" y="792"/>
                  </a:lnTo>
                  <a:lnTo>
                    <a:pt x="569" y="801"/>
                  </a:lnTo>
                  <a:lnTo>
                    <a:pt x="562" y="807"/>
                  </a:lnTo>
                  <a:lnTo>
                    <a:pt x="556" y="816"/>
                  </a:lnTo>
                  <a:lnTo>
                    <a:pt x="546" y="834"/>
                  </a:lnTo>
                  <a:lnTo>
                    <a:pt x="537" y="846"/>
                  </a:lnTo>
                  <a:lnTo>
                    <a:pt x="527" y="856"/>
                  </a:lnTo>
                  <a:lnTo>
                    <a:pt x="515" y="867"/>
                  </a:lnTo>
                  <a:lnTo>
                    <a:pt x="511" y="868"/>
                  </a:lnTo>
                  <a:lnTo>
                    <a:pt x="505" y="868"/>
                  </a:lnTo>
                  <a:lnTo>
                    <a:pt x="501" y="869"/>
                  </a:lnTo>
                  <a:lnTo>
                    <a:pt x="498" y="869"/>
                  </a:lnTo>
                  <a:lnTo>
                    <a:pt x="497" y="870"/>
                  </a:lnTo>
                  <a:lnTo>
                    <a:pt x="496" y="873"/>
                  </a:lnTo>
                  <a:lnTo>
                    <a:pt x="492" y="874"/>
                  </a:lnTo>
                  <a:lnTo>
                    <a:pt x="487" y="877"/>
                  </a:lnTo>
                  <a:lnTo>
                    <a:pt x="482" y="877"/>
                  </a:lnTo>
                  <a:lnTo>
                    <a:pt x="479" y="875"/>
                  </a:lnTo>
                  <a:lnTo>
                    <a:pt x="477" y="873"/>
                  </a:lnTo>
                  <a:lnTo>
                    <a:pt x="474" y="872"/>
                  </a:lnTo>
                  <a:lnTo>
                    <a:pt x="472" y="872"/>
                  </a:lnTo>
                  <a:lnTo>
                    <a:pt x="461" y="874"/>
                  </a:lnTo>
                  <a:lnTo>
                    <a:pt x="441" y="882"/>
                  </a:lnTo>
                  <a:lnTo>
                    <a:pt x="429" y="884"/>
                  </a:lnTo>
                  <a:lnTo>
                    <a:pt x="422" y="882"/>
                  </a:lnTo>
                  <a:lnTo>
                    <a:pt x="417" y="877"/>
                  </a:lnTo>
                  <a:lnTo>
                    <a:pt x="414" y="877"/>
                  </a:lnTo>
                  <a:lnTo>
                    <a:pt x="413" y="878"/>
                  </a:lnTo>
                  <a:lnTo>
                    <a:pt x="410" y="867"/>
                  </a:lnTo>
                  <a:lnTo>
                    <a:pt x="405" y="858"/>
                  </a:lnTo>
                  <a:lnTo>
                    <a:pt x="408" y="855"/>
                  </a:lnTo>
                  <a:lnTo>
                    <a:pt x="410" y="850"/>
                  </a:lnTo>
                  <a:lnTo>
                    <a:pt x="410" y="846"/>
                  </a:lnTo>
                  <a:lnTo>
                    <a:pt x="409" y="841"/>
                  </a:lnTo>
                  <a:lnTo>
                    <a:pt x="404" y="834"/>
                  </a:lnTo>
                  <a:lnTo>
                    <a:pt x="400" y="829"/>
                  </a:lnTo>
                  <a:lnTo>
                    <a:pt x="397" y="825"/>
                  </a:lnTo>
                  <a:lnTo>
                    <a:pt x="379" y="795"/>
                  </a:lnTo>
                  <a:lnTo>
                    <a:pt x="372" y="778"/>
                  </a:lnTo>
                  <a:lnTo>
                    <a:pt x="367" y="760"/>
                  </a:lnTo>
                  <a:lnTo>
                    <a:pt x="364" y="739"/>
                  </a:lnTo>
                  <a:lnTo>
                    <a:pt x="364" y="726"/>
                  </a:lnTo>
                  <a:lnTo>
                    <a:pt x="362" y="723"/>
                  </a:lnTo>
                  <a:lnTo>
                    <a:pt x="360" y="721"/>
                  </a:lnTo>
                  <a:lnTo>
                    <a:pt x="355" y="716"/>
                  </a:lnTo>
                  <a:lnTo>
                    <a:pt x="346" y="702"/>
                  </a:lnTo>
                  <a:lnTo>
                    <a:pt x="340" y="687"/>
                  </a:lnTo>
                  <a:lnTo>
                    <a:pt x="335" y="672"/>
                  </a:lnTo>
                  <a:lnTo>
                    <a:pt x="333" y="654"/>
                  </a:lnTo>
                  <a:lnTo>
                    <a:pt x="334" y="641"/>
                  </a:lnTo>
                  <a:lnTo>
                    <a:pt x="339" y="631"/>
                  </a:lnTo>
                  <a:lnTo>
                    <a:pt x="345" y="623"/>
                  </a:lnTo>
                  <a:lnTo>
                    <a:pt x="352" y="615"/>
                  </a:lnTo>
                  <a:lnTo>
                    <a:pt x="357" y="607"/>
                  </a:lnTo>
                  <a:lnTo>
                    <a:pt x="358" y="597"/>
                  </a:lnTo>
                  <a:lnTo>
                    <a:pt x="357" y="589"/>
                  </a:lnTo>
                  <a:lnTo>
                    <a:pt x="354" y="581"/>
                  </a:lnTo>
                  <a:lnTo>
                    <a:pt x="353" y="573"/>
                  </a:lnTo>
                  <a:lnTo>
                    <a:pt x="350" y="560"/>
                  </a:lnTo>
                  <a:lnTo>
                    <a:pt x="346" y="548"/>
                  </a:lnTo>
                  <a:lnTo>
                    <a:pt x="343" y="539"/>
                  </a:lnTo>
                  <a:lnTo>
                    <a:pt x="340" y="532"/>
                  </a:lnTo>
                  <a:lnTo>
                    <a:pt x="339" y="523"/>
                  </a:lnTo>
                  <a:lnTo>
                    <a:pt x="335" y="516"/>
                  </a:lnTo>
                  <a:lnTo>
                    <a:pt x="328" y="507"/>
                  </a:lnTo>
                  <a:lnTo>
                    <a:pt x="319" y="499"/>
                  </a:lnTo>
                  <a:lnTo>
                    <a:pt x="310" y="489"/>
                  </a:lnTo>
                  <a:lnTo>
                    <a:pt x="304" y="480"/>
                  </a:lnTo>
                  <a:lnTo>
                    <a:pt x="301" y="469"/>
                  </a:lnTo>
                  <a:lnTo>
                    <a:pt x="301" y="467"/>
                  </a:lnTo>
                  <a:lnTo>
                    <a:pt x="303" y="463"/>
                  </a:lnTo>
                  <a:lnTo>
                    <a:pt x="305" y="459"/>
                  </a:lnTo>
                  <a:lnTo>
                    <a:pt x="308" y="456"/>
                  </a:lnTo>
                  <a:lnTo>
                    <a:pt x="309" y="454"/>
                  </a:lnTo>
                  <a:lnTo>
                    <a:pt x="311" y="453"/>
                  </a:lnTo>
                  <a:lnTo>
                    <a:pt x="310" y="450"/>
                  </a:lnTo>
                  <a:lnTo>
                    <a:pt x="310" y="448"/>
                  </a:lnTo>
                  <a:lnTo>
                    <a:pt x="311" y="448"/>
                  </a:lnTo>
                  <a:lnTo>
                    <a:pt x="311" y="440"/>
                  </a:lnTo>
                  <a:lnTo>
                    <a:pt x="313" y="431"/>
                  </a:lnTo>
                  <a:lnTo>
                    <a:pt x="315" y="426"/>
                  </a:lnTo>
                  <a:lnTo>
                    <a:pt x="311" y="419"/>
                  </a:lnTo>
                  <a:lnTo>
                    <a:pt x="306" y="414"/>
                  </a:lnTo>
                  <a:lnTo>
                    <a:pt x="299" y="410"/>
                  </a:lnTo>
                  <a:lnTo>
                    <a:pt x="290" y="409"/>
                  </a:lnTo>
                  <a:lnTo>
                    <a:pt x="272" y="409"/>
                  </a:lnTo>
                  <a:lnTo>
                    <a:pt x="266" y="406"/>
                  </a:lnTo>
                  <a:lnTo>
                    <a:pt x="256" y="394"/>
                  </a:lnTo>
                  <a:lnTo>
                    <a:pt x="250" y="387"/>
                  </a:lnTo>
                  <a:lnTo>
                    <a:pt x="241" y="385"/>
                  </a:lnTo>
                  <a:lnTo>
                    <a:pt x="226" y="386"/>
                  </a:lnTo>
                  <a:lnTo>
                    <a:pt x="214" y="390"/>
                  </a:lnTo>
                  <a:lnTo>
                    <a:pt x="201" y="395"/>
                  </a:lnTo>
                  <a:lnTo>
                    <a:pt x="186" y="400"/>
                  </a:lnTo>
                  <a:lnTo>
                    <a:pt x="180" y="406"/>
                  </a:lnTo>
                  <a:lnTo>
                    <a:pt x="176" y="406"/>
                  </a:lnTo>
                  <a:lnTo>
                    <a:pt x="168" y="405"/>
                  </a:lnTo>
                  <a:lnTo>
                    <a:pt x="160" y="401"/>
                  </a:lnTo>
                  <a:lnTo>
                    <a:pt x="151" y="400"/>
                  </a:lnTo>
                  <a:lnTo>
                    <a:pt x="141" y="401"/>
                  </a:lnTo>
                  <a:lnTo>
                    <a:pt x="132" y="405"/>
                  </a:lnTo>
                  <a:lnTo>
                    <a:pt x="123" y="407"/>
                  </a:lnTo>
                  <a:lnTo>
                    <a:pt x="113" y="409"/>
                  </a:lnTo>
                  <a:lnTo>
                    <a:pt x="109" y="409"/>
                  </a:lnTo>
                  <a:lnTo>
                    <a:pt x="102" y="406"/>
                  </a:lnTo>
                  <a:lnTo>
                    <a:pt x="101" y="405"/>
                  </a:lnTo>
                  <a:lnTo>
                    <a:pt x="91" y="397"/>
                  </a:lnTo>
                  <a:lnTo>
                    <a:pt x="65" y="380"/>
                  </a:lnTo>
                  <a:lnTo>
                    <a:pt x="57" y="370"/>
                  </a:lnTo>
                  <a:lnTo>
                    <a:pt x="50" y="358"/>
                  </a:lnTo>
                  <a:lnTo>
                    <a:pt x="44" y="348"/>
                  </a:lnTo>
                  <a:lnTo>
                    <a:pt x="37" y="339"/>
                  </a:lnTo>
                  <a:lnTo>
                    <a:pt x="33" y="337"/>
                  </a:lnTo>
                  <a:lnTo>
                    <a:pt x="27" y="332"/>
                  </a:lnTo>
                  <a:lnTo>
                    <a:pt x="19" y="326"/>
                  </a:lnTo>
                  <a:lnTo>
                    <a:pt x="14" y="321"/>
                  </a:lnTo>
                  <a:lnTo>
                    <a:pt x="12" y="317"/>
                  </a:lnTo>
                  <a:lnTo>
                    <a:pt x="6" y="312"/>
                  </a:lnTo>
                  <a:lnTo>
                    <a:pt x="8" y="312"/>
                  </a:lnTo>
                  <a:lnTo>
                    <a:pt x="8" y="308"/>
                  </a:lnTo>
                  <a:lnTo>
                    <a:pt x="6" y="304"/>
                  </a:lnTo>
                  <a:lnTo>
                    <a:pt x="6" y="298"/>
                  </a:lnTo>
                  <a:lnTo>
                    <a:pt x="5" y="294"/>
                  </a:lnTo>
                  <a:lnTo>
                    <a:pt x="3" y="289"/>
                  </a:lnTo>
                  <a:lnTo>
                    <a:pt x="0" y="285"/>
                  </a:lnTo>
                  <a:lnTo>
                    <a:pt x="6" y="279"/>
                  </a:lnTo>
                  <a:lnTo>
                    <a:pt x="12" y="269"/>
                  </a:lnTo>
                  <a:lnTo>
                    <a:pt x="15" y="258"/>
                  </a:lnTo>
                  <a:lnTo>
                    <a:pt x="17" y="248"/>
                  </a:lnTo>
                  <a:lnTo>
                    <a:pt x="14" y="231"/>
                  </a:lnTo>
                  <a:lnTo>
                    <a:pt x="12" y="217"/>
                  </a:lnTo>
                  <a:lnTo>
                    <a:pt x="9" y="202"/>
                  </a:lnTo>
                  <a:lnTo>
                    <a:pt x="10" y="199"/>
                  </a:lnTo>
                  <a:lnTo>
                    <a:pt x="12" y="196"/>
                  </a:lnTo>
                  <a:lnTo>
                    <a:pt x="14" y="192"/>
                  </a:lnTo>
                  <a:lnTo>
                    <a:pt x="17" y="190"/>
                  </a:lnTo>
                  <a:lnTo>
                    <a:pt x="19" y="186"/>
                  </a:lnTo>
                  <a:lnTo>
                    <a:pt x="20" y="184"/>
                  </a:lnTo>
                  <a:lnTo>
                    <a:pt x="28" y="166"/>
                  </a:lnTo>
                  <a:lnTo>
                    <a:pt x="38" y="148"/>
                  </a:lnTo>
                  <a:lnTo>
                    <a:pt x="48" y="132"/>
                  </a:lnTo>
                  <a:lnTo>
                    <a:pt x="53" y="128"/>
                  </a:lnTo>
                  <a:lnTo>
                    <a:pt x="65" y="123"/>
                  </a:lnTo>
                  <a:lnTo>
                    <a:pt x="70" y="121"/>
                  </a:lnTo>
                  <a:lnTo>
                    <a:pt x="74" y="118"/>
                  </a:lnTo>
                  <a:lnTo>
                    <a:pt x="79" y="114"/>
                  </a:lnTo>
                  <a:lnTo>
                    <a:pt x="87" y="107"/>
                  </a:lnTo>
                  <a:lnTo>
                    <a:pt x="89" y="103"/>
                  </a:lnTo>
                  <a:lnTo>
                    <a:pt x="92" y="93"/>
                  </a:lnTo>
                  <a:lnTo>
                    <a:pt x="92" y="85"/>
                  </a:lnTo>
                  <a:lnTo>
                    <a:pt x="93" y="78"/>
                  </a:lnTo>
                  <a:lnTo>
                    <a:pt x="97" y="70"/>
                  </a:lnTo>
                  <a:lnTo>
                    <a:pt x="113" y="51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32" y="29"/>
                  </a:lnTo>
                  <a:lnTo>
                    <a:pt x="133" y="26"/>
                  </a:lnTo>
                  <a:lnTo>
                    <a:pt x="138" y="21"/>
                  </a:lnTo>
                  <a:lnTo>
                    <a:pt x="155" y="29"/>
                  </a:lnTo>
                  <a:lnTo>
                    <a:pt x="173" y="31"/>
                  </a:lnTo>
                  <a:lnTo>
                    <a:pt x="177" y="31"/>
                  </a:lnTo>
                  <a:lnTo>
                    <a:pt x="181" y="29"/>
                  </a:lnTo>
                  <a:lnTo>
                    <a:pt x="183" y="28"/>
                  </a:lnTo>
                  <a:lnTo>
                    <a:pt x="186" y="25"/>
                  </a:lnTo>
                  <a:lnTo>
                    <a:pt x="188" y="24"/>
                  </a:lnTo>
                  <a:lnTo>
                    <a:pt x="202" y="18"/>
                  </a:lnTo>
                  <a:lnTo>
                    <a:pt x="219" y="11"/>
                  </a:lnTo>
                  <a:lnTo>
                    <a:pt x="236" y="6"/>
                  </a:lnTo>
                  <a:lnTo>
                    <a:pt x="252" y="5"/>
                  </a:lnTo>
                  <a:lnTo>
                    <a:pt x="256" y="5"/>
                  </a:lnTo>
                  <a:lnTo>
                    <a:pt x="260" y="6"/>
                  </a:lnTo>
                  <a:lnTo>
                    <a:pt x="264" y="9"/>
                  </a:lnTo>
                  <a:lnTo>
                    <a:pt x="266" y="9"/>
                  </a:lnTo>
                  <a:lnTo>
                    <a:pt x="270" y="7"/>
                  </a:lnTo>
                  <a:lnTo>
                    <a:pt x="272" y="6"/>
                  </a:lnTo>
                  <a:lnTo>
                    <a:pt x="284" y="2"/>
                  </a:lnTo>
                  <a:lnTo>
                    <a:pt x="288" y="2"/>
                  </a:lnTo>
                  <a:lnTo>
                    <a:pt x="290" y="4"/>
                  </a:lnTo>
                  <a:lnTo>
                    <a:pt x="293" y="6"/>
                  </a:lnTo>
                  <a:lnTo>
                    <a:pt x="299" y="6"/>
                  </a:lnTo>
                  <a:lnTo>
                    <a:pt x="301" y="5"/>
                  </a:lnTo>
                  <a:lnTo>
                    <a:pt x="303" y="4"/>
                  </a:lnTo>
                  <a:lnTo>
                    <a:pt x="305" y="2"/>
                  </a:lnTo>
                  <a:lnTo>
                    <a:pt x="306" y="1"/>
                  </a:lnTo>
                  <a:lnTo>
                    <a:pt x="30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949" name="Freeform 1227"/>
            <p:cNvSpPr>
              <a:spLocks/>
            </p:cNvSpPr>
            <p:nvPr/>
          </p:nvSpPr>
          <p:spPr bwMode="auto">
            <a:xfrm>
              <a:off x="10049436" y="4828724"/>
              <a:ext cx="24870" cy="1658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2" y="0"/>
                </a:cxn>
                <a:cxn ang="0">
                  <a:pos x="12" y="3"/>
                </a:cxn>
                <a:cxn ang="0">
                  <a:pos x="8" y="5"/>
                </a:cxn>
                <a:cxn ang="0">
                  <a:pos x="5" y="8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6" y="0"/>
                </a:cxn>
              </a:cxnLst>
              <a:rect l="0" t="0" r="r" b="b"/>
              <a:pathLst>
                <a:path w="12" h="8">
                  <a:moveTo>
                    <a:pt x="6" y="0"/>
                  </a:moveTo>
                  <a:lnTo>
                    <a:pt x="12" y="0"/>
                  </a:lnTo>
                  <a:lnTo>
                    <a:pt x="12" y="3"/>
                  </a:lnTo>
                  <a:lnTo>
                    <a:pt x="8" y="5"/>
                  </a:lnTo>
                  <a:lnTo>
                    <a:pt x="5" y="8"/>
                  </a:lnTo>
                  <a:lnTo>
                    <a:pt x="2" y="8"/>
                  </a:lnTo>
                  <a:lnTo>
                    <a:pt x="0" y="6"/>
                  </a:lnTo>
                  <a:lnTo>
                    <a:pt x="0" y="3"/>
                  </a:lnTo>
                  <a:lnTo>
                    <a:pt x="2" y="1"/>
                  </a:lnTo>
                  <a:lnTo>
                    <a:pt x="3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111" name="Group 1110"/>
            <p:cNvGrpSpPr/>
            <p:nvPr/>
          </p:nvGrpSpPr>
          <p:grpSpPr>
            <a:xfrm>
              <a:off x="3823545" y="4144788"/>
              <a:ext cx="1121241" cy="1809322"/>
              <a:chOff x="3823545" y="4144788"/>
              <a:chExt cx="1121241" cy="1809322"/>
            </a:xfrm>
            <a:grpFill/>
          </p:grpSpPr>
          <p:sp>
            <p:nvSpPr>
              <p:cNvPr id="950" name="Freeform 1228"/>
              <p:cNvSpPr>
                <a:spLocks/>
              </p:cNvSpPr>
              <p:nvPr/>
            </p:nvSpPr>
            <p:spPr bwMode="auto">
              <a:xfrm>
                <a:off x="4296083" y="4184165"/>
                <a:ext cx="16580" cy="1865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8" y="0"/>
                  </a:cxn>
                  <a:cxn ang="0">
                    <a:pos x="8" y="5"/>
                  </a:cxn>
                  <a:cxn ang="0">
                    <a:pos x="7" y="6"/>
                  </a:cxn>
                  <a:cxn ang="0">
                    <a:pos x="5" y="9"/>
                  </a:cxn>
                  <a:cxn ang="0">
                    <a:pos x="0" y="9"/>
                  </a:cxn>
                  <a:cxn ang="0">
                    <a:pos x="0" y="5"/>
                  </a:cxn>
                  <a:cxn ang="0">
                    <a:pos x="2" y="2"/>
                  </a:cxn>
                  <a:cxn ang="0">
                    <a:pos x="4" y="1"/>
                  </a:cxn>
                  <a:cxn ang="0">
                    <a:pos x="5" y="0"/>
                  </a:cxn>
                </a:cxnLst>
                <a:rect l="0" t="0" r="r" b="b"/>
                <a:pathLst>
                  <a:path w="8" h="9">
                    <a:moveTo>
                      <a:pt x="5" y="0"/>
                    </a:moveTo>
                    <a:lnTo>
                      <a:pt x="8" y="0"/>
                    </a:lnTo>
                    <a:lnTo>
                      <a:pt x="8" y="5"/>
                    </a:lnTo>
                    <a:lnTo>
                      <a:pt x="7" y="6"/>
                    </a:lnTo>
                    <a:lnTo>
                      <a:pt x="5" y="9"/>
                    </a:lnTo>
                    <a:lnTo>
                      <a:pt x="0" y="9"/>
                    </a:lnTo>
                    <a:lnTo>
                      <a:pt x="0" y="5"/>
                    </a:lnTo>
                    <a:lnTo>
                      <a:pt x="2" y="2"/>
                    </a:lnTo>
                    <a:lnTo>
                      <a:pt x="4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2" name="Freeform 1230"/>
              <p:cNvSpPr>
                <a:spLocks/>
              </p:cNvSpPr>
              <p:nvPr/>
            </p:nvSpPr>
            <p:spPr bwMode="auto">
              <a:xfrm>
                <a:off x="3997638" y="5527167"/>
                <a:ext cx="18653" cy="49741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6" y="1"/>
                  </a:cxn>
                  <a:cxn ang="0">
                    <a:pos x="9" y="4"/>
                  </a:cxn>
                  <a:cxn ang="0">
                    <a:pos x="9" y="9"/>
                  </a:cxn>
                  <a:cxn ang="0">
                    <a:pos x="8" y="10"/>
                  </a:cxn>
                  <a:cxn ang="0">
                    <a:pos x="8" y="24"/>
                  </a:cxn>
                  <a:cxn ang="0">
                    <a:pos x="4" y="24"/>
                  </a:cxn>
                  <a:cxn ang="0">
                    <a:pos x="1" y="21"/>
                  </a:cxn>
                  <a:cxn ang="0">
                    <a:pos x="0" y="19"/>
                  </a:cxn>
                  <a:cxn ang="0">
                    <a:pos x="0" y="10"/>
                  </a:cxn>
                  <a:cxn ang="0">
                    <a:pos x="1" y="7"/>
                  </a:cxn>
                  <a:cxn ang="0">
                    <a:pos x="1" y="5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4" y="0"/>
                  </a:cxn>
                </a:cxnLst>
                <a:rect l="0" t="0" r="r" b="b"/>
                <a:pathLst>
                  <a:path w="9" h="24">
                    <a:moveTo>
                      <a:pt x="4" y="0"/>
                    </a:moveTo>
                    <a:lnTo>
                      <a:pt x="6" y="1"/>
                    </a:lnTo>
                    <a:lnTo>
                      <a:pt x="9" y="4"/>
                    </a:lnTo>
                    <a:lnTo>
                      <a:pt x="9" y="9"/>
                    </a:lnTo>
                    <a:lnTo>
                      <a:pt x="8" y="10"/>
                    </a:lnTo>
                    <a:lnTo>
                      <a:pt x="8" y="24"/>
                    </a:lnTo>
                    <a:lnTo>
                      <a:pt x="4" y="24"/>
                    </a:lnTo>
                    <a:lnTo>
                      <a:pt x="1" y="21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1" y="5"/>
                    </a:lnTo>
                    <a:lnTo>
                      <a:pt x="3" y="2"/>
                    </a:lnTo>
                    <a:lnTo>
                      <a:pt x="4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3" name="Freeform 1231"/>
              <p:cNvSpPr>
                <a:spLocks/>
              </p:cNvSpPr>
              <p:nvPr/>
            </p:nvSpPr>
            <p:spPr bwMode="auto">
              <a:xfrm>
                <a:off x="3823545" y="4144788"/>
                <a:ext cx="1121241" cy="1809322"/>
              </a:xfrm>
              <a:custGeom>
                <a:avLst/>
                <a:gdLst/>
                <a:ahLst/>
                <a:cxnLst>
                  <a:cxn ang="0">
                    <a:pos x="110" y="23"/>
                  </a:cxn>
                  <a:cxn ang="0">
                    <a:pos x="120" y="28"/>
                  </a:cxn>
                  <a:cxn ang="0">
                    <a:pos x="134" y="9"/>
                  </a:cxn>
                  <a:cxn ang="0">
                    <a:pos x="146" y="13"/>
                  </a:cxn>
                  <a:cxn ang="0">
                    <a:pos x="182" y="24"/>
                  </a:cxn>
                  <a:cxn ang="0">
                    <a:pos x="218" y="19"/>
                  </a:cxn>
                  <a:cxn ang="0">
                    <a:pos x="233" y="33"/>
                  </a:cxn>
                  <a:cxn ang="0">
                    <a:pos x="261" y="54"/>
                  </a:cxn>
                  <a:cxn ang="0">
                    <a:pos x="324" y="81"/>
                  </a:cxn>
                  <a:cxn ang="0">
                    <a:pos x="356" y="112"/>
                  </a:cxn>
                  <a:cxn ang="0">
                    <a:pos x="348" y="152"/>
                  </a:cxn>
                  <a:cxn ang="0">
                    <a:pos x="376" y="166"/>
                  </a:cxn>
                  <a:cxn ang="0">
                    <a:pos x="427" y="165"/>
                  </a:cxn>
                  <a:cxn ang="0">
                    <a:pos x="452" y="176"/>
                  </a:cxn>
                  <a:cxn ang="0">
                    <a:pos x="516" y="203"/>
                  </a:cxn>
                  <a:cxn ang="0">
                    <a:pos x="513" y="278"/>
                  </a:cxn>
                  <a:cxn ang="0">
                    <a:pos x="494" y="326"/>
                  </a:cxn>
                  <a:cxn ang="0">
                    <a:pos x="484" y="366"/>
                  </a:cxn>
                  <a:cxn ang="0">
                    <a:pos x="465" y="403"/>
                  </a:cxn>
                  <a:cxn ang="0">
                    <a:pos x="424" y="421"/>
                  </a:cxn>
                  <a:cxn ang="0">
                    <a:pos x="370" y="492"/>
                  </a:cxn>
                  <a:cxn ang="0">
                    <a:pos x="322" y="564"/>
                  </a:cxn>
                  <a:cxn ang="0">
                    <a:pos x="275" y="564"/>
                  </a:cxn>
                  <a:cxn ang="0">
                    <a:pos x="281" y="588"/>
                  </a:cxn>
                  <a:cxn ang="0">
                    <a:pos x="267" y="620"/>
                  </a:cxn>
                  <a:cxn ang="0">
                    <a:pos x="222" y="643"/>
                  </a:cxn>
                  <a:cxn ang="0">
                    <a:pos x="197" y="652"/>
                  </a:cxn>
                  <a:cxn ang="0">
                    <a:pos x="198" y="673"/>
                  </a:cxn>
                  <a:cxn ang="0">
                    <a:pos x="201" y="679"/>
                  </a:cxn>
                  <a:cxn ang="0">
                    <a:pos x="189" y="698"/>
                  </a:cxn>
                  <a:cxn ang="0">
                    <a:pos x="164" y="727"/>
                  </a:cxn>
                  <a:cxn ang="0">
                    <a:pos x="173" y="764"/>
                  </a:cxn>
                  <a:cxn ang="0">
                    <a:pos x="149" y="789"/>
                  </a:cxn>
                  <a:cxn ang="0">
                    <a:pos x="161" y="844"/>
                  </a:cxn>
                  <a:cxn ang="0">
                    <a:pos x="158" y="873"/>
                  </a:cxn>
                  <a:cxn ang="0">
                    <a:pos x="122" y="857"/>
                  </a:cxn>
                  <a:cxn ang="0">
                    <a:pos x="82" y="830"/>
                  </a:cxn>
                  <a:cxn ang="0">
                    <a:pos x="89" y="814"/>
                  </a:cxn>
                  <a:cxn ang="0">
                    <a:pos x="73" y="770"/>
                  </a:cxn>
                  <a:cxn ang="0">
                    <a:pos x="77" y="733"/>
                  </a:cxn>
                  <a:cxn ang="0">
                    <a:pos x="85" y="727"/>
                  </a:cxn>
                  <a:cxn ang="0">
                    <a:pos x="94" y="668"/>
                  </a:cxn>
                  <a:cxn ang="0">
                    <a:pos x="93" y="635"/>
                  </a:cxn>
                  <a:cxn ang="0">
                    <a:pos x="92" y="619"/>
                  </a:cxn>
                  <a:cxn ang="0">
                    <a:pos x="109" y="575"/>
                  </a:cxn>
                  <a:cxn ang="0">
                    <a:pos x="124" y="469"/>
                  </a:cxn>
                  <a:cxn ang="0">
                    <a:pos x="132" y="400"/>
                  </a:cxn>
                  <a:cxn ang="0">
                    <a:pos x="103" y="345"/>
                  </a:cxn>
                  <a:cxn ang="0">
                    <a:pos x="58" y="305"/>
                  </a:cxn>
                  <a:cxn ang="0">
                    <a:pos x="25" y="239"/>
                  </a:cxn>
                  <a:cxn ang="0">
                    <a:pos x="4" y="214"/>
                  </a:cxn>
                  <a:cxn ang="0">
                    <a:pos x="16" y="175"/>
                  </a:cxn>
                  <a:cxn ang="0">
                    <a:pos x="13" y="145"/>
                  </a:cxn>
                  <a:cxn ang="0">
                    <a:pos x="33" y="115"/>
                  </a:cxn>
                  <a:cxn ang="0">
                    <a:pos x="45" y="94"/>
                  </a:cxn>
                  <a:cxn ang="0">
                    <a:pos x="43" y="66"/>
                  </a:cxn>
                  <a:cxn ang="0">
                    <a:pos x="50" y="48"/>
                  </a:cxn>
                  <a:cxn ang="0">
                    <a:pos x="63" y="34"/>
                  </a:cxn>
                  <a:cxn ang="0">
                    <a:pos x="105" y="6"/>
                  </a:cxn>
                </a:cxnLst>
                <a:rect l="0" t="0" r="r" b="b"/>
                <a:pathLst>
                  <a:path w="541" h="873">
                    <a:moveTo>
                      <a:pt x="112" y="0"/>
                    </a:moveTo>
                    <a:lnTo>
                      <a:pt x="115" y="0"/>
                    </a:lnTo>
                    <a:lnTo>
                      <a:pt x="117" y="3"/>
                    </a:lnTo>
                    <a:lnTo>
                      <a:pt x="118" y="4"/>
                    </a:lnTo>
                    <a:lnTo>
                      <a:pt x="118" y="6"/>
                    </a:lnTo>
                    <a:lnTo>
                      <a:pt x="115" y="9"/>
                    </a:lnTo>
                    <a:lnTo>
                      <a:pt x="114" y="9"/>
                    </a:lnTo>
                    <a:lnTo>
                      <a:pt x="112" y="19"/>
                    </a:lnTo>
                    <a:lnTo>
                      <a:pt x="110" y="23"/>
                    </a:lnTo>
                    <a:lnTo>
                      <a:pt x="110" y="29"/>
                    </a:lnTo>
                    <a:lnTo>
                      <a:pt x="112" y="32"/>
                    </a:lnTo>
                    <a:lnTo>
                      <a:pt x="113" y="35"/>
                    </a:lnTo>
                    <a:lnTo>
                      <a:pt x="114" y="37"/>
                    </a:lnTo>
                    <a:lnTo>
                      <a:pt x="117" y="38"/>
                    </a:lnTo>
                    <a:lnTo>
                      <a:pt x="118" y="38"/>
                    </a:lnTo>
                    <a:lnTo>
                      <a:pt x="119" y="35"/>
                    </a:lnTo>
                    <a:lnTo>
                      <a:pt x="120" y="34"/>
                    </a:lnTo>
                    <a:lnTo>
                      <a:pt x="120" y="28"/>
                    </a:lnTo>
                    <a:lnTo>
                      <a:pt x="118" y="25"/>
                    </a:lnTo>
                    <a:lnTo>
                      <a:pt x="117" y="23"/>
                    </a:lnTo>
                    <a:lnTo>
                      <a:pt x="117" y="16"/>
                    </a:lnTo>
                    <a:lnTo>
                      <a:pt x="118" y="15"/>
                    </a:lnTo>
                    <a:lnTo>
                      <a:pt x="123" y="13"/>
                    </a:lnTo>
                    <a:lnTo>
                      <a:pt x="124" y="13"/>
                    </a:lnTo>
                    <a:lnTo>
                      <a:pt x="127" y="11"/>
                    </a:lnTo>
                    <a:lnTo>
                      <a:pt x="135" y="11"/>
                    </a:lnTo>
                    <a:lnTo>
                      <a:pt x="134" y="9"/>
                    </a:lnTo>
                    <a:lnTo>
                      <a:pt x="133" y="9"/>
                    </a:lnTo>
                    <a:lnTo>
                      <a:pt x="132" y="8"/>
                    </a:lnTo>
                    <a:lnTo>
                      <a:pt x="129" y="6"/>
                    </a:lnTo>
                    <a:lnTo>
                      <a:pt x="128" y="6"/>
                    </a:lnTo>
                    <a:lnTo>
                      <a:pt x="128" y="4"/>
                    </a:lnTo>
                    <a:lnTo>
                      <a:pt x="135" y="4"/>
                    </a:lnTo>
                    <a:lnTo>
                      <a:pt x="137" y="6"/>
                    </a:lnTo>
                    <a:lnTo>
                      <a:pt x="142" y="11"/>
                    </a:lnTo>
                    <a:lnTo>
                      <a:pt x="146" y="13"/>
                    </a:lnTo>
                    <a:lnTo>
                      <a:pt x="148" y="13"/>
                    </a:lnTo>
                    <a:lnTo>
                      <a:pt x="152" y="14"/>
                    </a:lnTo>
                    <a:lnTo>
                      <a:pt x="152" y="16"/>
                    </a:lnTo>
                    <a:lnTo>
                      <a:pt x="153" y="19"/>
                    </a:lnTo>
                    <a:lnTo>
                      <a:pt x="156" y="20"/>
                    </a:lnTo>
                    <a:lnTo>
                      <a:pt x="157" y="21"/>
                    </a:lnTo>
                    <a:lnTo>
                      <a:pt x="179" y="21"/>
                    </a:lnTo>
                    <a:lnTo>
                      <a:pt x="179" y="23"/>
                    </a:lnTo>
                    <a:lnTo>
                      <a:pt x="182" y="24"/>
                    </a:lnTo>
                    <a:lnTo>
                      <a:pt x="183" y="25"/>
                    </a:lnTo>
                    <a:lnTo>
                      <a:pt x="194" y="25"/>
                    </a:lnTo>
                    <a:lnTo>
                      <a:pt x="199" y="20"/>
                    </a:lnTo>
                    <a:lnTo>
                      <a:pt x="201" y="20"/>
                    </a:lnTo>
                    <a:lnTo>
                      <a:pt x="203" y="19"/>
                    </a:lnTo>
                    <a:lnTo>
                      <a:pt x="206" y="19"/>
                    </a:lnTo>
                    <a:lnTo>
                      <a:pt x="208" y="18"/>
                    </a:lnTo>
                    <a:lnTo>
                      <a:pt x="216" y="18"/>
                    </a:lnTo>
                    <a:lnTo>
                      <a:pt x="218" y="19"/>
                    </a:lnTo>
                    <a:lnTo>
                      <a:pt x="221" y="19"/>
                    </a:lnTo>
                    <a:lnTo>
                      <a:pt x="220" y="20"/>
                    </a:lnTo>
                    <a:lnTo>
                      <a:pt x="216" y="20"/>
                    </a:lnTo>
                    <a:lnTo>
                      <a:pt x="216" y="23"/>
                    </a:lnTo>
                    <a:lnTo>
                      <a:pt x="217" y="25"/>
                    </a:lnTo>
                    <a:lnTo>
                      <a:pt x="220" y="28"/>
                    </a:lnTo>
                    <a:lnTo>
                      <a:pt x="227" y="30"/>
                    </a:lnTo>
                    <a:lnTo>
                      <a:pt x="230" y="32"/>
                    </a:lnTo>
                    <a:lnTo>
                      <a:pt x="233" y="33"/>
                    </a:lnTo>
                    <a:lnTo>
                      <a:pt x="236" y="34"/>
                    </a:lnTo>
                    <a:lnTo>
                      <a:pt x="237" y="35"/>
                    </a:lnTo>
                    <a:lnTo>
                      <a:pt x="237" y="40"/>
                    </a:lnTo>
                    <a:lnTo>
                      <a:pt x="238" y="43"/>
                    </a:lnTo>
                    <a:lnTo>
                      <a:pt x="238" y="45"/>
                    </a:lnTo>
                    <a:lnTo>
                      <a:pt x="250" y="45"/>
                    </a:lnTo>
                    <a:lnTo>
                      <a:pt x="253" y="48"/>
                    </a:lnTo>
                    <a:lnTo>
                      <a:pt x="258" y="53"/>
                    </a:lnTo>
                    <a:lnTo>
                      <a:pt x="261" y="54"/>
                    </a:lnTo>
                    <a:lnTo>
                      <a:pt x="266" y="62"/>
                    </a:lnTo>
                    <a:lnTo>
                      <a:pt x="268" y="63"/>
                    </a:lnTo>
                    <a:lnTo>
                      <a:pt x="272" y="64"/>
                    </a:lnTo>
                    <a:lnTo>
                      <a:pt x="276" y="69"/>
                    </a:lnTo>
                    <a:lnTo>
                      <a:pt x="281" y="73"/>
                    </a:lnTo>
                    <a:lnTo>
                      <a:pt x="304" y="77"/>
                    </a:lnTo>
                    <a:lnTo>
                      <a:pt x="314" y="77"/>
                    </a:lnTo>
                    <a:lnTo>
                      <a:pt x="316" y="78"/>
                    </a:lnTo>
                    <a:lnTo>
                      <a:pt x="324" y="81"/>
                    </a:lnTo>
                    <a:lnTo>
                      <a:pt x="327" y="81"/>
                    </a:lnTo>
                    <a:lnTo>
                      <a:pt x="327" y="82"/>
                    </a:lnTo>
                    <a:lnTo>
                      <a:pt x="330" y="82"/>
                    </a:lnTo>
                    <a:lnTo>
                      <a:pt x="335" y="84"/>
                    </a:lnTo>
                    <a:lnTo>
                      <a:pt x="340" y="89"/>
                    </a:lnTo>
                    <a:lnTo>
                      <a:pt x="346" y="94"/>
                    </a:lnTo>
                    <a:lnTo>
                      <a:pt x="351" y="97"/>
                    </a:lnTo>
                    <a:lnTo>
                      <a:pt x="353" y="105"/>
                    </a:lnTo>
                    <a:lnTo>
                      <a:pt x="356" y="112"/>
                    </a:lnTo>
                    <a:lnTo>
                      <a:pt x="359" y="120"/>
                    </a:lnTo>
                    <a:lnTo>
                      <a:pt x="363" y="123"/>
                    </a:lnTo>
                    <a:lnTo>
                      <a:pt x="364" y="123"/>
                    </a:lnTo>
                    <a:lnTo>
                      <a:pt x="366" y="126"/>
                    </a:lnTo>
                    <a:lnTo>
                      <a:pt x="366" y="127"/>
                    </a:lnTo>
                    <a:lnTo>
                      <a:pt x="361" y="133"/>
                    </a:lnTo>
                    <a:lnTo>
                      <a:pt x="355" y="138"/>
                    </a:lnTo>
                    <a:lnTo>
                      <a:pt x="350" y="145"/>
                    </a:lnTo>
                    <a:lnTo>
                      <a:pt x="348" y="152"/>
                    </a:lnTo>
                    <a:lnTo>
                      <a:pt x="348" y="154"/>
                    </a:lnTo>
                    <a:lnTo>
                      <a:pt x="350" y="156"/>
                    </a:lnTo>
                    <a:lnTo>
                      <a:pt x="354" y="156"/>
                    </a:lnTo>
                    <a:lnTo>
                      <a:pt x="358" y="159"/>
                    </a:lnTo>
                    <a:lnTo>
                      <a:pt x="360" y="166"/>
                    </a:lnTo>
                    <a:lnTo>
                      <a:pt x="370" y="166"/>
                    </a:lnTo>
                    <a:lnTo>
                      <a:pt x="370" y="167"/>
                    </a:lnTo>
                    <a:lnTo>
                      <a:pt x="373" y="170"/>
                    </a:lnTo>
                    <a:lnTo>
                      <a:pt x="376" y="166"/>
                    </a:lnTo>
                    <a:lnTo>
                      <a:pt x="381" y="159"/>
                    </a:lnTo>
                    <a:lnTo>
                      <a:pt x="389" y="151"/>
                    </a:lnTo>
                    <a:lnTo>
                      <a:pt x="393" y="151"/>
                    </a:lnTo>
                    <a:lnTo>
                      <a:pt x="399" y="152"/>
                    </a:lnTo>
                    <a:lnTo>
                      <a:pt x="406" y="155"/>
                    </a:lnTo>
                    <a:lnTo>
                      <a:pt x="422" y="162"/>
                    </a:lnTo>
                    <a:lnTo>
                      <a:pt x="423" y="162"/>
                    </a:lnTo>
                    <a:lnTo>
                      <a:pt x="425" y="164"/>
                    </a:lnTo>
                    <a:lnTo>
                      <a:pt x="427" y="165"/>
                    </a:lnTo>
                    <a:lnTo>
                      <a:pt x="427" y="166"/>
                    </a:lnTo>
                    <a:lnTo>
                      <a:pt x="428" y="170"/>
                    </a:lnTo>
                    <a:lnTo>
                      <a:pt x="428" y="176"/>
                    </a:lnTo>
                    <a:lnTo>
                      <a:pt x="430" y="176"/>
                    </a:lnTo>
                    <a:lnTo>
                      <a:pt x="435" y="174"/>
                    </a:lnTo>
                    <a:lnTo>
                      <a:pt x="438" y="171"/>
                    </a:lnTo>
                    <a:lnTo>
                      <a:pt x="444" y="171"/>
                    </a:lnTo>
                    <a:lnTo>
                      <a:pt x="447" y="174"/>
                    </a:lnTo>
                    <a:lnTo>
                      <a:pt x="452" y="176"/>
                    </a:lnTo>
                    <a:lnTo>
                      <a:pt x="454" y="179"/>
                    </a:lnTo>
                    <a:lnTo>
                      <a:pt x="458" y="179"/>
                    </a:lnTo>
                    <a:lnTo>
                      <a:pt x="473" y="176"/>
                    </a:lnTo>
                    <a:lnTo>
                      <a:pt x="484" y="180"/>
                    </a:lnTo>
                    <a:lnTo>
                      <a:pt x="493" y="182"/>
                    </a:lnTo>
                    <a:lnTo>
                      <a:pt x="497" y="188"/>
                    </a:lnTo>
                    <a:lnTo>
                      <a:pt x="503" y="194"/>
                    </a:lnTo>
                    <a:lnTo>
                      <a:pt x="509" y="199"/>
                    </a:lnTo>
                    <a:lnTo>
                      <a:pt x="516" y="203"/>
                    </a:lnTo>
                    <a:lnTo>
                      <a:pt x="531" y="203"/>
                    </a:lnTo>
                    <a:lnTo>
                      <a:pt x="537" y="206"/>
                    </a:lnTo>
                    <a:lnTo>
                      <a:pt x="539" y="214"/>
                    </a:lnTo>
                    <a:lnTo>
                      <a:pt x="541" y="223"/>
                    </a:lnTo>
                    <a:lnTo>
                      <a:pt x="539" y="238"/>
                    </a:lnTo>
                    <a:lnTo>
                      <a:pt x="534" y="250"/>
                    </a:lnTo>
                    <a:lnTo>
                      <a:pt x="528" y="259"/>
                    </a:lnTo>
                    <a:lnTo>
                      <a:pt x="521" y="268"/>
                    </a:lnTo>
                    <a:lnTo>
                      <a:pt x="513" y="278"/>
                    </a:lnTo>
                    <a:lnTo>
                      <a:pt x="508" y="283"/>
                    </a:lnTo>
                    <a:lnTo>
                      <a:pt x="507" y="286"/>
                    </a:lnTo>
                    <a:lnTo>
                      <a:pt x="501" y="292"/>
                    </a:lnTo>
                    <a:lnTo>
                      <a:pt x="497" y="294"/>
                    </a:lnTo>
                    <a:lnTo>
                      <a:pt x="494" y="297"/>
                    </a:lnTo>
                    <a:lnTo>
                      <a:pt x="492" y="303"/>
                    </a:lnTo>
                    <a:lnTo>
                      <a:pt x="492" y="310"/>
                    </a:lnTo>
                    <a:lnTo>
                      <a:pt x="493" y="318"/>
                    </a:lnTo>
                    <a:lnTo>
                      <a:pt x="494" y="326"/>
                    </a:lnTo>
                    <a:lnTo>
                      <a:pt x="494" y="331"/>
                    </a:lnTo>
                    <a:lnTo>
                      <a:pt x="492" y="336"/>
                    </a:lnTo>
                    <a:lnTo>
                      <a:pt x="491" y="341"/>
                    </a:lnTo>
                    <a:lnTo>
                      <a:pt x="491" y="347"/>
                    </a:lnTo>
                    <a:lnTo>
                      <a:pt x="489" y="349"/>
                    </a:lnTo>
                    <a:lnTo>
                      <a:pt x="489" y="350"/>
                    </a:lnTo>
                    <a:lnTo>
                      <a:pt x="487" y="352"/>
                    </a:lnTo>
                    <a:lnTo>
                      <a:pt x="484" y="360"/>
                    </a:lnTo>
                    <a:lnTo>
                      <a:pt x="484" y="366"/>
                    </a:lnTo>
                    <a:lnTo>
                      <a:pt x="483" y="370"/>
                    </a:lnTo>
                    <a:lnTo>
                      <a:pt x="483" y="372"/>
                    </a:lnTo>
                    <a:lnTo>
                      <a:pt x="482" y="374"/>
                    </a:lnTo>
                    <a:lnTo>
                      <a:pt x="477" y="381"/>
                    </a:lnTo>
                    <a:lnTo>
                      <a:pt x="473" y="388"/>
                    </a:lnTo>
                    <a:lnTo>
                      <a:pt x="468" y="395"/>
                    </a:lnTo>
                    <a:lnTo>
                      <a:pt x="467" y="398"/>
                    </a:lnTo>
                    <a:lnTo>
                      <a:pt x="467" y="400"/>
                    </a:lnTo>
                    <a:lnTo>
                      <a:pt x="465" y="403"/>
                    </a:lnTo>
                    <a:lnTo>
                      <a:pt x="465" y="404"/>
                    </a:lnTo>
                    <a:lnTo>
                      <a:pt x="463" y="406"/>
                    </a:lnTo>
                    <a:lnTo>
                      <a:pt x="460" y="410"/>
                    </a:lnTo>
                    <a:lnTo>
                      <a:pt x="457" y="413"/>
                    </a:lnTo>
                    <a:lnTo>
                      <a:pt x="452" y="414"/>
                    </a:lnTo>
                    <a:lnTo>
                      <a:pt x="448" y="415"/>
                    </a:lnTo>
                    <a:lnTo>
                      <a:pt x="438" y="415"/>
                    </a:lnTo>
                    <a:lnTo>
                      <a:pt x="428" y="418"/>
                    </a:lnTo>
                    <a:lnTo>
                      <a:pt x="424" y="421"/>
                    </a:lnTo>
                    <a:lnTo>
                      <a:pt x="417" y="427"/>
                    </a:lnTo>
                    <a:lnTo>
                      <a:pt x="409" y="429"/>
                    </a:lnTo>
                    <a:lnTo>
                      <a:pt x="403" y="430"/>
                    </a:lnTo>
                    <a:lnTo>
                      <a:pt x="391" y="442"/>
                    </a:lnTo>
                    <a:lnTo>
                      <a:pt x="384" y="445"/>
                    </a:lnTo>
                    <a:lnTo>
                      <a:pt x="381" y="449"/>
                    </a:lnTo>
                    <a:lnTo>
                      <a:pt x="380" y="452"/>
                    </a:lnTo>
                    <a:lnTo>
                      <a:pt x="380" y="483"/>
                    </a:lnTo>
                    <a:lnTo>
                      <a:pt x="370" y="492"/>
                    </a:lnTo>
                    <a:lnTo>
                      <a:pt x="364" y="503"/>
                    </a:lnTo>
                    <a:lnTo>
                      <a:pt x="363" y="507"/>
                    </a:lnTo>
                    <a:lnTo>
                      <a:pt x="360" y="512"/>
                    </a:lnTo>
                    <a:lnTo>
                      <a:pt x="358" y="516"/>
                    </a:lnTo>
                    <a:lnTo>
                      <a:pt x="350" y="525"/>
                    </a:lnTo>
                    <a:lnTo>
                      <a:pt x="336" y="538"/>
                    </a:lnTo>
                    <a:lnTo>
                      <a:pt x="331" y="547"/>
                    </a:lnTo>
                    <a:lnTo>
                      <a:pt x="327" y="555"/>
                    </a:lnTo>
                    <a:lnTo>
                      <a:pt x="322" y="564"/>
                    </a:lnTo>
                    <a:lnTo>
                      <a:pt x="316" y="569"/>
                    </a:lnTo>
                    <a:lnTo>
                      <a:pt x="306" y="571"/>
                    </a:lnTo>
                    <a:lnTo>
                      <a:pt x="301" y="571"/>
                    </a:lnTo>
                    <a:lnTo>
                      <a:pt x="297" y="570"/>
                    </a:lnTo>
                    <a:lnTo>
                      <a:pt x="292" y="569"/>
                    </a:lnTo>
                    <a:lnTo>
                      <a:pt x="290" y="567"/>
                    </a:lnTo>
                    <a:lnTo>
                      <a:pt x="287" y="567"/>
                    </a:lnTo>
                    <a:lnTo>
                      <a:pt x="282" y="566"/>
                    </a:lnTo>
                    <a:lnTo>
                      <a:pt x="275" y="564"/>
                    </a:lnTo>
                    <a:lnTo>
                      <a:pt x="270" y="562"/>
                    </a:lnTo>
                    <a:lnTo>
                      <a:pt x="267" y="565"/>
                    </a:lnTo>
                    <a:lnTo>
                      <a:pt x="271" y="569"/>
                    </a:lnTo>
                    <a:lnTo>
                      <a:pt x="273" y="570"/>
                    </a:lnTo>
                    <a:lnTo>
                      <a:pt x="275" y="571"/>
                    </a:lnTo>
                    <a:lnTo>
                      <a:pt x="277" y="579"/>
                    </a:lnTo>
                    <a:lnTo>
                      <a:pt x="279" y="584"/>
                    </a:lnTo>
                    <a:lnTo>
                      <a:pt x="280" y="586"/>
                    </a:lnTo>
                    <a:lnTo>
                      <a:pt x="281" y="588"/>
                    </a:lnTo>
                    <a:lnTo>
                      <a:pt x="284" y="589"/>
                    </a:lnTo>
                    <a:lnTo>
                      <a:pt x="285" y="590"/>
                    </a:lnTo>
                    <a:lnTo>
                      <a:pt x="287" y="591"/>
                    </a:lnTo>
                    <a:lnTo>
                      <a:pt x="287" y="599"/>
                    </a:lnTo>
                    <a:lnTo>
                      <a:pt x="285" y="604"/>
                    </a:lnTo>
                    <a:lnTo>
                      <a:pt x="282" y="608"/>
                    </a:lnTo>
                    <a:lnTo>
                      <a:pt x="277" y="613"/>
                    </a:lnTo>
                    <a:lnTo>
                      <a:pt x="275" y="616"/>
                    </a:lnTo>
                    <a:lnTo>
                      <a:pt x="267" y="620"/>
                    </a:lnTo>
                    <a:lnTo>
                      <a:pt x="258" y="623"/>
                    </a:lnTo>
                    <a:lnTo>
                      <a:pt x="248" y="624"/>
                    </a:lnTo>
                    <a:lnTo>
                      <a:pt x="242" y="625"/>
                    </a:lnTo>
                    <a:lnTo>
                      <a:pt x="236" y="624"/>
                    </a:lnTo>
                    <a:lnTo>
                      <a:pt x="230" y="624"/>
                    </a:lnTo>
                    <a:lnTo>
                      <a:pt x="226" y="625"/>
                    </a:lnTo>
                    <a:lnTo>
                      <a:pt x="223" y="630"/>
                    </a:lnTo>
                    <a:lnTo>
                      <a:pt x="222" y="637"/>
                    </a:lnTo>
                    <a:lnTo>
                      <a:pt x="222" y="643"/>
                    </a:lnTo>
                    <a:lnTo>
                      <a:pt x="221" y="649"/>
                    </a:lnTo>
                    <a:lnTo>
                      <a:pt x="221" y="653"/>
                    </a:lnTo>
                    <a:lnTo>
                      <a:pt x="217" y="657"/>
                    </a:lnTo>
                    <a:lnTo>
                      <a:pt x="215" y="658"/>
                    </a:lnTo>
                    <a:lnTo>
                      <a:pt x="208" y="658"/>
                    </a:lnTo>
                    <a:lnTo>
                      <a:pt x="206" y="657"/>
                    </a:lnTo>
                    <a:lnTo>
                      <a:pt x="202" y="655"/>
                    </a:lnTo>
                    <a:lnTo>
                      <a:pt x="199" y="653"/>
                    </a:lnTo>
                    <a:lnTo>
                      <a:pt x="197" y="652"/>
                    </a:lnTo>
                    <a:lnTo>
                      <a:pt x="192" y="652"/>
                    </a:lnTo>
                    <a:lnTo>
                      <a:pt x="191" y="654"/>
                    </a:lnTo>
                    <a:lnTo>
                      <a:pt x="189" y="655"/>
                    </a:lnTo>
                    <a:lnTo>
                      <a:pt x="189" y="660"/>
                    </a:lnTo>
                    <a:lnTo>
                      <a:pt x="191" y="664"/>
                    </a:lnTo>
                    <a:lnTo>
                      <a:pt x="192" y="667"/>
                    </a:lnTo>
                    <a:lnTo>
                      <a:pt x="194" y="671"/>
                    </a:lnTo>
                    <a:lnTo>
                      <a:pt x="196" y="672"/>
                    </a:lnTo>
                    <a:lnTo>
                      <a:pt x="198" y="673"/>
                    </a:lnTo>
                    <a:lnTo>
                      <a:pt x="199" y="673"/>
                    </a:lnTo>
                    <a:lnTo>
                      <a:pt x="202" y="672"/>
                    </a:lnTo>
                    <a:lnTo>
                      <a:pt x="203" y="671"/>
                    </a:lnTo>
                    <a:lnTo>
                      <a:pt x="204" y="671"/>
                    </a:lnTo>
                    <a:lnTo>
                      <a:pt x="207" y="673"/>
                    </a:lnTo>
                    <a:lnTo>
                      <a:pt x="207" y="676"/>
                    </a:lnTo>
                    <a:lnTo>
                      <a:pt x="206" y="678"/>
                    </a:lnTo>
                    <a:lnTo>
                      <a:pt x="204" y="679"/>
                    </a:lnTo>
                    <a:lnTo>
                      <a:pt x="201" y="679"/>
                    </a:lnTo>
                    <a:lnTo>
                      <a:pt x="198" y="678"/>
                    </a:lnTo>
                    <a:lnTo>
                      <a:pt x="196" y="676"/>
                    </a:lnTo>
                    <a:lnTo>
                      <a:pt x="193" y="676"/>
                    </a:lnTo>
                    <a:lnTo>
                      <a:pt x="193" y="678"/>
                    </a:lnTo>
                    <a:lnTo>
                      <a:pt x="194" y="681"/>
                    </a:lnTo>
                    <a:lnTo>
                      <a:pt x="196" y="682"/>
                    </a:lnTo>
                    <a:lnTo>
                      <a:pt x="197" y="682"/>
                    </a:lnTo>
                    <a:lnTo>
                      <a:pt x="192" y="689"/>
                    </a:lnTo>
                    <a:lnTo>
                      <a:pt x="189" y="698"/>
                    </a:lnTo>
                    <a:lnTo>
                      <a:pt x="188" y="707"/>
                    </a:lnTo>
                    <a:lnTo>
                      <a:pt x="187" y="710"/>
                    </a:lnTo>
                    <a:lnTo>
                      <a:pt x="186" y="711"/>
                    </a:lnTo>
                    <a:lnTo>
                      <a:pt x="183" y="712"/>
                    </a:lnTo>
                    <a:lnTo>
                      <a:pt x="177" y="712"/>
                    </a:lnTo>
                    <a:lnTo>
                      <a:pt x="173" y="713"/>
                    </a:lnTo>
                    <a:lnTo>
                      <a:pt x="169" y="716"/>
                    </a:lnTo>
                    <a:lnTo>
                      <a:pt x="167" y="720"/>
                    </a:lnTo>
                    <a:lnTo>
                      <a:pt x="164" y="727"/>
                    </a:lnTo>
                    <a:lnTo>
                      <a:pt x="167" y="735"/>
                    </a:lnTo>
                    <a:lnTo>
                      <a:pt x="171" y="738"/>
                    </a:lnTo>
                    <a:lnTo>
                      <a:pt x="177" y="741"/>
                    </a:lnTo>
                    <a:lnTo>
                      <a:pt x="181" y="743"/>
                    </a:lnTo>
                    <a:lnTo>
                      <a:pt x="183" y="750"/>
                    </a:lnTo>
                    <a:lnTo>
                      <a:pt x="183" y="754"/>
                    </a:lnTo>
                    <a:lnTo>
                      <a:pt x="181" y="757"/>
                    </a:lnTo>
                    <a:lnTo>
                      <a:pt x="176" y="762"/>
                    </a:lnTo>
                    <a:lnTo>
                      <a:pt x="173" y="764"/>
                    </a:lnTo>
                    <a:lnTo>
                      <a:pt x="169" y="765"/>
                    </a:lnTo>
                    <a:lnTo>
                      <a:pt x="164" y="770"/>
                    </a:lnTo>
                    <a:lnTo>
                      <a:pt x="164" y="774"/>
                    </a:lnTo>
                    <a:lnTo>
                      <a:pt x="162" y="781"/>
                    </a:lnTo>
                    <a:lnTo>
                      <a:pt x="161" y="784"/>
                    </a:lnTo>
                    <a:lnTo>
                      <a:pt x="156" y="786"/>
                    </a:lnTo>
                    <a:lnTo>
                      <a:pt x="153" y="786"/>
                    </a:lnTo>
                    <a:lnTo>
                      <a:pt x="152" y="788"/>
                    </a:lnTo>
                    <a:lnTo>
                      <a:pt x="149" y="789"/>
                    </a:lnTo>
                    <a:lnTo>
                      <a:pt x="144" y="796"/>
                    </a:lnTo>
                    <a:lnTo>
                      <a:pt x="143" y="801"/>
                    </a:lnTo>
                    <a:lnTo>
                      <a:pt x="143" y="810"/>
                    </a:lnTo>
                    <a:lnTo>
                      <a:pt x="144" y="814"/>
                    </a:lnTo>
                    <a:lnTo>
                      <a:pt x="147" y="815"/>
                    </a:lnTo>
                    <a:lnTo>
                      <a:pt x="153" y="821"/>
                    </a:lnTo>
                    <a:lnTo>
                      <a:pt x="156" y="830"/>
                    </a:lnTo>
                    <a:lnTo>
                      <a:pt x="158" y="838"/>
                    </a:lnTo>
                    <a:lnTo>
                      <a:pt x="161" y="844"/>
                    </a:lnTo>
                    <a:lnTo>
                      <a:pt x="171" y="852"/>
                    </a:lnTo>
                    <a:lnTo>
                      <a:pt x="181" y="857"/>
                    </a:lnTo>
                    <a:lnTo>
                      <a:pt x="192" y="863"/>
                    </a:lnTo>
                    <a:lnTo>
                      <a:pt x="189" y="864"/>
                    </a:lnTo>
                    <a:lnTo>
                      <a:pt x="186" y="864"/>
                    </a:lnTo>
                    <a:lnTo>
                      <a:pt x="171" y="869"/>
                    </a:lnTo>
                    <a:lnTo>
                      <a:pt x="166" y="872"/>
                    </a:lnTo>
                    <a:lnTo>
                      <a:pt x="161" y="872"/>
                    </a:lnTo>
                    <a:lnTo>
                      <a:pt x="158" y="873"/>
                    </a:lnTo>
                    <a:lnTo>
                      <a:pt x="142" y="873"/>
                    </a:lnTo>
                    <a:lnTo>
                      <a:pt x="140" y="872"/>
                    </a:lnTo>
                    <a:lnTo>
                      <a:pt x="138" y="867"/>
                    </a:lnTo>
                    <a:lnTo>
                      <a:pt x="137" y="865"/>
                    </a:lnTo>
                    <a:lnTo>
                      <a:pt x="137" y="863"/>
                    </a:lnTo>
                    <a:lnTo>
                      <a:pt x="135" y="862"/>
                    </a:lnTo>
                    <a:lnTo>
                      <a:pt x="130" y="859"/>
                    </a:lnTo>
                    <a:lnTo>
                      <a:pt x="127" y="859"/>
                    </a:lnTo>
                    <a:lnTo>
                      <a:pt x="122" y="857"/>
                    </a:lnTo>
                    <a:lnTo>
                      <a:pt x="118" y="853"/>
                    </a:lnTo>
                    <a:lnTo>
                      <a:pt x="118" y="850"/>
                    </a:lnTo>
                    <a:lnTo>
                      <a:pt x="108" y="850"/>
                    </a:lnTo>
                    <a:lnTo>
                      <a:pt x="107" y="849"/>
                    </a:lnTo>
                    <a:lnTo>
                      <a:pt x="105" y="847"/>
                    </a:lnTo>
                    <a:lnTo>
                      <a:pt x="105" y="845"/>
                    </a:lnTo>
                    <a:lnTo>
                      <a:pt x="97" y="844"/>
                    </a:lnTo>
                    <a:lnTo>
                      <a:pt x="90" y="839"/>
                    </a:lnTo>
                    <a:lnTo>
                      <a:pt x="82" y="830"/>
                    </a:lnTo>
                    <a:lnTo>
                      <a:pt x="82" y="829"/>
                    </a:lnTo>
                    <a:lnTo>
                      <a:pt x="84" y="828"/>
                    </a:lnTo>
                    <a:lnTo>
                      <a:pt x="87" y="825"/>
                    </a:lnTo>
                    <a:lnTo>
                      <a:pt x="89" y="824"/>
                    </a:lnTo>
                    <a:lnTo>
                      <a:pt x="89" y="823"/>
                    </a:lnTo>
                    <a:lnTo>
                      <a:pt x="88" y="823"/>
                    </a:lnTo>
                    <a:lnTo>
                      <a:pt x="88" y="821"/>
                    </a:lnTo>
                    <a:lnTo>
                      <a:pt x="87" y="821"/>
                    </a:lnTo>
                    <a:lnTo>
                      <a:pt x="89" y="814"/>
                    </a:lnTo>
                    <a:lnTo>
                      <a:pt x="89" y="811"/>
                    </a:lnTo>
                    <a:lnTo>
                      <a:pt x="88" y="809"/>
                    </a:lnTo>
                    <a:lnTo>
                      <a:pt x="83" y="806"/>
                    </a:lnTo>
                    <a:lnTo>
                      <a:pt x="82" y="804"/>
                    </a:lnTo>
                    <a:lnTo>
                      <a:pt x="79" y="803"/>
                    </a:lnTo>
                    <a:lnTo>
                      <a:pt x="78" y="800"/>
                    </a:lnTo>
                    <a:lnTo>
                      <a:pt x="78" y="791"/>
                    </a:lnTo>
                    <a:lnTo>
                      <a:pt x="77" y="781"/>
                    </a:lnTo>
                    <a:lnTo>
                      <a:pt x="73" y="770"/>
                    </a:lnTo>
                    <a:lnTo>
                      <a:pt x="71" y="761"/>
                    </a:lnTo>
                    <a:lnTo>
                      <a:pt x="74" y="756"/>
                    </a:lnTo>
                    <a:lnTo>
                      <a:pt x="77" y="754"/>
                    </a:lnTo>
                    <a:lnTo>
                      <a:pt x="79" y="750"/>
                    </a:lnTo>
                    <a:lnTo>
                      <a:pt x="82" y="745"/>
                    </a:lnTo>
                    <a:lnTo>
                      <a:pt x="82" y="742"/>
                    </a:lnTo>
                    <a:lnTo>
                      <a:pt x="80" y="740"/>
                    </a:lnTo>
                    <a:lnTo>
                      <a:pt x="78" y="737"/>
                    </a:lnTo>
                    <a:lnTo>
                      <a:pt x="77" y="733"/>
                    </a:lnTo>
                    <a:lnTo>
                      <a:pt x="75" y="731"/>
                    </a:lnTo>
                    <a:lnTo>
                      <a:pt x="75" y="727"/>
                    </a:lnTo>
                    <a:lnTo>
                      <a:pt x="77" y="727"/>
                    </a:lnTo>
                    <a:lnTo>
                      <a:pt x="77" y="726"/>
                    </a:lnTo>
                    <a:lnTo>
                      <a:pt x="78" y="723"/>
                    </a:lnTo>
                    <a:lnTo>
                      <a:pt x="79" y="722"/>
                    </a:lnTo>
                    <a:lnTo>
                      <a:pt x="83" y="722"/>
                    </a:lnTo>
                    <a:lnTo>
                      <a:pt x="85" y="725"/>
                    </a:lnTo>
                    <a:lnTo>
                      <a:pt x="85" y="727"/>
                    </a:lnTo>
                    <a:lnTo>
                      <a:pt x="88" y="730"/>
                    </a:lnTo>
                    <a:lnTo>
                      <a:pt x="90" y="730"/>
                    </a:lnTo>
                    <a:lnTo>
                      <a:pt x="104" y="669"/>
                    </a:lnTo>
                    <a:lnTo>
                      <a:pt x="104" y="663"/>
                    </a:lnTo>
                    <a:lnTo>
                      <a:pt x="100" y="663"/>
                    </a:lnTo>
                    <a:lnTo>
                      <a:pt x="99" y="664"/>
                    </a:lnTo>
                    <a:lnTo>
                      <a:pt x="97" y="665"/>
                    </a:lnTo>
                    <a:lnTo>
                      <a:pt x="95" y="668"/>
                    </a:lnTo>
                    <a:lnTo>
                      <a:pt x="94" y="668"/>
                    </a:lnTo>
                    <a:lnTo>
                      <a:pt x="93" y="667"/>
                    </a:lnTo>
                    <a:lnTo>
                      <a:pt x="90" y="665"/>
                    </a:lnTo>
                    <a:lnTo>
                      <a:pt x="89" y="663"/>
                    </a:lnTo>
                    <a:lnTo>
                      <a:pt x="89" y="659"/>
                    </a:lnTo>
                    <a:lnTo>
                      <a:pt x="88" y="657"/>
                    </a:lnTo>
                    <a:lnTo>
                      <a:pt x="88" y="649"/>
                    </a:lnTo>
                    <a:lnTo>
                      <a:pt x="89" y="645"/>
                    </a:lnTo>
                    <a:lnTo>
                      <a:pt x="90" y="643"/>
                    </a:lnTo>
                    <a:lnTo>
                      <a:pt x="93" y="635"/>
                    </a:lnTo>
                    <a:lnTo>
                      <a:pt x="95" y="635"/>
                    </a:lnTo>
                    <a:lnTo>
                      <a:pt x="97" y="634"/>
                    </a:lnTo>
                    <a:lnTo>
                      <a:pt x="97" y="632"/>
                    </a:lnTo>
                    <a:lnTo>
                      <a:pt x="95" y="629"/>
                    </a:lnTo>
                    <a:lnTo>
                      <a:pt x="94" y="628"/>
                    </a:lnTo>
                    <a:lnTo>
                      <a:pt x="94" y="627"/>
                    </a:lnTo>
                    <a:lnTo>
                      <a:pt x="93" y="625"/>
                    </a:lnTo>
                    <a:lnTo>
                      <a:pt x="93" y="621"/>
                    </a:lnTo>
                    <a:lnTo>
                      <a:pt x="92" y="619"/>
                    </a:lnTo>
                    <a:lnTo>
                      <a:pt x="92" y="614"/>
                    </a:lnTo>
                    <a:lnTo>
                      <a:pt x="93" y="605"/>
                    </a:lnTo>
                    <a:lnTo>
                      <a:pt x="98" y="596"/>
                    </a:lnTo>
                    <a:lnTo>
                      <a:pt x="102" y="590"/>
                    </a:lnTo>
                    <a:lnTo>
                      <a:pt x="105" y="579"/>
                    </a:lnTo>
                    <a:lnTo>
                      <a:pt x="107" y="577"/>
                    </a:lnTo>
                    <a:lnTo>
                      <a:pt x="108" y="577"/>
                    </a:lnTo>
                    <a:lnTo>
                      <a:pt x="109" y="576"/>
                    </a:lnTo>
                    <a:lnTo>
                      <a:pt x="109" y="575"/>
                    </a:lnTo>
                    <a:lnTo>
                      <a:pt x="113" y="562"/>
                    </a:lnTo>
                    <a:lnTo>
                      <a:pt x="115" y="550"/>
                    </a:lnTo>
                    <a:lnTo>
                      <a:pt x="114" y="518"/>
                    </a:lnTo>
                    <a:lnTo>
                      <a:pt x="113" y="515"/>
                    </a:lnTo>
                    <a:lnTo>
                      <a:pt x="117" y="503"/>
                    </a:lnTo>
                    <a:lnTo>
                      <a:pt x="117" y="499"/>
                    </a:lnTo>
                    <a:lnTo>
                      <a:pt x="118" y="488"/>
                    </a:lnTo>
                    <a:lnTo>
                      <a:pt x="120" y="478"/>
                    </a:lnTo>
                    <a:lnTo>
                      <a:pt x="124" y="469"/>
                    </a:lnTo>
                    <a:lnTo>
                      <a:pt x="125" y="459"/>
                    </a:lnTo>
                    <a:lnTo>
                      <a:pt x="125" y="453"/>
                    </a:lnTo>
                    <a:lnTo>
                      <a:pt x="128" y="448"/>
                    </a:lnTo>
                    <a:lnTo>
                      <a:pt x="128" y="444"/>
                    </a:lnTo>
                    <a:lnTo>
                      <a:pt x="129" y="442"/>
                    </a:lnTo>
                    <a:lnTo>
                      <a:pt x="129" y="424"/>
                    </a:lnTo>
                    <a:lnTo>
                      <a:pt x="130" y="416"/>
                    </a:lnTo>
                    <a:lnTo>
                      <a:pt x="130" y="408"/>
                    </a:lnTo>
                    <a:lnTo>
                      <a:pt x="132" y="400"/>
                    </a:lnTo>
                    <a:lnTo>
                      <a:pt x="132" y="394"/>
                    </a:lnTo>
                    <a:lnTo>
                      <a:pt x="130" y="384"/>
                    </a:lnTo>
                    <a:lnTo>
                      <a:pt x="130" y="374"/>
                    </a:lnTo>
                    <a:lnTo>
                      <a:pt x="129" y="367"/>
                    </a:lnTo>
                    <a:lnTo>
                      <a:pt x="125" y="361"/>
                    </a:lnTo>
                    <a:lnTo>
                      <a:pt x="122" y="356"/>
                    </a:lnTo>
                    <a:lnTo>
                      <a:pt x="112" y="349"/>
                    </a:lnTo>
                    <a:lnTo>
                      <a:pt x="108" y="347"/>
                    </a:lnTo>
                    <a:lnTo>
                      <a:pt x="103" y="345"/>
                    </a:lnTo>
                    <a:lnTo>
                      <a:pt x="99" y="343"/>
                    </a:lnTo>
                    <a:lnTo>
                      <a:pt x="97" y="342"/>
                    </a:lnTo>
                    <a:lnTo>
                      <a:pt x="90" y="336"/>
                    </a:lnTo>
                    <a:lnTo>
                      <a:pt x="88" y="335"/>
                    </a:lnTo>
                    <a:lnTo>
                      <a:pt x="84" y="333"/>
                    </a:lnTo>
                    <a:lnTo>
                      <a:pt x="74" y="330"/>
                    </a:lnTo>
                    <a:lnTo>
                      <a:pt x="59" y="317"/>
                    </a:lnTo>
                    <a:lnTo>
                      <a:pt x="58" y="315"/>
                    </a:lnTo>
                    <a:lnTo>
                      <a:pt x="58" y="305"/>
                    </a:lnTo>
                    <a:lnTo>
                      <a:pt x="56" y="301"/>
                    </a:lnTo>
                    <a:lnTo>
                      <a:pt x="55" y="298"/>
                    </a:lnTo>
                    <a:lnTo>
                      <a:pt x="54" y="294"/>
                    </a:lnTo>
                    <a:lnTo>
                      <a:pt x="51" y="292"/>
                    </a:lnTo>
                    <a:lnTo>
                      <a:pt x="50" y="288"/>
                    </a:lnTo>
                    <a:lnTo>
                      <a:pt x="35" y="263"/>
                    </a:lnTo>
                    <a:lnTo>
                      <a:pt x="31" y="250"/>
                    </a:lnTo>
                    <a:lnTo>
                      <a:pt x="26" y="240"/>
                    </a:lnTo>
                    <a:lnTo>
                      <a:pt x="25" y="239"/>
                    </a:lnTo>
                    <a:lnTo>
                      <a:pt x="24" y="239"/>
                    </a:lnTo>
                    <a:lnTo>
                      <a:pt x="23" y="238"/>
                    </a:lnTo>
                    <a:lnTo>
                      <a:pt x="21" y="238"/>
                    </a:lnTo>
                    <a:lnTo>
                      <a:pt x="19" y="234"/>
                    </a:lnTo>
                    <a:lnTo>
                      <a:pt x="16" y="227"/>
                    </a:lnTo>
                    <a:lnTo>
                      <a:pt x="14" y="224"/>
                    </a:lnTo>
                    <a:lnTo>
                      <a:pt x="11" y="224"/>
                    </a:lnTo>
                    <a:lnTo>
                      <a:pt x="10" y="223"/>
                    </a:lnTo>
                    <a:lnTo>
                      <a:pt x="4" y="214"/>
                    </a:lnTo>
                    <a:lnTo>
                      <a:pt x="0" y="203"/>
                    </a:lnTo>
                    <a:lnTo>
                      <a:pt x="1" y="198"/>
                    </a:lnTo>
                    <a:lnTo>
                      <a:pt x="2" y="194"/>
                    </a:lnTo>
                    <a:lnTo>
                      <a:pt x="7" y="186"/>
                    </a:lnTo>
                    <a:lnTo>
                      <a:pt x="10" y="184"/>
                    </a:lnTo>
                    <a:lnTo>
                      <a:pt x="13" y="182"/>
                    </a:lnTo>
                    <a:lnTo>
                      <a:pt x="15" y="180"/>
                    </a:lnTo>
                    <a:lnTo>
                      <a:pt x="18" y="176"/>
                    </a:lnTo>
                    <a:lnTo>
                      <a:pt x="16" y="175"/>
                    </a:lnTo>
                    <a:lnTo>
                      <a:pt x="14" y="175"/>
                    </a:lnTo>
                    <a:lnTo>
                      <a:pt x="13" y="176"/>
                    </a:lnTo>
                    <a:lnTo>
                      <a:pt x="9" y="176"/>
                    </a:lnTo>
                    <a:lnTo>
                      <a:pt x="7" y="175"/>
                    </a:lnTo>
                    <a:lnTo>
                      <a:pt x="5" y="170"/>
                    </a:lnTo>
                    <a:lnTo>
                      <a:pt x="5" y="162"/>
                    </a:lnTo>
                    <a:lnTo>
                      <a:pt x="6" y="157"/>
                    </a:lnTo>
                    <a:lnTo>
                      <a:pt x="11" y="150"/>
                    </a:lnTo>
                    <a:lnTo>
                      <a:pt x="13" y="145"/>
                    </a:lnTo>
                    <a:lnTo>
                      <a:pt x="13" y="136"/>
                    </a:lnTo>
                    <a:lnTo>
                      <a:pt x="18" y="135"/>
                    </a:lnTo>
                    <a:lnTo>
                      <a:pt x="20" y="133"/>
                    </a:lnTo>
                    <a:lnTo>
                      <a:pt x="24" y="131"/>
                    </a:lnTo>
                    <a:lnTo>
                      <a:pt x="25" y="128"/>
                    </a:lnTo>
                    <a:lnTo>
                      <a:pt x="28" y="125"/>
                    </a:lnTo>
                    <a:lnTo>
                      <a:pt x="29" y="121"/>
                    </a:lnTo>
                    <a:lnTo>
                      <a:pt x="30" y="118"/>
                    </a:lnTo>
                    <a:lnTo>
                      <a:pt x="33" y="115"/>
                    </a:lnTo>
                    <a:lnTo>
                      <a:pt x="35" y="113"/>
                    </a:lnTo>
                    <a:lnTo>
                      <a:pt x="39" y="111"/>
                    </a:lnTo>
                    <a:lnTo>
                      <a:pt x="44" y="108"/>
                    </a:lnTo>
                    <a:lnTo>
                      <a:pt x="46" y="106"/>
                    </a:lnTo>
                    <a:lnTo>
                      <a:pt x="48" y="102"/>
                    </a:lnTo>
                    <a:lnTo>
                      <a:pt x="45" y="101"/>
                    </a:lnTo>
                    <a:lnTo>
                      <a:pt x="44" y="98"/>
                    </a:lnTo>
                    <a:lnTo>
                      <a:pt x="44" y="97"/>
                    </a:lnTo>
                    <a:lnTo>
                      <a:pt x="45" y="94"/>
                    </a:lnTo>
                    <a:lnTo>
                      <a:pt x="45" y="89"/>
                    </a:lnTo>
                    <a:lnTo>
                      <a:pt x="44" y="88"/>
                    </a:lnTo>
                    <a:lnTo>
                      <a:pt x="43" y="86"/>
                    </a:lnTo>
                    <a:lnTo>
                      <a:pt x="43" y="79"/>
                    </a:lnTo>
                    <a:lnTo>
                      <a:pt x="44" y="78"/>
                    </a:lnTo>
                    <a:lnTo>
                      <a:pt x="45" y="76"/>
                    </a:lnTo>
                    <a:lnTo>
                      <a:pt x="45" y="69"/>
                    </a:lnTo>
                    <a:lnTo>
                      <a:pt x="44" y="68"/>
                    </a:lnTo>
                    <a:lnTo>
                      <a:pt x="43" y="66"/>
                    </a:lnTo>
                    <a:lnTo>
                      <a:pt x="40" y="64"/>
                    </a:lnTo>
                    <a:lnTo>
                      <a:pt x="39" y="63"/>
                    </a:lnTo>
                    <a:lnTo>
                      <a:pt x="38" y="60"/>
                    </a:lnTo>
                    <a:lnTo>
                      <a:pt x="38" y="55"/>
                    </a:lnTo>
                    <a:lnTo>
                      <a:pt x="40" y="53"/>
                    </a:lnTo>
                    <a:lnTo>
                      <a:pt x="41" y="50"/>
                    </a:lnTo>
                    <a:lnTo>
                      <a:pt x="46" y="48"/>
                    </a:lnTo>
                    <a:lnTo>
                      <a:pt x="48" y="47"/>
                    </a:lnTo>
                    <a:lnTo>
                      <a:pt x="50" y="48"/>
                    </a:lnTo>
                    <a:lnTo>
                      <a:pt x="51" y="48"/>
                    </a:lnTo>
                    <a:lnTo>
                      <a:pt x="53" y="47"/>
                    </a:lnTo>
                    <a:lnTo>
                      <a:pt x="53" y="44"/>
                    </a:lnTo>
                    <a:lnTo>
                      <a:pt x="55" y="42"/>
                    </a:lnTo>
                    <a:lnTo>
                      <a:pt x="55" y="39"/>
                    </a:lnTo>
                    <a:lnTo>
                      <a:pt x="58" y="38"/>
                    </a:lnTo>
                    <a:lnTo>
                      <a:pt x="59" y="37"/>
                    </a:lnTo>
                    <a:lnTo>
                      <a:pt x="61" y="35"/>
                    </a:lnTo>
                    <a:lnTo>
                      <a:pt x="63" y="34"/>
                    </a:lnTo>
                    <a:lnTo>
                      <a:pt x="64" y="32"/>
                    </a:lnTo>
                    <a:lnTo>
                      <a:pt x="64" y="28"/>
                    </a:lnTo>
                    <a:lnTo>
                      <a:pt x="65" y="25"/>
                    </a:lnTo>
                    <a:lnTo>
                      <a:pt x="68" y="21"/>
                    </a:lnTo>
                    <a:lnTo>
                      <a:pt x="73" y="16"/>
                    </a:lnTo>
                    <a:lnTo>
                      <a:pt x="77" y="15"/>
                    </a:lnTo>
                    <a:lnTo>
                      <a:pt x="89" y="11"/>
                    </a:lnTo>
                    <a:lnTo>
                      <a:pt x="103" y="8"/>
                    </a:lnTo>
                    <a:lnTo>
                      <a:pt x="105" y="6"/>
                    </a:lnTo>
                    <a:lnTo>
                      <a:pt x="1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110" name="Group 1109"/>
            <p:cNvGrpSpPr/>
            <p:nvPr/>
          </p:nvGrpSpPr>
          <p:grpSpPr>
            <a:xfrm>
              <a:off x="1751012" y="1676400"/>
              <a:ext cx="3720198" cy="2808284"/>
              <a:chOff x="1751012" y="1676400"/>
              <a:chExt cx="3720198" cy="2808284"/>
            </a:xfrm>
            <a:grpFill/>
          </p:grpSpPr>
          <p:sp>
            <p:nvSpPr>
              <p:cNvPr id="951" name="Freeform 1229"/>
              <p:cNvSpPr>
                <a:spLocks/>
              </p:cNvSpPr>
              <p:nvPr/>
            </p:nvSpPr>
            <p:spPr bwMode="auto">
              <a:xfrm>
                <a:off x="4557222" y="4439088"/>
                <a:ext cx="60104" cy="45596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0" y="0"/>
                  </a:cxn>
                  <a:cxn ang="0">
                    <a:pos x="12" y="2"/>
                  </a:cxn>
                  <a:cxn ang="0">
                    <a:pos x="14" y="3"/>
                  </a:cxn>
                  <a:cxn ang="0">
                    <a:pos x="16" y="4"/>
                  </a:cxn>
                  <a:cxn ang="0">
                    <a:pos x="19" y="4"/>
                  </a:cxn>
                  <a:cxn ang="0">
                    <a:pos x="21" y="7"/>
                  </a:cxn>
                  <a:cxn ang="0">
                    <a:pos x="22" y="7"/>
                  </a:cxn>
                  <a:cxn ang="0">
                    <a:pos x="24" y="5"/>
                  </a:cxn>
                  <a:cxn ang="0">
                    <a:pos x="26" y="5"/>
                  </a:cxn>
                  <a:cxn ang="0">
                    <a:pos x="29" y="8"/>
                  </a:cxn>
                  <a:cxn ang="0">
                    <a:pos x="29" y="10"/>
                  </a:cxn>
                  <a:cxn ang="0">
                    <a:pos x="27" y="13"/>
                  </a:cxn>
                  <a:cxn ang="0">
                    <a:pos x="25" y="17"/>
                  </a:cxn>
                  <a:cxn ang="0">
                    <a:pos x="22" y="19"/>
                  </a:cxn>
                  <a:cxn ang="0">
                    <a:pos x="17" y="22"/>
                  </a:cxn>
                  <a:cxn ang="0">
                    <a:pos x="15" y="22"/>
                  </a:cxn>
                  <a:cxn ang="0">
                    <a:pos x="11" y="20"/>
                  </a:cxn>
                  <a:cxn ang="0">
                    <a:pos x="7" y="18"/>
                  </a:cxn>
                  <a:cxn ang="0">
                    <a:pos x="5" y="17"/>
                  </a:cxn>
                  <a:cxn ang="0">
                    <a:pos x="2" y="14"/>
                  </a:cxn>
                  <a:cxn ang="0">
                    <a:pos x="1" y="12"/>
                  </a:cxn>
                  <a:cxn ang="0">
                    <a:pos x="0" y="10"/>
                  </a:cxn>
                  <a:cxn ang="0">
                    <a:pos x="2" y="3"/>
                  </a:cxn>
                  <a:cxn ang="0">
                    <a:pos x="5" y="2"/>
                  </a:cxn>
                  <a:cxn ang="0">
                    <a:pos x="9" y="0"/>
                  </a:cxn>
                </a:cxnLst>
                <a:rect l="0" t="0" r="r" b="b"/>
                <a:pathLst>
                  <a:path w="29" h="22">
                    <a:moveTo>
                      <a:pt x="9" y="0"/>
                    </a:moveTo>
                    <a:lnTo>
                      <a:pt x="10" y="0"/>
                    </a:lnTo>
                    <a:lnTo>
                      <a:pt x="12" y="2"/>
                    </a:lnTo>
                    <a:lnTo>
                      <a:pt x="14" y="3"/>
                    </a:lnTo>
                    <a:lnTo>
                      <a:pt x="16" y="4"/>
                    </a:lnTo>
                    <a:lnTo>
                      <a:pt x="19" y="4"/>
                    </a:lnTo>
                    <a:lnTo>
                      <a:pt x="21" y="7"/>
                    </a:lnTo>
                    <a:lnTo>
                      <a:pt x="22" y="7"/>
                    </a:lnTo>
                    <a:lnTo>
                      <a:pt x="24" y="5"/>
                    </a:lnTo>
                    <a:lnTo>
                      <a:pt x="26" y="5"/>
                    </a:lnTo>
                    <a:lnTo>
                      <a:pt x="29" y="8"/>
                    </a:lnTo>
                    <a:lnTo>
                      <a:pt x="29" y="10"/>
                    </a:lnTo>
                    <a:lnTo>
                      <a:pt x="27" y="13"/>
                    </a:lnTo>
                    <a:lnTo>
                      <a:pt x="25" y="17"/>
                    </a:lnTo>
                    <a:lnTo>
                      <a:pt x="22" y="19"/>
                    </a:lnTo>
                    <a:lnTo>
                      <a:pt x="17" y="22"/>
                    </a:lnTo>
                    <a:lnTo>
                      <a:pt x="15" y="22"/>
                    </a:lnTo>
                    <a:lnTo>
                      <a:pt x="11" y="20"/>
                    </a:lnTo>
                    <a:lnTo>
                      <a:pt x="7" y="18"/>
                    </a:lnTo>
                    <a:lnTo>
                      <a:pt x="5" y="17"/>
                    </a:lnTo>
                    <a:lnTo>
                      <a:pt x="2" y="14"/>
                    </a:lnTo>
                    <a:lnTo>
                      <a:pt x="1" y="12"/>
                    </a:lnTo>
                    <a:lnTo>
                      <a:pt x="0" y="10"/>
                    </a:lnTo>
                    <a:lnTo>
                      <a:pt x="2" y="3"/>
                    </a:lnTo>
                    <a:lnTo>
                      <a:pt x="5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5" name="Freeform 1233"/>
              <p:cNvSpPr>
                <a:spLocks/>
              </p:cNvSpPr>
              <p:nvPr/>
            </p:nvSpPr>
            <p:spPr bwMode="auto">
              <a:xfrm>
                <a:off x="5201781" y="2528212"/>
                <a:ext cx="244559" cy="111917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20" y="4"/>
                  </a:cxn>
                  <a:cxn ang="0">
                    <a:pos x="21" y="10"/>
                  </a:cxn>
                  <a:cxn ang="0">
                    <a:pos x="25" y="14"/>
                  </a:cxn>
                  <a:cxn ang="0">
                    <a:pos x="33" y="13"/>
                  </a:cxn>
                  <a:cxn ang="0">
                    <a:pos x="34" y="7"/>
                  </a:cxn>
                  <a:cxn ang="0">
                    <a:pos x="40" y="10"/>
                  </a:cxn>
                  <a:cxn ang="0">
                    <a:pos x="54" y="10"/>
                  </a:cxn>
                  <a:cxn ang="0">
                    <a:pos x="55" y="7"/>
                  </a:cxn>
                  <a:cxn ang="0">
                    <a:pos x="65" y="8"/>
                  </a:cxn>
                  <a:cxn ang="0">
                    <a:pos x="74" y="7"/>
                  </a:cxn>
                  <a:cxn ang="0">
                    <a:pos x="79" y="5"/>
                  </a:cxn>
                  <a:cxn ang="0">
                    <a:pos x="81" y="4"/>
                  </a:cxn>
                  <a:cxn ang="0">
                    <a:pos x="84" y="0"/>
                  </a:cxn>
                  <a:cxn ang="0">
                    <a:pos x="87" y="2"/>
                  </a:cxn>
                  <a:cxn ang="0">
                    <a:pos x="88" y="3"/>
                  </a:cxn>
                  <a:cxn ang="0">
                    <a:pos x="92" y="5"/>
                  </a:cxn>
                  <a:cxn ang="0">
                    <a:pos x="98" y="7"/>
                  </a:cxn>
                  <a:cxn ang="0">
                    <a:pos x="105" y="4"/>
                  </a:cxn>
                  <a:cxn ang="0">
                    <a:pos x="103" y="8"/>
                  </a:cxn>
                  <a:cxn ang="0">
                    <a:pos x="108" y="17"/>
                  </a:cxn>
                  <a:cxn ang="0">
                    <a:pos x="117" y="23"/>
                  </a:cxn>
                  <a:cxn ang="0">
                    <a:pos x="117" y="29"/>
                  </a:cxn>
                  <a:cxn ang="0">
                    <a:pos x="110" y="35"/>
                  </a:cxn>
                  <a:cxn ang="0">
                    <a:pos x="99" y="44"/>
                  </a:cxn>
                  <a:cxn ang="0">
                    <a:pos x="80" y="52"/>
                  </a:cxn>
                  <a:cxn ang="0">
                    <a:pos x="54" y="53"/>
                  </a:cxn>
                  <a:cxn ang="0">
                    <a:pos x="30" y="47"/>
                  </a:cxn>
                  <a:cxn ang="0">
                    <a:pos x="24" y="43"/>
                  </a:cxn>
                  <a:cxn ang="0">
                    <a:pos x="18" y="39"/>
                  </a:cxn>
                  <a:cxn ang="0">
                    <a:pos x="14" y="38"/>
                  </a:cxn>
                  <a:cxn ang="0">
                    <a:pos x="16" y="33"/>
                  </a:cxn>
                  <a:cxn ang="0">
                    <a:pos x="18" y="28"/>
                  </a:cxn>
                  <a:cxn ang="0">
                    <a:pos x="15" y="24"/>
                  </a:cxn>
                  <a:cxn ang="0">
                    <a:pos x="9" y="25"/>
                  </a:cxn>
                  <a:cxn ang="0">
                    <a:pos x="1" y="23"/>
                  </a:cxn>
                  <a:cxn ang="0">
                    <a:pos x="23" y="19"/>
                  </a:cxn>
                  <a:cxn ang="0">
                    <a:pos x="15" y="15"/>
                  </a:cxn>
                  <a:cxn ang="0">
                    <a:pos x="2" y="10"/>
                  </a:cxn>
                  <a:cxn ang="0">
                    <a:pos x="2" y="7"/>
                  </a:cxn>
                  <a:cxn ang="0">
                    <a:pos x="7" y="8"/>
                  </a:cxn>
                  <a:cxn ang="0">
                    <a:pos x="10" y="5"/>
                  </a:cxn>
                  <a:cxn ang="0">
                    <a:pos x="12" y="2"/>
                  </a:cxn>
                </a:cxnLst>
                <a:rect l="0" t="0" r="r" b="b"/>
                <a:pathLst>
                  <a:path w="118" h="54">
                    <a:moveTo>
                      <a:pt x="14" y="0"/>
                    </a:moveTo>
                    <a:lnTo>
                      <a:pt x="19" y="0"/>
                    </a:lnTo>
                    <a:lnTo>
                      <a:pt x="19" y="3"/>
                    </a:lnTo>
                    <a:lnTo>
                      <a:pt x="20" y="4"/>
                    </a:lnTo>
                    <a:lnTo>
                      <a:pt x="21" y="7"/>
                    </a:lnTo>
                    <a:lnTo>
                      <a:pt x="21" y="10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30" y="14"/>
                    </a:lnTo>
                    <a:lnTo>
                      <a:pt x="33" y="13"/>
                    </a:lnTo>
                    <a:lnTo>
                      <a:pt x="34" y="13"/>
                    </a:lnTo>
                    <a:lnTo>
                      <a:pt x="34" y="7"/>
                    </a:lnTo>
                    <a:lnTo>
                      <a:pt x="38" y="10"/>
                    </a:lnTo>
                    <a:lnTo>
                      <a:pt x="40" y="10"/>
                    </a:lnTo>
                    <a:lnTo>
                      <a:pt x="49" y="8"/>
                    </a:lnTo>
                    <a:lnTo>
                      <a:pt x="54" y="10"/>
                    </a:lnTo>
                    <a:lnTo>
                      <a:pt x="55" y="12"/>
                    </a:lnTo>
                    <a:lnTo>
                      <a:pt x="55" y="7"/>
                    </a:lnTo>
                    <a:lnTo>
                      <a:pt x="63" y="7"/>
                    </a:lnTo>
                    <a:lnTo>
                      <a:pt x="65" y="8"/>
                    </a:lnTo>
                    <a:lnTo>
                      <a:pt x="70" y="8"/>
                    </a:lnTo>
                    <a:lnTo>
                      <a:pt x="74" y="7"/>
                    </a:lnTo>
                    <a:lnTo>
                      <a:pt x="76" y="5"/>
                    </a:lnTo>
                    <a:lnTo>
                      <a:pt x="79" y="5"/>
                    </a:lnTo>
                    <a:lnTo>
                      <a:pt x="81" y="7"/>
                    </a:lnTo>
                    <a:lnTo>
                      <a:pt x="81" y="4"/>
                    </a:lnTo>
                    <a:lnTo>
                      <a:pt x="83" y="3"/>
                    </a:lnTo>
                    <a:lnTo>
                      <a:pt x="84" y="0"/>
                    </a:lnTo>
                    <a:lnTo>
                      <a:pt x="85" y="2"/>
                    </a:lnTo>
                    <a:lnTo>
                      <a:pt x="87" y="2"/>
                    </a:lnTo>
                    <a:lnTo>
                      <a:pt x="88" y="0"/>
                    </a:lnTo>
                    <a:lnTo>
                      <a:pt x="88" y="3"/>
                    </a:lnTo>
                    <a:lnTo>
                      <a:pt x="89" y="4"/>
                    </a:lnTo>
                    <a:lnTo>
                      <a:pt x="92" y="5"/>
                    </a:lnTo>
                    <a:lnTo>
                      <a:pt x="93" y="7"/>
                    </a:lnTo>
                    <a:lnTo>
                      <a:pt x="98" y="7"/>
                    </a:lnTo>
                    <a:lnTo>
                      <a:pt x="103" y="4"/>
                    </a:lnTo>
                    <a:lnTo>
                      <a:pt x="105" y="4"/>
                    </a:lnTo>
                    <a:lnTo>
                      <a:pt x="104" y="5"/>
                    </a:lnTo>
                    <a:lnTo>
                      <a:pt x="103" y="8"/>
                    </a:lnTo>
                    <a:lnTo>
                      <a:pt x="104" y="13"/>
                    </a:lnTo>
                    <a:lnTo>
                      <a:pt x="108" y="17"/>
                    </a:lnTo>
                    <a:lnTo>
                      <a:pt x="113" y="19"/>
                    </a:lnTo>
                    <a:lnTo>
                      <a:pt x="117" y="23"/>
                    </a:lnTo>
                    <a:lnTo>
                      <a:pt x="118" y="28"/>
                    </a:lnTo>
                    <a:lnTo>
                      <a:pt x="117" y="29"/>
                    </a:lnTo>
                    <a:lnTo>
                      <a:pt x="114" y="33"/>
                    </a:lnTo>
                    <a:lnTo>
                      <a:pt x="110" y="35"/>
                    </a:lnTo>
                    <a:lnTo>
                      <a:pt x="107" y="39"/>
                    </a:lnTo>
                    <a:lnTo>
                      <a:pt x="99" y="44"/>
                    </a:lnTo>
                    <a:lnTo>
                      <a:pt x="89" y="48"/>
                    </a:lnTo>
                    <a:lnTo>
                      <a:pt x="80" y="52"/>
                    </a:lnTo>
                    <a:lnTo>
                      <a:pt x="68" y="54"/>
                    </a:lnTo>
                    <a:lnTo>
                      <a:pt x="54" y="53"/>
                    </a:lnTo>
                    <a:lnTo>
                      <a:pt x="41" y="51"/>
                    </a:lnTo>
                    <a:lnTo>
                      <a:pt x="30" y="47"/>
                    </a:lnTo>
                    <a:lnTo>
                      <a:pt x="28" y="46"/>
                    </a:lnTo>
                    <a:lnTo>
                      <a:pt x="24" y="43"/>
                    </a:lnTo>
                    <a:lnTo>
                      <a:pt x="21" y="42"/>
                    </a:lnTo>
                    <a:lnTo>
                      <a:pt x="18" y="39"/>
                    </a:lnTo>
                    <a:lnTo>
                      <a:pt x="12" y="39"/>
                    </a:lnTo>
                    <a:lnTo>
                      <a:pt x="14" y="38"/>
                    </a:lnTo>
                    <a:lnTo>
                      <a:pt x="16" y="37"/>
                    </a:lnTo>
                    <a:lnTo>
                      <a:pt x="16" y="33"/>
                    </a:lnTo>
                    <a:lnTo>
                      <a:pt x="18" y="30"/>
                    </a:lnTo>
                    <a:lnTo>
                      <a:pt x="18" y="28"/>
                    </a:lnTo>
                    <a:lnTo>
                      <a:pt x="19" y="25"/>
                    </a:lnTo>
                    <a:lnTo>
                      <a:pt x="15" y="24"/>
                    </a:lnTo>
                    <a:lnTo>
                      <a:pt x="12" y="24"/>
                    </a:lnTo>
                    <a:lnTo>
                      <a:pt x="9" y="25"/>
                    </a:lnTo>
                    <a:lnTo>
                      <a:pt x="6" y="25"/>
                    </a:lnTo>
                    <a:lnTo>
                      <a:pt x="1" y="23"/>
                    </a:lnTo>
                    <a:lnTo>
                      <a:pt x="12" y="22"/>
                    </a:lnTo>
                    <a:lnTo>
                      <a:pt x="23" y="19"/>
                    </a:lnTo>
                    <a:lnTo>
                      <a:pt x="20" y="17"/>
                    </a:lnTo>
                    <a:lnTo>
                      <a:pt x="15" y="15"/>
                    </a:lnTo>
                    <a:lnTo>
                      <a:pt x="7" y="14"/>
                    </a:lnTo>
                    <a:lnTo>
                      <a:pt x="2" y="10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6" y="7"/>
                    </a:lnTo>
                    <a:lnTo>
                      <a:pt x="7" y="8"/>
                    </a:lnTo>
                    <a:lnTo>
                      <a:pt x="7" y="5"/>
                    </a:lnTo>
                    <a:lnTo>
                      <a:pt x="10" y="5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6" name="Freeform 1234"/>
              <p:cNvSpPr>
                <a:spLocks/>
              </p:cNvSpPr>
              <p:nvPr/>
            </p:nvSpPr>
            <p:spPr bwMode="auto">
              <a:xfrm>
                <a:off x="3740644" y="3873285"/>
                <a:ext cx="248704" cy="87046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45" y="2"/>
                  </a:cxn>
                  <a:cxn ang="0">
                    <a:pos x="63" y="9"/>
                  </a:cxn>
                  <a:cxn ang="0">
                    <a:pos x="73" y="10"/>
                  </a:cxn>
                  <a:cxn ang="0">
                    <a:pos x="75" y="10"/>
                  </a:cxn>
                  <a:cxn ang="0">
                    <a:pos x="76" y="13"/>
                  </a:cxn>
                  <a:cxn ang="0">
                    <a:pos x="79" y="14"/>
                  </a:cxn>
                  <a:cxn ang="0">
                    <a:pos x="80" y="15"/>
                  </a:cxn>
                  <a:cxn ang="0">
                    <a:pos x="90" y="23"/>
                  </a:cxn>
                  <a:cxn ang="0">
                    <a:pos x="105" y="25"/>
                  </a:cxn>
                  <a:cxn ang="0">
                    <a:pos x="105" y="28"/>
                  </a:cxn>
                  <a:cxn ang="0">
                    <a:pos x="111" y="29"/>
                  </a:cxn>
                  <a:cxn ang="0">
                    <a:pos x="114" y="30"/>
                  </a:cxn>
                  <a:cxn ang="0">
                    <a:pos x="117" y="33"/>
                  </a:cxn>
                  <a:cxn ang="0">
                    <a:pos x="118" y="36"/>
                  </a:cxn>
                  <a:cxn ang="0">
                    <a:pos x="120" y="37"/>
                  </a:cxn>
                  <a:cxn ang="0">
                    <a:pos x="118" y="39"/>
                  </a:cxn>
                  <a:cxn ang="0">
                    <a:pos x="115" y="41"/>
                  </a:cxn>
                  <a:cxn ang="0">
                    <a:pos x="111" y="42"/>
                  </a:cxn>
                  <a:cxn ang="0">
                    <a:pos x="105" y="42"/>
                  </a:cxn>
                  <a:cxn ang="0">
                    <a:pos x="93" y="41"/>
                  </a:cxn>
                  <a:cxn ang="0">
                    <a:pos x="81" y="39"/>
                  </a:cxn>
                  <a:cxn ang="0">
                    <a:pos x="81" y="37"/>
                  </a:cxn>
                  <a:cxn ang="0">
                    <a:pos x="83" y="37"/>
                  </a:cxn>
                  <a:cxn ang="0">
                    <a:pos x="85" y="34"/>
                  </a:cxn>
                  <a:cxn ang="0">
                    <a:pos x="85" y="33"/>
                  </a:cxn>
                  <a:cxn ang="0">
                    <a:pos x="83" y="32"/>
                  </a:cxn>
                  <a:cxn ang="0">
                    <a:pos x="79" y="30"/>
                  </a:cxn>
                  <a:cxn ang="0">
                    <a:pos x="76" y="30"/>
                  </a:cxn>
                  <a:cxn ang="0">
                    <a:pos x="74" y="29"/>
                  </a:cxn>
                  <a:cxn ang="0">
                    <a:pos x="71" y="24"/>
                  </a:cxn>
                  <a:cxn ang="0">
                    <a:pos x="70" y="24"/>
                  </a:cxn>
                  <a:cxn ang="0">
                    <a:pos x="69" y="23"/>
                  </a:cxn>
                  <a:cxn ang="0">
                    <a:pos x="69" y="22"/>
                  </a:cxn>
                  <a:cxn ang="0">
                    <a:pos x="68" y="22"/>
                  </a:cxn>
                  <a:cxn ang="0">
                    <a:pos x="68" y="20"/>
                  </a:cxn>
                  <a:cxn ang="0">
                    <a:pos x="59" y="20"/>
                  </a:cxn>
                  <a:cxn ang="0">
                    <a:pos x="55" y="19"/>
                  </a:cxn>
                  <a:cxn ang="0">
                    <a:pos x="47" y="15"/>
                  </a:cxn>
                  <a:cxn ang="0">
                    <a:pos x="44" y="14"/>
                  </a:cxn>
                  <a:cxn ang="0">
                    <a:pos x="32" y="14"/>
                  </a:cxn>
                  <a:cxn ang="0">
                    <a:pos x="30" y="12"/>
                  </a:cxn>
                  <a:cxn ang="0">
                    <a:pos x="30" y="10"/>
                  </a:cxn>
                  <a:cxn ang="0">
                    <a:pos x="31" y="9"/>
                  </a:cxn>
                  <a:cxn ang="0">
                    <a:pos x="30" y="8"/>
                  </a:cxn>
                  <a:cxn ang="0">
                    <a:pos x="26" y="8"/>
                  </a:cxn>
                  <a:cxn ang="0">
                    <a:pos x="17" y="9"/>
                  </a:cxn>
                  <a:cxn ang="0">
                    <a:pos x="10" y="14"/>
                  </a:cxn>
                  <a:cxn ang="0">
                    <a:pos x="4" y="18"/>
                  </a:cxn>
                  <a:cxn ang="0">
                    <a:pos x="0" y="18"/>
                  </a:cxn>
                  <a:cxn ang="0">
                    <a:pos x="5" y="10"/>
                  </a:cxn>
                  <a:cxn ang="0">
                    <a:pos x="12" y="5"/>
                  </a:cxn>
                  <a:cxn ang="0">
                    <a:pos x="21" y="2"/>
                  </a:cxn>
                  <a:cxn ang="0">
                    <a:pos x="32" y="0"/>
                  </a:cxn>
                </a:cxnLst>
                <a:rect l="0" t="0" r="r" b="b"/>
                <a:pathLst>
                  <a:path w="120" h="42">
                    <a:moveTo>
                      <a:pt x="32" y="0"/>
                    </a:moveTo>
                    <a:lnTo>
                      <a:pt x="45" y="2"/>
                    </a:lnTo>
                    <a:lnTo>
                      <a:pt x="63" y="9"/>
                    </a:lnTo>
                    <a:lnTo>
                      <a:pt x="73" y="10"/>
                    </a:lnTo>
                    <a:lnTo>
                      <a:pt x="75" y="10"/>
                    </a:lnTo>
                    <a:lnTo>
                      <a:pt x="76" y="13"/>
                    </a:lnTo>
                    <a:lnTo>
                      <a:pt x="79" y="14"/>
                    </a:lnTo>
                    <a:lnTo>
                      <a:pt x="80" y="15"/>
                    </a:lnTo>
                    <a:lnTo>
                      <a:pt x="90" y="23"/>
                    </a:lnTo>
                    <a:lnTo>
                      <a:pt x="105" y="25"/>
                    </a:lnTo>
                    <a:lnTo>
                      <a:pt x="105" y="28"/>
                    </a:lnTo>
                    <a:lnTo>
                      <a:pt x="111" y="29"/>
                    </a:lnTo>
                    <a:lnTo>
                      <a:pt x="114" y="30"/>
                    </a:lnTo>
                    <a:lnTo>
                      <a:pt x="117" y="33"/>
                    </a:lnTo>
                    <a:lnTo>
                      <a:pt x="118" y="36"/>
                    </a:lnTo>
                    <a:lnTo>
                      <a:pt x="120" y="37"/>
                    </a:lnTo>
                    <a:lnTo>
                      <a:pt x="118" y="39"/>
                    </a:lnTo>
                    <a:lnTo>
                      <a:pt x="115" y="41"/>
                    </a:lnTo>
                    <a:lnTo>
                      <a:pt x="111" y="42"/>
                    </a:lnTo>
                    <a:lnTo>
                      <a:pt x="105" y="42"/>
                    </a:lnTo>
                    <a:lnTo>
                      <a:pt x="93" y="41"/>
                    </a:lnTo>
                    <a:lnTo>
                      <a:pt x="81" y="39"/>
                    </a:lnTo>
                    <a:lnTo>
                      <a:pt x="81" y="37"/>
                    </a:lnTo>
                    <a:lnTo>
                      <a:pt x="83" y="37"/>
                    </a:lnTo>
                    <a:lnTo>
                      <a:pt x="85" y="34"/>
                    </a:lnTo>
                    <a:lnTo>
                      <a:pt x="85" y="33"/>
                    </a:lnTo>
                    <a:lnTo>
                      <a:pt x="83" y="32"/>
                    </a:lnTo>
                    <a:lnTo>
                      <a:pt x="79" y="30"/>
                    </a:lnTo>
                    <a:lnTo>
                      <a:pt x="76" y="30"/>
                    </a:lnTo>
                    <a:lnTo>
                      <a:pt x="74" y="29"/>
                    </a:lnTo>
                    <a:lnTo>
                      <a:pt x="71" y="24"/>
                    </a:lnTo>
                    <a:lnTo>
                      <a:pt x="70" y="24"/>
                    </a:lnTo>
                    <a:lnTo>
                      <a:pt x="69" y="23"/>
                    </a:lnTo>
                    <a:lnTo>
                      <a:pt x="69" y="22"/>
                    </a:lnTo>
                    <a:lnTo>
                      <a:pt x="68" y="22"/>
                    </a:lnTo>
                    <a:lnTo>
                      <a:pt x="68" y="20"/>
                    </a:lnTo>
                    <a:lnTo>
                      <a:pt x="59" y="20"/>
                    </a:lnTo>
                    <a:lnTo>
                      <a:pt x="55" y="19"/>
                    </a:lnTo>
                    <a:lnTo>
                      <a:pt x="47" y="15"/>
                    </a:lnTo>
                    <a:lnTo>
                      <a:pt x="44" y="14"/>
                    </a:lnTo>
                    <a:lnTo>
                      <a:pt x="32" y="14"/>
                    </a:lnTo>
                    <a:lnTo>
                      <a:pt x="30" y="12"/>
                    </a:lnTo>
                    <a:lnTo>
                      <a:pt x="30" y="10"/>
                    </a:lnTo>
                    <a:lnTo>
                      <a:pt x="31" y="9"/>
                    </a:lnTo>
                    <a:lnTo>
                      <a:pt x="30" y="8"/>
                    </a:lnTo>
                    <a:lnTo>
                      <a:pt x="26" y="8"/>
                    </a:lnTo>
                    <a:lnTo>
                      <a:pt x="17" y="9"/>
                    </a:lnTo>
                    <a:lnTo>
                      <a:pt x="10" y="14"/>
                    </a:lnTo>
                    <a:lnTo>
                      <a:pt x="4" y="18"/>
                    </a:lnTo>
                    <a:lnTo>
                      <a:pt x="0" y="18"/>
                    </a:lnTo>
                    <a:lnTo>
                      <a:pt x="5" y="10"/>
                    </a:lnTo>
                    <a:lnTo>
                      <a:pt x="12" y="5"/>
                    </a:lnTo>
                    <a:lnTo>
                      <a:pt x="21" y="2"/>
                    </a:lnTo>
                    <a:lnTo>
                      <a:pt x="3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7" name="Freeform 1235"/>
              <p:cNvSpPr>
                <a:spLocks/>
              </p:cNvSpPr>
              <p:nvPr/>
            </p:nvSpPr>
            <p:spPr bwMode="auto">
              <a:xfrm>
                <a:off x="3773805" y="3904374"/>
                <a:ext cx="12435" cy="1450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5" y="0"/>
                  </a:cxn>
                  <a:cxn ang="0">
                    <a:pos x="6" y="2"/>
                  </a:cxn>
                  <a:cxn ang="0">
                    <a:pos x="6" y="7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4" y="0"/>
                  </a:cxn>
                </a:cxnLst>
                <a:rect l="0" t="0" r="r" b="b"/>
                <a:pathLst>
                  <a:path w="6" h="7">
                    <a:moveTo>
                      <a:pt x="4" y="0"/>
                    </a:moveTo>
                    <a:lnTo>
                      <a:pt x="5" y="0"/>
                    </a:lnTo>
                    <a:lnTo>
                      <a:pt x="6" y="2"/>
                    </a:lnTo>
                    <a:lnTo>
                      <a:pt x="6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3" y="3"/>
                    </a:lnTo>
                    <a:lnTo>
                      <a:pt x="4" y="3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8" name="Freeform 1236"/>
              <p:cNvSpPr>
                <a:spLocks/>
              </p:cNvSpPr>
              <p:nvPr/>
            </p:nvSpPr>
            <p:spPr bwMode="auto">
              <a:xfrm>
                <a:off x="3898157" y="3991420"/>
                <a:ext cx="41451" cy="1865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9" y="0"/>
                  </a:cxn>
                  <a:cxn ang="0">
                    <a:pos x="12" y="1"/>
                  </a:cxn>
                  <a:cxn ang="0">
                    <a:pos x="15" y="2"/>
                  </a:cxn>
                  <a:cxn ang="0">
                    <a:pos x="18" y="4"/>
                  </a:cxn>
                  <a:cxn ang="0">
                    <a:pos x="19" y="4"/>
                  </a:cxn>
                  <a:cxn ang="0">
                    <a:pos x="20" y="5"/>
                  </a:cxn>
                  <a:cxn ang="0">
                    <a:pos x="20" y="6"/>
                  </a:cxn>
                  <a:cxn ang="0">
                    <a:pos x="17" y="6"/>
                  </a:cxn>
                  <a:cxn ang="0">
                    <a:pos x="13" y="7"/>
                  </a:cxn>
                  <a:cxn ang="0">
                    <a:pos x="10" y="9"/>
                  </a:cxn>
                  <a:cxn ang="0">
                    <a:pos x="4" y="9"/>
                  </a:cxn>
                  <a:cxn ang="0">
                    <a:pos x="3" y="6"/>
                  </a:cxn>
                  <a:cxn ang="0">
                    <a:pos x="0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20" h="9">
                    <a:moveTo>
                      <a:pt x="3" y="0"/>
                    </a:moveTo>
                    <a:lnTo>
                      <a:pt x="9" y="0"/>
                    </a:lnTo>
                    <a:lnTo>
                      <a:pt x="12" y="1"/>
                    </a:lnTo>
                    <a:lnTo>
                      <a:pt x="15" y="2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0" y="5"/>
                    </a:lnTo>
                    <a:lnTo>
                      <a:pt x="20" y="6"/>
                    </a:lnTo>
                    <a:lnTo>
                      <a:pt x="17" y="6"/>
                    </a:lnTo>
                    <a:lnTo>
                      <a:pt x="13" y="7"/>
                    </a:lnTo>
                    <a:lnTo>
                      <a:pt x="10" y="9"/>
                    </a:lnTo>
                    <a:lnTo>
                      <a:pt x="4" y="9"/>
                    </a:lnTo>
                    <a:lnTo>
                      <a:pt x="3" y="6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9" name="Freeform 1237"/>
              <p:cNvSpPr>
                <a:spLocks/>
              </p:cNvSpPr>
              <p:nvPr/>
            </p:nvSpPr>
            <p:spPr bwMode="auto">
              <a:xfrm>
                <a:off x="4163441" y="3989347"/>
                <a:ext cx="37306" cy="1450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7" y="0"/>
                  </a:cxn>
                  <a:cxn ang="0">
                    <a:pos x="9" y="1"/>
                  </a:cxn>
                  <a:cxn ang="0">
                    <a:pos x="12" y="1"/>
                  </a:cxn>
                  <a:cxn ang="0">
                    <a:pos x="17" y="3"/>
                  </a:cxn>
                  <a:cxn ang="0">
                    <a:pos x="18" y="5"/>
                  </a:cxn>
                  <a:cxn ang="0">
                    <a:pos x="17" y="6"/>
                  </a:cxn>
                  <a:cxn ang="0">
                    <a:pos x="14" y="7"/>
                  </a:cxn>
                  <a:cxn ang="0">
                    <a:pos x="8" y="7"/>
                  </a:cxn>
                  <a:cxn ang="0">
                    <a:pos x="5" y="6"/>
                  </a:cxn>
                  <a:cxn ang="0">
                    <a:pos x="3" y="6"/>
                  </a:cxn>
                  <a:cxn ang="0">
                    <a:pos x="2" y="5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3" y="1"/>
                  </a:cxn>
                  <a:cxn ang="0">
                    <a:pos x="4" y="0"/>
                  </a:cxn>
                </a:cxnLst>
                <a:rect l="0" t="0" r="r" b="b"/>
                <a:pathLst>
                  <a:path w="18" h="7">
                    <a:moveTo>
                      <a:pt x="4" y="0"/>
                    </a:moveTo>
                    <a:lnTo>
                      <a:pt x="7" y="0"/>
                    </a:lnTo>
                    <a:lnTo>
                      <a:pt x="9" y="1"/>
                    </a:lnTo>
                    <a:lnTo>
                      <a:pt x="12" y="1"/>
                    </a:lnTo>
                    <a:lnTo>
                      <a:pt x="17" y="3"/>
                    </a:lnTo>
                    <a:lnTo>
                      <a:pt x="18" y="5"/>
                    </a:lnTo>
                    <a:lnTo>
                      <a:pt x="17" y="6"/>
                    </a:lnTo>
                    <a:lnTo>
                      <a:pt x="14" y="7"/>
                    </a:lnTo>
                    <a:lnTo>
                      <a:pt x="8" y="7"/>
                    </a:lnTo>
                    <a:lnTo>
                      <a:pt x="5" y="6"/>
                    </a:lnTo>
                    <a:lnTo>
                      <a:pt x="3" y="6"/>
                    </a:lnTo>
                    <a:lnTo>
                      <a:pt x="2" y="5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3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0" name="Freeform 1238"/>
              <p:cNvSpPr>
                <a:spLocks/>
              </p:cNvSpPr>
              <p:nvPr/>
            </p:nvSpPr>
            <p:spPr bwMode="auto">
              <a:xfrm>
                <a:off x="3993493" y="3954115"/>
                <a:ext cx="143005" cy="58031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7" y="0"/>
                  </a:cxn>
                  <a:cxn ang="0">
                    <a:pos x="22" y="3"/>
                  </a:cxn>
                  <a:cxn ang="0">
                    <a:pos x="31" y="3"/>
                  </a:cxn>
                  <a:cxn ang="0">
                    <a:pos x="33" y="2"/>
                  </a:cxn>
                  <a:cxn ang="0">
                    <a:pos x="36" y="2"/>
                  </a:cxn>
                  <a:cxn ang="0">
                    <a:pos x="45" y="3"/>
                  </a:cxn>
                  <a:cxn ang="0">
                    <a:pos x="55" y="8"/>
                  </a:cxn>
                  <a:cxn ang="0">
                    <a:pos x="60" y="12"/>
                  </a:cxn>
                  <a:cxn ang="0">
                    <a:pos x="57" y="10"/>
                  </a:cxn>
                  <a:cxn ang="0">
                    <a:pos x="62" y="14"/>
                  </a:cxn>
                  <a:cxn ang="0">
                    <a:pos x="69" y="19"/>
                  </a:cxn>
                  <a:cxn ang="0">
                    <a:pos x="53" y="19"/>
                  </a:cxn>
                  <a:cxn ang="0">
                    <a:pos x="48" y="22"/>
                  </a:cxn>
                  <a:cxn ang="0">
                    <a:pos x="43" y="22"/>
                  </a:cxn>
                  <a:cxn ang="0">
                    <a:pos x="43" y="20"/>
                  </a:cxn>
                  <a:cxn ang="0">
                    <a:pos x="40" y="20"/>
                  </a:cxn>
                  <a:cxn ang="0">
                    <a:pos x="37" y="23"/>
                  </a:cxn>
                  <a:cxn ang="0">
                    <a:pos x="36" y="25"/>
                  </a:cxn>
                  <a:cxn ang="0">
                    <a:pos x="33" y="28"/>
                  </a:cxn>
                  <a:cxn ang="0">
                    <a:pos x="31" y="28"/>
                  </a:cxn>
                  <a:cxn ang="0">
                    <a:pos x="30" y="27"/>
                  </a:cxn>
                  <a:cxn ang="0">
                    <a:pos x="28" y="24"/>
                  </a:cxn>
                  <a:cxn ang="0">
                    <a:pos x="28" y="23"/>
                  </a:cxn>
                  <a:cxn ang="0">
                    <a:pos x="27" y="22"/>
                  </a:cxn>
                  <a:cxn ang="0">
                    <a:pos x="5" y="22"/>
                  </a:cxn>
                  <a:cxn ang="0">
                    <a:pos x="5" y="24"/>
                  </a:cxn>
                  <a:cxn ang="0">
                    <a:pos x="3" y="24"/>
                  </a:cxn>
                  <a:cxn ang="0">
                    <a:pos x="0" y="20"/>
                  </a:cxn>
                  <a:cxn ang="0">
                    <a:pos x="0" y="18"/>
                  </a:cxn>
                  <a:cxn ang="0">
                    <a:pos x="1" y="17"/>
                  </a:cxn>
                  <a:cxn ang="0">
                    <a:pos x="17" y="17"/>
                  </a:cxn>
                  <a:cxn ang="0">
                    <a:pos x="20" y="15"/>
                  </a:cxn>
                  <a:cxn ang="0">
                    <a:pos x="17" y="10"/>
                  </a:cxn>
                  <a:cxn ang="0">
                    <a:pos x="17" y="8"/>
                  </a:cxn>
                  <a:cxn ang="0">
                    <a:pos x="15" y="8"/>
                  </a:cxn>
                  <a:cxn ang="0">
                    <a:pos x="11" y="4"/>
                  </a:cxn>
                  <a:cxn ang="0">
                    <a:pos x="11" y="3"/>
                  </a:cxn>
                  <a:cxn ang="0">
                    <a:pos x="13" y="0"/>
                  </a:cxn>
                </a:cxnLst>
                <a:rect l="0" t="0" r="r" b="b"/>
                <a:pathLst>
                  <a:path w="69" h="28">
                    <a:moveTo>
                      <a:pt x="13" y="0"/>
                    </a:moveTo>
                    <a:lnTo>
                      <a:pt x="17" y="0"/>
                    </a:lnTo>
                    <a:lnTo>
                      <a:pt x="22" y="3"/>
                    </a:lnTo>
                    <a:lnTo>
                      <a:pt x="31" y="3"/>
                    </a:lnTo>
                    <a:lnTo>
                      <a:pt x="33" y="2"/>
                    </a:lnTo>
                    <a:lnTo>
                      <a:pt x="36" y="2"/>
                    </a:lnTo>
                    <a:lnTo>
                      <a:pt x="45" y="3"/>
                    </a:lnTo>
                    <a:lnTo>
                      <a:pt x="55" y="8"/>
                    </a:lnTo>
                    <a:lnTo>
                      <a:pt x="60" y="12"/>
                    </a:lnTo>
                    <a:lnTo>
                      <a:pt x="57" y="10"/>
                    </a:lnTo>
                    <a:lnTo>
                      <a:pt x="62" y="14"/>
                    </a:lnTo>
                    <a:lnTo>
                      <a:pt x="69" y="19"/>
                    </a:lnTo>
                    <a:lnTo>
                      <a:pt x="53" y="19"/>
                    </a:lnTo>
                    <a:lnTo>
                      <a:pt x="48" y="22"/>
                    </a:lnTo>
                    <a:lnTo>
                      <a:pt x="43" y="22"/>
                    </a:lnTo>
                    <a:lnTo>
                      <a:pt x="43" y="20"/>
                    </a:lnTo>
                    <a:lnTo>
                      <a:pt x="40" y="20"/>
                    </a:lnTo>
                    <a:lnTo>
                      <a:pt x="37" y="23"/>
                    </a:lnTo>
                    <a:lnTo>
                      <a:pt x="36" y="25"/>
                    </a:lnTo>
                    <a:lnTo>
                      <a:pt x="33" y="28"/>
                    </a:lnTo>
                    <a:lnTo>
                      <a:pt x="31" y="28"/>
                    </a:lnTo>
                    <a:lnTo>
                      <a:pt x="30" y="27"/>
                    </a:lnTo>
                    <a:lnTo>
                      <a:pt x="28" y="24"/>
                    </a:lnTo>
                    <a:lnTo>
                      <a:pt x="28" y="23"/>
                    </a:lnTo>
                    <a:lnTo>
                      <a:pt x="27" y="22"/>
                    </a:lnTo>
                    <a:lnTo>
                      <a:pt x="5" y="22"/>
                    </a:lnTo>
                    <a:lnTo>
                      <a:pt x="5" y="24"/>
                    </a:lnTo>
                    <a:lnTo>
                      <a:pt x="3" y="24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1" y="17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17" y="10"/>
                    </a:lnTo>
                    <a:lnTo>
                      <a:pt x="17" y="8"/>
                    </a:lnTo>
                    <a:lnTo>
                      <a:pt x="15" y="8"/>
                    </a:lnTo>
                    <a:lnTo>
                      <a:pt x="11" y="4"/>
                    </a:lnTo>
                    <a:lnTo>
                      <a:pt x="11" y="3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1" name="Freeform 1239"/>
              <p:cNvSpPr>
                <a:spLocks/>
              </p:cNvSpPr>
              <p:nvPr/>
            </p:nvSpPr>
            <p:spPr bwMode="auto">
              <a:xfrm>
                <a:off x="3891940" y="3827690"/>
                <a:ext cx="12435" cy="145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5" y="1"/>
                  </a:cxn>
                  <a:cxn ang="0">
                    <a:pos x="6" y="3"/>
                  </a:cxn>
                  <a:cxn ang="0">
                    <a:pos x="6" y="6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1" y="6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6" h="7">
                    <a:moveTo>
                      <a:pt x="0" y="0"/>
                    </a:moveTo>
                    <a:lnTo>
                      <a:pt x="3" y="0"/>
                    </a:lnTo>
                    <a:lnTo>
                      <a:pt x="5" y="1"/>
                    </a:lnTo>
                    <a:lnTo>
                      <a:pt x="6" y="3"/>
                    </a:lnTo>
                    <a:lnTo>
                      <a:pt x="6" y="6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1" y="6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2" name="Freeform 1240"/>
              <p:cNvSpPr>
                <a:spLocks/>
              </p:cNvSpPr>
              <p:nvPr/>
            </p:nvSpPr>
            <p:spPr bwMode="auto">
              <a:xfrm>
                <a:off x="3881576" y="3780022"/>
                <a:ext cx="20725" cy="621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7" y="0"/>
                  </a:cxn>
                  <a:cxn ang="0">
                    <a:pos x="10" y="3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10" h="3">
                    <a:moveTo>
                      <a:pt x="2" y="0"/>
                    </a:moveTo>
                    <a:lnTo>
                      <a:pt x="7" y="0"/>
                    </a:lnTo>
                    <a:lnTo>
                      <a:pt x="10" y="3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3" name="Freeform 1241"/>
              <p:cNvSpPr>
                <a:spLocks/>
              </p:cNvSpPr>
              <p:nvPr/>
            </p:nvSpPr>
            <p:spPr bwMode="auto">
              <a:xfrm>
                <a:off x="3916810" y="3788312"/>
                <a:ext cx="6218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4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3" h="4">
                    <a:moveTo>
                      <a:pt x="0" y="0"/>
                    </a:moveTo>
                    <a:lnTo>
                      <a:pt x="3" y="4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4" name="Freeform 1242"/>
              <p:cNvSpPr>
                <a:spLocks/>
              </p:cNvSpPr>
              <p:nvPr/>
            </p:nvSpPr>
            <p:spPr bwMode="auto">
              <a:xfrm>
                <a:off x="4003856" y="3914736"/>
                <a:ext cx="14508" cy="1450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4"/>
                  </a:cxn>
                  <a:cxn ang="0">
                    <a:pos x="5" y="5"/>
                  </a:cxn>
                  <a:cxn ang="0">
                    <a:pos x="1" y="7"/>
                  </a:cxn>
                  <a:cxn ang="0">
                    <a:pos x="0" y="7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7" y="0"/>
                  </a:cxn>
                </a:cxnLst>
                <a:rect l="0" t="0" r="r" b="b"/>
                <a:pathLst>
                  <a:path w="7" h="7">
                    <a:moveTo>
                      <a:pt x="7" y="0"/>
                    </a:moveTo>
                    <a:lnTo>
                      <a:pt x="7" y="4"/>
                    </a:lnTo>
                    <a:lnTo>
                      <a:pt x="5" y="5"/>
                    </a:lnTo>
                    <a:lnTo>
                      <a:pt x="1" y="7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3" y="4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5" name="Freeform 1243"/>
              <p:cNvSpPr>
                <a:spLocks/>
              </p:cNvSpPr>
              <p:nvPr/>
            </p:nvSpPr>
            <p:spPr bwMode="auto">
              <a:xfrm>
                <a:off x="1751012" y="2310595"/>
                <a:ext cx="2683932" cy="1962690"/>
              </a:xfrm>
              <a:custGeom>
                <a:avLst/>
                <a:gdLst/>
                <a:ahLst/>
                <a:cxnLst>
                  <a:cxn ang="0">
                    <a:pos x="890" y="63"/>
                  </a:cxn>
                  <a:cxn ang="0">
                    <a:pos x="930" y="93"/>
                  </a:cxn>
                  <a:cxn ang="0">
                    <a:pos x="991" y="68"/>
                  </a:cxn>
                  <a:cxn ang="0">
                    <a:pos x="960" y="114"/>
                  </a:cxn>
                  <a:cxn ang="0">
                    <a:pos x="915" y="127"/>
                  </a:cxn>
                  <a:cxn ang="0">
                    <a:pos x="867" y="161"/>
                  </a:cxn>
                  <a:cxn ang="0">
                    <a:pos x="852" y="249"/>
                  </a:cxn>
                  <a:cxn ang="0">
                    <a:pos x="989" y="347"/>
                  </a:cxn>
                  <a:cxn ang="0">
                    <a:pos x="1049" y="293"/>
                  </a:cxn>
                  <a:cxn ang="0">
                    <a:pos x="1034" y="196"/>
                  </a:cxn>
                  <a:cxn ang="0">
                    <a:pos x="1132" y="213"/>
                  </a:cxn>
                  <a:cxn ang="0">
                    <a:pos x="1193" y="225"/>
                  </a:cxn>
                  <a:cxn ang="0">
                    <a:pos x="1242" y="296"/>
                  </a:cxn>
                  <a:cxn ang="0">
                    <a:pos x="1287" y="330"/>
                  </a:cxn>
                  <a:cxn ang="0">
                    <a:pos x="1167" y="395"/>
                  </a:cxn>
                  <a:cxn ang="0">
                    <a:pos x="1189" y="430"/>
                  </a:cxn>
                  <a:cxn ang="0">
                    <a:pos x="1179" y="484"/>
                  </a:cxn>
                  <a:cxn ang="0">
                    <a:pos x="1163" y="471"/>
                  </a:cxn>
                  <a:cxn ang="0">
                    <a:pos x="1089" y="523"/>
                  </a:cxn>
                  <a:cxn ang="0">
                    <a:pos x="1069" y="548"/>
                  </a:cxn>
                  <a:cxn ang="0">
                    <a:pos x="1059" y="573"/>
                  </a:cxn>
                  <a:cxn ang="0">
                    <a:pos x="1048" y="610"/>
                  </a:cxn>
                  <a:cxn ang="0">
                    <a:pos x="1011" y="724"/>
                  </a:cxn>
                  <a:cxn ang="0">
                    <a:pos x="957" y="671"/>
                  </a:cxn>
                  <a:cxn ang="0">
                    <a:pos x="896" y="680"/>
                  </a:cxn>
                  <a:cxn ang="0">
                    <a:pos x="811" y="714"/>
                  </a:cxn>
                  <a:cxn ang="0">
                    <a:pos x="838" y="810"/>
                  </a:cxn>
                  <a:cxn ang="0">
                    <a:pos x="917" y="774"/>
                  </a:cxn>
                  <a:cxn ang="0">
                    <a:pos x="936" y="845"/>
                  </a:cxn>
                  <a:cxn ang="0">
                    <a:pos x="1019" y="919"/>
                  </a:cxn>
                  <a:cxn ang="0">
                    <a:pos x="1011" y="937"/>
                  </a:cxn>
                  <a:cxn ang="0">
                    <a:pos x="962" y="915"/>
                  </a:cxn>
                  <a:cxn ang="0">
                    <a:pos x="887" y="866"/>
                  </a:cxn>
                  <a:cxn ang="0">
                    <a:pos x="778" y="830"/>
                  </a:cxn>
                  <a:cxn ang="0">
                    <a:pos x="724" y="784"/>
                  </a:cxn>
                  <a:cxn ang="0">
                    <a:pos x="659" y="696"/>
                  </a:cxn>
                  <a:cxn ang="0">
                    <a:pos x="634" y="690"/>
                  </a:cxn>
                  <a:cxn ang="0">
                    <a:pos x="662" y="752"/>
                  </a:cxn>
                  <a:cxn ang="0">
                    <a:pos x="610" y="685"/>
                  </a:cxn>
                  <a:cxn ang="0">
                    <a:pos x="524" y="573"/>
                  </a:cxn>
                  <a:cxn ang="0">
                    <a:pos x="502" y="418"/>
                  </a:cxn>
                  <a:cxn ang="0">
                    <a:pos x="481" y="386"/>
                  </a:cxn>
                  <a:cxn ang="0">
                    <a:pos x="428" y="315"/>
                  </a:cxn>
                  <a:cxn ang="0">
                    <a:pos x="388" y="273"/>
                  </a:cxn>
                  <a:cxn ang="0">
                    <a:pos x="348" y="257"/>
                  </a:cxn>
                  <a:cxn ang="0">
                    <a:pos x="201" y="239"/>
                  </a:cxn>
                  <a:cxn ang="0">
                    <a:pos x="154" y="263"/>
                  </a:cxn>
                  <a:cxn ang="0">
                    <a:pos x="46" y="317"/>
                  </a:cxn>
                  <a:cxn ang="0">
                    <a:pos x="112" y="254"/>
                  </a:cxn>
                  <a:cxn ang="0">
                    <a:pos x="61" y="232"/>
                  </a:cxn>
                  <a:cxn ang="0">
                    <a:pos x="60" y="174"/>
                  </a:cxn>
                  <a:cxn ang="0">
                    <a:pos x="16" y="149"/>
                  </a:cxn>
                  <a:cxn ang="0">
                    <a:pos x="36" y="86"/>
                  </a:cxn>
                  <a:cxn ang="0">
                    <a:pos x="114" y="20"/>
                  </a:cxn>
                  <a:cxn ang="0">
                    <a:pos x="217" y="30"/>
                  </a:cxn>
                  <a:cxn ang="0">
                    <a:pos x="364" y="63"/>
                  </a:cxn>
                  <a:cxn ang="0">
                    <a:pos x="435" y="36"/>
                  </a:cxn>
                  <a:cxn ang="0">
                    <a:pos x="503" y="49"/>
                  </a:cxn>
                  <a:cxn ang="0">
                    <a:pos x="602" y="80"/>
                  </a:cxn>
                  <a:cxn ang="0">
                    <a:pos x="685" y="81"/>
                  </a:cxn>
                  <a:cxn ang="0">
                    <a:pos x="724" y="75"/>
                  </a:cxn>
                  <a:cxn ang="0">
                    <a:pos x="843" y="74"/>
                  </a:cxn>
                  <a:cxn ang="0">
                    <a:pos x="823" y="20"/>
                  </a:cxn>
                </a:cxnLst>
                <a:rect l="0" t="0" r="r" b="b"/>
                <a:pathLst>
                  <a:path w="1295" h="947">
                    <a:moveTo>
                      <a:pt x="833" y="0"/>
                    </a:moveTo>
                    <a:lnTo>
                      <a:pt x="837" y="0"/>
                    </a:lnTo>
                    <a:lnTo>
                      <a:pt x="848" y="1"/>
                    </a:lnTo>
                    <a:lnTo>
                      <a:pt x="856" y="5"/>
                    </a:lnTo>
                    <a:lnTo>
                      <a:pt x="861" y="11"/>
                    </a:lnTo>
                    <a:lnTo>
                      <a:pt x="862" y="20"/>
                    </a:lnTo>
                    <a:lnTo>
                      <a:pt x="863" y="22"/>
                    </a:lnTo>
                    <a:lnTo>
                      <a:pt x="867" y="26"/>
                    </a:lnTo>
                    <a:lnTo>
                      <a:pt x="872" y="29"/>
                    </a:lnTo>
                    <a:lnTo>
                      <a:pt x="875" y="34"/>
                    </a:lnTo>
                    <a:lnTo>
                      <a:pt x="872" y="39"/>
                    </a:lnTo>
                    <a:lnTo>
                      <a:pt x="869" y="41"/>
                    </a:lnTo>
                    <a:lnTo>
                      <a:pt x="864" y="44"/>
                    </a:lnTo>
                    <a:lnTo>
                      <a:pt x="868" y="46"/>
                    </a:lnTo>
                    <a:lnTo>
                      <a:pt x="875" y="47"/>
                    </a:lnTo>
                    <a:lnTo>
                      <a:pt x="880" y="47"/>
                    </a:lnTo>
                    <a:lnTo>
                      <a:pt x="885" y="50"/>
                    </a:lnTo>
                    <a:lnTo>
                      <a:pt x="882" y="52"/>
                    </a:lnTo>
                    <a:lnTo>
                      <a:pt x="881" y="55"/>
                    </a:lnTo>
                    <a:lnTo>
                      <a:pt x="885" y="57"/>
                    </a:lnTo>
                    <a:lnTo>
                      <a:pt x="890" y="63"/>
                    </a:lnTo>
                    <a:lnTo>
                      <a:pt x="890" y="70"/>
                    </a:lnTo>
                    <a:lnTo>
                      <a:pt x="893" y="70"/>
                    </a:lnTo>
                    <a:lnTo>
                      <a:pt x="897" y="66"/>
                    </a:lnTo>
                    <a:lnTo>
                      <a:pt x="897" y="64"/>
                    </a:lnTo>
                    <a:lnTo>
                      <a:pt x="898" y="61"/>
                    </a:lnTo>
                    <a:lnTo>
                      <a:pt x="898" y="59"/>
                    </a:lnTo>
                    <a:lnTo>
                      <a:pt x="901" y="54"/>
                    </a:lnTo>
                    <a:lnTo>
                      <a:pt x="903" y="52"/>
                    </a:lnTo>
                    <a:lnTo>
                      <a:pt x="906" y="52"/>
                    </a:lnTo>
                    <a:lnTo>
                      <a:pt x="911" y="55"/>
                    </a:lnTo>
                    <a:lnTo>
                      <a:pt x="918" y="63"/>
                    </a:lnTo>
                    <a:lnTo>
                      <a:pt x="921" y="68"/>
                    </a:lnTo>
                    <a:lnTo>
                      <a:pt x="921" y="70"/>
                    </a:lnTo>
                    <a:lnTo>
                      <a:pt x="920" y="71"/>
                    </a:lnTo>
                    <a:lnTo>
                      <a:pt x="917" y="73"/>
                    </a:lnTo>
                    <a:lnTo>
                      <a:pt x="915" y="75"/>
                    </a:lnTo>
                    <a:lnTo>
                      <a:pt x="915" y="78"/>
                    </a:lnTo>
                    <a:lnTo>
                      <a:pt x="916" y="81"/>
                    </a:lnTo>
                    <a:lnTo>
                      <a:pt x="920" y="86"/>
                    </a:lnTo>
                    <a:lnTo>
                      <a:pt x="925" y="91"/>
                    </a:lnTo>
                    <a:lnTo>
                      <a:pt x="930" y="93"/>
                    </a:lnTo>
                    <a:lnTo>
                      <a:pt x="936" y="89"/>
                    </a:lnTo>
                    <a:lnTo>
                      <a:pt x="940" y="83"/>
                    </a:lnTo>
                    <a:lnTo>
                      <a:pt x="941" y="75"/>
                    </a:lnTo>
                    <a:lnTo>
                      <a:pt x="944" y="69"/>
                    </a:lnTo>
                    <a:lnTo>
                      <a:pt x="945" y="68"/>
                    </a:lnTo>
                    <a:lnTo>
                      <a:pt x="952" y="64"/>
                    </a:lnTo>
                    <a:lnTo>
                      <a:pt x="955" y="61"/>
                    </a:lnTo>
                    <a:lnTo>
                      <a:pt x="954" y="59"/>
                    </a:lnTo>
                    <a:lnTo>
                      <a:pt x="952" y="57"/>
                    </a:lnTo>
                    <a:lnTo>
                      <a:pt x="949" y="50"/>
                    </a:lnTo>
                    <a:lnTo>
                      <a:pt x="949" y="47"/>
                    </a:lnTo>
                    <a:lnTo>
                      <a:pt x="952" y="44"/>
                    </a:lnTo>
                    <a:lnTo>
                      <a:pt x="956" y="42"/>
                    </a:lnTo>
                    <a:lnTo>
                      <a:pt x="959" y="42"/>
                    </a:lnTo>
                    <a:lnTo>
                      <a:pt x="969" y="45"/>
                    </a:lnTo>
                    <a:lnTo>
                      <a:pt x="977" y="46"/>
                    </a:lnTo>
                    <a:lnTo>
                      <a:pt x="982" y="49"/>
                    </a:lnTo>
                    <a:lnTo>
                      <a:pt x="990" y="54"/>
                    </a:lnTo>
                    <a:lnTo>
                      <a:pt x="996" y="55"/>
                    </a:lnTo>
                    <a:lnTo>
                      <a:pt x="996" y="65"/>
                    </a:lnTo>
                    <a:lnTo>
                      <a:pt x="991" y="68"/>
                    </a:lnTo>
                    <a:lnTo>
                      <a:pt x="989" y="70"/>
                    </a:lnTo>
                    <a:lnTo>
                      <a:pt x="987" y="73"/>
                    </a:lnTo>
                    <a:lnTo>
                      <a:pt x="987" y="78"/>
                    </a:lnTo>
                    <a:lnTo>
                      <a:pt x="989" y="79"/>
                    </a:lnTo>
                    <a:lnTo>
                      <a:pt x="989" y="80"/>
                    </a:lnTo>
                    <a:lnTo>
                      <a:pt x="990" y="81"/>
                    </a:lnTo>
                    <a:lnTo>
                      <a:pt x="991" y="84"/>
                    </a:lnTo>
                    <a:lnTo>
                      <a:pt x="992" y="85"/>
                    </a:lnTo>
                    <a:lnTo>
                      <a:pt x="995" y="86"/>
                    </a:lnTo>
                    <a:lnTo>
                      <a:pt x="996" y="89"/>
                    </a:lnTo>
                    <a:lnTo>
                      <a:pt x="997" y="90"/>
                    </a:lnTo>
                    <a:lnTo>
                      <a:pt x="995" y="95"/>
                    </a:lnTo>
                    <a:lnTo>
                      <a:pt x="990" y="102"/>
                    </a:lnTo>
                    <a:lnTo>
                      <a:pt x="984" y="107"/>
                    </a:lnTo>
                    <a:lnTo>
                      <a:pt x="977" y="110"/>
                    </a:lnTo>
                    <a:lnTo>
                      <a:pt x="974" y="110"/>
                    </a:lnTo>
                    <a:lnTo>
                      <a:pt x="970" y="107"/>
                    </a:lnTo>
                    <a:lnTo>
                      <a:pt x="969" y="107"/>
                    </a:lnTo>
                    <a:lnTo>
                      <a:pt x="969" y="112"/>
                    </a:lnTo>
                    <a:lnTo>
                      <a:pt x="965" y="112"/>
                    </a:lnTo>
                    <a:lnTo>
                      <a:pt x="960" y="114"/>
                    </a:lnTo>
                    <a:lnTo>
                      <a:pt x="959" y="115"/>
                    </a:lnTo>
                    <a:lnTo>
                      <a:pt x="954" y="115"/>
                    </a:lnTo>
                    <a:lnTo>
                      <a:pt x="951" y="114"/>
                    </a:lnTo>
                    <a:lnTo>
                      <a:pt x="950" y="112"/>
                    </a:lnTo>
                    <a:lnTo>
                      <a:pt x="947" y="110"/>
                    </a:lnTo>
                    <a:lnTo>
                      <a:pt x="945" y="108"/>
                    </a:lnTo>
                    <a:lnTo>
                      <a:pt x="942" y="107"/>
                    </a:lnTo>
                    <a:lnTo>
                      <a:pt x="937" y="107"/>
                    </a:lnTo>
                    <a:lnTo>
                      <a:pt x="937" y="108"/>
                    </a:lnTo>
                    <a:lnTo>
                      <a:pt x="938" y="110"/>
                    </a:lnTo>
                    <a:lnTo>
                      <a:pt x="938" y="112"/>
                    </a:lnTo>
                    <a:lnTo>
                      <a:pt x="940" y="114"/>
                    </a:lnTo>
                    <a:lnTo>
                      <a:pt x="941" y="115"/>
                    </a:lnTo>
                    <a:lnTo>
                      <a:pt x="941" y="117"/>
                    </a:lnTo>
                    <a:lnTo>
                      <a:pt x="940" y="118"/>
                    </a:lnTo>
                    <a:lnTo>
                      <a:pt x="938" y="120"/>
                    </a:lnTo>
                    <a:lnTo>
                      <a:pt x="936" y="123"/>
                    </a:lnTo>
                    <a:lnTo>
                      <a:pt x="928" y="128"/>
                    </a:lnTo>
                    <a:lnTo>
                      <a:pt x="925" y="129"/>
                    </a:lnTo>
                    <a:lnTo>
                      <a:pt x="922" y="129"/>
                    </a:lnTo>
                    <a:lnTo>
                      <a:pt x="915" y="127"/>
                    </a:lnTo>
                    <a:lnTo>
                      <a:pt x="907" y="122"/>
                    </a:lnTo>
                    <a:lnTo>
                      <a:pt x="905" y="120"/>
                    </a:lnTo>
                    <a:lnTo>
                      <a:pt x="897" y="120"/>
                    </a:lnTo>
                    <a:lnTo>
                      <a:pt x="903" y="127"/>
                    </a:lnTo>
                    <a:lnTo>
                      <a:pt x="911" y="130"/>
                    </a:lnTo>
                    <a:lnTo>
                      <a:pt x="931" y="133"/>
                    </a:lnTo>
                    <a:lnTo>
                      <a:pt x="931" y="139"/>
                    </a:lnTo>
                    <a:lnTo>
                      <a:pt x="925" y="146"/>
                    </a:lnTo>
                    <a:lnTo>
                      <a:pt x="917" y="152"/>
                    </a:lnTo>
                    <a:lnTo>
                      <a:pt x="910" y="154"/>
                    </a:lnTo>
                    <a:lnTo>
                      <a:pt x="898" y="154"/>
                    </a:lnTo>
                    <a:lnTo>
                      <a:pt x="897" y="156"/>
                    </a:lnTo>
                    <a:lnTo>
                      <a:pt x="897" y="162"/>
                    </a:lnTo>
                    <a:lnTo>
                      <a:pt x="896" y="163"/>
                    </a:lnTo>
                    <a:lnTo>
                      <a:pt x="892" y="163"/>
                    </a:lnTo>
                    <a:lnTo>
                      <a:pt x="881" y="159"/>
                    </a:lnTo>
                    <a:lnTo>
                      <a:pt x="873" y="158"/>
                    </a:lnTo>
                    <a:lnTo>
                      <a:pt x="869" y="158"/>
                    </a:lnTo>
                    <a:lnTo>
                      <a:pt x="868" y="159"/>
                    </a:lnTo>
                    <a:lnTo>
                      <a:pt x="868" y="161"/>
                    </a:lnTo>
                    <a:lnTo>
                      <a:pt x="867" y="161"/>
                    </a:lnTo>
                    <a:lnTo>
                      <a:pt x="873" y="162"/>
                    </a:lnTo>
                    <a:lnTo>
                      <a:pt x="886" y="167"/>
                    </a:lnTo>
                    <a:lnTo>
                      <a:pt x="888" y="171"/>
                    </a:lnTo>
                    <a:lnTo>
                      <a:pt x="888" y="173"/>
                    </a:lnTo>
                    <a:lnTo>
                      <a:pt x="886" y="176"/>
                    </a:lnTo>
                    <a:lnTo>
                      <a:pt x="885" y="176"/>
                    </a:lnTo>
                    <a:lnTo>
                      <a:pt x="882" y="177"/>
                    </a:lnTo>
                    <a:lnTo>
                      <a:pt x="872" y="177"/>
                    </a:lnTo>
                    <a:lnTo>
                      <a:pt x="869" y="178"/>
                    </a:lnTo>
                    <a:lnTo>
                      <a:pt x="866" y="182"/>
                    </a:lnTo>
                    <a:lnTo>
                      <a:pt x="862" y="188"/>
                    </a:lnTo>
                    <a:lnTo>
                      <a:pt x="859" y="195"/>
                    </a:lnTo>
                    <a:lnTo>
                      <a:pt x="856" y="198"/>
                    </a:lnTo>
                    <a:lnTo>
                      <a:pt x="848" y="208"/>
                    </a:lnTo>
                    <a:lnTo>
                      <a:pt x="843" y="220"/>
                    </a:lnTo>
                    <a:lnTo>
                      <a:pt x="842" y="235"/>
                    </a:lnTo>
                    <a:lnTo>
                      <a:pt x="842" y="252"/>
                    </a:lnTo>
                    <a:lnTo>
                      <a:pt x="844" y="252"/>
                    </a:lnTo>
                    <a:lnTo>
                      <a:pt x="847" y="250"/>
                    </a:lnTo>
                    <a:lnTo>
                      <a:pt x="849" y="249"/>
                    </a:lnTo>
                    <a:lnTo>
                      <a:pt x="852" y="249"/>
                    </a:lnTo>
                    <a:lnTo>
                      <a:pt x="858" y="252"/>
                    </a:lnTo>
                    <a:lnTo>
                      <a:pt x="863" y="261"/>
                    </a:lnTo>
                    <a:lnTo>
                      <a:pt x="866" y="273"/>
                    </a:lnTo>
                    <a:lnTo>
                      <a:pt x="867" y="281"/>
                    </a:lnTo>
                    <a:lnTo>
                      <a:pt x="871" y="280"/>
                    </a:lnTo>
                    <a:lnTo>
                      <a:pt x="876" y="278"/>
                    </a:lnTo>
                    <a:lnTo>
                      <a:pt x="880" y="276"/>
                    </a:lnTo>
                    <a:lnTo>
                      <a:pt x="882" y="275"/>
                    </a:lnTo>
                    <a:lnTo>
                      <a:pt x="886" y="275"/>
                    </a:lnTo>
                    <a:lnTo>
                      <a:pt x="888" y="278"/>
                    </a:lnTo>
                    <a:lnTo>
                      <a:pt x="896" y="280"/>
                    </a:lnTo>
                    <a:lnTo>
                      <a:pt x="898" y="283"/>
                    </a:lnTo>
                    <a:lnTo>
                      <a:pt x="901" y="283"/>
                    </a:lnTo>
                    <a:lnTo>
                      <a:pt x="918" y="290"/>
                    </a:lnTo>
                    <a:lnTo>
                      <a:pt x="935" y="298"/>
                    </a:lnTo>
                    <a:lnTo>
                      <a:pt x="951" y="308"/>
                    </a:lnTo>
                    <a:lnTo>
                      <a:pt x="977" y="308"/>
                    </a:lnTo>
                    <a:lnTo>
                      <a:pt x="984" y="314"/>
                    </a:lnTo>
                    <a:lnTo>
                      <a:pt x="986" y="320"/>
                    </a:lnTo>
                    <a:lnTo>
                      <a:pt x="986" y="338"/>
                    </a:lnTo>
                    <a:lnTo>
                      <a:pt x="989" y="347"/>
                    </a:lnTo>
                    <a:lnTo>
                      <a:pt x="995" y="356"/>
                    </a:lnTo>
                    <a:lnTo>
                      <a:pt x="1002" y="364"/>
                    </a:lnTo>
                    <a:lnTo>
                      <a:pt x="1011" y="371"/>
                    </a:lnTo>
                    <a:lnTo>
                      <a:pt x="1013" y="372"/>
                    </a:lnTo>
                    <a:lnTo>
                      <a:pt x="1015" y="371"/>
                    </a:lnTo>
                    <a:lnTo>
                      <a:pt x="1016" y="369"/>
                    </a:lnTo>
                    <a:lnTo>
                      <a:pt x="1019" y="368"/>
                    </a:lnTo>
                    <a:lnTo>
                      <a:pt x="1020" y="367"/>
                    </a:lnTo>
                    <a:lnTo>
                      <a:pt x="1023" y="366"/>
                    </a:lnTo>
                    <a:lnTo>
                      <a:pt x="1024" y="363"/>
                    </a:lnTo>
                    <a:lnTo>
                      <a:pt x="1029" y="358"/>
                    </a:lnTo>
                    <a:lnTo>
                      <a:pt x="1030" y="356"/>
                    </a:lnTo>
                    <a:lnTo>
                      <a:pt x="1028" y="351"/>
                    </a:lnTo>
                    <a:lnTo>
                      <a:pt x="1028" y="342"/>
                    </a:lnTo>
                    <a:lnTo>
                      <a:pt x="1025" y="334"/>
                    </a:lnTo>
                    <a:lnTo>
                      <a:pt x="1023" y="325"/>
                    </a:lnTo>
                    <a:lnTo>
                      <a:pt x="1016" y="320"/>
                    </a:lnTo>
                    <a:lnTo>
                      <a:pt x="1023" y="318"/>
                    </a:lnTo>
                    <a:lnTo>
                      <a:pt x="1040" y="305"/>
                    </a:lnTo>
                    <a:lnTo>
                      <a:pt x="1046" y="298"/>
                    </a:lnTo>
                    <a:lnTo>
                      <a:pt x="1049" y="293"/>
                    </a:lnTo>
                    <a:lnTo>
                      <a:pt x="1048" y="279"/>
                    </a:lnTo>
                    <a:lnTo>
                      <a:pt x="1043" y="269"/>
                    </a:lnTo>
                    <a:lnTo>
                      <a:pt x="1038" y="261"/>
                    </a:lnTo>
                    <a:lnTo>
                      <a:pt x="1031" y="254"/>
                    </a:lnTo>
                    <a:lnTo>
                      <a:pt x="1025" y="245"/>
                    </a:lnTo>
                    <a:lnTo>
                      <a:pt x="1035" y="240"/>
                    </a:lnTo>
                    <a:lnTo>
                      <a:pt x="1038" y="237"/>
                    </a:lnTo>
                    <a:lnTo>
                      <a:pt x="1039" y="235"/>
                    </a:lnTo>
                    <a:lnTo>
                      <a:pt x="1040" y="231"/>
                    </a:lnTo>
                    <a:lnTo>
                      <a:pt x="1040" y="225"/>
                    </a:lnTo>
                    <a:lnTo>
                      <a:pt x="1038" y="222"/>
                    </a:lnTo>
                    <a:lnTo>
                      <a:pt x="1036" y="220"/>
                    </a:lnTo>
                    <a:lnTo>
                      <a:pt x="1034" y="217"/>
                    </a:lnTo>
                    <a:lnTo>
                      <a:pt x="1031" y="212"/>
                    </a:lnTo>
                    <a:lnTo>
                      <a:pt x="1031" y="210"/>
                    </a:lnTo>
                    <a:lnTo>
                      <a:pt x="1033" y="208"/>
                    </a:lnTo>
                    <a:lnTo>
                      <a:pt x="1036" y="206"/>
                    </a:lnTo>
                    <a:lnTo>
                      <a:pt x="1038" y="203"/>
                    </a:lnTo>
                    <a:lnTo>
                      <a:pt x="1038" y="200"/>
                    </a:lnTo>
                    <a:lnTo>
                      <a:pt x="1036" y="197"/>
                    </a:lnTo>
                    <a:lnTo>
                      <a:pt x="1034" y="196"/>
                    </a:lnTo>
                    <a:lnTo>
                      <a:pt x="1033" y="193"/>
                    </a:lnTo>
                    <a:lnTo>
                      <a:pt x="1031" y="192"/>
                    </a:lnTo>
                    <a:lnTo>
                      <a:pt x="1031" y="187"/>
                    </a:lnTo>
                    <a:lnTo>
                      <a:pt x="1033" y="185"/>
                    </a:lnTo>
                    <a:lnTo>
                      <a:pt x="1040" y="181"/>
                    </a:lnTo>
                    <a:lnTo>
                      <a:pt x="1043" y="181"/>
                    </a:lnTo>
                    <a:lnTo>
                      <a:pt x="1054" y="182"/>
                    </a:lnTo>
                    <a:lnTo>
                      <a:pt x="1063" y="186"/>
                    </a:lnTo>
                    <a:lnTo>
                      <a:pt x="1074" y="187"/>
                    </a:lnTo>
                    <a:lnTo>
                      <a:pt x="1077" y="187"/>
                    </a:lnTo>
                    <a:lnTo>
                      <a:pt x="1082" y="185"/>
                    </a:lnTo>
                    <a:lnTo>
                      <a:pt x="1083" y="183"/>
                    </a:lnTo>
                    <a:lnTo>
                      <a:pt x="1085" y="183"/>
                    </a:lnTo>
                    <a:lnTo>
                      <a:pt x="1093" y="186"/>
                    </a:lnTo>
                    <a:lnTo>
                      <a:pt x="1103" y="196"/>
                    </a:lnTo>
                    <a:lnTo>
                      <a:pt x="1110" y="198"/>
                    </a:lnTo>
                    <a:lnTo>
                      <a:pt x="1112" y="205"/>
                    </a:lnTo>
                    <a:lnTo>
                      <a:pt x="1115" y="207"/>
                    </a:lnTo>
                    <a:lnTo>
                      <a:pt x="1122" y="210"/>
                    </a:lnTo>
                    <a:lnTo>
                      <a:pt x="1127" y="211"/>
                    </a:lnTo>
                    <a:lnTo>
                      <a:pt x="1132" y="213"/>
                    </a:lnTo>
                    <a:lnTo>
                      <a:pt x="1134" y="217"/>
                    </a:lnTo>
                    <a:lnTo>
                      <a:pt x="1135" y="226"/>
                    </a:lnTo>
                    <a:lnTo>
                      <a:pt x="1138" y="235"/>
                    </a:lnTo>
                    <a:lnTo>
                      <a:pt x="1140" y="242"/>
                    </a:lnTo>
                    <a:lnTo>
                      <a:pt x="1146" y="246"/>
                    </a:lnTo>
                    <a:lnTo>
                      <a:pt x="1147" y="246"/>
                    </a:lnTo>
                    <a:lnTo>
                      <a:pt x="1148" y="247"/>
                    </a:lnTo>
                    <a:lnTo>
                      <a:pt x="1149" y="250"/>
                    </a:lnTo>
                    <a:lnTo>
                      <a:pt x="1153" y="254"/>
                    </a:lnTo>
                    <a:lnTo>
                      <a:pt x="1156" y="255"/>
                    </a:lnTo>
                    <a:lnTo>
                      <a:pt x="1158" y="255"/>
                    </a:lnTo>
                    <a:lnTo>
                      <a:pt x="1166" y="252"/>
                    </a:lnTo>
                    <a:lnTo>
                      <a:pt x="1173" y="246"/>
                    </a:lnTo>
                    <a:lnTo>
                      <a:pt x="1179" y="240"/>
                    </a:lnTo>
                    <a:lnTo>
                      <a:pt x="1182" y="234"/>
                    </a:lnTo>
                    <a:lnTo>
                      <a:pt x="1183" y="230"/>
                    </a:lnTo>
                    <a:lnTo>
                      <a:pt x="1184" y="227"/>
                    </a:lnTo>
                    <a:lnTo>
                      <a:pt x="1187" y="225"/>
                    </a:lnTo>
                    <a:lnTo>
                      <a:pt x="1189" y="224"/>
                    </a:lnTo>
                    <a:lnTo>
                      <a:pt x="1191" y="222"/>
                    </a:lnTo>
                    <a:lnTo>
                      <a:pt x="1193" y="225"/>
                    </a:lnTo>
                    <a:lnTo>
                      <a:pt x="1196" y="226"/>
                    </a:lnTo>
                    <a:lnTo>
                      <a:pt x="1197" y="227"/>
                    </a:lnTo>
                    <a:lnTo>
                      <a:pt x="1198" y="227"/>
                    </a:lnTo>
                    <a:lnTo>
                      <a:pt x="1202" y="235"/>
                    </a:lnTo>
                    <a:lnTo>
                      <a:pt x="1207" y="240"/>
                    </a:lnTo>
                    <a:lnTo>
                      <a:pt x="1212" y="244"/>
                    </a:lnTo>
                    <a:lnTo>
                      <a:pt x="1212" y="256"/>
                    </a:lnTo>
                    <a:lnTo>
                      <a:pt x="1215" y="260"/>
                    </a:lnTo>
                    <a:lnTo>
                      <a:pt x="1217" y="263"/>
                    </a:lnTo>
                    <a:lnTo>
                      <a:pt x="1221" y="265"/>
                    </a:lnTo>
                    <a:lnTo>
                      <a:pt x="1226" y="268"/>
                    </a:lnTo>
                    <a:lnTo>
                      <a:pt x="1226" y="270"/>
                    </a:lnTo>
                    <a:lnTo>
                      <a:pt x="1228" y="275"/>
                    </a:lnTo>
                    <a:lnTo>
                      <a:pt x="1228" y="279"/>
                    </a:lnTo>
                    <a:lnTo>
                      <a:pt x="1227" y="281"/>
                    </a:lnTo>
                    <a:lnTo>
                      <a:pt x="1225" y="284"/>
                    </a:lnTo>
                    <a:lnTo>
                      <a:pt x="1222" y="285"/>
                    </a:lnTo>
                    <a:lnTo>
                      <a:pt x="1227" y="290"/>
                    </a:lnTo>
                    <a:lnTo>
                      <a:pt x="1235" y="294"/>
                    </a:lnTo>
                    <a:lnTo>
                      <a:pt x="1242" y="295"/>
                    </a:lnTo>
                    <a:lnTo>
                      <a:pt x="1242" y="296"/>
                    </a:lnTo>
                    <a:lnTo>
                      <a:pt x="1245" y="304"/>
                    </a:lnTo>
                    <a:lnTo>
                      <a:pt x="1250" y="309"/>
                    </a:lnTo>
                    <a:lnTo>
                      <a:pt x="1257" y="313"/>
                    </a:lnTo>
                    <a:lnTo>
                      <a:pt x="1265" y="314"/>
                    </a:lnTo>
                    <a:lnTo>
                      <a:pt x="1272" y="314"/>
                    </a:lnTo>
                    <a:lnTo>
                      <a:pt x="1272" y="315"/>
                    </a:lnTo>
                    <a:lnTo>
                      <a:pt x="1273" y="315"/>
                    </a:lnTo>
                    <a:lnTo>
                      <a:pt x="1276" y="317"/>
                    </a:lnTo>
                    <a:lnTo>
                      <a:pt x="1276" y="318"/>
                    </a:lnTo>
                    <a:lnTo>
                      <a:pt x="1271" y="323"/>
                    </a:lnTo>
                    <a:lnTo>
                      <a:pt x="1261" y="328"/>
                    </a:lnTo>
                    <a:lnTo>
                      <a:pt x="1251" y="330"/>
                    </a:lnTo>
                    <a:lnTo>
                      <a:pt x="1242" y="334"/>
                    </a:lnTo>
                    <a:lnTo>
                      <a:pt x="1243" y="334"/>
                    </a:lnTo>
                    <a:lnTo>
                      <a:pt x="1246" y="335"/>
                    </a:lnTo>
                    <a:lnTo>
                      <a:pt x="1247" y="335"/>
                    </a:lnTo>
                    <a:lnTo>
                      <a:pt x="1256" y="334"/>
                    </a:lnTo>
                    <a:lnTo>
                      <a:pt x="1276" y="327"/>
                    </a:lnTo>
                    <a:lnTo>
                      <a:pt x="1285" y="323"/>
                    </a:lnTo>
                    <a:lnTo>
                      <a:pt x="1285" y="328"/>
                    </a:lnTo>
                    <a:lnTo>
                      <a:pt x="1287" y="330"/>
                    </a:lnTo>
                    <a:lnTo>
                      <a:pt x="1287" y="334"/>
                    </a:lnTo>
                    <a:lnTo>
                      <a:pt x="1289" y="334"/>
                    </a:lnTo>
                    <a:lnTo>
                      <a:pt x="1292" y="340"/>
                    </a:lnTo>
                    <a:lnTo>
                      <a:pt x="1294" y="346"/>
                    </a:lnTo>
                    <a:lnTo>
                      <a:pt x="1295" y="354"/>
                    </a:lnTo>
                    <a:lnTo>
                      <a:pt x="1292" y="359"/>
                    </a:lnTo>
                    <a:lnTo>
                      <a:pt x="1286" y="364"/>
                    </a:lnTo>
                    <a:lnTo>
                      <a:pt x="1277" y="367"/>
                    </a:lnTo>
                    <a:lnTo>
                      <a:pt x="1262" y="372"/>
                    </a:lnTo>
                    <a:lnTo>
                      <a:pt x="1257" y="376"/>
                    </a:lnTo>
                    <a:lnTo>
                      <a:pt x="1248" y="385"/>
                    </a:lnTo>
                    <a:lnTo>
                      <a:pt x="1238" y="387"/>
                    </a:lnTo>
                    <a:lnTo>
                      <a:pt x="1227" y="387"/>
                    </a:lnTo>
                    <a:lnTo>
                      <a:pt x="1213" y="386"/>
                    </a:lnTo>
                    <a:lnTo>
                      <a:pt x="1203" y="386"/>
                    </a:lnTo>
                    <a:lnTo>
                      <a:pt x="1193" y="385"/>
                    </a:lnTo>
                    <a:lnTo>
                      <a:pt x="1184" y="385"/>
                    </a:lnTo>
                    <a:lnTo>
                      <a:pt x="1173" y="387"/>
                    </a:lnTo>
                    <a:lnTo>
                      <a:pt x="1168" y="390"/>
                    </a:lnTo>
                    <a:lnTo>
                      <a:pt x="1167" y="391"/>
                    </a:lnTo>
                    <a:lnTo>
                      <a:pt x="1167" y="395"/>
                    </a:lnTo>
                    <a:lnTo>
                      <a:pt x="1166" y="397"/>
                    </a:lnTo>
                    <a:lnTo>
                      <a:pt x="1163" y="400"/>
                    </a:lnTo>
                    <a:lnTo>
                      <a:pt x="1157" y="405"/>
                    </a:lnTo>
                    <a:lnTo>
                      <a:pt x="1151" y="407"/>
                    </a:lnTo>
                    <a:lnTo>
                      <a:pt x="1146" y="410"/>
                    </a:lnTo>
                    <a:lnTo>
                      <a:pt x="1140" y="416"/>
                    </a:lnTo>
                    <a:lnTo>
                      <a:pt x="1149" y="413"/>
                    </a:lnTo>
                    <a:lnTo>
                      <a:pt x="1157" y="408"/>
                    </a:lnTo>
                    <a:lnTo>
                      <a:pt x="1167" y="403"/>
                    </a:lnTo>
                    <a:lnTo>
                      <a:pt x="1178" y="401"/>
                    </a:lnTo>
                    <a:lnTo>
                      <a:pt x="1192" y="401"/>
                    </a:lnTo>
                    <a:lnTo>
                      <a:pt x="1197" y="403"/>
                    </a:lnTo>
                    <a:lnTo>
                      <a:pt x="1199" y="407"/>
                    </a:lnTo>
                    <a:lnTo>
                      <a:pt x="1199" y="410"/>
                    </a:lnTo>
                    <a:lnTo>
                      <a:pt x="1194" y="415"/>
                    </a:lnTo>
                    <a:lnTo>
                      <a:pt x="1184" y="420"/>
                    </a:lnTo>
                    <a:lnTo>
                      <a:pt x="1183" y="421"/>
                    </a:lnTo>
                    <a:lnTo>
                      <a:pt x="1187" y="421"/>
                    </a:lnTo>
                    <a:lnTo>
                      <a:pt x="1191" y="422"/>
                    </a:lnTo>
                    <a:lnTo>
                      <a:pt x="1193" y="422"/>
                    </a:lnTo>
                    <a:lnTo>
                      <a:pt x="1189" y="430"/>
                    </a:lnTo>
                    <a:lnTo>
                      <a:pt x="1189" y="432"/>
                    </a:lnTo>
                    <a:lnTo>
                      <a:pt x="1192" y="440"/>
                    </a:lnTo>
                    <a:lnTo>
                      <a:pt x="1199" y="446"/>
                    </a:lnTo>
                    <a:lnTo>
                      <a:pt x="1209" y="451"/>
                    </a:lnTo>
                    <a:lnTo>
                      <a:pt x="1220" y="454"/>
                    </a:lnTo>
                    <a:lnTo>
                      <a:pt x="1226" y="454"/>
                    </a:lnTo>
                    <a:lnTo>
                      <a:pt x="1228" y="455"/>
                    </a:lnTo>
                    <a:lnTo>
                      <a:pt x="1230" y="455"/>
                    </a:lnTo>
                    <a:lnTo>
                      <a:pt x="1232" y="457"/>
                    </a:lnTo>
                    <a:lnTo>
                      <a:pt x="1232" y="459"/>
                    </a:lnTo>
                    <a:lnTo>
                      <a:pt x="1230" y="461"/>
                    </a:lnTo>
                    <a:lnTo>
                      <a:pt x="1222" y="465"/>
                    </a:lnTo>
                    <a:lnTo>
                      <a:pt x="1213" y="469"/>
                    </a:lnTo>
                    <a:lnTo>
                      <a:pt x="1198" y="474"/>
                    </a:lnTo>
                    <a:lnTo>
                      <a:pt x="1193" y="479"/>
                    </a:lnTo>
                    <a:lnTo>
                      <a:pt x="1189" y="481"/>
                    </a:lnTo>
                    <a:lnTo>
                      <a:pt x="1187" y="484"/>
                    </a:lnTo>
                    <a:lnTo>
                      <a:pt x="1184" y="485"/>
                    </a:lnTo>
                    <a:lnTo>
                      <a:pt x="1183" y="486"/>
                    </a:lnTo>
                    <a:lnTo>
                      <a:pt x="1182" y="485"/>
                    </a:lnTo>
                    <a:lnTo>
                      <a:pt x="1179" y="484"/>
                    </a:lnTo>
                    <a:lnTo>
                      <a:pt x="1178" y="481"/>
                    </a:lnTo>
                    <a:lnTo>
                      <a:pt x="1176" y="479"/>
                    </a:lnTo>
                    <a:lnTo>
                      <a:pt x="1176" y="476"/>
                    </a:lnTo>
                    <a:lnTo>
                      <a:pt x="1178" y="470"/>
                    </a:lnTo>
                    <a:lnTo>
                      <a:pt x="1183" y="465"/>
                    </a:lnTo>
                    <a:lnTo>
                      <a:pt x="1192" y="461"/>
                    </a:lnTo>
                    <a:lnTo>
                      <a:pt x="1199" y="460"/>
                    </a:lnTo>
                    <a:lnTo>
                      <a:pt x="1196" y="460"/>
                    </a:lnTo>
                    <a:lnTo>
                      <a:pt x="1193" y="457"/>
                    </a:lnTo>
                    <a:lnTo>
                      <a:pt x="1193" y="454"/>
                    </a:lnTo>
                    <a:lnTo>
                      <a:pt x="1191" y="454"/>
                    </a:lnTo>
                    <a:lnTo>
                      <a:pt x="1188" y="455"/>
                    </a:lnTo>
                    <a:lnTo>
                      <a:pt x="1187" y="457"/>
                    </a:lnTo>
                    <a:lnTo>
                      <a:pt x="1183" y="461"/>
                    </a:lnTo>
                    <a:lnTo>
                      <a:pt x="1181" y="462"/>
                    </a:lnTo>
                    <a:lnTo>
                      <a:pt x="1163" y="462"/>
                    </a:lnTo>
                    <a:lnTo>
                      <a:pt x="1163" y="465"/>
                    </a:lnTo>
                    <a:lnTo>
                      <a:pt x="1164" y="466"/>
                    </a:lnTo>
                    <a:lnTo>
                      <a:pt x="1164" y="468"/>
                    </a:lnTo>
                    <a:lnTo>
                      <a:pt x="1166" y="468"/>
                    </a:lnTo>
                    <a:lnTo>
                      <a:pt x="1163" y="471"/>
                    </a:lnTo>
                    <a:lnTo>
                      <a:pt x="1159" y="473"/>
                    </a:lnTo>
                    <a:lnTo>
                      <a:pt x="1156" y="475"/>
                    </a:lnTo>
                    <a:lnTo>
                      <a:pt x="1149" y="475"/>
                    </a:lnTo>
                    <a:lnTo>
                      <a:pt x="1148" y="474"/>
                    </a:lnTo>
                    <a:lnTo>
                      <a:pt x="1144" y="474"/>
                    </a:lnTo>
                    <a:lnTo>
                      <a:pt x="1143" y="475"/>
                    </a:lnTo>
                    <a:lnTo>
                      <a:pt x="1130" y="485"/>
                    </a:lnTo>
                    <a:lnTo>
                      <a:pt x="1125" y="491"/>
                    </a:lnTo>
                    <a:lnTo>
                      <a:pt x="1123" y="501"/>
                    </a:lnTo>
                    <a:lnTo>
                      <a:pt x="1123" y="503"/>
                    </a:lnTo>
                    <a:lnTo>
                      <a:pt x="1124" y="505"/>
                    </a:lnTo>
                    <a:lnTo>
                      <a:pt x="1124" y="509"/>
                    </a:lnTo>
                    <a:lnTo>
                      <a:pt x="1128" y="513"/>
                    </a:lnTo>
                    <a:lnTo>
                      <a:pt x="1129" y="513"/>
                    </a:lnTo>
                    <a:lnTo>
                      <a:pt x="1133" y="509"/>
                    </a:lnTo>
                    <a:lnTo>
                      <a:pt x="1133" y="513"/>
                    </a:lnTo>
                    <a:lnTo>
                      <a:pt x="1129" y="514"/>
                    </a:lnTo>
                    <a:lnTo>
                      <a:pt x="1119" y="514"/>
                    </a:lnTo>
                    <a:lnTo>
                      <a:pt x="1110" y="518"/>
                    </a:lnTo>
                    <a:lnTo>
                      <a:pt x="1099" y="519"/>
                    </a:lnTo>
                    <a:lnTo>
                      <a:pt x="1089" y="523"/>
                    </a:lnTo>
                    <a:lnTo>
                      <a:pt x="1095" y="523"/>
                    </a:lnTo>
                    <a:lnTo>
                      <a:pt x="1098" y="522"/>
                    </a:lnTo>
                    <a:lnTo>
                      <a:pt x="1100" y="522"/>
                    </a:lnTo>
                    <a:lnTo>
                      <a:pt x="1103" y="523"/>
                    </a:lnTo>
                    <a:lnTo>
                      <a:pt x="1098" y="524"/>
                    </a:lnTo>
                    <a:lnTo>
                      <a:pt x="1084" y="524"/>
                    </a:lnTo>
                    <a:lnTo>
                      <a:pt x="1082" y="527"/>
                    </a:lnTo>
                    <a:lnTo>
                      <a:pt x="1082" y="528"/>
                    </a:lnTo>
                    <a:lnTo>
                      <a:pt x="1083" y="530"/>
                    </a:lnTo>
                    <a:lnTo>
                      <a:pt x="1085" y="532"/>
                    </a:lnTo>
                    <a:lnTo>
                      <a:pt x="1085" y="534"/>
                    </a:lnTo>
                    <a:lnTo>
                      <a:pt x="1084" y="537"/>
                    </a:lnTo>
                    <a:lnTo>
                      <a:pt x="1082" y="540"/>
                    </a:lnTo>
                    <a:lnTo>
                      <a:pt x="1079" y="543"/>
                    </a:lnTo>
                    <a:lnTo>
                      <a:pt x="1078" y="547"/>
                    </a:lnTo>
                    <a:lnTo>
                      <a:pt x="1075" y="548"/>
                    </a:lnTo>
                    <a:lnTo>
                      <a:pt x="1074" y="549"/>
                    </a:lnTo>
                    <a:lnTo>
                      <a:pt x="1073" y="549"/>
                    </a:lnTo>
                    <a:lnTo>
                      <a:pt x="1073" y="548"/>
                    </a:lnTo>
                    <a:lnTo>
                      <a:pt x="1071" y="547"/>
                    </a:lnTo>
                    <a:lnTo>
                      <a:pt x="1069" y="548"/>
                    </a:lnTo>
                    <a:lnTo>
                      <a:pt x="1070" y="551"/>
                    </a:lnTo>
                    <a:lnTo>
                      <a:pt x="1071" y="552"/>
                    </a:lnTo>
                    <a:lnTo>
                      <a:pt x="1073" y="554"/>
                    </a:lnTo>
                    <a:lnTo>
                      <a:pt x="1073" y="557"/>
                    </a:lnTo>
                    <a:lnTo>
                      <a:pt x="1070" y="562"/>
                    </a:lnTo>
                    <a:lnTo>
                      <a:pt x="1069" y="566"/>
                    </a:lnTo>
                    <a:lnTo>
                      <a:pt x="1066" y="571"/>
                    </a:lnTo>
                    <a:lnTo>
                      <a:pt x="1064" y="573"/>
                    </a:lnTo>
                    <a:lnTo>
                      <a:pt x="1063" y="573"/>
                    </a:lnTo>
                    <a:lnTo>
                      <a:pt x="1063" y="572"/>
                    </a:lnTo>
                    <a:lnTo>
                      <a:pt x="1061" y="571"/>
                    </a:lnTo>
                    <a:lnTo>
                      <a:pt x="1061" y="563"/>
                    </a:lnTo>
                    <a:lnTo>
                      <a:pt x="1059" y="558"/>
                    </a:lnTo>
                    <a:lnTo>
                      <a:pt x="1058" y="554"/>
                    </a:lnTo>
                    <a:lnTo>
                      <a:pt x="1058" y="552"/>
                    </a:lnTo>
                    <a:lnTo>
                      <a:pt x="1056" y="554"/>
                    </a:lnTo>
                    <a:lnTo>
                      <a:pt x="1056" y="561"/>
                    </a:lnTo>
                    <a:lnTo>
                      <a:pt x="1058" y="563"/>
                    </a:lnTo>
                    <a:lnTo>
                      <a:pt x="1058" y="566"/>
                    </a:lnTo>
                    <a:lnTo>
                      <a:pt x="1059" y="569"/>
                    </a:lnTo>
                    <a:lnTo>
                      <a:pt x="1059" y="573"/>
                    </a:lnTo>
                    <a:lnTo>
                      <a:pt x="1058" y="574"/>
                    </a:lnTo>
                    <a:lnTo>
                      <a:pt x="1058" y="577"/>
                    </a:lnTo>
                    <a:lnTo>
                      <a:pt x="1059" y="578"/>
                    </a:lnTo>
                    <a:lnTo>
                      <a:pt x="1061" y="578"/>
                    </a:lnTo>
                    <a:lnTo>
                      <a:pt x="1061" y="585"/>
                    </a:lnTo>
                    <a:lnTo>
                      <a:pt x="1060" y="586"/>
                    </a:lnTo>
                    <a:lnTo>
                      <a:pt x="1058" y="587"/>
                    </a:lnTo>
                    <a:lnTo>
                      <a:pt x="1056" y="587"/>
                    </a:lnTo>
                    <a:lnTo>
                      <a:pt x="1058" y="590"/>
                    </a:lnTo>
                    <a:lnTo>
                      <a:pt x="1060" y="591"/>
                    </a:lnTo>
                    <a:lnTo>
                      <a:pt x="1063" y="591"/>
                    </a:lnTo>
                    <a:lnTo>
                      <a:pt x="1061" y="593"/>
                    </a:lnTo>
                    <a:lnTo>
                      <a:pt x="1060" y="595"/>
                    </a:lnTo>
                    <a:lnTo>
                      <a:pt x="1056" y="595"/>
                    </a:lnTo>
                    <a:lnTo>
                      <a:pt x="1056" y="598"/>
                    </a:lnTo>
                    <a:lnTo>
                      <a:pt x="1060" y="601"/>
                    </a:lnTo>
                    <a:lnTo>
                      <a:pt x="1058" y="603"/>
                    </a:lnTo>
                    <a:lnTo>
                      <a:pt x="1056" y="606"/>
                    </a:lnTo>
                    <a:lnTo>
                      <a:pt x="1053" y="606"/>
                    </a:lnTo>
                    <a:lnTo>
                      <a:pt x="1050" y="607"/>
                    </a:lnTo>
                    <a:lnTo>
                      <a:pt x="1048" y="610"/>
                    </a:lnTo>
                    <a:lnTo>
                      <a:pt x="1045" y="610"/>
                    </a:lnTo>
                    <a:lnTo>
                      <a:pt x="1043" y="611"/>
                    </a:lnTo>
                    <a:lnTo>
                      <a:pt x="1041" y="612"/>
                    </a:lnTo>
                    <a:lnTo>
                      <a:pt x="1040" y="615"/>
                    </a:lnTo>
                    <a:lnTo>
                      <a:pt x="1039" y="616"/>
                    </a:lnTo>
                    <a:lnTo>
                      <a:pt x="1040" y="616"/>
                    </a:lnTo>
                    <a:lnTo>
                      <a:pt x="1030" y="621"/>
                    </a:lnTo>
                    <a:lnTo>
                      <a:pt x="1020" y="627"/>
                    </a:lnTo>
                    <a:lnTo>
                      <a:pt x="1011" y="634"/>
                    </a:lnTo>
                    <a:lnTo>
                      <a:pt x="1004" y="641"/>
                    </a:lnTo>
                    <a:lnTo>
                      <a:pt x="999" y="651"/>
                    </a:lnTo>
                    <a:lnTo>
                      <a:pt x="996" y="665"/>
                    </a:lnTo>
                    <a:lnTo>
                      <a:pt x="997" y="673"/>
                    </a:lnTo>
                    <a:lnTo>
                      <a:pt x="1001" y="680"/>
                    </a:lnTo>
                    <a:lnTo>
                      <a:pt x="1006" y="686"/>
                    </a:lnTo>
                    <a:lnTo>
                      <a:pt x="1007" y="695"/>
                    </a:lnTo>
                    <a:lnTo>
                      <a:pt x="1007" y="696"/>
                    </a:lnTo>
                    <a:lnTo>
                      <a:pt x="1010" y="704"/>
                    </a:lnTo>
                    <a:lnTo>
                      <a:pt x="1013" y="708"/>
                    </a:lnTo>
                    <a:lnTo>
                      <a:pt x="1013" y="720"/>
                    </a:lnTo>
                    <a:lnTo>
                      <a:pt x="1011" y="724"/>
                    </a:lnTo>
                    <a:lnTo>
                      <a:pt x="1009" y="727"/>
                    </a:lnTo>
                    <a:lnTo>
                      <a:pt x="1007" y="729"/>
                    </a:lnTo>
                    <a:lnTo>
                      <a:pt x="1001" y="729"/>
                    </a:lnTo>
                    <a:lnTo>
                      <a:pt x="999" y="728"/>
                    </a:lnTo>
                    <a:lnTo>
                      <a:pt x="997" y="725"/>
                    </a:lnTo>
                    <a:lnTo>
                      <a:pt x="997" y="723"/>
                    </a:lnTo>
                    <a:lnTo>
                      <a:pt x="996" y="722"/>
                    </a:lnTo>
                    <a:lnTo>
                      <a:pt x="996" y="719"/>
                    </a:lnTo>
                    <a:lnTo>
                      <a:pt x="994" y="715"/>
                    </a:lnTo>
                    <a:lnTo>
                      <a:pt x="990" y="713"/>
                    </a:lnTo>
                    <a:lnTo>
                      <a:pt x="985" y="708"/>
                    </a:lnTo>
                    <a:lnTo>
                      <a:pt x="981" y="696"/>
                    </a:lnTo>
                    <a:lnTo>
                      <a:pt x="980" y="689"/>
                    </a:lnTo>
                    <a:lnTo>
                      <a:pt x="979" y="680"/>
                    </a:lnTo>
                    <a:lnTo>
                      <a:pt x="976" y="674"/>
                    </a:lnTo>
                    <a:lnTo>
                      <a:pt x="971" y="669"/>
                    </a:lnTo>
                    <a:lnTo>
                      <a:pt x="964" y="666"/>
                    </a:lnTo>
                    <a:lnTo>
                      <a:pt x="961" y="666"/>
                    </a:lnTo>
                    <a:lnTo>
                      <a:pt x="960" y="668"/>
                    </a:lnTo>
                    <a:lnTo>
                      <a:pt x="959" y="670"/>
                    </a:lnTo>
                    <a:lnTo>
                      <a:pt x="957" y="671"/>
                    </a:lnTo>
                    <a:lnTo>
                      <a:pt x="955" y="671"/>
                    </a:lnTo>
                    <a:lnTo>
                      <a:pt x="950" y="670"/>
                    </a:lnTo>
                    <a:lnTo>
                      <a:pt x="945" y="666"/>
                    </a:lnTo>
                    <a:lnTo>
                      <a:pt x="940" y="664"/>
                    </a:lnTo>
                    <a:lnTo>
                      <a:pt x="933" y="662"/>
                    </a:lnTo>
                    <a:lnTo>
                      <a:pt x="930" y="662"/>
                    </a:lnTo>
                    <a:lnTo>
                      <a:pt x="928" y="664"/>
                    </a:lnTo>
                    <a:lnTo>
                      <a:pt x="926" y="665"/>
                    </a:lnTo>
                    <a:lnTo>
                      <a:pt x="925" y="666"/>
                    </a:lnTo>
                    <a:lnTo>
                      <a:pt x="923" y="666"/>
                    </a:lnTo>
                    <a:lnTo>
                      <a:pt x="921" y="664"/>
                    </a:lnTo>
                    <a:lnTo>
                      <a:pt x="921" y="662"/>
                    </a:lnTo>
                    <a:lnTo>
                      <a:pt x="910" y="664"/>
                    </a:lnTo>
                    <a:lnTo>
                      <a:pt x="898" y="666"/>
                    </a:lnTo>
                    <a:lnTo>
                      <a:pt x="901" y="668"/>
                    </a:lnTo>
                    <a:lnTo>
                      <a:pt x="903" y="668"/>
                    </a:lnTo>
                    <a:lnTo>
                      <a:pt x="905" y="666"/>
                    </a:lnTo>
                    <a:lnTo>
                      <a:pt x="902" y="671"/>
                    </a:lnTo>
                    <a:lnTo>
                      <a:pt x="902" y="676"/>
                    </a:lnTo>
                    <a:lnTo>
                      <a:pt x="905" y="679"/>
                    </a:lnTo>
                    <a:lnTo>
                      <a:pt x="896" y="680"/>
                    </a:lnTo>
                    <a:lnTo>
                      <a:pt x="888" y="676"/>
                    </a:lnTo>
                    <a:lnTo>
                      <a:pt x="882" y="673"/>
                    </a:lnTo>
                    <a:lnTo>
                      <a:pt x="876" y="670"/>
                    </a:lnTo>
                    <a:lnTo>
                      <a:pt x="875" y="670"/>
                    </a:lnTo>
                    <a:lnTo>
                      <a:pt x="872" y="671"/>
                    </a:lnTo>
                    <a:lnTo>
                      <a:pt x="871" y="674"/>
                    </a:lnTo>
                    <a:lnTo>
                      <a:pt x="867" y="674"/>
                    </a:lnTo>
                    <a:lnTo>
                      <a:pt x="864" y="673"/>
                    </a:lnTo>
                    <a:lnTo>
                      <a:pt x="863" y="671"/>
                    </a:lnTo>
                    <a:lnTo>
                      <a:pt x="861" y="670"/>
                    </a:lnTo>
                    <a:lnTo>
                      <a:pt x="858" y="670"/>
                    </a:lnTo>
                    <a:lnTo>
                      <a:pt x="851" y="671"/>
                    </a:lnTo>
                    <a:lnTo>
                      <a:pt x="844" y="675"/>
                    </a:lnTo>
                    <a:lnTo>
                      <a:pt x="839" y="680"/>
                    </a:lnTo>
                    <a:lnTo>
                      <a:pt x="836" y="685"/>
                    </a:lnTo>
                    <a:lnTo>
                      <a:pt x="833" y="686"/>
                    </a:lnTo>
                    <a:lnTo>
                      <a:pt x="824" y="686"/>
                    </a:lnTo>
                    <a:lnTo>
                      <a:pt x="817" y="693"/>
                    </a:lnTo>
                    <a:lnTo>
                      <a:pt x="812" y="701"/>
                    </a:lnTo>
                    <a:lnTo>
                      <a:pt x="811" y="713"/>
                    </a:lnTo>
                    <a:lnTo>
                      <a:pt x="811" y="714"/>
                    </a:lnTo>
                    <a:lnTo>
                      <a:pt x="813" y="717"/>
                    </a:lnTo>
                    <a:lnTo>
                      <a:pt x="813" y="718"/>
                    </a:lnTo>
                    <a:lnTo>
                      <a:pt x="812" y="718"/>
                    </a:lnTo>
                    <a:lnTo>
                      <a:pt x="813" y="722"/>
                    </a:lnTo>
                    <a:lnTo>
                      <a:pt x="813" y="729"/>
                    </a:lnTo>
                    <a:lnTo>
                      <a:pt x="812" y="733"/>
                    </a:lnTo>
                    <a:lnTo>
                      <a:pt x="811" y="738"/>
                    </a:lnTo>
                    <a:lnTo>
                      <a:pt x="809" y="742"/>
                    </a:lnTo>
                    <a:lnTo>
                      <a:pt x="809" y="767"/>
                    </a:lnTo>
                    <a:lnTo>
                      <a:pt x="811" y="768"/>
                    </a:lnTo>
                    <a:lnTo>
                      <a:pt x="812" y="771"/>
                    </a:lnTo>
                    <a:lnTo>
                      <a:pt x="813" y="772"/>
                    </a:lnTo>
                    <a:lnTo>
                      <a:pt x="813" y="779"/>
                    </a:lnTo>
                    <a:lnTo>
                      <a:pt x="816" y="784"/>
                    </a:lnTo>
                    <a:lnTo>
                      <a:pt x="818" y="788"/>
                    </a:lnTo>
                    <a:lnTo>
                      <a:pt x="823" y="793"/>
                    </a:lnTo>
                    <a:lnTo>
                      <a:pt x="826" y="797"/>
                    </a:lnTo>
                    <a:lnTo>
                      <a:pt x="831" y="802"/>
                    </a:lnTo>
                    <a:lnTo>
                      <a:pt x="832" y="806"/>
                    </a:lnTo>
                    <a:lnTo>
                      <a:pt x="834" y="807"/>
                    </a:lnTo>
                    <a:lnTo>
                      <a:pt x="838" y="810"/>
                    </a:lnTo>
                    <a:lnTo>
                      <a:pt x="842" y="811"/>
                    </a:lnTo>
                    <a:lnTo>
                      <a:pt x="844" y="812"/>
                    </a:lnTo>
                    <a:lnTo>
                      <a:pt x="846" y="813"/>
                    </a:lnTo>
                    <a:lnTo>
                      <a:pt x="847" y="816"/>
                    </a:lnTo>
                    <a:lnTo>
                      <a:pt x="848" y="816"/>
                    </a:lnTo>
                    <a:lnTo>
                      <a:pt x="871" y="811"/>
                    </a:lnTo>
                    <a:lnTo>
                      <a:pt x="873" y="811"/>
                    </a:lnTo>
                    <a:lnTo>
                      <a:pt x="876" y="812"/>
                    </a:lnTo>
                    <a:lnTo>
                      <a:pt x="877" y="813"/>
                    </a:lnTo>
                    <a:lnTo>
                      <a:pt x="881" y="813"/>
                    </a:lnTo>
                    <a:lnTo>
                      <a:pt x="882" y="811"/>
                    </a:lnTo>
                    <a:lnTo>
                      <a:pt x="883" y="810"/>
                    </a:lnTo>
                    <a:lnTo>
                      <a:pt x="883" y="807"/>
                    </a:lnTo>
                    <a:lnTo>
                      <a:pt x="885" y="806"/>
                    </a:lnTo>
                    <a:lnTo>
                      <a:pt x="886" y="803"/>
                    </a:lnTo>
                    <a:lnTo>
                      <a:pt x="888" y="800"/>
                    </a:lnTo>
                    <a:lnTo>
                      <a:pt x="891" y="797"/>
                    </a:lnTo>
                    <a:lnTo>
                      <a:pt x="896" y="782"/>
                    </a:lnTo>
                    <a:lnTo>
                      <a:pt x="901" y="778"/>
                    </a:lnTo>
                    <a:lnTo>
                      <a:pt x="908" y="776"/>
                    </a:lnTo>
                    <a:lnTo>
                      <a:pt x="917" y="774"/>
                    </a:lnTo>
                    <a:lnTo>
                      <a:pt x="923" y="774"/>
                    </a:lnTo>
                    <a:lnTo>
                      <a:pt x="925" y="776"/>
                    </a:lnTo>
                    <a:lnTo>
                      <a:pt x="935" y="776"/>
                    </a:lnTo>
                    <a:lnTo>
                      <a:pt x="935" y="779"/>
                    </a:lnTo>
                    <a:lnTo>
                      <a:pt x="932" y="786"/>
                    </a:lnTo>
                    <a:lnTo>
                      <a:pt x="927" y="801"/>
                    </a:lnTo>
                    <a:lnTo>
                      <a:pt x="927" y="805"/>
                    </a:lnTo>
                    <a:lnTo>
                      <a:pt x="926" y="808"/>
                    </a:lnTo>
                    <a:lnTo>
                      <a:pt x="925" y="811"/>
                    </a:lnTo>
                    <a:lnTo>
                      <a:pt x="923" y="815"/>
                    </a:lnTo>
                    <a:lnTo>
                      <a:pt x="923" y="811"/>
                    </a:lnTo>
                    <a:lnTo>
                      <a:pt x="920" y="811"/>
                    </a:lnTo>
                    <a:lnTo>
                      <a:pt x="920" y="834"/>
                    </a:lnTo>
                    <a:lnTo>
                      <a:pt x="917" y="835"/>
                    </a:lnTo>
                    <a:lnTo>
                      <a:pt x="916" y="836"/>
                    </a:lnTo>
                    <a:lnTo>
                      <a:pt x="913" y="837"/>
                    </a:lnTo>
                    <a:lnTo>
                      <a:pt x="912" y="839"/>
                    </a:lnTo>
                    <a:lnTo>
                      <a:pt x="912" y="842"/>
                    </a:lnTo>
                    <a:lnTo>
                      <a:pt x="913" y="844"/>
                    </a:lnTo>
                    <a:lnTo>
                      <a:pt x="916" y="845"/>
                    </a:lnTo>
                    <a:lnTo>
                      <a:pt x="936" y="845"/>
                    </a:lnTo>
                    <a:lnTo>
                      <a:pt x="956" y="844"/>
                    </a:lnTo>
                    <a:lnTo>
                      <a:pt x="961" y="844"/>
                    </a:lnTo>
                    <a:lnTo>
                      <a:pt x="964" y="845"/>
                    </a:lnTo>
                    <a:lnTo>
                      <a:pt x="967" y="847"/>
                    </a:lnTo>
                    <a:lnTo>
                      <a:pt x="975" y="851"/>
                    </a:lnTo>
                    <a:lnTo>
                      <a:pt x="975" y="869"/>
                    </a:lnTo>
                    <a:lnTo>
                      <a:pt x="974" y="873"/>
                    </a:lnTo>
                    <a:lnTo>
                      <a:pt x="972" y="875"/>
                    </a:lnTo>
                    <a:lnTo>
                      <a:pt x="972" y="900"/>
                    </a:lnTo>
                    <a:lnTo>
                      <a:pt x="975" y="908"/>
                    </a:lnTo>
                    <a:lnTo>
                      <a:pt x="977" y="910"/>
                    </a:lnTo>
                    <a:lnTo>
                      <a:pt x="981" y="913"/>
                    </a:lnTo>
                    <a:lnTo>
                      <a:pt x="984" y="914"/>
                    </a:lnTo>
                    <a:lnTo>
                      <a:pt x="987" y="917"/>
                    </a:lnTo>
                    <a:lnTo>
                      <a:pt x="990" y="918"/>
                    </a:lnTo>
                    <a:lnTo>
                      <a:pt x="992" y="923"/>
                    </a:lnTo>
                    <a:lnTo>
                      <a:pt x="996" y="927"/>
                    </a:lnTo>
                    <a:lnTo>
                      <a:pt x="999" y="927"/>
                    </a:lnTo>
                    <a:lnTo>
                      <a:pt x="1006" y="925"/>
                    </a:lnTo>
                    <a:lnTo>
                      <a:pt x="1013" y="923"/>
                    </a:lnTo>
                    <a:lnTo>
                      <a:pt x="1019" y="919"/>
                    </a:lnTo>
                    <a:lnTo>
                      <a:pt x="1025" y="918"/>
                    </a:lnTo>
                    <a:lnTo>
                      <a:pt x="1033" y="919"/>
                    </a:lnTo>
                    <a:lnTo>
                      <a:pt x="1038" y="923"/>
                    </a:lnTo>
                    <a:lnTo>
                      <a:pt x="1043" y="928"/>
                    </a:lnTo>
                    <a:lnTo>
                      <a:pt x="1048" y="932"/>
                    </a:lnTo>
                    <a:lnTo>
                      <a:pt x="1046" y="932"/>
                    </a:lnTo>
                    <a:lnTo>
                      <a:pt x="1045" y="934"/>
                    </a:lnTo>
                    <a:lnTo>
                      <a:pt x="1039" y="940"/>
                    </a:lnTo>
                    <a:lnTo>
                      <a:pt x="1036" y="940"/>
                    </a:lnTo>
                    <a:lnTo>
                      <a:pt x="1035" y="939"/>
                    </a:lnTo>
                    <a:lnTo>
                      <a:pt x="1033" y="939"/>
                    </a:lnTo>
                    <a:lnTo>
                      <a:pt x="1033" y="937"/>
                    </a:lnTo>
                    <a:lnTo>
                      <a:pt x="1035" y="934"/>
                    </a:lnTo>
                    <a:lnTo>
                      <a:pt x="1033" y="933"/>
                    </a:lnTo>
                    <a:lnTo>
                      <a:pt x="1029" y="929"/>
                    </a:lnTo>
                    <a:lnTo>
                      <a:pt x="1028" y="927"/>
                    </a:lnTo>
                    <a:lnTo>
                      <a:pt x="1024" y="927"/>
                    </a:lnTo>
                    <a:lnTo>
                      <a:pt x="1021" y="928"/>
                    </a:lnTo>
                    <a:lnTo>
                      <a:pt x="1019" y="930"/>
                    </a:lnTo>
                    <a:lnTo>
                      <a:pt x="1016" y="932"/>
                    </a:lnTo>
                    <a:lnTo>
                      <a:pt x="1011" y="937"/>
                    </a:lnTo>
                    <a:lnTo>
                      <a:pt x="1011" y="938"/>
                    </a:lnTo>
                    <a:lnTo>
                      <a:pt x="1014" y="940"/>
                    </a:lnTo>
                    <a:lnTo>
                      <a:pt x="1011" y="945"/>
                    </a:lnTo>
                    <a:lnTo>
                      <a:pt x="1010" y="947"/>
                    </a:lnTo>
                    <a:lnTo>
                      <a:pt x="1007" y="947"/>
                    </a:lnTo>
                    <a:lnTo>
                      <a:pt x="1004" y="945"/>
                    </a:lnTo>
                    <a:lnTo>
                      <a:pt x="1001" y="944"/>
                    </a:lnTo>
                    <a:lnTo>
                      <a:pt x="999" y="940"/>
                    </a:lnTo>
                    <a:lnTo>
                      <a:pt x="994" y="935"/>
                    </a:lnTo>
                    <a:lnTo>
                      <a:pt x="991" y="934"/>
                    </a:lnTo>
                    <a:lnTo>
                      <a:pt x="986" y="934"/>
                    </a:lnTo>
                    <a:lnTo>
                      <a:pt x="985" y="935"/>
                    </a:lnTo>
                    <a:lnTo>
                      <a:pt x="982" y="935"/>
                    </a:lnTo>
                    <a:lnTo>
                      <a:pt x="980" y="933"/>
                    </a:lnTo>
                    <a:lnTo>
                      <a:pt x="975" y="930"/>
                    </a:lnTo>
                    <a:lnTo>
                      <a:pt x="974" y="928"/>
                    </a:lnTo>
                    <a:lnTo>
                      <a:pt x="974" y="927"/>
                    </a:lnTo>
                    <a:lnTo>
                      <a:pt x="972" y="924"/>
                    </a:lnTo>
                    <a:lnTo>
                      <a:pt x="967" y="919"/>
                    </a:lnTo>
                    <a:lnTo>
                      <a:pt x="965" y="918"/>
                    </a:lnTo>
                    <a:lnTo>
                      <a:pt x="962" y="915"/>
                    </a:lnTo>
                    <a:lnTo>
                      <a:pt x="957" y="913"/>
                    </a:lnTo>
                    <a:lnTo>
                      <a:pt x="956" y="914"/>
                    </a:lnTo>
                    <a:lnTo>
                      <a:pt x="956" y="917"/>
                    </a:lnTo>
                    <a:lnTo>
                      <a:pt x="954" y="917"/>
                    </a:lnTo>
                    <a:lnTo>
                      <a:pt x="951" y="914"/>
                    </a:lnTo>
                    <a:lnTo>
                      <a:pt x="950" y="912"/>
                    </a:lnTo>
                    <a:lnTo>
                      <a:pt x="950" y="904"/>
                    </a:lnTo>
                    <a:lnTo>
                      <a:pt x="946" y="896"/>
                    </a:lnTo>
                    <a:lnTo>
                      <a:pt x="937" y="888"/>
                    </a:lnTo>
                    <a:lnTo>
                      <a:pt x="931" y="883"/>
                    </a:lnTo>
                    <a:lnTo>
                      <a:pt x="927" y="874"/>
                    </a:lnTo>
                    <a:lnTo>
                      <a:pt x="923" y="874"/>
                    </a:lnTo>
                    <a:lnTo>
                      <a:pt x="921" y="875"/>
                    </a:lnTo>
                    <a:lnTo>
                      <a:pt x="920" y="876"/>
                    </a:lnTo>
                    <a:lnTo>
                      <a:pt x="913" y="876"/>
                    </a:lnTo>
                    <a:lnTo>
                      <a:pt x="910" y="874"/>
                    </a:lnTo>
                    <a:lnTo>
                      <a:pt x="907" y="873"/>
                    </a:lnTo>
                    <a:lnTo>
                      <a:pt x="903" y="870"/>
                    </a:lnTo>
                    <a:lnTo>
                      <a:pt x="901" y="869"/>
                    </a:lnTo>
                    <a:lnTo>
                      <a:pt x="893" y="866"/>
                    </a:lnTo>
                    <a:lnTo>
                      <a:pt x="887" y="866"/>
                    </a:lnTo>
                    <a:lnTo>
                      <a:pt x="880" y="864"/>
                    </a:lnTo>
                    <a:lnTo>
                      <a:pt x="871" y="859"/>
                    </a:lnTo>
                    <a:lnTo>
                      <a:pt x="866" y="852"/>
                    </a:lnTo>
                    <a:lnTo>
                      <a:pt x="861" y="847"/>
                    </a:lnTo>
                    <a:lnTo>
                      <a:pt x="853" y="842"/>
                    </a:lnTo>
                    <a:lnTo>
                      <a:pt x="851" y="842"/>
                    </a:lnTo>
                    <a:lnTo>
                      <a:pt x="846" y="840"/>
                    </a:lnTo>
                    <a:lnTo>
                      <a:pt x="839" y="840"/>
                    </a:lnTo>
                    <a:lnTo>
                      <a:pt x="837" y="842"/>
                    </a:lnTo>
                    <a:lnTo>
                      <a:pt x="834" y="844"/>
                    </a:lnTo>
                    <a:lnTo>
                      <a:pt x="831" y="847"/>
                    </a:lnTo>
                    <a:lnTo>
                      <a:pt x="824" y="847"/>
                    </a:lnTo>
                    <a:lnTo>
                      <a:pt x="822" y="846"/>
                    </a:lnTo>
                    <a:lnTo>
                      <a:pt x="819" y="844"/>
                    </a:lnTo>
                    <a:lnTo>
                      <a:pt x="809" y="844"/>
                    </a:lnTo>
                    <a:lnTo>
                      <a:pt x="804" y="842"/>
                    </a:lnTo>
                    <a:lnTo>
                      <a:pt x="798" y="839"/>
                    </a:lnTo>
                    <a:lnTo>
                      <a:pt x="792" y="834"/>
                    </a:lnTo>
                    <a:lnTo>
                      <a:pt x="787" y="831"/>
                    </a:lnTo>
                    <a:lnTo>
                      <a:pt x="780" y="831"/>
                    </a:lnTo>
                    <a:lnTo>
                      <a:pt x="778" y="830"/>
                    </a:lnTo>
                    <a:lnTo>
                      <a:pt x="775" y="830"/>
                    </a:lnTo>
                    <a:lnTo>
                      <a:pt x="772" y="829"/>
                    </a:lnTo>
                    <a:lnTo>
                      <a:pt x="769" y="827"/>
                    </a:lnTo>
                    <a:lnTo>
                      <a:pt x="768" y="825"/>
                    </a:lnTo>
                    <a:lnTo>
                      <a:pt x="765" y="822"/>
                    </a:lnTo>
                    <a:lnTo>
                      <a:pt x="758" y="820"/>
                    </a:lnTo>
                    <a:lnTo>
                      <a:pt x="755" y="820"/>
                    </a:lnTo>
                    <a:lnTo>
                      <a:pt x="753" y="818"/>
                    </a:lnTo>
                    <a:lnTo>
                      <a:pt x="749" y="817"/>
                    </a:lnTo>
                    <a:lnTo>
                      <a:pt x="744" y="815"/>
                    </a:lnTo>
                    <a:lnTo>
                      <a:pt x="742" y="812"/>
                    </a:lnTo>
                    <a:lnTo>
                      <a:pt x="738" y="810"/>
                    </a:lnTo>
                    <a:lnTo>
                      <a:pt x="733" y="808"/>
                    </a:lnTo>
                    <a:lnTo>
                      <a:pt x="729" y="806"/>
                    </a:lnTo>
                    <a:lnTo>
                      <a:pt x="726" y="803"/>
                    </a:lnTo>
                    <a:lnTo>
                      <a:pt x="725" y="801"/>
                    </a:lnTo>
                    <a:lnTo>
                      <a:pt x="720" y="798"/>
                    </a:lnTo>
                    <a:lnTo>
                      <a:pt x="719" y="796"/>
                    </a:lnTo>
                    <a:lnTo>
                      <a:pt x="719" y="791"/>
                    </a:lnTo>
                    <a:lnTo>
                      <a:pt x="720" y="788"/>
                    </a:lnTo>
                    <a:lnTo>
                      <a:pt x="724" y="784"/>
                    </a:lnTo>
                    <a:lnTo>
                      <a:pt x="724" y="778"/>
                    </a:lnTo>
                    <a:lnTo>
                      <a:pt x="723" y="777"/>
                    </a:lnTo>
                    <a:lnTo>
                      <a:pt x="721" y="774"/>
                    </a:lnTo>
                    <a:lnTo>
                      <a:pt x="719" y="772"/>
                    </a:lnTo>
                    <a:lnTo>
                      <a:pt x="713" y="758"/>
                    </a:lnTo>
                    <a:lnTo>
                      <a:pt x="703" y="747"/>
                    </a:lnTo>
                    <a:lnTo>
                      <a:pt x="691" y="737"/>
                    </a:lnTo>
                    <a:lnTo>
                      <a:pt x="684" y="732"/>
                    </a:lnTo>
                    <a:lnTo>
                      <a:pt x="681" y="729"/>
                    </a:lnTo>
                    <a:lnTo>
                      <a:pt x="678" y="727"/>
                    </a:lnTo>
                    <a:lnTo>
                      <a:pt x="676" y="724"/>
                    </a:lnTo>
                    <a:lnTo>
                      <a:pt x="675" y="723"/>
                    </a:lnTo>
                    <a:lnTo>
                      <a:pt x="675" y="715"/>
                    </a:lnTo>
                    <a:lnTo>
                      <a:pt x="674" y="713"/>
                    </a:lnTo>
                    <a:lnTo>
                      <a:pt x="671" y="710"/>
                    </a:lnTo>
                    <a:lnTo>
                      <a:pt x="669" y="709"/>
                    </a:lnTo>
                    <a:lnTo>
                      <a:pt x="665" y="707"/>
                    </a:lnTo>
                    <a:lnTo>
                      <a:pt x="662" y="705"/>
                    </a:lnTo>
                    <a:lnTo>
                      <a:pt x="661" y="703"/>
                    </a:lnTo>
                    <a:lnTo>
                      <a:pt x="659" y="700"/>
                    </a:lnTo>
                    <a:lnTo>
                      <a:pt x="659" y="696"/>
                    </a:lnTo>
                    <a:lnTo>
                      <a:pt x="654" y="696"/>
                    </a:lnTo>
                    <a:lnTo>
                      <a:pt x="640" y="683"/>
                    </a:lnTo>
                    <a:lnTo>
                      <a:pt x="637" y="678"/>
                    </a:lnTo>
                    <a:lnTo>
                      <a:pt x="636" y="674"/>
                    </a:lnTo>
                    <a:lnTo>
                      <a:pt x="632" y="666"/>
                    </a:lnTo>
                    <a:lnTo>
                      <a:pt x="630" y="659"/>
                    </a:lnTo>
                    <a:lnTo>
                      <a:pt x="630" y="656"/>
                    </a:lnTo>
                    <a:lnTo>
                      <a:pt x="629" y="654"/>
                    </a:lnTo>
                    <a:lnTo>
                      <a:pt x="619" y="651"/>
                    </a:lnTo>
                    <a:lnTo>
                      <a:pt x="614" y="649"/>
                    </a:lnTo>
                    <a:lnTo>
                      <a:pt x="610" y="646"/>
                    </a:lnTo>
                    <a:lnTo>
                      <a:pt x="609" y="647"/>
                    </a:lnTo>
                    <a:lnTo>
                      <a:pt x="609" y="651"/>
                    </a:lnTo>
                    <a:lnTo>
                      <a:pt x="610" y="659"/>
                    </a:lnTo>
                    <a:lnTo>
                      <a:pt x="612" y="665"/>
                    </a:lnTo>
                    <a:lnTo>
                      <a:pt x="617" y="675"/>
                    </a:lnTo>
                    <a:lnTo>
                      <a:pt x="620" y="678"/>
                    </a:lnTo>
                    <a:lnTo>
                      <a:pt x="622" y="679"/>
                    </a:lnTo>
                    <a:lnTo>
                      <a:pt x="626" y="680"/>
                    </a:lnTo>
                    <a:lnTo>
                      <a:pt x="629" y="683"/>
                    </a:lnTo>
                    <a:lnTo>
                      <a:pt x="634" y="690"/>
                    </a:lnTo>
                    <a:lnTo>
                      <a:pt x="635" y="694"/>
                    </a:lnTo>
                    <a:lnTo>
                      <a:pt x="636" y="699"/>
                    </a:lnTo>
                    <a:lnTo>
                      <a:pt x="641" y="708"/>
                    </a:lnTo>
                    <a:lnTo>
                      <a:pt x="646" y="714"/>
                    </a:lnTo>
                    <a:lnTo>
                      <a:pt x="650" y="722"/>
                    </a:lnTo>
                    <a:lnTo>
                      <a:pt x="654" y="732"/>
                    </a:lnTo>
                    <a:lnTo>
                      <a:pt x="657" y="740"/>
                    </a:lnTo>
                    <a:lnTo>
                      <a:pt x="664" y="747"/>
                    </a:lnTo>
                    <a:lnTo>
                      <a:pt x="665" y="745"/>
                    </a:lnTo>
                    <a:lnTo>
                      <a:pt x="666" y="747"/>
                    </a:lnTo>
                    <a:lnTo>
                      <a:pt x="669" y="748"/>
                    </a:lnTo>
                    <a:lnTo>
                      <a:pt x="670" y="749"/>
                    </a:lnTo>
                    <a:lnTo>
                      <a:pt x="671" y="752"/>
                    </a:lnTo>
                    <a:lnTo>
                      <a:pt x="671" y="756"/>
                    </a:lnTo>
                    <a:lnTo>
                      <a:pt x="670" y="757"/>
                    </a:lnTo>
                    <a:lnTo>
                      <a:pt x="670" y="759"/>
                    </a:lnTo>
                    <a:lnTo>
                      <a:pt x="669" y="759"/>
                    </a:lnTo>
                    <a:lnTo>
                      <a:pt x="666" y="757"/>
                    </a:lnTo>
                    <a:lnTo>
                      <a:pt x="664" y="756"/>
                    </a:lnTo>
                    <a:lnTo>
                      <a:pt x="662" y="753"/>
                    </a:lnTo>
                    <a:lnTo>
                      <a:pt x="662" y="752"/>
                    </a:lnTo>
                    <a:lnTo>
                      <a:pt x="659" y="751"/>
                    </a:lnTo>
                    <a:lnTo>
                      <a:pt x="656" y="749"/>
                    </a:lnTo>
                    <a:lnTo>
                      <a:pt x="654" y="747"/>
                    </a:lnTo>
                    <a:lnTo>
                      <a:pt x="651" y="743"/>
                    </a:lnTo>
                    <a:lnTo>
                      <a:pt x="649" y="740"/>
                    </a:lnTo>
                    <a:lnTo>
                      <a:pt x="646" y="739"/>
                    </a:lnTo>
                    <a:lnTo>
                      <a:pt x="642" y="735"/>
                    </a:lnTo>
                    <a:lnTo>
                      <a:pt x="642" y="724"/>
                    </a:lnTo>
                    <a:lnTo>
                      <a:pt x="639" y="722"/>
                    </a:lnTo>
                    <a:lnTo>
                      <a:pt x="634" y="714"/>
                    </a:lnTo>
                    <a:lnTo>
                      <a:pt x="630" y="712"/>
                    </a:lnTo>
                    <a:lnTo>
                      <a:pt x="627" y="709"/>
                    </a:lnTo>
                    <a:lnTo>
                      <a:pt x="624" y="708"/>
                    </a:lnTo>
                    <a:lnTo>
                      <a:pt x="621" y="705"/>
                    </a:lnTo>
                    <a:lnTo>
                      <a:pt x="617" y="704"/>
                    </a:lnTo>
                    <a:lnTo>
                      <a:pt x="615" y="703"/>
                    </a:lnTo>
                    <a:lnTo>
                      <a:pt x="612" y="700"/>
                    </a:lnTo>
                    <a:lnTo>
                      <a:pt x="620" y="700"/>
                    </a:lnTo>
                    <a:lnTo>
                      <a:pt x="621" y="699"/>
                    </a:lnTo>
                    <a:lnTo>
                      <a:pt x="620" y="698"/>
                    </a:lnTo>
                    <a:lnTo>
                      <a:pt x="610" y="685"/>
                    </a:lnTo>
                    <a:lnTo>
                      <a:pt x="598" y="674"/>
                    </a:lnTo>
                    <a:lnTo>
                      <a:pt x="596" y="669"/>
                    </a:lnTo>
                    <a:lnTo>
                      <a:pt x="596" y="665"/>
                    </a:lnTo>
                    <a:lnTo>
                      <a:pt x="595" y="661"/>
                    </a:lnTo>
                    <a:lnTo>
                      <a:pt x="595" y="659"/>
                    </a:lnTo>
                    <a:lnTo>
                      <a:pt x="593" y="656"/>
                    </a:lnTo>
                    <a:lnTo>
                      <a:pt x="588" y="649"/>
                    </a:lnTo>
                    <a:lnTo>
                      <a:pt x="587" y="646"/>
                    </a:lnTo>
                    <a:lnTo>
                      <a:pt x="585" y="642"/>
                    </a:lnTo>
                    <a:lnTo>
                      <a:pt x="583" y="637"/>
                    </a:lnTo>
                    <a:lnTo>
                      <a:pt x="583" y="634"/>
                    </a:lnTo>
                    <a:lnTo>
                      <a:pt x="576" y="626"/>
                    </a:lnTo>
                    <a:lnTo>
                      <a:pt x="566" y="618"/>
                    </a:lnTo>
                    <a:lnTo>
                      <a:pt x="555" y="612"/>
                    </a:lnTo>
                    <a:lnTo>
                      <a:pt x="542" y="607"/>
                    </a:lnTo>
                    <a:lnTo>
                      <a:pt x="541" y="606"/>
                    </a:lnTo>
                    <a:lnTo>
                      <a:pt x="540" y="603"/>
                    </a:lnTo>
                    <a:lnTo>
                      <a:pt x="540" y="598"/>
                    </a:lnTo>
                    <a:lnTo>
                      <a:pt x="534" y="590"/>
                    </a:lnTo>
                    <a:lnTo>
                      <a:pt x="528" y="582"/>
                    </a:lnTo>
                    <a:lnTo>
                      <a:pt x="524" y="573"/>
                    </a:lnTo>
                    <a:lnTo>
                      <a:pt x="524" y="563"/>
                    </a:lnTo>
                    <a:lnTo>
                      <a:pt x="518" y="559"/>
                    </a:lnTo>
                    <a:lnTo>
                      <a:pt x="506" y="542"/>
                    </a:lnTo>
                    <a:lnTo>
                      <a:pt x="499" y="532"/>
                    </a:lnTo>
                    <a:lnTo>
                      <a:pt x="498" y="529"/>
                    </a:lnTo>
                    <a:lnTo>
                      <a:pt x="499" y="528"/>
                    </a:lnTo>
                    <a:lnTo>
                      <a:pt x="501" y="525"/>
                    </a:lnTo>
                    <a:lnTo>
                      <a:pt x="503" y="523"/>
                    </a:lnTo>
                    <a:lnTo>
                      <a:pt x="502" y="513"/>
                    </a:lnTo>
                    <a:lnTo>
                      <a:pt x="501" y="500"/>
                    </a:lnTo>
                    <a:lnTo>
                      <a:pt x="499" y="489"/>
                    </a:lnTo>
                    <a:lnTo>
                      <a:pt x="498" y="481"/>
                    </a:lnTo>
                    <a:lnTo>
                      <a:pt x="501" y="473"/>
                    </a:lnTo>
                    <a:lnTo>
                      <a:pt x="506" y="452"/>
                    </a:lnTo>
                    <a:lnTo>
                      <a:pt x="507" y="444"/>
                    </a:lnTo>
                    <a:lnTo>
                      <a:pt x="506" y="437"/>
                    </a:lnTo>
                    <a:lnTo>
                      <a:pt x="497" y="429"/>
                    </a:lnTo>
                    <a:lnTo>
                      <a:pt x="496" y="422"/>
                    </a:lnTo>
                    <a:lnTo>
                      <a:pt x="498" y="420"/>
                    </a:lnTo>
                    <a:lnTo>
                      <a:pt x="501" y="418"/>
                    </a:lnTo>
                    <a:lnTo>
                      <a:pt x="502" y="418"/>
                    </a:lnTo>
                    <a:lnTo>
                      <a:pt x="509" y="421"/>
                    </a:lnTo>
                    <a:lnTo>
                      <a:pt x="514" y="426"/>
                    </a:lnTo>
                    <a:lnTo>
                      <a:pt x="517" y="421"/>
                    </a:lnTo>
                    <a:lnTo>
                      <a:pt x="519" y="417"/>
                    </a:lnTo>
                    <a:lnTo>
                      <a:pt x="519" y="412"/>
                    </a:lnTo>
                    <a:lnTo>
                      <a:pt x="516" y="408"/>
                    </a:lnTo>
                    <a:lnTo>
                      <a:pt x="514" y="406"/>
                    </a:lnTo>
                    <a:lnTo>
                      <a:pt x="513" y="405"/>
                    </a:lnTo>
                    <a:lnTo>
                      <a:pt x="512" y="405"/>
                    </a:lnTo>
                    <a:lnTo>
                      <a:pt x="511" y="403"/>
                    </a:lnTo>
                    <a:lnTo>
                      <a:pt x="508" y="402"/>
                    </a:lnTo>
                    <a:lnTo>
                      <a:pt x="504" y="401"/>
                    </a:lnTo>
                    <a:lnTo>
                      <a:pt x="501" y="398"/>
                    </a:lnTo>
                    <a:lnTo>
                      <a:pt x="496" y="396"/>
                    </a:lnTo>
                    <a:lnTo>
                      <a:pt x="494" y="395"/>
                    </a:lnTo>
                    <a:lnTo>
                      <a:pt x="493" y="391"/>
                    </a:lnTo>
                    <a:lnTo>
                      <a:pt x="491" y="390"/>
                    </a:lnTo>
                    <a:lnTo>
                      <a:pt x="488" y="387"/>
                    </a:lnTo>
                    <a:lnTo>
                      <a:pt x="486" y="387"/>
                    </a:lnTo>
                    <a:lnTo>
                      <a:pt x="483" y="386"/>
                    </a:lnTo>
                    <a:lnTo>
                      <a:pt x="481" y="386"/>
                    </a:lnTo>
                    <a:lnTo>
                      <a:pt x="478" y="385"/>
                    </a:lnTo>
                    <a:lnTo>
                      <a:pt x="477" y="383"/>
                    </a:lnTo>
                    <a:lnTo>
                      <a:pt x="476" y="381"/>
                    </a:lnTo>
                    <a:lnTo>
                      <a:pt x="467" y="378"/>
                    </a:lnTo>
                    <a:lnTo>
                      <a:pt x="463" y="374"/>
                    </a:lnTo>
                    <a:lnTo>
                      <a:pt x="459" y="367"/>
                    </a:lnTo>
                    <a:lnTo>
                      <a:pt x="458" y="361"/>
                    </a:lnTo>
                    <a:lnTo>
                      <a:pt x="455" y="358"/>
                    </a:lnTo>
                    <a:lnTo>
                      <a:pt x="450" y="356"/>
                    </a:lnTo>
                    <a:lnTo>
                      <a:pt x="449" y="354"/>
                    </a:lnTo>
                    <a:lnTo>
                      <a:pt x="447" y="353"/>
                    </a:lnTo>
                    <a:lnTo>
                      <a:pt x="445" y="351"/>
                    </a:lnTo>
                    <a:lnTo>
                      <a:pt x="444" y="349"/>
                    </a:lnTo>
                    <a:lnTo>
                      <a:pt x="444" y="343"/>
                    </a:lnTo>
                    <a:lnTo>
                      <a:pt x="443" y="340"/>
                    </a:lnTo>
                    <a:lnTo>
                      <a:pt x="438" y="338"/>
                    </a:lnTo>
                    <a:lnTo>
                      <a:pt x="437" y="338"/>
                    </a:lnTo>
                    <a:lnTo>
                      <a:pt x="432" y="335"/>
                    </a:lnTo>
                    <a:lnTo>
                      <a:pt x="429" y="330"/>
                    </a:lnTo>
                    <a:lnTo>
                      <a:pt x="429" y="318"/>
                    </a:lnTo>
                    <a:lnTo>
                      <a:pt x="428" y="315"/>
                    </a:lnTo>
                    <a:lnTo>
                      <a:pt x="427" y="314"/>
                    </a:lnTo>
                    <a:lnTo>
                      <a:pt x="427" y="313"/>
                    </a:lnTo>
                    <a:lnTo>
                      <a:pt x="425" y="313"/>
                    </a:lnTo>
                    <a:lnTo>
                      <a:pt x="424" y="314"/>
                    </a:lnTo>
                    <a:lnTo>
                      <a:pt x="419" y="314"/>
                    </a:lnTo>
                    <a:lnTo>
                      <a:pt x="415" y="312"/>
                    </a:lnTo>
                    <a:lnTo>
                      <a:pt x="413" y="309"/>
                    </a:lnTo>
                    <a:lnTo>
                      <a:pt x="409" y="307"/>
                    </a:lnTo>
                    <a:lnTo>
                      <a:pt x="407" y="301"/>
                    </a:lnTo>
                    <a:lnTo>
                      <a:pt x="407" y="293"/>
                    </a:lnTo>
                    <a:lnTo>
                      <a:pt x="405" y="290"/>
                    </a:lnTo>
                    <a:lnTo>
                      <a:pt x="403" y="290"/>
                    </a:lnTo>
                    <a:lnTo>
                      <a:pt x="400" y="289"/>
                    </a:lnTo>
                    <a:lnTo>
                      <a:pt x="390" y="289"/>
                    </a:lnTo>
                    <a:lnTo>
                      <a:pt x="388" y="286"/>
                    </a:lnTo>
                    <a:lnTo>
                      <a:pt x="386" y="284"/>
                    </a:lnTo>
                    <a:lnTo>
                      <a:pt x="386" y="283"/>
                    </a:lnTo>
                    <a:lnTo>
                      <a:pt x="393" y="276"/>
                    </a:lnTo>
                    <a:lnTo>
                      <a:pt x="393" y="271"/>
                    </a:lnTo>
                    <a:lnTo>
                      <a:pt x="390" y="271"/>
                    </a:lnTo>
                    <a:lnTo>
                      <a:pt x="388" y="273"/>
                    </a:lnTo>
                    <a:lnTo>
                      <a:pt x="384" y="276"/>
                    </a:lnTo>
                    <a:lnTo>
                      <a:pt x="380" y="276"/>
                    </a:lnTo>
                    <a:lnTo>
                      <a:pt x="379" y="275"/>
                    </a:lnTo>
                    <a:lnTo>
                      <a:pt x="376" y="274"/>
                    </a:lnTo>
                    <a:lnTo>
                      <a:pt x="375" y="271"/>
                    </a:lnTo>
                    <a:lnTo>
                      <a:pt x="375" y="266"/>
                    </a:lnTo>
                    <a:lnTo>
                      <a:pt x="376" y="265"/>
                    </a:lnTo>
                    <a:lnTo>
                      <a:pt x="378" y="263"/>
                    </a:lnTo>
                    <a:lnTo>
                      <a:pt x="379" y="261"/>
                    </a:lnTo>
                    <a:lnTo>
                      <a:pt x="376" y="259"/>
                    </a:lnTo>
                    <a:lnTo>
                      <a:pt x="375" y="259"/>
                    </a:lnTo>
                    <a:lnTo>
                      <a:pt x="374" y="257"/>
                    </a:lnTo>
                    <a:lnTo>
                      <a:pt x="373" y="259"/>
                    </a:lnTo>
                    <a:lnTo>
                      <a:pt x="369" y="259"/>
                    </a:lnTo>
                    <a:lnTo>
                      <a:pt x="365" y="257"/>
                    </a:lnTo>
                    <a:lnTo>
                      <a:pt x="360" y="252"/>
                    </a:lnTo>
                    <a:lnTo>
                      <a:pt x="358" y="257"/>
                    </a:lnTo>
                    <a:lnTo>
                      <a:pt x="356" y="259"/>
                    </a:lnTo>
                    <a:lnTo>
                      <a:pt x="354" y="260"/>
                    </a:lnTo>
                    <a:lnTo>
                      <a:pt x="350" y="259"/>
                    </a:lnTo>
                    <a:lnTo>
                      <a:pt x="348" y="257"/>
                    </a:lnTo>
                    <a:lnTo>
                      <a:pt x="344" y="255"/>
                    </a:lnTo>
                    <a:lnTo>
                      <a:pt x="339" y="250"/>
                    </a:lnTo>
                    <a:lnTo>
                      <a:pt x="338" y="247"/>
                    </a:lnTo>
                    <a:lnTo>
                      <a:pt x="335" y="245"/>
                    </a:lnTo>
                    <a:lnTo>
                      <a:pt x="322" y="240"/>
                    </a:lnTo>
                    <a:lnTo>
                      <a:pt x="311" y="235"/>
                    </a:lnTo>
                    <a:lnTo>
                      <a:pt x="299" y="230"/>
                    </a:lnTo>
                    <a:lnTo>
                      <a:pt x="276" y="230"/>
                    </a:lnTo>
                    <a:lnTo>
                      <a:pt x="265" y="227"/>
                    </a:lnTo>
                    <a:lnTo>
                      <a:pt x="255" y="224"/>
                    </a:lnTo>
                    <a:lnTo>
                      <a:pt x="245" y="218"/>
                    </a:lnTo>
                    <a:lnTo>
                      <a:pt x="237" y="210"/>
                    </a:lnTo>
                    <a:lnTo>
                      <a:pt x="233" y="211"/>
                    </a:lnTo>
                    <a:lnTo>
                      <a:pt x="228" y="212"/>
                    </a:lnTo>
                    <a:lnTo>
                      <a:pt x="225" y="215"/>
                    </a:lnTo>
                    <a:lnTo>
                      <a:pt x="221" y="216"/>
                    </a:lnTo>
                    <a:lnTo>
                      <a:pt x="222" y="218"/>
                    </a:lnTo>
                    <a:lnTo>
                      <a:pt x="225" y="222"/>
                    </a:lnTo>
                    <a:lnTo>
                      <a:pt x="220" y="227"/>
                    </a:lnTo>
                    <a:lnTo>
                      <a:pt x="211" y="234"/>
                    </a:lnTo>
                    <a:lnTo>
                      <a:pt x="201" y="239"/>
                    </a:lnTo>
                    <a:lnTo>
                      <a:pt x="192" y="244"/>
                    </a:lnTo>
                    <a:lnTo>
                      <a:pt x="184" y="245"/>
                    </a:lnTo>
                    <a:lnTo>
                      <a:pt x="183" y="245"/>
                    </a:lnTo>
                    <a:lnTo>
                      <a:pt x="181" y="242"/>
                    </a:lnTo>
                    <a:lnTo>
                      <a:pt x="181" y="240"/>
                    </a:lnTo>
                    <a:lnTo>
                      <a:pt x="182" y="239"/>
                    </a:lnTo>
                    <a:lnTo>
                      <a:pt x="183" y="239"/>
                    </a:lnTo>
                    <a:lnTo>
                      <a:pt x="183" y="234"/>
                    </a:lnTo>
                    <a:lnTo>
                      <a:pt x="186" y="225"/>
                    </a:lnTo>
                    <a:lnTo>
                      <a:pt x="191" y="218"/>
                    </a:lnTo>
                    <a:lnTo>
                      <a:pt x="201" y="213"/>
                    </a:lnTo>
                    <a:lnTo>
                      <a:pt x="201" y="210"/>
                    </a:lnTo>
                    <a:lnTo>
                      <a:pt x="197" y="210"/>
                    </a:lnTo>
                    <a:lnTo>
                      <a:pt x="189" y="212"/>
                    </a:lnTo>
                    <a:lnTo>
                      <a:pt x="179" y="218"/>
                    </a:lnTo>
                    <a:lnTo>
                      <a:pt x="169" y="227"/>
                    </a:lnTo>
                    <a:lnTo>
                      <a:pt x="162" y="237"/>
                    </a:lnTo>
                    <a:lnTo>
                      <a:pt x="159" y="246"/>
                    </a:lnTo>
                    <a:lnTo>
                      <a:pt x="159" y="252"/>
                    </a:lnTo>
                    <a:lnTo>
                      <a:pt x="157" y="260"/>
                    </a:lnTo>
                    <a:lnTo>
                      <a:pt x="154" y="263"/>
                    </a:lnTo>
                    <a:lnTo>
                      <a:pt x="151" y="265"/>
                    </a:lnTo>
                    <a:lnTo>
                      <a:pt x="146" y="266"/>
                    </a:lnTo>
                    <a:lnTo>
                      <a:pt x="142" y="268"/>
                    </a:lnTo>
                    <a:lnTo>
                      <a:pt x="138" y="270"/>
                    </a:lnTo>
                    <a:lnTo>
                      <a:pt x="136" y="273"/>
                    </a:lnTo>
                    <a:lnTo>
                      <a:pt x="134" y="275"/>
                    </a:lnTo>
                    <a:lnTo>
                      <a:pt x="132" y="279"/>
                    </a:lnTo>
                    <a:lnTo>
                      <a:pt x="123" y="285"/>
                    </a:lnTo>
                    <a:lnTo>
                      <a:pt x="114" y="290"/>
                    </a:lnTo>
                    <a:lnTo>
                      <a:pt x="97" y="303"/>
                    </a:lnTo>
                    <a:lnTo>
                      <a:pt x="85" y="307"/>
                    </a:lnTo>
                    <a:lnTo>
                      <a:pt x="73" y="309"/>
                    </a:lnTo>
                    <a:lnTo>
                      <a:pt x="64" y="312"/>
                    </a:lnTo>
                    <a:lnTo>
                      <a:pt x="58" y="317"/>
                    </a:lnTo>
                    <a:lnTo>
                      <a:pt x="50" y="322"/>
                    </a:lnTo>
                    <a:lnTo>
                      <a:pt x="43" y="324"/>
                    </a:lnTo>
                    <a:lnTo>
                      <a:pt x="33" y="324"/>
                    </a:lnTo>
                    <a:lnTo>
                      <a:pt x="38" y="319"/>
                    </a:lnTo>
                    <a:lnTo>
                      <a:pt x="40" y="318"/>
                    </a:lnTo>
                    <a:lnTo>
                      <a:pt x="43" y="318"/>
                    </a:lnTo>
                    <a:lnTo>
                      <a:pt x="46" y="317"/>
                    </a:lnTo>
                    <a:lnTo>
                      <a:pt x="49" y="317"/>
                    </a:lnTo>
                    <a:lnTo>
                      <a:pt x="51" y="315"/>
                    </a:lnTo>
                    <a:lnTo>
                      <a:pt x="55" y="312"/>
                    </a:lnTo>
                    <a:lnTo>
                      <a:pt x="58" y="308"/>
                    </a:lnTo>
                    <a:lnTo>
                      <a:pt x="61" y="304"/>
                    </a:lnTo>
                    <a:lnTo>
                      <a:pt x="65" y="301"/>
                    </a:lnTo>
                    <a:lnTo>
                      <a:pt x="68" y="300"/>
                    </a:lnTo>
                    <a:lnTo>
                      <a:pt x="72" y="300"/>
                    </a:lnTo>
                    <a:lnTo>
                      <a:pt x="74" y="299"/>
                    </a:lnTo>
                    <a:lnTo>
                      <a:pt x="80" y="299"/>
                    </a:lnTo>
                    <a:lnTo>
                      <a:pt x="84" y="295"/>
                    </a:lnTo>
                    <a:lnTo>
                      <a:pt x="94" y="288"/>
                    </a:lnTo>
                    <a:lnTo>
                      <a:pt x="117" y="273"/>
                    </a:lnTo>
                    <a:lnTo>
                      <a:pt x="123" y="268"/>
                    </a:lnTo>
                    <a:lnTo>
                      <a:pt x="130" y="255"/>
                    </a:lnTo>
                    <a:lnTo>
                      <a:pt x="137" y="249"/>
                    </a:lnTo>
                    <a:lnTo>
                      <a:pt x="130" y="249"/>
                    </a:lnTo>
                    <a:lnTo>
                      <a:pt x="127" y="250"/>
                    </a:lnTo>
                    <a:lnTo>
                      <a:pt x="123" y="252"/>
                    </a:lnTo>
                    <a:lnTo>
                      <a:pt x="119" y="254"/>
                    </a:lnTo>
                    <a:lnTo>
                      <a:pt x="112" y="254"/>
                    </a:lnTo>
                    <a:lnTo>
                      <a:pt x="109" y="252"/>
                    </a:lnTo>
                    <a:lnTo>
                      <a:pt x="107" y="252"/>
                    </a:lnTo>
                    <a:lnTo>
                      <a:pt x="104" y="251"/>
                    </a:lnTo>
                    <a:lnTo>
                      <a:pt x="103" y="254"/>
                    </a:lnTo>
                    <a:lnTo>
                      <a:pt x="102" y="255"/>
                    </a:lnTo>
                    <a:lnTo>
                      <a:pt x="102" y="257"/>
                    </a:lnTo>
                    <a:lnTo>
                      <a:pt x="94" y="254"/>
                    </a:lnTo>
                    <a:lnTo>
                      <a:pt x="88" y="251"/>
                    </a:lnTo>
                    <a:lnTo>
                      <a:pt x="82" y="246"/>
                    </a:lnTo>
                    <a:lnTo>
                      <a:pt x="82" y="252"/>
                    </a:lnTo>
                    <a:lnTo>
                      <a:pt x="75" y="252"/>
                    </a:lnTo>
                    <a:lnTo>
                      <a:pt x="73" y="254"/>
                    </a:lnTo>
                    <a:lnTo>
                      <a:pt x="72" y="256"/>
                    </a:lnTo>
                    <a:lnTo>
                      <a:pt x="70" y="256"/>
                    </a:lnTo>
                    <a:lnTo>
                      <a:pt x="68" y="254"/>
                    </a:lnTo>
                    <a:lnTo>
                      <a:pt x="67" y="251"/>
                    </a:lnTo>
                    <a:lnTo>
                      <a:pt x="67" y="235"/>
                    </a:lnTo>
                    <a:lnTo>
                      <a:pt x="65" y="232"/>
                    </a:lnTo>
                    <a:lnTo>
                      <a:pt x="64" y="231"/>
                    </a:lnTo>
                    <a:lnTo>
                      <a:pt x="63" y="231"/>
                    </a:lnTo>
                    <a:lnTo>
                      <a:pt x="61" y="232"/>
                    </a:lnTo>
                    <a:lnTo>
                      <a:pt x="59" y="234"/>
                    </a:lnTo>
                    <a:lnTo>
                      <a:pt x="58" y="236"/>
                    </a:lnTo>
                    <a:lnTo>
                      <a:pt x="55" y="239"/>
                    </a:lnTo>
                    <a:lnTo>
                      <a:pt x="50" y="237"/>
                    </a:lnTo>
                    <a:lnTo>
                      <a:pt x="44" y="234"/>
                    </a:lnTo>
                    <a:lnTo>
                      <a:pt x="36" y="229"/>
                    </a:lnTo>
                    <a:lnTo>
                      <a:pt x="28" y="220"/>
                    </a:lnTo>
                    <a:lnTo>
                      <a:pt x="30" y="220"/>
                    </a:lnTo>
                    <a:lnTo>
                      <a:pt x="31" y="218"/>
                    </a:lnTo>
                    <a:lnTo>
                      <a:pt x="34" y="218"/>
                    </a:lnTo>
                    <a:lnTo>
                      <a:pt x="31" y="215"/>
                    </a:lnTo>
                    <a:lnTo>
                      <a:pt x="26" y="210"/>
                    </a:lnTo>
                    <a:lnTo>
                      <a:pt x="23" y="207"/>
                    </a:lnTo>
                    <a:lnTo>
                      <a:pt x="20" y="206"/>
                    </a:lnTo>
                    <a:lnTo>
                      <a:pt x="18" y="201"/>
                    </a:lnTo>
                    <a:lnTo>
                      <a:pt x="21" y="192"/>
                    </a:lnTo>
                    <a:lnTo>
                      <a:pt x="29" y="185"/>
                    </a:lnTo>
                    <a:lnTo>
                      <a:pt x="39" y="179"/>
                    </a:lnTo>
                    <a:lnTo>
                      <a:pt x="48" y="178"/>
                    </a:lnTo>
                    <a:lnTo>
                      <a:pt x="53" y="177"/>
                    </a:lnTo>
                    <a:lnTo>
                      <a:pt x="60" y="174"/>
                    </a:lnTo>
                    <a:lnTo>
                      <a:pt x="69" y="169"/>
                    </a:lnTo>
                    <a:lnTo>
                      <a:pt x="77" y="166"/>
                    </a:lnTo>
                    <a:lnTo>
                      <a:pt x="79" y="162"/>
                    </a:lnTo>
                    <a:lnTo>
                      <a:pt x="79" y="161"/>
                    </a:lnTo>
                    <a:lnTo>
                      <a:pt x="78" y="158"/>
                    </a:lnTo>
                    <a:lnTo>
                      <a:pt x="75" y="157"/>
                    </a:lnTo>
                    <a:lnTo>
                      <a:pt x="74" y="154"/>
                    </a:lnTo>
                    <a:lnTo>
                      <a:pt x="73" y="153"/>
                    </a:lnTo>
                    <a:lnTo>
                      <a:pt x="73" y="152"/>
                    </a:lnTo>
                    <a:lnTo>
                      <a:pt x="74" y="151"/>
                    </a:lnTo>
                    <a:lnTo>
                      <a:pt x="78" y="151"/>
                    </a:lnTo>
                    <a:lnTo>
                      <a:pt x="79" y="152"/>
                    </a:lnTo>
                    <a:lnTo>
                      <a:pt x="79" y="146"/>
                    </a:lnTo>
                    <a:lnTo>
                      <a:pt x="70" y="146"/>
                    </a:lnTo>
                    <a:lnTo>
                      <a:pt x="68" y="148"/>
                    </a:lnTo>
                    <a:lnTo>
                      <a:pt x="63" y="151"/>
                    </a:lnTo>
                    <a:lnTo>
                      <a:pt x="59" y="153"/>
                    </a:lnTo>
                    <a:lnTo>
                      <a:pt x="50" y="153"/>
                    </a:lnTo>
                    <a:lnTo>
                      <a:pt x="46" y="152"/>
                    </a:lnTo>
                    <a:lnTo>
                      <a:pt x="41" y="149"/>
                    </a:lnTo>
                    <a:lnTo>
                      <a:pt x="16" y="149"/>
                    </a:lnTo>
                    <a:lnTo>
                      <a:pt x="16" y="147"/>
                    </a:lnTo>
                    <a:lnTo>
                      <a:pt x="15" y="144"/>
                    </a:lnTo>
                    <a:lnTo>
                      <a:pt x="11" y="140"/>
                    </a:lnTo>
                    <a:lnTo>
                      <a:pt x="11" y="135"/>
                    </a:lnTo>
                    <a:lnTo>
                      <a:pt x="13" y="134"/>
                    </a:lnTo>
                    <a:lnTo>
                      <a:pt x="9" y="134"/>
                    </a:lnTo>
                    <a:lnTo>
                      <a:pt x="5" y="133"/>
                    </a:lnTo>
                    <a:lnTo>
                      <a:pt x="0" y="128"/>
                    </a:lnTo>
                    <a:lnTo>
                      <a:pt x="11" y="122"/>
                    </a:lnTo>
                    <a:lnTo>
                      <a:pt x="25" y="117"/>
                    </a:lnTo>
                    <a:lnTo>
                      <a:pt x="36" y="110"/>
                    </a:lnTo>
                    <a:lnTo>
                      <a:pt x="44" y="110"/>
                    </a:lnTo>
                    <a:lnTo>
                      <a:pt x="44" y="114"/>
                    </a:lnTo>
                    <a:lnTo>
                      <a:pt x="46" y="119"/>
                    </a:lnTo>
                    <a:lnTo>
                      <a:pt x="70" y="119"/>
                    </a:lnTo>
                    <a:lnTo>
                      <a:pt x="67" y="112"/>
                    </a:lnTo>
                    <a:lnTo>
                      <a:pt x="61" y="107"/>
                    </a:lnTo>
                    <a:lnTo>
                      <a:pt x="54" y="104"/>
                    </a:lnTo>
                    <a:lnTo>
                      <a:pt x="46" y="100"/>
                    </a:lnTo>
                    <a:lnTo>
                      <a:pt x="44" y="98"/>
                    </a:lnTo>
                    <a:lnTo>
                      <a:pt x="36" y="86"/>
                    </a:lnTo>
                    <a:lnTo>
                      <a:pt x="34" y="84"/>
                    </a:lnTo>
                    <a:lnTo>
                      <a:pt x="29" y="81"/>
                    </a:lnTo>
                    <a:lnTo>
                      <a:pt x="21" y="79"/>
                    </a:lnTo>
                    <a:lnTo>
                      <a:pt x="15" y="78"/>
                    </a:lnTo>
                    <a:lnTo>
                      <a:pt x="13" y="75"/>
                    </a:lnTo>
                    <a:lnTo>
                      <a:pt x="13" y="74"/>
                    </a:lnTo>
                    <a:lnTo>
                      <a:pt x="14" y="73"/>
                    </a:lnTo>
                    <a:lnTo>
                      <a:pt x="18" y="65"/>
                    </a:lnTo>
                    <a:lnTo>
                      <a:pt x="18" y="64"/>
                    </a:lnTo>
                    <a:lnTo>
                      <a:pt x="19" y="63"/>
                    </a:lnTo>
                    <a:lnTo>
                      <a:pt x="40" y="63"/>
                    </a:lnTo>
                    <a:lnTo>
                      <a:pt x="55" y="47"/>
                    </a:lnTo>
                    <a:lnTo>
                      <a:pt x="73" y="34"/>
                    </a:lnTo>
                    <a:lnTo>
                      <a:pt x="93" y="25"/>
                    </a:lnTo>
                    <a:lnTo>
                      <a:pt x="95" y="24"/>
                    </a:lnTo>
                    <a:lnTo>
                      <a:pt x="99" y="24"/>
                    </a:lnTo>
                    <a:lnTo>
                      <a:pt x="102" y="25"/>
                    </a:lnTo>
                    <a:lnTo>
                      <a:pt x="104" y="25"/>
                    </a:lnTo>
                    <a:lnTo>
                      <a:pt x="108" y="24"/>
                    </a:lnTo>
                    <a:lnTo>
                      <a:pt x="110" y="22"/>
                    </a:lnTo>
                    <a:lnTo>
                      <a:pt x="114" y="20"/>
                    </a:lnTo>
                    <a:lnTo>
                      <a:pt x="119" y="15"/>
                    </a:lnTo>
                    <a:lnTo>
                      <a:pt x="122" y="13"/>
                    </a:lnTo>
                    <a:lnTo>
                      <a:pt x="125" y="12"/>
                    </a:lnTo>
                    <a:lnTo>
                      <a:pt x="129" y="12"/>
                    </a:lnTo>
                    <a:lnTo>
                      <a:pt x="132" y="15"/>
                    </a:lnTo>
                    <a:lnTo>
                      <a:pt x="134" y="16"/>
                    </a:lnTo>
                    <a:lnTo>
                      <a:pt x="138" y="18"/>
                    </a:lnTo>
                    <a:lnTo>
                      <a:pt x="136" y="21"/>
                    </a:lnTo>
                    <a:lnTo>
                      <a:pt x="136" y="22"/>
                    </a:lnTo>
                    <a:lnTo>
                      <a:pt x="134" y="24"/>
                    </a:lnTo>
                    <a:lnTo>
                      <a:pt x="137" y="24"/>
                    </a:lnTo>
                    <a:lnTo>
                      <a:pt x="142" y="21"/>
                    </a:lnTo>
                    <a:lnTo>
                      <a:pt x="144" y="18"/>
                    </a:lnTo>
                    <a:lnTo>
                      <a:pt x="148" y="20"/>
                    </a:lnTo>
                    <a:lnTo>
                      <a:pt x="149" y="20"/>
                    </a:lnTo>
                    <a:lnTo>
                      <a:pt x="154" y="22"/>
                    </a:lnTo>
                    <a:lnTo>
                      <a:pt x="174" y="22"/>
                    </a:lnTo>
                    <a:lnTo>
                      <a:pt x="178" y="25"/>
                    </a:lnTo>
                    <a:lnTo>
                      <a:pt x="182" y="29"/>
                    </a:lnTo>
                    <a:lnTo>
                      <a:pt x="186" y="30"/>
                    </a:lnTo>
                    <a:lnTo>
                      <a:pt x="217" y="30"/>
                    </a:lnTo>
                    <a:lnTo>
                      <a:pt x="226" y="35"/>
                    </a:lnTo>
                    <a:lnTo>
                      <a:pt x="238" y="39"/>
                    </a:lnTo>
                    <a:lnTo>
                      <a:pt x="252" y="41"/>
                    </a:lnTo>
                    <a:lnTo>
                      <a:pt x="267" y="41"/>
                    </a:lnTo>
                    <a:lnTo>
                      <a:pt x="279" y="37"/>
                    </a:lnTo>
                    <a:lnTo>
                      <a:pt x="282" y="37"/>
                    </a:lnTo>
                    <a:lnTo>
                      <a:pt x="292" y="39"/>
                    </a:lnTo>
                    <a:lnTo>
                      <a:pt x="300" y="42"/>
                    </a:lnTo>
                    <a:lnTo>
                      <a:pt x="309" y="46"/>
                    </a:lnTo>
                    <a:lnTo>
                      <a:pt x="309" y="45"/>
                    </a:lnTo>
                    <a:lnTo>
                      <a:pt x="310" y="46"/>
                    </a:lnTo>
                    <a:lnTo>
                      <a:pt x="312" y="46"/>
                    </a:lnTo>
                    <a:lnTo>
                      <a:pt x="314" y="45"/>
                    </a:lnTo>
                    <a:lnTo>
                      <a:pt x="314" y="46"/>
                    </a:lnTo>
                    <a:lnTo>
                      <a:pt x="315" y="47"/>
                    </a:lnTo>
                    <a:lnTo>
                      <a:pt x="317" y="49"/>
                    </a:lnTo>
                    <a:lnTo>
                      <a:pt x="319" y="50"/>
                    </a:lnTo>
                    <a:lnTo>
                      <a:pt x="319" y="51"/>
                    </a:lnTo>
                    <a:lnTo>
                      <a:pt x="335" y="59"/>
                    </a:lnTo>
                    <a:lnTo>
                      <a:pt x="351" y="61"/>
                    </a:lnTo>
                    <a:lnTo>
                      <a:pt x="364" y="63"/>
                    </a:lnTo>
                    <a:lnTo>
                      <a:pt x="364" y="61"/>
                    </a:lnTo>
                    <a:lnTo>
                      <a:pt x="361" y="59"/>
                    </a:lnTo>
                    <a:lnTo>
                      <a:pt x="361" y="56"/>
                    </a:lnTo>
                    <a:lnTo>
                      <a:pt x="366" y="54"/>
                    </a:lnTo>
                    <a:lnTo>
                      <a:pt x="370" y="52"/>
                    </a:lnTo>
                    <a:lnTo>
                      <a:pt x="378" y="52"/>
                    </a:lnTo>
                    <a:lnTo>
                      <a:pt x="378" y="51"/>
                    </a:lnTo>
                    <a:lnTo>
                      <a:pt x="379" y="50"/>
                    </a:lnTo>
                    <a:lnTo>
                      <a:pt x="379" y="49"/>
                    </a:lnTo>
                    <a:lnTo>
                      <a:pt x="380" y="47"/>
                    </a:lnTo>
                    <a:lnTo>
                      <a:pt x="380" y="46"/>
                    </a:lnTo>
                    <a:lnTo>
                      <a:pt x="384" y="46"/>
                    </a:lnTo>
                    <a:lnTo>
                      <a:pt x="386" y="47"/>
                    </a:lnTo>
                    <a:lnTo>
                      <a:pt x="389" y="50"/>
                    </a:lnTo>
                    <a:lnTo>
                      <a:pt x="393" y="50"/>
                    </a:lnTo>
                    <a:lnTo>
                      <a:pt x="395" y="49"/>
                    </a:lnTo>
                    <a:lnTo>
                      <a:pt x="399" y="47"/>
                    </a:lnTo>
                    <a:lnTo>
                      <a:pt x="407" y="44"/>
                    </a:lnTo>
                    <a:lnTo>
                      <a:pt x="417" y="41"/>
                    </a:lnTo>
                    <a:lnTo>
                      <a:pt x="425" y="39"/>
                    </a:lnTo>
                    <a:lnTo>
                      <a:pt x="435" y="36"/>
                    </a:lnTo>
                    <a:lnTo>
                      <a:pt x="438" y="41"/>
                    </a:lnTo>
                    <a:lnTo>
                      <a:pt x="440" y="42"/>
                    </a:lnTo>
                    <a:lnTo>
                      <a:pt x="445" y="42"/>
                    </a:lnTo>
                    <a:lnTo>
                      <a:pt x="449" y="39"/>
                    </a:lnTo>
                    <a:lnTo>
                      <a:pt x="452" y="34"/>
                    </a:lnTo>
                    <a:lnTo>
                      <a:pt x="453" y="32"/>
                    </a:lnTo>
                    <a:lnTo>
                      <a:pt x="454" y="30"/>
                    </a:lnTo>
                    <a:lnTo>
                      <a:pt x="457" y="30"/>
                    </a:lnTo>
                    <a:lnTo>
                      <a:pt x="463" y="36"/>
                    </a:lnTo>
                    <a:lnTo>
                      <a:pt x="468" y="42"/>
                    </a:lnTo>
                    <a:lnTo>
                      <a:pt x="473" y="46"/>
                    </a:lnTo>
                    <a:lnTo>
                      <a:pt x="478" y="49"/>
                    </a:lnTo>
                    <a:lnTo>
                      <a:pt x="481" y="49"/>
                    </a:lnTo>
                    <a:lnTo>
                      <a:pt x="483" y="47"/>
                    </a:lnTo>
                    <a:lnTo>
                      <a:pt x="484" y="45"/>
                    </a:lnTo>
                    <a:lnTo>
                      <a:pt x="491" y="39"/>
                    </a:lnTo>
                    <a:lnTo>
                      <a:pt x="494" y="37"/>
                    </a:lnTo>
                    <a:lnTo>
                      <a:pt x="494" y="40"/>
                    </a:lnTo>
                    <a:lnTo>
                      <a:pt x="497" y="42"/>
                    </a:lnTo>
                    <a:lnTo>
                      <a:pt x="498" y="46"/>
                    </a:lnTo>
                    <a:lnTo>
                      <a:pt x="503" y="49"/>
                    </a:lnTo>
                    <a:lnTo>
                      <a:pt x="507" y="49"/>
                    </a:lnTo>
                    <a:lnTo>
                      <a:pt x="511" y="47"/>
                    </a:lnTo>
                    <a:lnTo>
                      <a:pt x="513" y="45"/>
                    </a:lnTo>
                    <a:lnTo>
                      <a:pt x="517" y="44"/>
                    </a:lnTo>
                    <a:lnTo>
                      <a:pt x="521" y="44"/>
                    </a:lnTo>
                    <a:lnTo>
                      <a:pt x="534" y="46"/>
                    </a:lnTo>
                    <a:lnTo>
                      <a:pt x="546" y="51"/>
                    </a:lnTo>
                    <a:lnTo>
                      <a:pt x="558" y="56"/>
                    </a:lnTo>
                    <a:lnTo>
                      <a:pt x="570" y="60"/>
                    </a:lnTo>
                    <a:lnTo>
                      <a:pt x="583" y="61"/>
                    </a:lnTo>
                    <a:lnTo>
                      <a:pt x="595" y="60"/>
                    </a:lnTo>
                    <a:lnTo>
                      <a:pt x="601" y="60"/>
                    </a:lnTo>
                    <a:lnTo>
                      <a:pt x="605" y="63"/>
                    </a:lnTo>
                    <a:lnTo>
                      <a:pt x="610" y="66"/>
                    </a:lnTo>
                    <a:lnTo>
                      <a:pt x="615" y="74"/>
                    </a:lnTo>
                    <a:lnTo>
                      <a:pt x="614" y="74"/>
                    </a:lnTo>
                    <a:lnTo>
                      <a:pt x="611" y="75"/>
                    </a:lnTo>
                    <a:lnTo>
                      <a:pt x="604" y="75"/>
                    </a:lnTo>
                    <a:lnTo>
                      <a:pt x="601" y="78"/>
                    </a:lnTo>
                    <a:lnTo>
                      <a:pt x="601" y="79"/>
                    </a:lnTo>
                    <a:lnTo>
                      <a:pt x="602" y="80"/>
                    </a:lnTo>
                    <a:lnTo>
                      <a:pt x="602" y="81"/>
                    </a:lnTo>
                    <a:lnTo>
                      <a:pt x="607" y="84"/>
                    </a:lnTo>
                    <a:lnTo>
                      <a:pt x="616" y="84"/>
                    </a:lnTo>
                    <a:lnTo>
                      <a:pt x="625" y="83"/>
                    </a:lnTo>
                    <a:lnTo>
                      <a:pt x="631" y="81"/>
                    </a:lnTo>
                    <a:lnTo>
                      <a:pt x="639" y="80"/>
                    </a:lnTo>
                    <a:lnTo>
                      <a:pt x="665" y="80"/>
                    </a:lnTo>
                    <a:lnTo>
                      <a:pt x="671" y="84"/>
                    </a:lnTo>
                    <a:lnTo>
                      <a:pt x="674" y="85"/>
                    </a:lnTo>
                    <a:lnTo>
                      <a:pt x="676" y="88"/>
                    </a:lnTo>
                    <a:lnTo>
                      <a:pt x="678" y="90"/>
                    </a:lnTo>
                    <a:lnTo>
                      <a:pt x="680" y="93"/>
                    </a:lnTo>
                    <a:lnTo>
                      <a:pt x="683" y="94"/>
                    </a:lnTo>
                    <a:lnTo>
                      <a:pt x="685" y="96"/>
                    </a:lnTo>
                    <a:lnTo>
                      <a:pt x="689" y="96"/>
                    </a:lnTo>
                    <a:lnTo>
                      <a:pt x="688" y="95"/>
                    </a:lnTo>
                    <a:lnTo>
                      <a:pt x="688" y="93"/>
                    </a:lnTo>
                    <a:lnTo>
                      <a:pt x="686" y="90"/>
                    </a:lnTo>
                    <a:lnTo>
                      <a:pt x="686" y="89"/>
                    </a:lnTo>
                    <a:lnTo>
                      <a:pt x="685" y="86"/>
                    </a:lnTo>
                    <a:lnTo>
                      <a:pt x="685" y="81"/>
                    </a:lnTo>
                    <a:lnTo>
                      <a:pt x="689" y="78"/>
                    </a:lnTo>
                    <a:lnTo>
                      <a:pt x="691" y="78"/>
                    </a:lnTo>
                    <a:lnTo>
                      <a:pt x="694" y="76"/>
                    </a:lnTo>
                    <a:lnTo>
                      <a:pt x="699" y="76"/>
                    </a:lnTo>
                    <a:lnTo>
                      <a:pt x="701" y="75"/>
                    </a:lnTo>
                    <a:lnTo>
                      <a:pt x="703" y="74"/>
                    </a:lnTo>
                    <a:lnTo>
                      <a:pt x="704" y="71"/>
                    </a:lnTo>
                    <a:lnTo>
                      <a:pt x="704" y="69"/>
                    </a:lnTo>
                    <a:lnTo>
                      <a:pt x="698" y="71"/>
                    </a:lnTo>
                    <a:lnTo>
                      <a:pt x="690" y="74"/>
                    </a:lnTo>
                    <a:lnTo>
                      <a:pt x="683" y="75"/>
                    </a:lnTo>
                    <a:lnTo>
                      <a:pt x="680" y="75"/>
                    </a:lnTo>
                    <a:lnTo>
                      <a:pt x="678" y="73"/>
                    </a:lnTo>
                    <a:lnTo>
                      <a:pt x="678" y="70"/>
                    </a:lnTo>
                    <a:lnTo>
                      <a:pt x="680" y="66"/>
                    </a:lnTo>
                    <a:lnTo>
                      <a:pt x="686" y="63"/>
                    </a:lnTo>
                    <a:lnTo>
                      <a:pt x="695" y="61"/>
                    </a:lnTo>
                    <a:lnTo>
                      <a:pt x="703" y="60"/>
                    </a:lnTo>
                    <a:lnTo>
                      <a:pt x="709" y="59"/>
                    </a:lnTo>
                    <a:lnTo>
                      <a:pt x="714" y="68"/>
                    </a:lnTo>
                    <a:lnTo>
                      <a:pt x="724" y="75"/>
                    </a:lnTo>
                    <a:lnTo>
                      <a:pt x="735" y="80"/>
                    </a:lnTo>
                    <a:lnTo>
                      <a:pt x="748" y="83"/>
                    </a:lnTo>
                    <a:lnTo>
                      <a:pt x="762" y="84"/>
                    </a:lnTo>
                    <a:lnTo>
                      <a:pt x="797" y="84"/>
                    </a:lnTo>
                    <a:lnTo>
                      <a:pt x="797" y="79"/>
                    </a:lnTo>
                    <a:lnTo>
                      <a:pt x="798" y="75"/>
                    </a:lnTo>
                    <a:lnTo>
                      <a:pt x="803" y="70"/>
                    </a:lnTo>
                    <a:lnTo>
                      <a:pt x="811" y="70"/>
                    </a:lnTo>
                    <a:lnTo>
                      <a:pt x="814" y="71"/>
                    </a:lnTo>
                    <a:lnTo>
                      <a:pt x="817" y="73"/>
                    </a:lnTo>
                    <a:lnTo>
                      <a:pt x="821" y="74"/>
                    </a:lnTo>
                    <a:lnTo>
                      <a:pt x="823" y="74"/>
                    </a:lnTo>
                    <a:lnTo>
                      <a:pt x="826" y="76"/>
                    </a:lnTo>
                    <a:lnTo>
                      <a:pt x="826" y="81"/>
                    </a:lnTo>
                    <a:lnTo>
                      <a:pt x="824" y="83"/>
                    </a:lnTo>
                    <a:lnTo>
                      <a:pt x="824" y="89"/>
                    </a:lnTo>
                    <a:lnTo>
                      <a:pt x="826" y="89"/>
                    </a:lnTo>
                    <a:lnTo>
                      <a:pt x="828" y="90"/>
                    </a:lnTo>
                    <a:lnTo>
                      <a:pt x="831" y="89"/>
                    </a:lnTo>
                    <a:lnTo>
                      <a:pt x="833" y="81"/>
                    </a:lnTo>
                    <a:lnTo>
                      <a:pt x="843" y="74"/>
                    </a:lnTo>
                    <a:lnTo>
                      <a:pt x="849" y="71"/>
                    </a:lnTo>
                    <a:lnTo>
                      <a:pt x="852" y="68"/>
                    </a:lnTo>
                    <a:lnTo>
                      <a:pt x="852" y="61"/>
                    </a:lnTo>
                    <a:lnTo>
                      <a:pt x="844" y="65"/>
                    </a:lnTo>
                    <a:lnTo>
                      <a:pt x="844" y="64"/>
                    </a:lnTo>
                    <a:lnTo>
                      <a:pt x="846" y="63"/>
                    </a:lnTo>
                    <a:lnTo>
                      <a:pt x="846" y="56"/>
                    </a:lnTo>
                    <a:lnTo>
                      <a:pt x="847" y="54"/>
                    </a:lnTo>
                    <a:lnTo>
                      <a:pt x="847" y="52"/>
                    </a:lnTo>
                    <a:lnTo>
                      <a:pt x="844" y="47"/>
                    </a:lnTo>
                    <a:lnTo>
                      <a:pt x="839" y="45"/>
                    </a:lnTo>
                    <a:lnTo>
                      <a:pt x="833" y="42"/>
                    </a:lnTo>
                    <a:lnTo>
                      <a:pt x="827" y="41"/>
                    </a:lnTo>
                    <a:lnTo>
                      <a:pt x="822" y="39"/>
                    </a:lnTo>
                    <a:lnTo>
                      <a:pt x="819" y="34"/>
                    </a:lnTo>
                    <a:lnTo>
                      <a:pt x="819" y="31"/>
                    </a:lnTo>
                    <a:lnTo>
                      <a:pt x="821" y="30"/>
                    </a:lnTo>
                    <a:lnTo>
                      <a:pt x="823" y="29"/>
                    </a:lnTo>
                    <a:lnTo>
                      <a:pt x="824" y="26"/>
                    </a:lnTo>
                    <a:lnTo>
                      <a:pt x="824" y="21"/>
                    </a:lnTo>
                    <a:lnTo>
                      <a:pt x="823" y="20"/>
                    </a:lnTo>
                    <a:lnTo>
                      <a:pt x="822" y="17"/>
                    </a:lnTo>
                    <a:lnTo>
                      <a:pt x="822" y="12"/>
                    </a:lnTo>
                    <a:lnTo>
                      <a:pt x="823" y="11"/>
                    </a:lnTo>
                    <a:lnTo>
                      <a:pt x="826" y="10"/>
                    </a:lnTo>
                    <a:lnTo>
                      <a:pt x="828" y="10"/>
                    </a:lnTo>
                    <a:lnTo>
                      <a:pt x="831" y="8"/>
                    </a:lnTo>
                    <a:lnTo>
                      <a:pt x="833" y="8"/>
                    </a:lnTo>
                    <a:lnTo>
                      <a:pt x="833" y="5"/>
                    </a:lnTo>
                    <a:lnTo>
                      <a:pt x="832" y="2"/>
                    </a:lnTo>
                    <a:lnTo>
                      <a:pt x="832" y="1"/>
                    </a:lnTo>
                    <a:lnTo>
                      <a:pt x="83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6" name="Freeform 1244"/>
              <p:cNvSpPr>
                <a:spLocks/>
              </p:cNvSpPr>
              <p:nvPr/>
            </p:nvSpPr>
            <p:spPr bwMode="auto">
              <a:xfrm>
                <a:off x="2559300" y="2917848"/>
                <a:ext cx="41451" cy="51814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10" y="0"/>
                  </a:cxn>
                  <a:cxn ang="0">
                    <a:pos x="12" y="6"/>
                  </a:cxn>
                  <a:cxn ang="0">
                    <a:pos x="19" y="16"/>
                  </a:cxn>
                  <a:cxn ang="0">
                    <a:pos x="20" y="21"/>
                  </a:cxn>
                  <a:cxn ang="0">
                    <a:pos x="20" y="24"/>
                  </a:cxn>
                  <a:cxn ang="0">
                    <a:pos x="19" y="25"/>
                  </a:cxn>
                  <a:cxn ang="0">
                    <a:pos x="17" y="25"/>
                  </a:cxn>
                  <a:cxn ang="0">
                    <a:pos x="15" y="24"/>
                  </a:cxn>
                  <a:cxn ang="0">
                    <a:pos x="13" y="22"/>
                  </a:cxn>
                  <a:cxn ang="0">
                    <a:pos x="12" y="20"/>
                  </a:cxn>
                  <a:cxn ang="0">
                    <a:pos x="9" y="17"/>
                  </a:cxn>
                  <a:cxn ang="0">
                    <a:pos x="9" y="7"/>
                  </a:cxn>
                  <a:cxn ang="0">
                    <a:pos x="6" y="6"/>
                  </a:cxn>
                  <a:cxn ang="0">
                    <a:pos x="1" y="6"/>
                  </a:cxn>
                  <a:cxn ang="0">
                    <a:pos x="0" y="7"/>
                  </a:cxn>
                  <a:cxn ang="0">
                    <a:pos x="0" y="3"/>
                  </a:cxn>
                  <a:cxn ang="0">
                    <a:pos x="1" y="1"/>
                  </a:cxn>
                  <a:cxn ang="0">
                    <a:pos x="3" y="0"/>
                  </a:cxn>
                </a:cxnLst>
                <a:rect l="0" t="0" r="r" b="b"/>
                <a:pathLst>
                  <a:path w="20" h="25">
                    <a:moveTo>
                      <a:pt x="3" y="0"/>
                    </a:moveTo>
                    <a:lnTo>
                      <a:pt x="10" y="0"/>
                    </a:lnTo>
                    <a:lnTo>
                      <a:pt x="12" y="6"/>
                    </a:lnTo>
                    <a:lnTo>
                      <a:pt x="19" y="16"/>
                    </a:lnTo>
                    <a:lnTo>
                      <a:pt x="20" y="21"/>
                    </a:lnTo>
                    <a:lnTo>
                      <a:pt x="20" y="24"/>
                    </a:lnTo>
                    <a:lnTo>
                      <a:pt x="19" y="25"/>
                    </a:lnTo>
                    <a:lnTo>
                      <a:pt x="17" y="25"/>
                    </a:lnTo>
                    <a:lnTo>
                      <a:pt x="15" y="24"/>
                    </a:lnTo>
                    <a:lnTo>
                      <a:pt x="13" y="22"/>
                    </a:lnTo>
                    <a:lnTo>
                      <a:pt x="12" y="20"/>
                    </a:lnTo>
                    <a:lnTo>
                      <a:pt x="9" y="17"/>
                    </a:lnTo>
                    <a:lnTo>
                      <a:pt x="9" y="7"/>
                    </a:lnTo>
                    <a:lnTo>
                      <a:pt x="6" y="6"/>
                    </a:lnTo>
                    <a:lnTo>
                      <a:pt x="1" y="6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7" name="Freeform 1245"/>
              <p:cNvSpPr>
                <a:spLocks/>
              </p:cNvSpPr>
              <p:nvPr/>
            </p:nvSpPr>
            <p:spPr bwMode="auto">
              <a:xfrm>
                <a:off x="2495052" y="2849454"/>
                <a:ext cx="39379" cy="68394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7" y="0"/>
                  </a:cxn>
                  <a:cxn ang="0">
                    <a:pos x="9" y="1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5" y="8"/>
                  </a:cxn>
                  <a:cxn ang="0">
                    <a:pos x="14" y="10"/>
                  </a:cxn>
                  <a:cxn ang="0">
                    <a:pos x="14" y="14"/>
                  </a:cxn>
                  <a:cxn ang="0">
                    <a:pos x="15" y="18"/>
                  </a:cxn>
                  <a:cxn ang="0">
                    <a:pos x="19" y="18"/>
                  </a:cxn>
                  <a:cxn ang="0">
                    <a:pos x="19" y="30"/>
                  </a:cxn>
                  <a:cxn ang="0">
                    <a:pos x="17" y="33"/>
                  </a:cxn>
                  <a:cxn ang="0">
                    <a:pos x="12" y="25"/>
                  </a:cxn>
                  <a:cxn ang="0">
                    <a:pos x="11" y="21"/>
                  </a:cxn>
                  <a:cxn ang="0">
                    <a:pos x="11" y="16"/>
                  </a:cxn>
                  <a:cxn ang="0">
                    <a:pos x="6" y="15"/>
                  </a:cxn>
                  <a:cxn ang="0">
                    <a:pos x="4" y="11"/>
                  </a:cxn>
                  <a:cxn ang="0">
                    <a:pos x="1" y="9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2" y="1"/>
                  </a:cxn>
                  <a:cxn ang="0">
                    <a:pos x="4" y="0"/>
                  </a:cxn>
                </a:cxnLst>
                <a:rect l="0" t="0" r="r" b="b"/>
                <a:pathLst>
                  <a:path w="19" h="33">
                    <a:moveTo>
                      <a:pt x="4" y="0"/>
                    </a:moveTo>
                    <a:lnTo>
                      <a:pt x="7" y="0"/>
                    </a:lnTo>
                    <a:lnTo>
                      <a:pt x="9" y="1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5" y="8"/>
                    </a:lnTo>
                    <a:lnTo>
                      <a:pt x="14" y="10"/>
                    </a:lnTo>
                    <a:lnTo>
                      <a:pt x="14" y="14"/>
                    </a:lnTo>
                    <a:lnTo>
                      <a:pt x="15" y="18"/>
                    </a:lnTo>
                    <a:lnTo>
                      <a:pt x="19" y="18"/>
                    </a:lnTo>
                    <a:lnTo>
                      <a:pt x="19" y="30"/>
                    </a:lnTo>
                    <a:lnTo>
                      <a:pt x="17" y="33"/>
                    </a:lnTo>
                    <a:lnTo>
                      <a:pt x="12" y="25"/>
                    </a:lnTo>
                    <a:lnTo>
                      <a:pt x="11" y="21"/>
                    </a:lnTo>
                    <a:lnTo>
                      <a:pt x="11" y="16"/>
                    </a:lnTo>
                    <a:lnTo>
                      <a:pt x="6" y="15"/>
                    </a:lnTo>
                    <a:lnTo>
                      <a:pt x="4" y="11"/>
                    </a:lnTo>
                    <a:lnTo>
                      <a:pt x="1" y="9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8" name="Freeform 1246"/>
              <p:cNvSpPr>
                <a:spLocks/>
              </p:cNvSpPr>
              <p:nvPr/>
            </p:nvSpPr>
            <p:spPr bwMode="auto">
              <a:xfrm>
                <a:off x="2903341" y="2215259"/>
                <a:ext cx="443522" cy="232124"/>
              </a:xfrm>
              <a:custGeom>
                <a:avLst/>
                <a:gdLst/>
                <a:ahLst/>
                <a:cxnLst>
                  <a:cxn ang="0">
                    <a:pos x="163" y="2"/>
                  </a:cxn>
                  <a:cxn ang="0">
                    <a:pos x="170" y="9"/>
                  </a:cxn>
                  <a:cxn ang="0">
                    <a:pos x="164" y="19"/>
                  </a:cxn>
                  <a:cxn ang="0">
                    <a:pos x="164" y="36"/>
                  </a:cxn>
                  <a:cxn ang="0">
                    <a:pos x="175" y="64"/>
                  </a:cxn>
                  <a:cxn ang="0">
                    <a:pos x="207" y="82"/>
                  </a:cxn>
                  <a:cxn ang="0">
                    <a:pos x="208" y="88"/>
                  </a:cxn>
                  <a:cxn ang="0">
                    <a:pos x="192" y="91"/>
                  </a:cxn>
                  <a:cxn ang="0">
                    <a:pos x="196" y="96"/>
                  </a:cxn>
                  <a:cxn ang="0">
                    <a:pos x="203" y="102"/>
                  </a:cxn>
                  <a:cxn ang="0">
                    <a:pos x="179" y="109"/>
                  </a:cxn>
                  <a:cxn ang="0">
                    <a:pos x="154" y="98"/>
                  </a:cxn>
                  <a:cxn ang="0">
                    <a:pos x="142" y="98"/>
                  </a:cxn>
                  <a:cxn ang="0">
                    <a:pos x="135" y="105"/>
                  </a:cxn>
                  <a:cxn ang="0">
                    <a:pos x="106" y="112"/>
                  </a:cxn>
                  <a:cxn ang="0">
                    <a:pos x="65" y="106"/>
                  </a:cxn>
                  <a:cxn ang="0">
                    <a:pos x="55" y="100"/>
                  </a:cxn>
                  <a:cxn ang="0">
                    <a:pos x="30" y="96"/>
                  </a:cxn>
                  <a:cxn ang="0">
                    <a:pos x="31" y="80"/>
                  </a:cxn>
                  <a:cxn ang="0">
                    <a:pos x="74" y="76"/>
                  </a:cxn>
                  <a:cxn ang="0">
                    <a:pos x="19" y="72"/>
                  </a:cxn>
                  <a:cxn ang="0">
                    <a:pos x="11" y="62"/>
                  </a:cxn>
                  <a:cxn ang="0">
                    <a:pos x="17" y="58"/>
                  </a:cxn>
                  <a:cxn ang="0">
                    <a:pos x="27" y="56"/>
                  </a:cxn>
                  <a:cxn ang="0">
                    <a:pos x="5" y="52"/>
                  </a:cxn>
                  <a:cxn ang="0">
                    <a:pos x="0" y="47"/>
                  </a:cxn>
                  <a:cxn ang="0">
                    <a:pos x="20" y="22"/>
                  </a:cxn>
                  <a:cxn ang="0">
                    <a:pos x="53" y="13"/>
                  </a:cxn>
                  <a:cxn ang="0">
                    <a:pos x="56" y="18"/>
                  </a:cxn>
                  <a:cxn ang="0">
                    <a:pos x="59" y="25"/>
                  </a:cxn>
                  <a:cxn ang="0">
                    <a:pos x="63" y="23"/>
                  </a:cxn>
                  <a:cxn ang="0">
                    <a:pos x="76" y="19"/>
                  </a:cxn>
                  <a:cxn ang="0">
                    <a:pos x="86" y="25"/>
                  </a:cxn>
                  <a:cxn ang="0">
                    <a:pos x="95" y="31"/>
                  </a:cxn>
                  <a:cxn ang="0">
                    <a:pos x="100" y="22"/>
                  </a:cxn>
                  <a:cxn ang="0">
                    <a:pos x="118" y="25"/>
                  </a:cxn>
                  <a:cxn ang="0">
                    <a:pos x="124" y="44"/>
                  </a:cxn>
                  <a:cxn ang="0">
                    <a:pos x="132" y="48"/>
                  </a:cxn>
                  <a:cxn ang="0">
                    <a:pos x="134" y="44"/>
                  </a:cxn>
                  <a:cxn ang="0">
                    <a:pos x="127" y="22"/>
                  </a:cxn>
                  <a:cxn ang="0">
                    <a:pos x="128" y="13"/>
                  </a:cxn>
                  <a:cxn ang="0">
                    <a:pos x="139" y="13"/>
                  </a:cxn>
                  <a:cxn ang="0">
                    <a:pos x="144" y="7"/>
                  </a:cxn>
                  <a:cxn ang="0">
                    <a:pos x="150" y="0"/>
                  </a:cxn>
                </a:cxnLst>
                <a:rect l="0" t="0" r="r" b="b"/>
                <a:pathLst>
                  <a:path w="214" h="112">
                    <a:moveTo>
                      <a:pt x="150" y="0"/>
                    </a:moveTo>
                    <a:lnTo>
                      <a:pt x="159" y="0"/>
                    </a:lnTo>
                    <a:lnTo>
                      <a:pt x="163" y="2"/>
                    </a:lnTo>
                    <a:lnTo>
                      <a:pt x="168" y="4"/>
                    </a:lnTo>
                    <a:lnTo>
                      <a:pt x="170" y="7"/>
                    </a:lnTo>
                    <a:lnTo>
                      <a:pt x="170" y="9"/>
                    </a:lnTo>
                    <a:lnTo>
                      <a:pt x="168" y="14"/>
                    </a:lnTo>
                    <a:lnTo>
                      <a:pt x="165" y="17"/>
                    </a:lnTo>
                    <a:lnTo>
                      <a:pt x="164" y="19"/>
                    </a:lnTo>
                    <a:lnTo>
                      <a:pt x="163" y="20"/>
                    </a:lnTo>
                    <a:lnTo>
                      <a:pt x="162" y="23"/>
                    </a:lnTo>
                    <a:lnTo>
                      <a:pt x="164" y="36"/>
                    </a:lnTo>
                    <a:lnTo>
                      <a:pt x="169" y="47"/>
                    </a:lnTo>
                    <a:lnTo>
                      <a:pt x="172" y="57"/>
                    </a:lnTo>
                    <a:lnTo>
                      <a:pt x="175" y="64"/>
                    </a:lnTo>
                    <a:lnTo>
                      <a:pt x="184" y="71"/>
                    </a:lnTo>
                    <a:lnTo>
                      <a:pt x="196" y="77"/>
                    </a:lnTo>
                    <a:lnTo>
                      <a:pt x="207" y="82"/>
                    </a:lnTo>
                    <a:lnTo>
                      <a:pt x="214" y="86"/>
                    </a:lnTo>
                    <a:lnTo>
                      <a:pt x="211" y="87"/>
                    </a:lnTo>
                    <a:lnTo>
                      <a:pt x="208" y="88"/>
                    </a:lnTo>
                    <a:lnTo>
                      <a:pt x="196" y="88"/>
                    </a:lnTo>
                    <a:lnTo>
                      <a:pt x="193" y="90"/>
                    </a:lnTo>
                    <a:lnTo>
                      <a:pt x="192" y="91"/>
                    </a:lnTo>
                    <a:lnTo>
                      <a:pt x="192" y="93"/>
                    </a:lnTo>
                    <a:lnTo>
                      <a:pt x="193" y="95"/>
                    </a:lnTo>
                    <a:lnTo>
                      <a:pt x="196" y="96"/>
                    </a:lnTo>
                    <a:lnTo>
                      <a:pt x="198" y="96"/>
                    </a:lnTo>
                    <a:lnTo>
                      <a:pt x="201" y="101"/>
                    </a:lnTo>
                    <a:lnTo>
                      <a:pt x="203" y="102"/>
                    </a:lnTo>
                    <a:lnTo>
                      <a:pt x="199" y="106"/>
                    </a:lnTo>
                    <a:lnTo>
                      <a:pt x="193" y="109"/>
                    </a:lnTo>
                    <a:lnTo>
                      <a:pt x="179" y="109"/>
                    </a:lnTo>
                    <a:lnTo>
                      <a:pt x="169" y="107"/>
                    </a:lnTo>
                    <a:lnTo>
                      <a:pt x="160" y="102"/>
                    </a:lnTo>
                    <a:lnTo>
                      <a:pt x="154" y="98"/>
                    </a:lnTo>
                    <a:lnTo>
                      <a:pt x="147" y="97"/>
                    </a:lnTo>
                    <a:lnTo>
                      <a:pt x="144" y="97"/>
                    </a:lnTo>
                    <a:lnTo>
                      <a:pt x="142" y="98"/>
                    </a:lnTo>
                    <a:lnTo>
                      <a:pt x="139" y="101"/>
                    </a:lnTo>
                    <a:lnTo>
                      <a:pt x="138" y="103"/>
                    </a:lnTo>
                    <a:lnTo>
                      <a:pt x="135" y="105"/>
                    </a:lnTo>
                    <a:lnTo>
                      <a:pt x="125" y="107"/>
                    </a:lnTo>
                    <a:lnTo>
                      <a:pt x="115" y="109"/>
                    </a:lnTo>
                    <a:lnTo>
                      <a:pt x="106" y="112"/>
                    </a:lnTo>
                    <a:lnTo>
                      <a:pt x="68" y="112"/>
                    </a:lnTo>
                    <a:lnTo>
                      <a:pt x="65" y="110"/>
                    </a:lnTo>
                    <a:lnTo>
                      <a:pt x="65" y="106"/>
                    </a:lnTo>
                    <a:lnTo>
                      <a:pt x="64" y="103"/>
                    </a:lnTo>
                    <a:lnTo>
                      <a:pt x="63" y="102"/>
                    </a:lnTo>
                    <a:lnTo>
                      <a:pt x="55" y="100"/>
                    </a:lnTo>
                    <a:lnTo>
                      <a:pt x="40" y="100"/>
                    </a:lnTo>
                    <a:lnTo>
                      <a:pt x="35" y="98"/>
                    </a:lnTo>
                    <a:lnTo>
                      <a:pt x="30" y="96"/>
                    </a:lnTo>
                    <a:lnTo>
                      <a:pt x="26" y="93"/>
                    </a:lnTo>
                    <a:lnTo>
                      <a:pt x="21" y="86"/>
                    </a:lnTo>
                    <a:lnTo>
                      <a:pt x="31" y="80"/>
                    </a:lnTo>
                    <a:lnTo>
                      <a:pt x="44" y="77"/>
                    </a:lnTo>
                    <a:lnTo>
                      <a:pt x="60" y="76"/>
                    </a:lnTo>
                    <a:lnTo>
                      <a:pt x="74" y="76"/>
                    </a:lnTo>
                    <a:lnTo>
                      <a:pt x="71" y="75"/>
                    </a:lnTo>
                    <a:lnTo>
                      <a:pt x="64" y="72"/>
                    </a:lnTo>
                    <a:lnTo>
                      <a:pt x="19" y="72"/>
                    </a:lnTo>
                    <a:lnTo>
                      <a:pt x="14" y="70"/>
                    </a:lnTo>
                    <a:lnTo>
                      <a:pt x="11" y="64"/>
                    </a:lnTo>
                    <a:lnTo>
                      <a:pt x="11" y="62"/>
                    </a:lnTo>
                    <a:lnTo>
                      <a:pt x="12" y="59"/>
                    </a:lnTo>
                    <a:lnTo>
                      <a:pt x="15" y="58"/>
                    </a:lnTo>
                    <a:lnTo>
                      <a:pt x="17" y="58"/>
                    </a:lnTo>
                    <a:lnTo>
                      <a:pt x="20" y="57"/>
                    </a:lnTo>
                    <a:lnTo>
                      <a:pt x="25" y="57"/>
                    </a:lnTo>
                    <a:lnTo>
                      <a:pt x="27" y="56"/>
                    </a:lnTo>
                    <a:lnTo>
                      <a:pt x="10" y="56"/>
                    </a:lnTo>
                    <a:lnTo>
                      <a:pt x="7" y="54"/>
                    </a:lnTo>
                    <a:lnTo>
                      <a:pt x="5" y="52"/>
                    </a:lnTo>
                    <a:lnTo>
                      <a:pt x="2" y="51"/>
                    </a:lnTo>
                    <a:lnTo>
                      <a:pt x="1" y="48"/>
                    </a:lnTo>
                    <a:lnTo>
                      <a:pt x="0" y="47"/>
                    </a:lnTo>
                    <a:lnTo>
                      <a:pt x="2" y="37"/>
                    </a:lnTo>
                    <a:lnTo>
                      <a:pt x="10" y="29"/>
                    </a:lnTo>
                    <a:lnTo>
                      <a:pt x="20" y="22"/>
                    </a:lnTo>
                    <a:lnTo>
                      <a:pt x="32" y="17"/>
                    </a:lnTo>
                    <a:lnTo>
                      <a:pt x="44" y="14"/>
                    </a:lnTo>
                    <a:lnTo>
                      <a:pt x="53" y="13"/>
                    </a:lnTo>
                    <a:lnTo>
                      <a:pt x="54" y="14"/>
                    </a:lnTo>
                    <a:lnTo>
                      <a:pt x="56" y="15"/>
                    </a:lnTo>
                    <a:lnTo>
                      <a:pt x="56" y="18"/>
                    </a:lnTo>
                    <a:lnTo>
                      <a:pt x="58" y="20"/>
                    </a:lnTo>
                    <a:lnTo>
                      <a:pt x="58" y="23"/>
                    </a:lnTo>
                    <a:lnTo>
                      <a:pt x="59" y="25"/>
                    </a:lnTo>
                    <a:lnTo>
                      <a:pt x="59" y="27"/>
                    </a:lnTo>
                    <a:lnTo>
                      <a:pt x="61" y="25"/>
                    </a:lnTo>
                    <a:lnTo>
                      <a:pt x="63" y="23"/>
                    </a:lnTo>
                    <a:lnTo>
                      <a:pt x="65" y="22"/>
                    </a:lnTo>
                    <a:lnTo>
                      <a:pt x="68" y="19"/>
                    </a:lnTo>
                    <a:lnTo>
                      <a:pt x="76" y="19"/>
                    </a:lnTo>
                    <a:lnTo>
                      <a:pt x="80" y="20"/>
                    </a:lnTo>
                    <a:lnTo>
                      <a:pt x="84" y="23"/>
                    </a:lnTo>
                    <a:lnTo>
                      <a:pt x="86" y="25"/>
                    </a:lnTo>
                    <a:lnTo>
                      <a:pt x="88" y="28"/>
                    </a:lnTo>
                    <a:lnTo>
                      <a:pt x="90" y="32"/>
                    </a:lnTo>
                    <a:lnTo>
                      <a:pt x="95" y="31"/>
                    </a:lnTo>
                    <a:lnTo>
                      <a:pt x="101" y="29"/>
                    </a:lnTo>
                    <a:lnTo>
                      <a:pt x="101" y="24"/>
                    </a:lnTo>
                    <a:lnTo>
                      <a:pt x="100" y="22"/>
                    </a:lnTo>
                    <a:lnTo>
                      <a:pt x="109" y="22"/>
                    </a:lnTo>
                    <a:lnTo>
                      <a:pt x="114" y="23"/>
                    </a:lnTo>
                    <a:lnTo>
                      <a:pt x="118" y="25"/>
                    </a:lnTo>
                    <a:lnTo>
                      <a:pt x="123" y="33"/>
                    </a:lnTo>
                    <a:lnTo>
                      <a:pt x="124" y="36"/>
                    </a:lnTo>
                    <a:lnTo>
                      <a:pt x="124" y="44"/>
                    </a:lnTo>
                    <a:lnTo>
                      <a:pt x="125" y="47"/>
                    </a:lnTo>
                    <a:lnTo>
                      <a:pt x="127" y="48"/>
                    </a:lnTo>
                    <a:lnTo>
                      <a:pt x="132" y="48"/>
                    </a:lnTo>
                    <a:lnTo>
                      <a:pt x="133" y="47"/>
                    </a:lnTo>
                    <a:lnTo>
                      <a:pt x="133" y="46"/>
                    </a:lnTo>
                    <a:lnTo>
                      <a:pt x="134" y="44"/>
                    </a:lnTo>
                    <a:lnTo>
                      <a:pt x="132" y="38"/>
                    </a:lnTo>
                    <a:lnTo>
                      <a:pt x="129" y="31"/>
                    </a:lnTo>
                    <a:lnTo>
                      <a:pt x="127" y="22"/>
                    </a:lnTo>
                    <a:lnTo>
                      <a:pt x="125" y="17"/>
                    </a:lnTo>
                    <a:lnTo>
                      <a:pt x="127" y="14"/>
                    </a:lnTo>
                    <a:lnTo>
                      <a:pt x="128" y="13"/>
                    </a:lnTo>
                    <a:lnTo>
                      <a:pt x="130" y="12"/>
                    </a:lnTo>
                    <a:lnTo>
                      <a:pt x="138" y="12"/>
                    </a:lnTo>
                    <a:lnTo>
                      <a:pt x="139" y="13"/>
                    </a:lnTo>
                    <a:lnTo>
                      <a:pt x="142" y="13"/>
                    </a:lnTo>
                    <a:lnTo>
                      <a:pt x="144" y="12"/>
                    </a:lnTo>
                    <a:lnTo>
                      <a:pt x="144" y="7"/>
                    </a:lnTo>
                    <a:lnTo>
                      <a:pt x="145" y="4"/>
                    </a:lnTo>
                    <a:lnTo>
                      <a:pt x="148" y="2"/>
                    </a:lnTo>
                    <a:lnTo>
                      <a:pt x="15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9" name="Freeform 1247"/>
              <p:cNvSpPr>
                <a:spLocks/>
              </p:cNvSpPr>
              <p:nvPr/>
            </p:nvSpPr>
            <p:spPr bwMode="auto">
              <a:xfrm>
                <a:off x="2741683" y="2180026"/>
                <a:ext cx="246632" cy="161658"/>
              </a:xfrm>
              <a:custGeom>
                <a:avLst/>
                <a:gdLst/>
                <a:ahLst/>
                <a:cxnLst>
                  <a:cxn ang="0">
                    <a:pos x="51" y="0"/>
                  </a:cxn>
                  <a:cxn ang="0">
                    <a:pos x="63" y="4"/>
                  </a:cxn>
                  <a:cxn ang="0">
                    <a:pos x="69" y="7"/>
                  </a:cxn>
                  <a:cxn ang="0">
                    <a:pos x="77" y="9"/>
                  </a:cxn>
                  <a:cxn ang="0">
                    <a:pos x="79" y="10"/>
                  </a:cxn>
                  <a:cxn ang="0">
                    <a:pos x="82" y="10"/>
                  </a:cxn>
                  <a:cxn ang="0">
                    <a:pos x="84" y="9"/>
                  </a:cxn>
                  <a:cxn ang="0">
                    <a:pos x="88" y="7"/>
                  </a:cxn>
                  <a:cxn ang="0">
                    <a:pos x="90" y="7"/>
                  </a:cxn>
                  <a:cxn ang="0">
                    <a:pos x="99" y="9"/>
                  </a:cxn>
                  <a:cxn ang="0">
                    <a:pos x="108" y="12"/>
                  </a:cxn>
                  <a:cxn ang="0">
                    <a:pos x="115" y="19"/>
                  </a:cxn>
                  <a:cxn ang="0">
                    <a:pos x="119" y="25"/>
                  </a:cxn>
                  <a:cxn ang="0">
                    <a:pos x="115" y="29"/>
                  </a:cxn>
                  <a:cxn ang="0">
                    <a:pos x="108" y="31"/>
                  </a:cxn>
                  <a:cxn ang="0">
                    <a:pos x="99" y="32"/>
                  </a:cxn>
                  <a:cxn ang="0">
                    <a:pos x="93" y="34"/>
                  </a:cxn>
                  <a:cxn ang="0">
                    <a:pos x="83" y="39"/>
                  </a:cxn>
                  <a:cxn ang="0">
                    <a:pos x="73" y="48"/>
                  </a:cxn>
                  <a:cxn ang="0">
                    <a:pos x="65" y="56"/>
                  </a:cxn>
                  <a:cxn ang="0">
                    <a:pos x="63" y="65"/>
                  </a:cxn>
                  <a:cxn ang="0">
                    <a:pos x="60" y="68"/>
                  </a:cxn>
                  <a:cxn ang="0">
                    <a:pos x="53" y="70"/>
                  </a:cxn>
                  <a:cxn ang="0">
                    <a:pos x="44" y="74"/>
                  </a:cxn>
                  <a:cxn ang="0">
                    <a:pos x="36" y="76"/>
                  </a:cxn>
                  <a:cxn ang="0">
                    <a:pos x="31" y="78"/>
                  </a:cxn>
                  <a:cxn ang="0">
                    <a:pos x="30" y="78"/>
                  </a:cxn>
                  <a:cxn ang="0">
                    <a:pos x="26" y="74"/>
                  </a:cxn>
                  <a:cxn ang="0">
                    <a:pos x="25" y="74"/>
                  </a:cxn>
                  <a:cxn ang="0">
                    <a:pos x="21" y="70"/>
                  </a:cxn>
                  <a:cxn ang="0">
                    <a:pos x="20" y="68"/>
                  </a:cxn>
                  <a:cxn ang="0">
                    <a:pos x="18" y="65"/>
                  </a:cxn>
                  <a:cxn ang="0">
                    <a:pos x="15" y="64"/>
                  </a:cxn>
                  <a:cxn ang="0">
                    <a:pos x="11" y="63"/>
                  </a:cxn>
                  <a:cxn ang="0">
                    <a:pos x="9" y="61"/>
                  </a:cxn>
                  <a:cxn ang="0">
                    <a:pos x="5" y="61"/>
                  </a:cxn>
                  <a:cxn ang="0">
                    <a:pos x="3" y="60"/>
                  </a:cxn>
                  <a:cxn ang="0">
                    <a:pos x="0" y="58"/>
                  </a:cxn>
                  <a:cxn ang="0">
                    <a:pos x="3" y="48"/>
                  </a:cxn>
                  <a:cxn ang="0">
                    <a:pos x="10" y="37"/>
                  </a:cxn>
                  <a:cxn ang="0">
                    <a:pos x="16" y="29"/>
                  </a:cxn>
                  <a:cxn ang="0">
                    <a:pos x="20" y="19"/>
                  </a:cxn>
                  <a:cxn ang="0">
                    <a:pos x="20" y="16"/>
                  </a:cxn>
                  <a:cxn ang="0">
                    <a:pos x="19" y="14"/>
                  </a:cxn>
                  <a:cxn ang="0">
                    <a:pos x="16" y="10"/>
                  </a:cxn>
                  <a:cxn ang="0">
                    <a:pos x="15" y="6"/>
                  </a:cxn>
                  <a:cxn ang="0">
                    <a:pos x="14" y="4"/>
                  </a:cxn>
                  <a:cxn ang="0">
                    <a:pos x="23" y="2"/>
                  </a:cxn>
                  <a:cxn ang="0">
                    <a:pos x="30" y="2"/>
                  </a:cxn>
                  <a:cxn ang="0">
                    <a:pos x="39" y="4"/>
                  </a:cxn>
                  <a:cxn ang="0">
                    <a:pos x="41" y="4"/>
                  </a:cxn>
                  <a:cxn ang="0">
                    <a:pos x="46" y="1"/>
                  </a:cxn>
                  <a:cxn ang="0">
                    <a:pos x="49" y="1"/>
                  </a:cxn>
                  <a:cxn ang="0">
                    <a:pos x="51" y="0"/>
                  </a:cxn>
                </a:cxnLst>
                <a:rect l="0" t="0" r="r" b="b"/>
                <a:pathLst>
                  <a:path w="119" h="78">
                    <a:moveTo>
                      <a:pt x="51" y="0"/>
                    </a:moveTo>
                    <a:lnTo>
                      <a:pt x="63" y="4"/>
                    </a:lnTo>
                    <a:lnTo>
                      <a:pt x="69" y="7"/>
                    </a:lnTo>
                    <a:lnTo>
                      <a:pt x="77" y="9"/>
                    </a:lnTo>
                    <a:lnTo>
                      <a:pt x="79" y="10"/>
                    </a:lnTo>
                    <a:lnTo>
                      <a:pt x="82" y="10"/>
                    </a:lnTo>
                    <a:lnTo>
                      <a:pt x="84" y="9"/>
                    </a:lnTo>
                    <a:lnTo>
                      <a:pt x="88" y="7"/>
                    </a:lnTo>
                    <a:lnTo>
                      <a:pt x="90" y="7"/>
                    </a:lnTo>
                    <a:lnTo>
                      <a:pt x="99" y="9"/>
                    </a:lnTo>
                    <a:lnTo>
                      <a:pt x="108" y="12"/>
                    </a:lnTo>
                    <a:lnTo>
                      <a:pt x="115" y="19"/>
                    </a:lnTo>
                    <a:lnTo>
                      <a:pt x="119" y="25"/>
                    </a:lnTo>
                    <a:lnTo>
                      <a:pt x="115" y="29"/>
                    </a:lnTo>
                    <a:lnTo>
                      <a:pt x="108" y="31"/>
                    </a:lnTo>
                    <a:lnTo>
                      <a:pt x="99" y="32"/>
                    </a:lnTo>
                    <a:lnTo>
                      <a:pt x="93" y="34"/>
                    </a:lnTo>
                    <a:lnTo>
                      <a:pt x="83" y="39"/>
                    </a:lnTo>
                    <a:lnTo>
                      <a:pt x="73" y="48"/>
                    </a:lnTo>
                    <a:lnTo>
                      <a:pt x="65" y="56"/>
                    </a:lnTo>
                    <a:lnTo>
                      <a:pt x="63" y="65"/>
                    </a:lnTo>
                    <a:lnTo>
                      <a:pt x="60" y="68"/>
                    </a:lnTo>
                    <a:lnTo>
                      <a:pt x="53" y="70"/>
                    </a:lnTo>
                    <a:lnTo>
                      <a:pt x="44" y="74"/>
                    </a:lnTo>
                    <a:lnTo>
                      <a:pt x="36" y="76"/>
                    </a:lnTo>
                    <a:lnTo>
                      <a:pt x="31" y="78"/>
                    </a:lnTo>
                    <a:lnTo>
                      <a:pt x="30" y="78"/>
                    </a:lnTo>
                    <a:lnTo>
                      <a:pt x="26" y="74"/>
                    </a:lnTo>
                    <a:lnTo>
                      <a:pt x="25" y="74"/>
                    </a:lnTo>
                    <a:lnTo>
                      <a:pt x="21" y="70"/>
                    </a:lnTo>
                    <a:lnTo>
                      <a:pt x="20" y="68"/>
                    </a:lnTo>
                    <a:lnTo>
                      <a:pt x="18" y="65"/>
                    </a:lnTo>
                    <a:lnTo>
                      <a:pt x="15" y="64"/>
                    </a:lnTo>
                    <a:lnTo>
                      <a:pt x="11" y="63"/>
                    </a:lnTo>
                    <a:lnTo>
                      <a:pt x="9" y="61"/>
                    </a:lnTo>
                    <a:lnTo>
                      <a:pt x="5" y="61"/>
                    </a:lnTo>
                    <a:lnTo>
                      <a:pt x="3" y="60"/>
                    </a:lnTo>
                    <a:lnTo>
                      <a:pt x="0" y="58"/>
                    </a:lnTo>
                    <a:lnTo>
                      <a:pt x="3" y="48"/>
                    </a:lnTo>
                    <a:lnTo>
                      <a:pt x="10" y="37"/>
                    </a:lnTo>
                    <a:lnTo>
                      <a:pt x="16" y="29"/>
                    </a:lnTo>
                    <a:lnTo>
                      <a:pt x="20" y="19"/>
                    </a:lnTo>
                    <a:lnTo>
                      <a:pt x="20" y="16"/>
                    </a:lnTo>
                    <a:lnTo>
                      <a:pt x="19" y="14"/>
                    </a:lnTo>
                    <a:lnTo>
                      <a:pt x="16" y="10"/>
                    </a:lnTo>
                    <a:lnTo>
                      <a:pt x="15" y="6"/>
                    </a:lnTo>
                    <a:lnTo>
                      <a:pt x="14" y="4"/>
                    </a:lnTo>
                    <a:lnTo>
                      <a:pt x="23" y="2"/>
                    </a:lnTo>
                    <a:lnTo>
                      <a:pt x="30" y="2"/>
                    </a:lnTo>
                    <a:lnTo>
                      <a:pt x="39" y="4"/>
                    </a:lnTo>
                    <a:lnTo>
                      <a:pt x="41" y="4"/>
                    </a:lnTo>
                    <a:lnTo>
                      <a:pt x="46" y="1"/>
                    </a:lnTo>
                    <a:lnTo>
                      <a:pt x="49" y="1"/>
                    </a:lnTo>
                    <a:lnTo>
                      <a:pt x="5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0" name="Freeform 1248"/>
              <p:cNvSpPr>
                <a:spLocks/>
              </p:cNvSpPr>
              <p:nvPr/>
            </p:nvSpPr>
            <p:spPr bwMode="auto">
              <a:xfrm>
                <a:off x="2936501" y="2063964"/>
                <a:ext cx="296373" cy="124352"/>
              </a:xfrm>
              <a:custGeom>
                <a:avLst/>
                <a:gdLst/>
                <a:ahLst/>
                <a:cxnLst>
                  <a:cxn ang="0">
                    <a:pos x="107" y="3"/>
                  </a:cxn>
                  <a:cxn ang="0">
                    <a:pos x="108" y="12"/>
                  </a:cxn>
                  <a:cxn ang="0">
                    <a:pos x="112" y="18"/>
                  </a:cxn>
                  <a:cxn ang="0">
                    <a:pos x="123" y="23"/>
                  </a:cxn>
                  <a:cxn ang="0">
                    <a:pos x="127" y="22"/>
                  </a:cxn>
                  <a:cxn ang="0">
                    <a:pos x="131" y="18"/>
                  </a:cxn>
                  <a:cxn ang="0">
                    <a:pos x="137" y="19"/>
                  </a:cxn>
                  <a:cxn ang="0">
                    <a:pos x="142" y="24"/>
                  </a:cxn>
                  <a:cxn ang="0">
                    <a:pos x="143" y="31"/>
                  </a:cxn>
                  <a:cxn ang="0">
                    <a:pos x="139" y="38"/>
                  </a:cxn>
                  <a:cxn ang="0">
                    <a:pos x="133" y="43"/>
                  </a:cxn>
                  <a:cxn ang="0">
                    <a:pos x="129" y="47"/>
                  </a:cxn>
                  <a:cxn ang="0">
                    <a:pos x="101" y="48"/>
                  </a:cxn>
                  <a:cxn ang="0">
                    <a:pos x="85" y="51"/>
                  </a:cxn>
                  <a:cxn ang="0">
                    <a:pos x="75" y="53"/>
                  </a:cxn>
                  <a:cxn ang="0">
                    <a:pos x="49" y="60"/>
                  </a:cxn>
                  <a:cxn ang="0">
                    <a:pos x="43" y="58"/>
                  </a:cxn>
                  <a:cxn ang="0">
                    <a:pos x="39" y="54"/>
                  </a:cxn>
                  <a:cxn ang="0">
                    <a:pos x="38" y="51"/>
                  </a:cxn>
                  <a:cxn ang="0">
                    <a:pos x="42" y="48"/>
                  </a:cxn>
                  <a:cxn ang="0">
                    <a:pos x="43" y="42"/>
                  </a:cxn>
                  <a:cxn ang="0">
                    <a:pos x="40" y="41"/>
                  </a:cxn>
                  <a:cxn ang="0">
                    <a:pos x="38" y="44"/>
                  </a:cxn>
                  <a:cxn ang="0">
                    <a:pos x="21" y="47"/>
                  </a:cxn>
                  <a:cxn ang="0">
                    <a:pos x="9" y="44"/>
                  </a:cxn>
                  <a:cxn ang="0">
                    <a:pos x="0" y="41"/>
                  </a:cxn>
                  <a:cxn ang="0">
                    <a:pos x="1" y="36"/>
                  </a:cxn>
                  <a:cxn ang="0">
                    <a:pos x="0" y="32"/>
                  </a:cxn>
                  <a:cxn ang="0">
                    <a:pos x="5" y="31"/>
                  </a:cxn>
                  <a:cxn ang="0">
                    <a:pos x="9" y="28"/>
                  </a:cxn>
                  <a:cxn ang="0">
                    <a:pos x="11" y="27"/>
                  </a:cxn>
                  <a:cxn ang="0">
                    <a:pos x="16" y="21"/>
                  </a:cxn>
                  <a:cxn ang="0">
                    <a:pos x="18" y="17"/>
                  </a:cxn>
                  <a:cxn ang="0">
                    <a:pos x="25" y="15"/>
                  </a:cxn>
                  <a:cxn ang="0">
                    <a:pos x="21" y="13"/>
                  </a:cxn>
                  <a:cxn ang="0">
                    <a:pos x="37" y="10"/>
                  </a:cxn>
                  <a:cxn ang="0">
                    <a:pos x="40" y="13"/>
                  </a:cxn>
                  <a:cxn ang="0">
                    <a:pos x="42" y="17"/>
                  </a:cxn>
                  <a:cxn ang="0">
                    <a:pos x="60" y="19"/>
                  </a:cxn>
                  <a:cxn ang="0">
                    <a:pos x="90" y="32"/>
                  </a:cxn>
                  <a:cxn ang="0">
                    <a:pos x="97" y="31"/>
                  </a:cxn>
                  <a:cxn ang="0">
                    <a:pos x="99" y="27"/>
                  </a:cxn>
                  <a:cxn ang="0">
                    <a:pos x="90" y="26"/>
                  </a:cxn>
                  <a:cxn ang="0">
                    <a:pos x="94" y="24"/>
                  </a:cxn>
                  <a:cxn ang="0">
                    <a:pos x="95" y="19"/>
                  </a:cxn>
                  <a:cxn ang="0">
                    <a:pos x="90" y="18"/>
                  </a:cxn>
                  <a:cxn ang="0">
                    <a:pos x="87" y="15"/>
                  </a:cxn>
                  <a:cxn ang="0">
                    <a:pos x="88" y="8"/>
                  </a:cxn>
                  <a:cxn ang="0">
                    <a:pos x="94" y="3"/>
                  </a:cxn>
                </a:cxnLst>
                <a:rect l="0" t="0" r="r" b="b"/>
                <a:pathLst>
                  <a:path w="143" h="60">
                    <a:moveTo>
                      <a:pt x="99" y="0"/>
                    </a:moveTo>
                    <a:lnTo>
                      <a:pt x="107" y="3"/>
                    </a:lnTo>
                    <a:lnTo>
                      <a:pt x="107" y="8"/>
                    </a:lnTo>
                    <a:lnTo>
                      <a:pt x="108" y="12"/>
                    </a:lnTo>
                    <a:lnTo>
                      <a:pt x="109" y="14"/>
                    </a:lnTo>
                    <a:lnTo>
                      <a:pt x="112" y="18"/>
                    </a:lnTo>
                    <a:lnTo>
                      <a:pt x="116" y="21"/>
                    </a:lnTo>
                    <a:lnTo>
                      <a:pt x="123" y="23"/>
                    </a:lnTo>
                    <a:lnTo>
                      <a:pt x="126" y="23"/>
                    </a:lnTo>
                    <a:lnTo>
                      <a:pt x="127" y="22"/>
                    </a:lnTo>
                    <a:lnTo>
                      <a:pt x="128" y="19"/>
                    </a:lnTo>
                    <a:lnTo>
                      <a:pt x="131" y="18"/>
                    </a:lnTo>
                    <a:lnTo>
                      <a:pt x="133" y="18"/>
                    </a:lnTo>
                    <a:lnTo>
                      <a:pt x="137" y="19"/>
                    </a:lnTo>
                    <a:lnTo>
                      <a:pt x="139" y="21"/>
                    </a:lnTo>
                    <a:lnTo>
                      <a:pt x="142" y="24"/>
                    </a:lnTo>
                    <a:lnTo>
                      <a:pt x="143" y="28"/>
                    </a:lnTo>
                    <a:lnTo>
                      <a:pt x="143" y="31"/>
                    </a:lnTo>
                    <a:lnTo>
                      <a:pt x="141" y="34"/>
                    </a:lnTo>
                    <a:lnTo>
                      <a:pt x="139" y="38"/>
                    </a:lnTo>
                    <a:lnTo>
                      <a:pt x="137" y="41"/>
                    </a:lnTo>
                    <a:lnTo>
                      <a:pt x="133" y="43"/>
                    </a:lnTo>
                    <a:lnTo>
                      <a:pt x="132" y="46"/>
                    </a:lnTo>
                    <a:lnTo>
                      <a:pt x="129" y="47"/>
                    </a:lnTo>
                    <a:lnTo>
                      <a:pt x="103" y="47"/>
                    </a:lnTo>
                    <a:lnTo>
                      <a:pt x="101" y="48"/>
                    </a:lnTo>
                    <a:lnTo>
                      <a:pt x="94" y="49"/>
                    </a:lnTo>
                    <a:lnTo>
                      <a:pt x="85" y="51"/>
                    </a:lnTo>
                    <a:lnTo>
                      <a:pt x="79" y="52"/>
                    </a:lnTo>
                    <a:lnTo>
                      <a:pt x="75" y="53"/>
                    </a:lnTo>
                    <a:lnTo>
                      <a:pt x="63" y="58"/>
                    </a:lnTo>
                    <a:lnTo>
                      <a:pt x="49" y="60"/>
                    </a:lnTo>
                    <a:lnTo>
                      <a:pt x="47" y="60"/>
                    </a:lnTo>
                    <a:lnTo>
                      <a:pt x="43" y="58"/>
                    </a:lnTo>
                    <a:lnTo>
                      <a:pt x="40" y="57"/>
                    </a:lnTo>
                    <a:lnTo>
                      <a:pt x="39" y="54"/>
                    </a:lnTo>
                    <a:lnTo>
                      <a:pt x="38" y="53"/>
                    </a:lnTo>
                    <a:lnTo>
                      <a:pt x="38" y="51"/>
                    </a:lnTo>
                    <a:lnTo>
                      <a:pt x="39" y="49"/>
                    </a:lnTo>
                    <a:lnTo>
                      <a:pt x="42" y="48"/>
                    </a:lnTo>
                    <a:lnTo>
                      <a:pt x="49" y="48"/>
                    </a:lnTo>
                    <a:lnTo>
                      <a:pt x="43" y="42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39" y="42"/>
                    </a:lnTo>
                    <a:lnTo>
                      <a:pt x="38" y="44"/>
                    </a:lnTo>
                    <a:lnTo>
                      <a:pt x="29" y="46"/>
                    </a:lnTo>
                    <a:lnTo>
                      <a:pt x="21" y="47"/>
                    </a:lnTo>
                    <a:lnTo>
                      <a:pt x="16" y="47"/>
                    </a:lnTo>
                    <a:lnTo>
                      <a:pt x="9" y="44"/>
                    </a:lnTo>
                    <a:lnTo>
                      <a:pt x="4" y="44"/>
                    </a:lnTo>
                    <a:lnTo>
                      <a:pt x="0" y="41"/>
                    </a:lnTo>
                    <a:lnTo>
                      <a:pt x="0" y="37"/>
                    </a:lnTo>
                    <a:lnTo>
                      <a:pt x="1" y="36"/>
                    </a:lnTo>
                    <a:lnTo>
                      <a:pt x="1" y="33"/>
                    </a:lnTo>
                    <a:lnTo>
                      <a:pt x="0" y="32"/>
                    </a:lnTo>
                    <a:lnTo>
                      <a:pt x="3" y="32"/>
                    </a:lnTo>
                    <a:lnTo>
                      <a:pt x="5" y="31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3" y="28"/>
                    </a:lnTo>
                    <a:lnTo>
                      <a:pt x="11" y="27"/>
                    </a:lnTo>
                    <a:lnTo>
                      <a:pt x="11" y="21"/>
                    </a:lnTo>
                    <a:lnTo>
                      <a:pt x="16" y="21"/>
                    </a:lnTo>
                    <a:lnTo>
                      <a:pt x="15" y="19"/>
                    </a:lnTo>
                    <a:lnTo>
                      <a:pt x="18" y="17"/>
                    </a:lnTo>
                    <a:lnTo>
                      <a:pt x="20" y="15"/>
                    </a:lnTo>
                    <a:lnTo>
                      <a:pt x="25" y="15"/>
                    </a:lnTo>
                    <a:lnTo>
                      <a:pt x="23" y="14"/>
                    </a:lnTo>
                    <a:lnTo>
                      <a:pt x="21" y="13"/>
                    </a:lnTo>
                    <a:lnTo>
                      <a:pt x="21" y="10"/>
                    </a:lnTo>
                    <a:lnTo>
                      <a:pt x="37" y="10"/>
                    </a:lnTo>
                    <a:lnTo>
                      <a:pt x="38" y="12"/>
                    </a:lnTo>
                    <a:lnTo>
                      <a:pt x="40" y="13"/>
                    </a:lnTo>
                    <a:lnTo>
                      <a:pt x="42" y="14"/>
                    </a:lnTo>
                    <a:lnTo>
                      <a:pt x="42" y="17"/>
                    </a:lnTo>
                    <a:lnTo>
                      <a:pt x="52" y="17"/>
                    </a:lnTo>
                    <a:lnTo>
                      <a:pt x="60" y="19"/>
                    </a:lnTo>
                    <a:lnTo>
                      <a:pt x="78" y="29"/>
                    </a:lnTo>
                    <a:lnTo>
                      <a:pt x="90" y="32"/>
                    </a:lnTo>
                    <a:lnTo>
                      <a:pt x="94" y="32"/>
                    </a:lnTo>
                    <a:lnTo>
                      <a:pt x="97" y="31"/>
                    </a:lnTo>
                    <a:lnTo>
                      <a:pt x="98" y="29"/>
                    </a:lnTo>
                    <a:lnTo>
                      <a:pt x="99" y="27"/>
                    </a:lnTo>
                    <a:lnTo>
                      <a:pt x="92" y="27"/>
                    </a:lnTo>
                    <a:lnTo>
                      <a:pt x="90" y="26"/>
                    </a:lnTo>
                    <a:lnTo>
                      <a:pt x="92" y="26"/>
                    </a:lnTo>
                    <a:lnTo>
                      <a:pt x="94" y="24"/>
                    </a:lnTo>
                    <a:lnTo>
                      <a:pt x="95" y="24"/>
                    </a:lnTo>
                    <a:lnTo>
                      <a:pt x="95" y="19"/>
                    </a:lnTo>
                    <a:lnTo>
                      <a:pt x="93" y="18"/>
                    </a:lnTo>
                    <a:lnTo>
                      <a:pt x="90" y="18"/>
                    </a:lnTo>
                    <a:lnTo>
                      <a:pt x="88" y="17"/>
                    </a:lnTo>
                    <a:lnTo>
                      <a:pt x="87" y="15"/>
                    </a:lnTo>
                    <a:lnTo>
                      <a:pt x="85" y="13"/>
                    </a:lnTo>
                    <a:lnTo>
                      <a:pt x="88" y="8"/>
                    </a:lnTo>
                    <a:lnTo>
                      <a:pt x="90" y="5"/>
                    </a:lnTo>
                    <a:lnTo>
                      <a:pt x="94" y="3"/>
                    </a:lnTo>
                    <a:lnTo>
                      <a:pt x="9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1" name="Freeform 1249"/>
              <p:cNvSpPr>
                <a:spLocks/>
              </p:cNvSpPr>
              <p:nvPr/>
            </p:nvSpPr>
            <p:spPr bwMode="auto">
              <a:xfrm>
                <a:off x="2895050" y="2107487"/>
                <a:ext cx="39379" cy="31089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9" y="0"/>
                  </a:cxn>
                  <a:cxn ang="0">
                    <a:pos x="16" y="7"/>
                  </a:cxn>
                  <a:cxn ang="0">
                    <a:pos x="14" y="11"/>
                  </a:cxn>
                  <a:cxn ang="0">
                    <a:pos x="10" y="13"/>
                  </a:cxn>
                  <a:cxn ang="0">
                    <a:pos x="8" y="15"/>
                  </a:cxn>
                  <a:cxn ang="0">
                    <a:pos x="5" y="15"/>
                  </a:cxn>
                  <a:cxn ang="0">
                    <a:pos x="3" y="13"/>
                  </a:cxn>
                  <a:cxn ang="0">
                    <a:pos x="1" y="11"/>
                  </a:cxn>
                  <a:cxn ang="0">
                    <a:pos x="0" y="10"/>
                  </a:cxn>
                  <a:cxn ang="0">
                    <a:pos x="3" y="5"/>
                  </a:cxn>
                  <a:cxn ang="0">
                    <a:pos x="14" y="1"/>
                  </a:cxn>
                  <a:cxn ang="0">
                    <a:pos x="16" y="0"/>
                  </a:cxn>
                </a:cxnLst>
                <a:rect l="0" t="0" r="r" b="b"/>
                <a:pathLst>
                  <a:path w="19" h="15">
                    <a:moveTo>
                      <a:pt x="16" y="0"/>
                    </a:moveTo>
                    <a:lnTo>
                      <a:pt x="19" y="0"/>
                    </a:lnTo>
                    <a:lnTo>
                      <a:pt x="16" y="7"/>
                    </a:lnTo>
                    <a:lnTo>
                      <a:pt x="14" y="11"/>
                    </a:lnTo>
                    <a:lnTo>
                      <a:pt x="10" y="13"/>
                    </a:lnTo>
                    <a:lnTo>
                      <a:pt x="8" y="15"/>
                    </a:lnTo>
                    <a:lnTo>
                      <a:pt x="5" y="15"/>
                    </a:lnTo>
                    <a:lnTo>
                      <a:pt x="3" y="13"/>
                    </a:lnTo>
                    <a:lnTo>
                      <a:pt x="1" y="11"/>
                    </a:lnTo>
                    <a:lnTo>
                      <a:pt x="0" y="10"/>
                    </a:lnTo>
                    <a:lnTo>
                      <a:pt x="3" y="5"/>
                    </a:lnTo>
                    <a:lnTo>
                      <a:pt x="14" y="1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2" name="Freeform 1250"/>
              <p:cNvSpPr>
                <a:spLocks/>
              </p:cNvSpPr>
              <p:nvPr/>
            </p:nvSpPr>
            <p:spPr bwMode="auto">
              <a:xfrm>
                <a:off x="3002822" y="2063964"/>
                <a:ext cx="31089" cy="10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0"/>
                  </a:cxn>
                  <a:cxn ang="0">
                    <a:pos x="15" y="5"/>
                  </a:cxn>
                  <a:cxn ang="0">
                    <a:pos x="3" y="5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5" y="0"/>
                    </a:lnTo>
                    <a:lnTo>
                      <a:pt x="15" y="5"/>
                    </a:lnTo>
                    <a:lnTo>
                      <a:pt x="3" y="5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3" name="Freeform 1251"/>
              <p:cNvSpPr>
                <a:spLocks/>
              </p:cNvSpPr>
              <p:nvPr/>
            </p:nvSpPr>
            <p:spPr bwMode="auto">
              <a:xfrm>
                <a:off x="2812149" y="2032876"/>
                <a:ext cx="167876" cy="87046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79" y="2"/>
                  </a:cxn>
                  <a:cxn ang="0">
                    <a:pos x="81" y="4"/>
                  </a:cxn>
                  <a:cxn ang="0">
                    <a:pos x="81" y="7"/>
                  </a:cxn>
                  <a:cxn ang="0">
                    <a:pos x="80" y="8"/>
                  </a:cxn>
                  <a:cxn ang="0">
                    <a:pos x="75" y="10"/>
                  </a:cxn>
                  <a:cxn ang="0">
                    <a:pos x="78" y="15"/>
                  </a:cxn>
                  <a:cxn ang="0">
                    <a:pos x="79" y="17"/>
                  </a:cxn>
                  <a:cxn ang="0">
                    <a:pos x="79" y="19"/>
                  </a:cxn>
                  <a:cxn ang="0">
                    <a:pos x="61" y="32"/>
                  </a:cxn>
                  <a:cxn ang="0">
                    <a:pos x="59" y="32"/>
                  </a:cxn>
                  <a:cxn ang="0">
                    <a:pos x="58" y="30"/>
                  </a:cxn>
                  <a:cxn ang="0">
                    <a:pos x="55" y="25"/>
                  </a:cxn>
                  <a:cxn ang="0">
                    <a:pos x="54" y="24"/>
                  </a:cxn>
                  <a:cxn ang="0">
                    <a:pos x="53" y="22"/>
                  </a:cxn>
                  <a:cxn ang="0">
                    <a:pos x="51" y="20"/>
                  </a:cxn>
                  <a:cxn ang="0">
                    <a:pos x="50" y="24"/>
                  </a:cxn>
                  <a:cxn ang="0">
                    <a:pos x="45" y="32"/>
                  </a:cxn>
                  <a:cxn ang="0">
                    <a:pos x="41" y="33"/>
                  </a:cxn>
                  <a:cxn ang="0">
                    <a:pos x="38" y="33"/>
                  </a:cxn>
                  <a:cxn ang="0">
                    <a:pos x="36" y="37"/>
                  </a:cxn>
                  <a:cxn ang="0">
                    <a:pos x="35" y="39"/>
                  </a:cxn>
                  <a:cxn ang="0">
                    <a:pos x="33" y="41"/>
                  </a:cxn>
                  <a:cxn ang="0">
                    <a:pos x="29" y="42"/>
                  </a:cxn>
                  <a:cxn ang="0">
                    <a:pos x="26" y="41"/>
                  </a:cxn>
                  <a:cxn ang="0">
                    <a:pos x="25" y="39"/>
                  </a:cxn>
                  <a:cxn ang="0">
                    <a:pos x="22" y="38"/>
                  </a:cxn>
                  <a:cxn ang="0">
                    <a:pos x="22" y="36"/>
                  </a:cxn>
                  <a:cxn ang="0">
                    <a:pos x="20" y="37"/>
                  </a:cxn>
                  <a:cxn ang="0">
                    <a:pos x="15" y="37"/>
                  </a:cxn>
                  <a:cxn ang="0">
                    <a:pos x="14" y="36"/>
                  </a:cxn>
                  <a:cxn ang="0">
                    <a:pos x="10" y="36"/>
                  </a:cxn>
                  <a:cxn ang="0">
                    <a:pos x="7" y="37"/>
                  </a:cxn>
                  <a:cxn ang="0">
                    <a:pos x="6" y="39"/>
                  </a:cxn>
                  <a:cxn ang="0">
                    <a:pos x="4" y="39"/>
                  </a:cxn>
                  <a:cxn ang="0">
                    <a:pos x="2" y="38"/>
                  </a:cxn>
                  <a:cxn ang="0">
                    <a:pos x="1" y="36"/>
                  </a:cxn>
                  <a:cxn ang="0">
                    <a:pos x="0" y="34"/>
                  </a:cxn>
                  <a:cxn ang="0">
                    <a:pos x="0" y="32"/>
                  </a:cxn>
                  <a:cxn ang="0">
                    <a:pos x="2" y="30"/>
                  </a:cxn>
                  <a:cxn ang="0">
                    <a:pos x="4" y="29"/>
                  </a:cxn>
                  <a:cxn ang="0">
                    <a:pos x="6" y="28"/>
                  </a:cxn>
                  <a:cxn ang="0">
                    <a:pos x="9" y="25"/>
                  </a:cxn>
                  <a:cxn ang="0">
                    <a:pos x="28" y="18"/>
                  </a:cxn>
                  <a:cxn ang="0">
                    <a:pos x="38" y="8"/>
                  </a:cxn>
                  <a:cxn ang="0">
                    <a:pos x="43" y="4"/>
                  </a:cxn>
                  <a:cxn ang="0">
                    <a:pos x="49" y="3"/>
                  </a:cxn>
                  <a:cxn ang="0">
                    <a:pos x="59" y="3"/>
                  </a:cxn>
                  <a:cxn ang="0">
                    <a:pos x="65" y="2"/>
                  </a:cxn>
                  <a:cxn ang="0">
                    <a:pos x="73" y="0"/>
                  </a:cxn>
                </a:cxnLst>
                <a:rect l="0" t="0" r="r" b="b"/>
                <a:pathLst>
                  <a:path w="81" h="42">
                    <a:moveTo>
                      <a:pt x="73" y="0"/>
                    </a:moveTo>
                    <a:lnTo>
                      <a:pt x="79" y="2"/>
                    </a:lnTo>
                    <a:lnTo>
                      <a:pt x="81" y="4"/>
                    </a:lnTo>
                    <a:lnTo>
                      <a:pt x="81" y="7"/>
                    </a:lnTo>
                    <a:lnTo>
                      <a:pt x="80" y="8"/>
                    </a:lnTo>
                    <a:lnTo>
                      <a:pt x="75" y="10"/>
                    </a:lnTo>
                    <a:lnTo>
                      <a:pt x="78" y="15"/>
                    </a:lnTo>
                    <a:lnTo>
                      <a:pt x="79" y="17"/>
                    </a:lnTo>
                    <a:lnTo>
                      <a:pt x="79" y="19"/>
                    </a:lnTo>
                    <a:lnTo>
                      <a:pt x="61" y="32"/>
                    </a:lnTo>
                    <a:lnTo>
                      <a:pt x="59" y="32"/>
                    </a:lnTo>
                    <a:lnTo>
                      <a:pt x="58" y="30"/>
                    </a:lnTo>
                    <a:lnTo>
                      <a:pt x="55" y="25"/>
                    </a:lnTo>
                    <a:lnTo>
                      <a:pt x="54" y="24"/>
                    </a:lnTo>
                    <a:lnTo>
                      <a:pt x="53" y="22"/>
                    </a:lnTo>
                    <a:lnTo>
                      <a:pt x="51" y="20"/>
                    </a:lnTo>
                    <a:lnTo>
                      <a:pt x="50" y="24"/>
                    </a:lnTo>
                    <a:lnTo>
                      <a:pt x="45" y="32"/>
                    </a:lnTo>
                    <a:lnTo>
                      <a:pt x="41" y="33"/>
                    </a:lnTo>
                    <a:lnTo>
                      <a:pt x="38" y="33"/>
                    </a:lnTo>
                    <a:lnTo>
                      <a:pt x="36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29" y="42"/>
                    </a:lnTo>
                    <a:lnTo>
                      <a:pt x="26" y="41"/>
                    </a:lnTo>
                    <a:lnTo>
                      <a:pt x="25" y="39"/>
                    </a:lnTo>
                    <a:lnTo>
                      <a:pt x="22" y="38"/>
                    </a:lnTo>
                    <a:lnTo>
                      <a:pt x="22" y="36"/>
                    </a:lnTo>
                    <a:lnTo>
                      <a:pt x="20" y="37"/>
                    </a:lnTo>
                    <a:lnTo>
                      <a:pt x="15" y="37"/>
                    </a:lnTo>
                    <a:lnTo>
                      <a:pt x="14" y="36"/>
                    </a:lnTo>
                    <a:lnTo>
                      <a:pt x="10" y="36"/>
                    </a:lnTo>
                    <a:lnTo>
                      <a:pt x="7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2" y="38"/>
                    </a:lnTo>
                    <a:lnTo>
                      <a:pt x="1" y="36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2" y="30"/>
                    </a:lnTo>
                    <a:lnTo>
                      <a:pt x="4" y="29"/>
                    </a:lnTo>
                    <a:lnTo>
                      <a:pt x="6" y="28"/>
                    </a:lnTo>
                    <a:lnTo>
                      <a:pt x="9" y="25"/>
                    </a:lnTo>
                    <a:lnTo>
                      <a:pt x="28" y="18"/>
                    </a:lnTo>
                    <a:lnTo>
                      <a:pt x="38" y="8"/>
                    </a:lnTo>
                    <a:lnTo>
                      <a:pt x="43" y="4"/>
                    </a:lnTo>
                    <a:lnTo>
                      <a:pt x="49" y="3"/>
                    </a:lnTo>
                    <a:lnTo>
                      <a:pt x="59" y="3"/>
                    </a:lnTo>
                    <a:lnTo>
                      <a:pt x="65" y="2"/>
                    </a:lnTo>
                    <a:lnTo>
                      <a:pt x="7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4" name="Freeform 1252"/>
              <p:cNvSpPr>
                <a:spLocks/>
              </p:cNvSpPr>
              <p:nvPr/>
            </p:nvSpPr>
            <p:spPr bwMode="auto">
              <a:xfrm>
                <a:off x="3035983" y="1966555"/>
                <a:ext cx="97410" cy="31089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35" y="0"/>
                  </a:cxn>
                  <a:cxn ang="0">
                    <a:pos x="39" y="2"/>
                  </a:cxn>
                  <a:cxn ang="0">
                    <a:pos x="42" y="3"/>
                  </a:cxn>
                  <a:cxn ang="0">
                    <a:pos x="45" y="7"/>
                  </a:cxn>
                  <a:cxn ang="0">
                    <a:pos x="47" y="10"/>
                  </a:cxn>
                  <a:cxn ang="0">
                    <a:pos x="45" y="11"/>
                  </a:cxn>
                  <a:cxn ang="0">
                    <a:pos x="42" y="13"/>
                  </a:cxn>
                  <a:cxn ang="0">
                    <a:pos x="40" y="15"/>
                  </a:cxn>
                  <a:cxn ang="0">
                    <a:pos x="16" y="15"/>
                  </a:cxn>
                  <a:cxn ang="0">
                    <a:pos x="14" y="13"/>
                  </a:cxn>
                  <a:cxn ang="0">
                    <a:pos x="11" y="11"/>
                  </a:cxn>
                  <a:cxn ang="0">
                    <a:pos x="6" y="11"/>
                  </a:cxn>
                  <a:cxn ang="0">
                    <a:pos x="4" y="12"/>
                  </a:cxn>
                  <a:cxn ang="0">
                    <a:pos x="2" y="13"/>
                  </a:cxn>
                  <a:cxn ang="0">
                    <a:pos x="0" y="15"/>
                  </a:cxn>
                  <a:cxn ang="0">
                    <a:pos x="2" y="11"/>
                  </a:cxn>
                  <a:cxn ang="0">
                    <a:pos x="9" y="7"/>
                  </a:cxn>
                  <a:cxn ang="0">
                    <a:pos x="17" y="3"/>
                  </a:cxn>
                  <a:cxn ang="0">
                    <a:pos x="25" y="1"/>
                  </a:cxn>
                  <a:cxn ang="0">
                    <a:pos x="30" y="0"/>
                  </a:cxn>
                </a:cxnLst>
                <a:rect l="0" t="0" r="r" b="b"/>
                <a:pathLst>
                  <a:path w="47" h="15">
                    <a:moveTo>
                      <a:pt x="30" y="0"/>
                    </a:moveTo>
                    <a:lnTo>
                      <a:pt x="35" y="0"/>
                    </a:lnTo>
                    <a:lnTo>
                      <a:pt x="39" y="2"/>
                    </a:lnTo>
                    <a:lnTo>
                      <a:pt x="42" y="3"/>
                    </a:lnTo>
                    <a:lnTo>
                      <a:pt x="45" y="7"/>
                    </a:lnTo>
                    <a:lnTo>
                      <a:pt x="47" y="10"/>
                    </a:lnTo>
                    <a:lnTo>
                      <a:pt x="45" y="11"/>
                    </a:lnTo>
                    <a:lnTo>
                      <a:pt x="42" y="13"/>
                    </a:lnTo>
                    <a:lnTo>
                      <a:pt x="40" y="15"/>
                    </a:lnTo>
                    <a:lnTo>
                      <a:pt x="16" y="15"/>
                    </a:lnTo>
                    <a:lnTo>
                      <a:pt x="14" y="13"/>
                    </a:lnTo>
                    <a:lnTo>
                      <a:pt x="11" y="11"/>
                    </a:lnTo>
                    <a:lnTo>
                      <a:pt x="6" y="11"/>
                    </a:lnTo>
                    <a:lnTo>
                      <a:pt x="4" y="12"/>
                    </a:lnTo>
                    <a:lnTo>
                      <a:pt x="2" y="13"/>
                    </a:lnTo>
                    <a:lnTo>
                      <a:pt x="0" y="15"/>
                    </a:lnTo>
                    <a:lnTo>
                      <a:pt x="2" y="11"/>
                    </a:lnTo>
                    <a:lnTo>
                      <a:pt x="9" y="7"/>
                    </a:lnTo>
                    <a:lnTo>
                      <a:pt x="17" y="3"/>
                    </a:lnTo>
                    <a:lnTo>
                      <a:pt x="25" y="1"/>
                    </a:lnTo>
                    <a:lnTo>
                      <a:pt x="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5" name="Freeform 1253"/>
              <p:cNvSpPr>
                <a:spLocks/>
              </p:cNvSpPr>
              <p:nvPr/>
            </p:nvSpPr>
            <p:spPr bwMode="auto">
              <a:xfrm>
                <a:off x="3038056" y="1999715"/>
                <a:ext cx="84975" cy="43524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36" y="0"/>
                  </a:cxn>
                  <a:cxn ang="0">
                    <a:pos x="39" y="1"/>
                  </a:cxn>
                  <a:cxn ang="0">
                    <a:pos x="41" y="4"/>
                  </a:cxn>
                  <a:cxn ang="0">
                    <a:pos x="38" y="6"/>
                  </a:cxn>
                  <a:cxn ang="0">
                    <a:pos x="33" y="7"/>
                  </a:cxn>
                  <a:cxn ang="0">
                    <a:pos x="29" y="9"/>
                  </a:cxn>
                  <a:cxn ang="0">
                    <a:pos x="35" y="9"/>
                  </a:cxn>
                  <a:cxn ang="0">
                    <a:pos x="34" y="15"/>
                  </a:cxn>
                  <a:cxn ang="0">
                    <a:pos x="28" y="19"/>
                  </a:cxn>
                  <a:cxn ang="0">
                    <a:pos x="21" y="20"/>
                  </a:cxn>
                  <a:cxn ang="0">
                    <a:pos x="14" y="21"/>
                  </a:cxn>
                  <a:cxn ang="0">
                    <a:pos x="10" y="21"/>
                  </a:cxn>
                  <a:cxn ang="0">
                    <a:pos x="8" y="19"/>
                  </a:cxn>
                  <a:cxn ang="0">
                    <a:pos x="5" y="18"/>
                  </a:cxn>
                  <a:cxn ang="0">
                    <a:pos x="0" y="13"/>
                  </a:cxn>
                  <a:cxn ang="0">
                    <a:pos x="0" y="10"/>
                  </a:cxn>
                  <a:cxn ang="0">
                    <a:pos x="3" y="5"/>
                  </a:cxn>
                  <a:cxn ang="0">
                    <a:pos x="9" y="2"/>
                  </a:cxn>
                  <a:cxn ang="0">
                    <a:pos x="18" y="1"/>
                  </a:cxn>
                  <a:cxn ang="0">
                    <a:pos x="28" y="0"/>
                  </a:cxn>
                </a:cxnLst>
                <a:rect l="0" t="0" r="r" b="b"/>
                <a:pathLst>
                  <a:path w="41" h="21">
                    <a:moveTo>
                      <a:pt x="28" y="0"/>
                    </a:moveTo>
                    <a:lnTo>
                      <a:pt x="36" y="0"/>
                    </a:lnTo>
                    <a:lnTo>
                      <a:pt x="39" y="1"/>
                    </a:lnTo>
                    <a:lnTo>
                      <a:pt x="41" y="4"/>
                    </a:lnTo>
                    <a:lnTo>
                      <a:pt x="38" y="6"/>
                    </a:lnTo>
                    <a:lnTo>
                      <a:pt x="33" y="7"/>
                    </a:lnTo>
                    <a:lnTo>
                      <a:pt x="29" y="9"/>
                    </a:lnTo>
                    <a:lnTo>
                      <a:pt x="35" y="9"/>
                    </a:lnTo>
                    <a:lnTo>
                      <a:pt x="34" y="15"/>
                    </a:lnTo>
                    <a:lnTo>
                      <a:pt x="28" y="19"/>
                    </a:lnTo>
                    <a:lnTo>
                      <a:pt x="21" y="20"/>
                    </a:lnTo>
                    <a:lnTo>
                      <a:pt x="14" y="21"/>
                    </a:lnTo>
                    <a:lnTo>
                      <a:pt x="10" y="21"/>
                    </a:lnTo>
                    <a:lnTo>
                      <a:pt x="8" y="19"/>
                    </a:lnTo>
                    <a:lnTo>
                      <a:pt x="5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3" y="5"/>
                    </a:lnTo>
                    <a:lnTo>
                      <a:pt x="9" y="2"/>
                    </a:lnTo>
                    <a:lnTo>
                      <a:pt x="18" y="1"/>
                    </a:lnTo>
                    <a:lnTo>
                      <a:pt x="2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6" name="Freeform 1254"/>
              <p:cNvSpPr>
                <a:spLocks/>
              </p:cNvSpPr>
              <p:nvPr/>
            </p:nvSpPr>
            <p:spPr bwMode="auto">
              <a:xfrm>
                <a:off x="2998677" y="2003860"/>
                <a:ext cx="29015" cy="2487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8" y="3"/>
                  </a:cxn>
                  <a:cxn ang="0">
                    <a:pos x="9" y="4"/>
                  </a:cxn>
                  <a:cxn ang="0">
                    <a:pos x="12" y="5"/>
                  </a:cxn>
                  <a:cxn ang="0">
                    <a:pos x="13" y="5"/>
                  </a:cxn>
                  <a:cxn ang="0">
                    <a:pos x="14" y="7"/>
                  </a:cxn>
                  <a:cxn ang="0">
                    <a:pos x="13" y="8"/>
                  </a:cxn>
                  <a:cxn ang="0">
                    <a:pos x="12" y="11"/>
                  </a:cxn>
                  <a:cxn ang="0">
                    <a:pos x="10" y="12"/>
                  </a:cxn>
                  <a:cxn ang="0">
                    <a:pos x="5" y="12"/>
                  </a:cxn>
                  <a:cxn ang="0">
                    <a:pos x="0" y="7"/>
                  </a:cxn>
                  <a:cxn ang="0">
                    <a:pos x="0" y="3"/>
                  </a:cxn>
                  <a:cxn ang="0">
                    <a:pos x="3" y="0"/>
                  </a:cxn>
                </a:cxnLst>
                <a:rect l="0" t="0" r="r" b="b"/>
                <a:pathLst>
                  <a:path w="14" h="12">
                    <a:moveTo>
                      <a:pt x="3" y="0"/>
                    </a:moveTo>
                    <a:lnTo>
                      <a:pt x="8" y="3"/>
                    </a:lnTo>
                    <a:lnTo>
                      <a:pt x="9" y="4"/>
                    </a:lnTo>
                    <a:lnTo>
                      <a:pt x="12" y="5"/>
                    </a:lnTo>
                    <a:lnTo>
                      <a:pt x="13" y="5"/>
                    </a:lnTo>
                    <a:lnTo>
                      <a:pt x="14" y="7"/>
                    </a:lnTo>
                    <a:lnTo>
                      <a:pt x="13" y="8"/>
                    </a:lnTo>
                    <a:lnTo>
                      <a:pt x="12" y="11"/>
                    </a:lnTo>
                    <a:lnTo>
                      <a:pt x="10" y="12"/>
                    </a:lnTo>
                    <a:lnTo>
                      <a:pt x="5" y="12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7" name="Freeform 1255"/>
              <p:cNvSpPr>
                <a:spLocks/>
              </p:cNvSpPr>
              <p:nvPr/>
            </p:nvSpPr>
            <p:spPr bwMode="auto">
              <a:xfrm>
                <a:off x="3311630" y="2219404"/>
                <a:ext cx="143005" cy="111917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55" y="0"/>
                  </a:cxn>
                  <a:cxn ang="0">
                    <a:pos x="56" y="1"/>
                  </a:cxn>
                  <a:cxn ang="0">
                    <a:pos x="59" y="2"/>
                  </a:cxn>
                  <a:cxn ang="0">
                    <a:pos x="59" y="3"/>
                  </a:cxn>
                  <a:cxn ang="0">
                    <a:pos x="58" y="7"/>
                  </a:cxn>
                  <a:cxn ang="0">
                    <a:pos x="56" y="10"/>
                  </a:cxn>
                  <a:cxn ang="0">
                    <a:pos x="54" y="12"/>
                  </a:cxn>
                  <a:cxn ang="0">
                    <a:pos x="50" y="15"/>
                  </a:cxn>
                  <a:cxn ang="0">
                    <a:pos x="47" y="16"/>
                  </a:cxn>
                  <a:cxn ang="0">
                    <a:pos x="45" y="18"/>
                  </a:cxn>
                  <a:cxn ang="0">
                    <a:pos x="47" y="18"/>
                  </a:cxn>
                  <a:cxn ang="0">
                    <a:pos x="50" y="17"/>
                  </a:cxn>
                  <a:cxn ang="0">
                    <a:pos x="53" y="17"/>
                  </a:cxn>
                  <a:cxn ang="0">
                    <a:pos x="55" y="16"/>
                  </a:cxn>
                  <a:cxn ang="0">
                    <a:pos x="58" y="17"/>
                  </a:cxn>
                  <a:cxn ang="0">
                    <a:pos x="59" y="17"/>
                  </a:cxn>
                  <a:cxn ang="0">
                    <a:pos x="60" y="18"/>
                  </a:cxn>
                  <a:cxn ang="0">
                    <a:pos x="60" y="22"/>
                  </a:cxn>
                  <a:cxn ang="0">
                    <a:pos x="59" y="22"/>
                  </a:cxn>
                  <a:cxn ang="0">
                    <a:pos x="59" y="25"/>
                  </a:cxn>
                  <a:cxn ang="0">
                    <a:pos x="61" y="25"/>
                  </a:cxn>
                  <a:cxn ang="0">
                    <a:pos x="64" y="26"/>
                  </a:cxn>
                  <a:cxn ang="0">
                    <a:pos x="66" y="26"/>
                  </a:cxn>
                  <a:cxn ang="0">
                    <a:pos x="69" y="27"/>
                  </a:cxn>
                  <a:cxn ang="0">
                    <a:pos x="68" y="37"/>
                  </a:cxn>
                  <a:cxn ang="0">
                    <a:pos x="65" y="42"/>
                  </a:cxn>
                  <a:cxn ang="0">
                    <a:pos x="63" y="45"/>
                  </a:cxn>
                  <a:cxn ang="0">
                    <a:pos x="59" y="46"/>
                  </a:cxn>
                  <a:cxn ang="0">
                    <a:pos x="53" y="47"/>
                  </a:cxn>
                  <a:cxn ang="0">
                    <a:pos x="50" y="49"/>
                  </a:cxn>
                  <a:cxn ang="0">
                    <a:pos x="49" y="50"/>
                  </a:cxn>
                  <a:cxn ang="0">
                    <a:pos x="47" y="52"/>
                  </a:cxn>
                  <a:cxn ang="0">
                    <a:pos x="46" y="54"/>
                  </a:cxn>
                  <a:cxn ang="0">
                    <a:pos x="41" y="54"/>
                  </a:cxn>
                  <a:cxn ang="0">
                    <a:pos x="39" y="52"/>
                  </a:cxn>
                  <a:cxn ang="0">
                    <a:pos x="37" y="51"/>
                  </a:cxn>
                  <a:cxn ang="0">
                    <a:pos x="36" y="49"/>
                  </a:cxn>
                  <a:cxn ang="0">
                    <a:pos x="35" y="47"/>
                  </a:cxn>
                  <a:cxn ang="0">
                    <a:pos x="24" y="40"/>
                  </a:cxn>
                  <a:cxn ang="0">
                    <a:pos x="11" y="34"/>
                  </a:cxn>
                  <a:cxn ang="0">
                    <a:pos x="0" y="26"/>
                  </a:cxn>
                  <a:cxn ang="0">
                    <a:pos x="0" y="18"/>
                  </a:cxn>
                  <a:cxn ang="0">
                    <a:pos x="4" y="20"/>
                  </a:cxn>
                  <a:cxn ang="0">
                    <a:pos x="9" y="21"/>
                  </a:cxn>
                  <a:cxn ang="0">
                    <a:pos x="12" y="22"/>
                  </a:cxn>
                  <a:cxn ang="0">
                    <a:pos x="17" y="23"/>
                  </a:cxn>
                  <a:cxn ang="0">
                    <a:pos x="24" y="23"/>
                  </a:cxn>
                  <a:cxn ang="0">
                    <a:pos x="24" y="12"/>
                  </a:cxn>
                  <a:cxn ang="0">
                    <a:pos x="19" y="12"/>
                  </a:cxn>
                  <a:cxn ang="0">
                    <a:pos x="15" y="11"/>
                  </a:cxn>
                  <a:cxn ang="0">
                    <a:pos x="14" y="11"/>
                  </a:cxn>
                  <a:cxn ang="0">
                    <a:pos x="11" y="10"/>
                  </a:cxn>
                  <a:cxn ang="0">
                    <a:pos x="11" y="7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4" y="3"/>
                  </a:cxn>
                  <a:cxn ang="0">
                    <a:pos x="21" y="0"/>
                  </a:cxn>
                </a:cxnLst>
                <a:rect l="0" t="0" r="r" b="b"/>
                <a:pathLst>
                  <a:path w="69" h="54">
                    <a:moveTo>
                      <a:pt x="21" y="0"/>
                    </a:moveTo>
                    <a:lnTo>
                      <a:pt x="55" y="0"/>
                    </a:lnTo>
                    <a:lnTo>
                      <a:pt x="56" y="1"/>
                    </a:lnTo>
                    <a:lnTo>
                      <a:pt x="59" y="2"/>
                    </a:lnTo>
                    <a:lnTo>
                      <a:pt x="59" y="3"/>
                    </a:lnTo>
                    <a:lnTo>
                      <a:pt x="58" y="7"/>
                    </a:lnTo>
                    <a:lnTo>
                      <a:pt x="56" y="10"/>
                    </a:lnTo>
                    <a:lnTo>
                      <a:pt x="54" y="12"/>
                    </a:lnTo>
                    <a:lnTo>
                      <a:pt x="50" y="15"/>
                    </a:lnTo>
                    <a:lnTo>
                      <a:pt x="47" y="16"/>
                    </a:lnTo>
                    <a:lnTo>
                      <a:pt x="45" y="18"/>
                    </a:lnTo>
                    <a:lnTo>
                      <a:pt x="47" y="18"/>
                    </a:lnTo>
                    <a:lnTo>
                      <a:pt x="50" y="17"/>
                    </a:lnTo>
                    <a:lnTo>
                      <a:pt x="53" y="17"/>
                    </a:lnTo>
                    <a:lnTo>
                      <a:pt x="55" y="16"/>
                    </a:lnTo>
                    <a:lnTo>
                      <a:pt x="58" y="17"/>
                    </a:lnTo>
                    <a:lnTo>
                      <a:pt x="59" y="17"/>
                    </a:lnTo>
                    <a:lnTo>
                      <a:pt x="60" y="18"/>
                    </a:lnTo>
                    <a:lnTo>
                      <a:pt x="60" y="22"/>
                    </a:lnTo>
                    <a:lnTo>
                      <a:pt x="59" y="22"/>
                    </a:lnTo>
                    <a:lnTo>
                      <a:pt x="59" y="25"/>
                    </a:lnTo>
                    <a:lnTo>
                      <a:pt x="61" y="25"/>
                    </a:lnTo>
                    <a:lnTo>
                      <a:pt x="64" y="26"/>
                    </a:lnTo>
                    <a:lnTo>
                      <a:pt x="66" y="26"/>
                    </a:lnTo>
                    <a:lnTo>
                      <a:pt x="69" y="27"/>
                    </a:lnTo>
                    <a:lnTo>
                      <a:pt x="68" y="37"/>
                    </a:lnTo>
                    <a:lnTo>
                      <a:pt x="65" y="42"/>
                    </a:lnTo>
                    <a:lnTo>
                      <a:pt x="63" y="45"/>
                    </a:lnTo>
                    <a:lnTo>
                      <a:pt x="59" y="46"/>
                    </a:lnTo>
                    <a:lnTo>
                      <a:pt x="53" y="47"/>
                    </a:lnTo>
                    <a:lnTo>
                      <a:pt x="50" y="49"/>
                    </a:lnTo>
                    <a:lnTo>
                      <a:pt x="49" y="50"/>
                    </a:lnTo>
                    <a:lnTo>
                      <a:pt x="47" y="52"/>
                    </a:lnTo>
                    <a:lnTo>
                      <a:pt x="46" y="54"/>
                    </a:lnTo>
                    <a:lnTo>
                      <a:pt x="41" y="54"/>
                    </a:lnTo>
                    <a:lnTo>
                      <a:pt x="39" y="52"/>
                    </a:lnTo>
                    <a:lnTo>
                      <a:pt x="37" y="51"/>
                    </a:lnTo>
                    <a:lnTo>
                      <a:pt x="36" y="49"/>
                    </a:lnTo>
                    <a:lnTo>
                      <a:pt x="35" y="47"/>
                    </a:lnTo>
                    <a:lnTo>
                      <a:pt x="24" y="40"/>
                    </a:lnTo>
                    <a:lnTo>
                      <a:pt x="11" y="34"/>
                    </a:lnTo>
                    <a:lnTo>
                      <a:pt x="0" y="26"/>
                    </a:lnTo>
                    <a:lnTo>
                      <a:pt x="0" y="18"/>
                    </a:lnTo>
                    <a:lnTo>
                      <a:pt x="4" y="20"/>
                    </a:lnTo>
                    <a:lnTo>
                      <a:pt x="9" y="21"/>
                    </a:lnTo>
                    <a:lnTo>
                      <a:pt x="12" y="22"/>
                    </a:lnTo>
                    <a:lnTo>
                      <a:pt x="17" y="23"/>
                    </a:lnTo>
                    <a:lnTo>
                      <a:pt x="24" y="23"/>
                    </a:lnTo>
                    <a:lnTo>
                      <a:pt x="24" y="12"/>
                    </a:lnTo>
                    <a:lnTo>
                      <a:pt x="19" y="12"/>
                    </a:lnTo>
                    <a:lnTo>
                      <a:pt x="15" y="11"/>
                    </a:lnTo>
                    <a:lnTo>
                      <a:pt x="14" y="11"/>
                    </a:lnTo>
                    <a:lnTo>
                      <a:pt x="11" y="10"/>
                    </a:lnTo>
                    <a:lnTo>
                      <a:pt x="11" y="7"/>
                    </a:lnTo>
                    <a:lnTo>
                      <a:pt x="12" y="6"/>
                    </a:lnTo>
                    <a:lnTo>
                      <a:pt x="12" y="5"/>
                    </a:lnTo>
                    <a:lnTo>
                      <a:pt x="14" y="3"/>
                    </a:lnTo>
                    <a:lnTo>
                      <a:pt x="2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8" name="Freeform 1256"/>
              <p:cNvSpPr>
                <a:spLocks/>
              </p:cNvSpPr>
              <p:nvPr/>
            </p:nvSpPr>
            <p:spPr bwMode="auto">
              <a:xfrm>
                <a:off x="3259816" y="2074326"/>
                <a:ext cx="157513" cy="80829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52" y="4"/>
                  </a:cxn>
                  <a:cxn ang="0">
                    <a:pos x="62" y="5"/>
                  </a:cxn>
                  <a:cxn ang="0">
                    <a:pos x="66" y="2"/>
                  </a:cxn>
                  <a:cxn ang="0">
                    <a:pos x="75" y="4"/>
                  </a:cxn>
                  <a:cxn ang="0">
                    <a:pos x="76" y="12"/>
                  </a:cxn>
                  <a:cxn ang="0">
                    <a:pos x="74" y="38"/>
                  </a:cxn>
                  <a:cxn ang="0">
                    <a:pos x="66" y="39"/>
                  </a:cxn>
                  <a:cxn ang="0">
                    <a:pos x="44" y="38"/>
                  </a:cxn>
                  <a:cxn ang="0">
                    <a:pos x="45" y="34"/>
                  </a:cxn>
                  <a:cxn ang="0">
                    <a:pos x="46" y="31"/>
                  </a:cxn>
                  <a:cxn ang="0">
                    <a:pos x="47" y="28"/>
                  </a:cxn>
                  <a:cxn ang="0">
                    <a:pos x="51" y="26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2" y="22"/>
                  </a:cxn>
                  <a:cxn ang="0">
                    <a:pos x="32" y="24"/>
                  </a:cxn>
                  <a:cxn ang="0">
                    <a:pos x="21" y="26"/>
                  </a:cxn>
                  <a:cxn ang="0">
                    <a:pos x="17" y="23"/>
                  </a:cxn>
                  <a:cxn ang="0">
                    <a:pos x="11" y="22"/>
                  </a:cxn>
                  <a:cxn ang="0">
                    <a:pos x="5" y="17"/>
                  </a:cxn>
                  <a:cxn ang="0">
                    <a:pos x="0" y="13"/>
                  </a:cxn>
                  <a:cxn ang="0">
                    <a:pos x="1" y="7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35" y="19"/>
                  </a:cxn>
                  <a:cxn ang="0">
                    <a:pos x="26" y="12"/>
                  </a:cxn>
                  <a:cxn ang="0">
                    <a:pos x="32" y="8"/>
                  </a:cxn>
                  <a:cxn ang="0">
                    <a:pos x="42" y="14"/>
                  </a:cxn>
                  <a:cxn ang="0">
                    <a:pos x="49" y="7"/>
                  </a:cxn>
                  <a:cxn ang="0">
                    <a:pos x="36" y="4"/>
                  </a:cxn>
                  <a:cxn ang="0">
                    <a:pos x="37" y="0"/>
                  </a:cxn>
                </a:cxnLst>
                <a:rect l="0" t="0" r="r" b="b"/>
                <a:pathLst>
                  <a:path w="76" h="39">
                    <a:moveTo>
                      <a:pt x="37" y="0"/>
                    </a:moveTo>
                    <a:lnTo>
                      <a:pt x="46" y="0"/>
                    </a:lnTo>
                    <a:lnTo>
                      <a:pt x="49" y="2"/>
                    </a:lnTo>
                    <a:lnTo>
                      <a:pt x="52" y="4"/>
                    </a:lnTo>
                    <a:lnTo>
                      <a:pt x="56" y="5"/>
                    </a:lnTo>
                    <a:lnTo>
                      <a:pt x="62" y="5"/>
                    </a:lnTo>
                    <a:lnTo>
                      <a:pt x="64" y="3"/>
                    </a:lnTo>
                    <a:lnTo>
                      <a:pt x="66" y="2"/>
                    </a:lnTo>
                    <a:lnTo>
                      <a:pt x="72" y="2"/>
                    </a:lnTo>
                    <a:lnTo>
                      <a:pt x="75" y="4"/>
                    </a:lnTo>
                    <a:lnTo>
                      <a:pt x="76" y="7"/>
                    </a:lnTo>
                    <a:lnTo>
                      <a:pt x="76" y="12"/>
                    </a:lnTo>
                    <a:lnTo>
                      <a:pt x="72" y="31"/>
                    </a:lnTo>
                    <a:lnTo>
                      <a:pt x="74" y="38"/>
                    </a:lnTo>
                    <a:lnTo>
                      <a:pt x="70" y="38"/>
                    </a:lnTo>
                    <a:lnTo>
                      <a:pt x="66" y="39"/>
                    </a:lnTo>
                    <a:lnTo>
                      <a:pt x="45" y="39"/>
                    </a:lnTo>
                    <a:lnTo>
                      <a:pt x="44" y="38"/>
                    </a:lnTo>
                    <a:lnTo>
                      <a:pt x="44" y="36"/>
                    </a:lnTo>
                    <a:lnTo>
                      <a:pt x="45" y="34"/>
                    </a:lnTo>
                    <a:lnTo>
                      <a:pt x="47" y="33"/>
                    </a:lnTo>
                    <a:lnTo>
                      <a:pt x="46" y="31"/>
                    </a:lnTo>
                    <a:lnTo>
                      <a:pt x="47" y="29"/>
                    </a:lnTo>
                    <a:lnTo>
                      <a:pt x="47" y="28"/>
                    </a:lnTo>
                    <a:lnTo>
                      <a:pt x="50" y="27"/>
                    </a:lnTo>
                    <a:lnTo>
                      <a:pt x="51" y="26"/>
                    </a:lnTo>
                    <a:lnTo>
                      <a:pt x="54" y="26"/>
                    </a:lnTo>
                    <a:lnTo>
                      <a:pt x="56" y="24"/>
                    </a:lnTo>
                    <a:lnTo>
                      <a:pt x="57" y="23"/>
                    </a:lnTo>
                    <a:lnTo>
                      <a:pt x="56" y="23"/>
                    </a:lnTo>
                    <a:lnTo>
                      <a:pt x="54" y="22"/>
                    </a:lnTo>
                    <a:lnTo>
                      <a:pt x="52" y="22"/>
                    </a:lnTo>
                    <a:lnTo>
                      <a:pt x="44" y="23"/>
                    </a:lnTo>
                    <a:lnTo>
                      <a:pt x="32" y="24"/>
                    </a:lnTo>
                    <a:lnTo>
                      <a:pt x="22" y="26"/>
                    </a:lnTo>
                    <a:lnTo>
                      <a:pt x="21" y="26"/>
                    </a:lnTo>
                    <a:lnTo>
                      <a:pt x="19" y="24"/>
                    </a:lnTo>
                    <a:lnTo>
                      <a:pt x="17" y="23"/>
                    </a:lnTo>
                    <a:lnTo>
                      <a:pt x="17" y="22"/>
                    </a:lnTo>
                    <a:lnTo>
                      <a:pt x="11" y="22"/>
                    </a:lnTo>
                    <a:lnTo>
                      <a:pt x="10" y="17"/>
                    </a:lnTo>
                    <a:lnTo>
                      <a:pt x="5" y="17"/>
                    </a:lnTo>
                    <a:lnTo>
                      <a:pt x="2" y="14"/>
                    </a:lnTo>
                    <a:lnTo>
                      <a:pt x="0" y="13"/>
                    </a:lnTo>
                    <a:lnTo>
                      <a:pt x="0" y="5"/>
                    </a:lnTo>
                    <a:lnTo>
                      <a:pt x="1" y="7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10" y="4"/>
                    </a:lnTo>
                    <a:lnTo>
                      <a:pt x="29" y="19"/>
                    </a:lnTo>
                    <a:lnTo>
                      <a:pt x="35" y="19"/>
                    </a:lnTo>
                    <a:lnTo>
                      <a:pt x="30" y="16"/>
                    </a:lnTo>
                    <a:lnTo>
                      <a:pt x="26" y="12"/>
                    </a:lnTo>
                    <a:lnTo>
                      <a:pt x="26" y="7"/>
                    </a:lnTo>
                    <a:lnTo>
                      <a:pt x="32" y="8"/>
                    </a:lnTo>
                    <a:lnTo>
                      <a:pt x="37" y="10"/>
                    </a:lnTo>
                    <a:lnTo>
                      <a:pt x="42" y="14"/>
                    </a:lnTo>
                    <a:lnTo>
                      <a:pt x="49" y="16"/>
                    </a:lnTo>
                    <a:lnTo>
                      <a:pt x="49" y="7"/>
                    </a:lnTo>
                    <a:lnTo>
                      <a:pt x="41" y="7"/>
                    </a:lnTo>
                    <a:lnTo>
                      <a:pt x="36" y="4"/>
                    </a:lnTo>
                    <a:lnTo>
                      <a:pt x="35" y="2"/>
                    </a:lnTo>
                    <a:lnTo>
                      <a:pt x="3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9" name="Freeform 1257"/>
              <p:cNvSpPr>
                <a:spLocks/>
              </p:cNvSpPr>
              <p:nvPr/>
            </p:nvSpPr>
            <p:spPr bwMode="auto">
              <a:xfrm>
                <a:off x="3382096" y="2397642"/>
                <a:ext cx="93265" cy="55959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20" y="0"/>
                  </a:cxn>
                  <a:cxn ang="0">
                    <a:pos x="26" y="3"/>
                  </a:cxn>
                  <a:cxn ang="0">
                    <a:pos x="34" y="8"/>
                  </a:cxn>
                  <a:cxn ang="0">
                    <a:pos x="41" y="15"/>
                  </a:cxn>
                  <a:cxn ang="0">
                    <a:pos x="45" y="21"/>
                  </a:cxn>
                  <a:cxn ang="0">
                    <a:pos x="42" y="23"/>
                  </a:cxn>
                  <a:cxn ang="0">
                    <a:pos x="35" y="27"/>
                  </a:cxn>
                  <a:cxn ang="0">
                    <a:pos x="20" y="23"/>
                  </a:cxn>
                  <a:cxn ang="0">
                    <a:pos x="11" y="21"/>
                  </a:cxn>
                  <a:cxn ang="0">
                    <a:pos x="3" y="17"/>
                  </a:cxn>
                  <a:cxn ang="0">
                    <a:pos x="0" y="15"/>
                  </a:cxn>
                  <a:cxn ang="0">
                    <a:pos x="0" y="14"/>
                  </a:cxn>
                  <a:cxn ang="0">
                    <a:pos x="1" y="13"/>
                  </a:cxn>
                  <a:cxn ang="0">
                    <a:pos x="8" y="13"/>
                  </a:cxn>
                  <a:cxn ang="0">
                    <a:pos x="11" y="10"/>
                  </a:cxn>
                  <a:cxn ang="0">
                    <a:pos x="12" y="8"/>
                  </a:cxn>
                  <a:cxn ang="0">
                    <a:pos x="12" y="7"/>
                  </a:cxn>
                  <a:cxn ang="0">
                    <a:pos x="15" y="2"/>
                  </a:cxn>
                  <a:cxn ang="0">
                    <a:pos x="17" y="0"/>
                  </a:cxn>
                </a:cxnLst>
                <a:rect l="0" t="0" r="r" b="b"/>
                <a:pathLst>
                  <a:path w="45" h="27">
                    <a:moveTo>
                      <a:pt x="17" y="0"/>
                    </a:moveTo>
                    <a:lnTo>
                      <a:pt x="20" y="0"/>
                    </a:lnTo>
                    <a:lnTo>
                      <a:pt x="26" y="3"/>
                    </a:lnTo>
                    <a:lnTo>
                      <a:pt x="34" y="8"/>
                    </a:lnTo>
                    <a:lnTo>
                      <a:pt x="41" y="15"/>
                    </a:lnTo>
                    <a:lnTo>
                      <a:pt x="45" y="21"/>
                    </a:lnTo>
                    <a:lnTo>
                      <a:pt x="42" y="23"/>
                    </a:lnTo>
                    <a:lnTo>
                      <a:pt x="35" y="27"/>
                    </a:lnTo>
                    <a:lnTo>
                      <a:pt x="20" y="23"/>
                    </a:lnTo>
                    <a:lnTo>
                      <a:pt x="11" y="21"/>
                    </a:lnTo>
                    <a:lnTo>
                      <a:pt x="3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1" y="13"/>
                    </a:lnTo>
                    <a:lnTo>
                      <a:pt x="8" y="13"/>
                    </a:lnTo>
                    <a:lnTo>
                      <a:pt x="11" y="10"/>
                    </a:lnTo>
                    <a:lnTo>
                      <a:pt x="12" y="8"/>
                    </a:lnTo>
                    <a:lnTo>
                      <a:pt x="12" y="7"/>
                    </a:lnTo>
                    <a:lnTo>
                      <a:pt x="15" y="2"/>
                    </a:lnTo>
                    <a:lnTo>
                      <a:pt x="1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0" name="Freeform 1258"/>
              <p:cNvSpPr>
                <a:spLocks/>
              </p:cNvSpPr>
              <p:nvPr/>
            </p:nvSpPr>
            <p:spPr bwMode="auto">
              <a:xfrm>
                <a:off x="3469143" y="2198678"/>
                <a:ext cx="126425" cy="101555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20" y="0"/>
                  </a:cxn>
                  <a:cxn ang="0">
                    <a:pos x="34" y="1"/>
                  </a:cxn>
                  <a:cxn ang="0">
                    <a:pos x="47" y="3"/>
                  </a:cxn>
                  <a:cxn ang="0">
                    <a:pos x="61" y="5"/>
                  </a:cxn>
                  <a:cxn ang="0">
                    <a:pos x="61" y="11"/>
                  </a:cxn>
                  <a:cxn ang="0">
                    <a:pos x="58" y="12"/>
                  </a:cxn>
                  <a:cxn ang="0">
                    <a:pos x="56" y="15"/>
                  </a:cxn>
                  <a:cxn ang="0">
                    <a:pos x="53" y="16"/>
                  </a:cxn>
                  <a:cxn ang="0">
                    <a:pos x="49" y="22"/>
                  </a:cxn>
                  <a:cxn ang="0">
                    <a:pos x="44" y="27"/>
                  </a:cxn>
                  <a:cxn ang="0">
                    <a:pos x="38" y="31"/>
                  </a:cxn>
                  <a:cxn ang="0">
                    <a:pos x="30" y="32"/>
                  </a:cxn>
                  <a:cxn ang="0">
                    <a:pos x="27" y="32"/>
                  </a:cxn>
                  <a:cxn ang="0">
                    <a:pos x="25" y="31"/>
                  </a:cxn>
                  <a:cxn ang="0">
                    <a:pos x="20" y="31"/>
                  </a:cxn>
                  <a:cxn ang="0">
                    <a:pos x="20" y="33"/>
                  </a:cxn>
                  <a:cxn ang="0">
                    <a:pos x="19" y="36"/>
                  </a:cxn>
                  <a:cxn ang="0">
                    <a:pos x="24" y="36"/>
                  </a:cxn>
                  <a:cxn ang="0">
                    <a:pos x="23" y="40"/>
                  </a:cxn>
                  <a:cxn ang="0">
                    <a:pos x="22" y="42"/>
                  </a:cxn>
                  <a:cxn ang="0">
                    <a:pos x="15" y="49"/>
                  </a:cxn>
                  <a:cxn ang="0">
                    <a:pos x="7" y="49"/>
                  </a:cxn>
                  <a:cxn ang="0">
                    <a:pos x="7" y="37"/>
                  </a:cxn>
                  <a:cxn ang="0">
                    <a:pos x="3" y="31"/>
                  </a:cxn>
                  <a:cxn ang="0">
                    <a:pos x="3" y="23"/>
                  </a:cxn>
                  <a:cxn ang="0">
                    <a:pos x="0" y="17"/>
                  </a:cxn>
                  <a:cxn ang="0">
                    <a:pos x="0" y="10"/>
                  </a:cxn>
                  <a:cxn ang="0">
                    <a:pos x="10" y="10"/>
                  </a:cxn>
                  <a:cxn ang="0">
                    <a:pos x="10" y="6"/>
                  </a:cxn>
                  <a:cxn ang="0">
                    <a:pos x="12" y="5"/>
                  </a:cxn>
                  <a:cxn ang="0">
                    <a:pos x="13" y="2"/>
                  </a:cxn>
                  <a:cxn ang="0">
                    <a:pos x="14" y="1"/>
                  </a:cxn>
                  <a:cxn ang="0">
                    <a:pos x="17" y="0"/>
                  </a:cxn>
                </a:cxnLst>
                <a:rect l="0" t="0" r="r" b="b"/>
                <a:pathLst>
                  <a:path w="61" h="49">
                    <a:moveTo>
                      <a:pt x="17" y="0"/>
                    </a:moveTo>
                    <a:lnTo>
                      <a:pt x="20" y="0"/>
                    </a:lnTo>
                    <a:lnTo>
                      <a:pt x="34" y="1"/>
                    </a:lnTo>
                    <a:lnTo>
                      <a:pt x="47" y="3"/>
                    </a:lnTo>
                    <a:lnTo>
                      <a:pt x="61" y="5"/>
                    </a:lnTo>
                    <a:lnTo>
                      <a:pt x="61" y="11"/>
                    </a:lnTo>
                    <a:lnTo>
                      <a:pt x="58" y="12"/>
                    </a:lnTo>
                    <a:lnTo>
                      <a:pt x="56" y="15"/>
                    </a:lnTo>
                    <a:lnTo>
                      <a:pt x="53" y="16"/>
                    </a:lnTo>
                    <a:lnTo>
                      <a:pt x="49" y="22"/>
                    </a:lnTo>
                    <a:lnTo>
                      <a:pt x="44" y="27"/>
                    </a:lnTo>
                    <a:lnTo>
                      <a:pt x="38" y="31"/>
                    </a:lnTo>
                    <a:lnTo>
                      <a:pt x="30" y="32"/>
                    </a:lnTo>
                    <a:lnTo>
                      <a:pt x="27" y="32"/>
                    </a:lnTo>
                    <a:lnTo>
                      <a:pt x="25" y="31"/>
                    </a:lnTo>
                    <a:lnTo>
                      <a:pt x="20" y="31"/>
                    </a:lnTo>
                    <a:lnTo>
                      <a:pt x="20" y="33"/>
                    </a:lnTo>
                    <a:lnTo>
                      <a:pt x="19" y="36"/>
                    </a:lnTo>
                    <a:lnTo>
                      <a:pt x="24" y="36"/>
                    </a:lnTo>
                    <a:lnTo>
                      <a:pt x="23" y="40"/>
                    </a:lnTo>
                    <a:lnTo>
                      <a:pt x="22" y="42"/>
                    </a:lnTo>
                    <a:lnTo>
                      <a:pt x="15" y="49"/>
                    </a:lnTo>
                    <a:lnTo>
                      <a:pt x="7" y="49"/>
                    </a:lnTo>
                    <a:lnTo>
                      <a:pt x="7" y="37"/>
                    </a:lnTo>
                    <a:lnTo>
                      <a:pt x="3" y="31"/>
                    </a:lnTo>
                    <a:lnTo>
                      <a:pt x="3" y="23"/>
                    </a:lnTo>
                    <a:lnTo>
                      <a:pt x="0" y="17"/>
                    </a:lnTo>
                    <a:lnTo>
                      <a:pt x="0" y="10"/>
                    </a:lnTo>
                    <a:lnTo>
                      <a:pt x="10" y="10"/>
                    </a:lnTo>
                    <a:lnTo>
                      <a:pt x="10" y="6"/>
                    </a:lnTo>
                    <a:lnTo>
                      <a:pt x="12" y="5"/>
                    </a:lnTo>
                    <a:lnTo>
                      <a:pt x="13" y="2"/>
                    </a:lnTo>
                    <a:lnTo>
                      <a:pt x="14" y="1"/>
                    </a:lnTo>
                    <a:lnTo>
                      <a:pt x="1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1" name="Freeform 1259"/>
              <p:cNvSpPr>
                <a:spLocks/>
              </p:cNvSpPr>
              <p:nvPr/>
            </p:nvSpPr>
            <p:spPr bwMode="auto">
              <a:xfrm>
                <a:off x="3218366" y="2018369"/>
                <a:ext cx="41451" cy="331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1"/>
                  </a:cxn>
                  <a:cxn ang="0">
                    <a:pos x="10" y="5"/>
                  </a:cxn>
                  <a:cxn ang="0">
                    <a:pos x="15" y="9"/>
                  </a:cxn>
                  <a:cxn ang="0">
                    <a:pos x="20" y="11"/>
                  </a:cxn>
                  <a:cxn ang="0">
                    <a:pos x="20" y="14"/>
                  </a:cxn>
                  <a:cxn ang="0">
                    <a:pos x="18" y="15"/>
                  </a:cxn>
                  <a:cxn ang="0">
                    <a:pos x="16" y="16"/>
                  </a:cxn>
                  <a:cxn ang="0">
                    <a:pos x="11" y="16"/>
                  </a:cxn>
                  <a:cxn ang="0">
                    <a:pos x="10" y="14"/>
                  </a:cxn>
                  <a:cxn ang="0">
                    <a:pos x="6" y="11"/>
                  </a:cxn>
                  <a:cxn ang="0">
                    <a:pos x="3" y="9"/>
                  </a:cxn>
                  <a:cxn ang="0">
                    <a:pos x="2" y="6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w="20" h="16">
                    <a:moveTo>
                      <a:pt x="0" y="0"/>
                    </a:moveTo>
                    <a:lnTo>
                      <a:pt x="6" y="1"/>
                    </a:lnTo>
                    <a:lnTo>
                      <a:pt x="10" y="5"/>
                    </a:lnTo>
                    <a:lnTo>
                      <a:pt x="15" y="9"/>
                    </a:lnTo>
                    <a:lnTo>
                      <a:pt x="20" y="11"/>
                    </a:lnTo>
                    <a:lnTo>
                      <a:pt x="20" y="14"/>
                    </a:lnTo>
                    <a:lnTo>
                      <a:pt x="18" y="15"/>
                    </a:lnTo>
                    <a:lnTo>
                      <a:pt x="16" y="16"/>
                    </a:lnTo>
                    <a:lnTo>
                      <a:pt x="11" y="16"/>
                    </a:lnTo>
                    <a:lnTo>
                      <a:pt x="10" y="14"/>
                    </a:lnTo>
                    <a:lnTo>
                      <a:pt x="6" y="11"/>
                    </a:lnTo>
                    <a:lnTo>
                      <a:pt x="3" y="9"/>
                    </a:lnTo>
                    <a:lnTo>
                      <a:pt x="2" y="6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2" name="Freeform 1260"/>
              <p:cNvSpPr>
                <a:spLocks/>
              </p:cNvSpPr>
              <p:nvPr/>
            </p:nvSpPr>
            <p:spPr bwMode="auto">
              <a:xfrm>
                <a:off x="3243236" y="2132357"/>
                <a:ext cx="29015" cy="22799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1" y="1"/>
                  </a:cxn>
                  <a:cxn ang="0">
                    <a:pos x="13" y="3"/>
                  </a:cxn>
                  <a:cxn ang="0">
                    <a:pos x="14" y="5"/>
                  </a:cxn>
                  <a:cxn ang="0">
                    <a:pos x="14" y="9"/>
                  </a:cxn>
                  <a:cxn ang="0">
                    <a:pos x="11" y="11"/>
                  </a:cxn>
                  <a:cxn ang="0">
                    <a:pos x="0" y="11"/>
                  </a:cxn>
                  <a:cxn ang="0">
                    <a:pos x="1" y="8"/>
                  </a:cxn>
                  <a:cxn ang="0">
                    <a:pos x="3" y="5"/>
                  </a:cxn>
                  <a:cxn ang="0">
                    <a:pos x="5" y="3"/>
                  </a:cxn>
                  <a:cxn ang="0">
                    <a:pos x="8" y="1"/>
                  </a:cxn>
                  <a:cxn ang="0">
                    <a:pos x="11" y="0"/>
                  </a:cxn>
                </a:cxnLst>
                <a:rect l="0" t="0" r="r" b="b"/>
                <a:pathLst>
                  <a:path w="14" h="11">
                    <a:moveTo>
                      <a:pt x="11" y="0"/>
                    </a:moveTo>
                    <a:lnTo>
                      <a:pt x="11" y="1"/>
                    </a:lnTo>
                    <a:lnTo>
                      <a:pt x="13" y="3"/>
                    </a:lnTo>
                    <a:lnTo>
                      <a:pt x="14" y="5"/>
                    </a:lnTo>
                    <a:lnTo>
                      <a:pt x="14" y="9"/>
                    </a:lnTo>
                    <a:lnTo>
                      <a:pt x="11" y="11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8" y="1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3" name="Freeform 1261"/>
              <p:cNvSpPr>
                <a:spLocks/>
              </p:cNvSpPr>
              <p:nvPr/>
            </p:nvSpPr>
            <p:spPr bwMode="auto">
              <a:xfrm>
                <a:off x="3228729" y="1933394"/>
                <a:ext cx="155441" cy="84975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7" y="0"/>
                  </a:cxn>
                  <a:cxn ang="0">
                    <a:pos x="20" y="3"/>
                  </a:cxn>
                  <a:cxn ang="0">
                    <a:pos x="22" y="4"/>
                  </a:cxn>
                  <a:cxn ang="0">
                    <a:pos x="26" y="8"/>
                  </a:cxn>
                  <a:cxn ang="0">
                    <a:pos x="31" y="8"/>
                  </a:cxn>
                  <a:cxn ang="0">
                    <a:pos x="32" y="6"/>
                  </a:cxn>
                  <a:cxn ang="0">
                    <a:pos x="35" y="4"/>
                  </a:cxn>
                  <a:cxn ang="0">
                    <a:pos x="40" y="4"/>
                  </a:cxn>
                  <a:cxn ang="0">
                    <a:pos x="44" y="8"/>
                  </a:cxn>
                  <a:cxn ang="0">
                    <a:pos x="45" y="11"/>
                  </a:cxn>
                  <a:cxn ang="0">
                    <a:pos x="46" y="12"/>
                  </a:cxn>
                  <a:cxn ang="0">
                    <a:pos x="47" y="14"/>
                  </a:cxn>
                  <a:cxn ang="0">
                    <a:pos x="50" y="14"/>
                  </a:cxn>
                  <a:cxn ang="0">
                    <a:pos x="51" y="12"/>
                  </a:cxn>
                  <a:cxn ang="0">
                    <a:pos x="54" y="11"/>
                  </a:cxn>
                  <a:cxn ang="0">
                    <a:pos x="55" y="11"/>
                  </a:cxn>
                  <a:cxn ang="0">
                    <a:pos x="59" y="12"/>
                  </a:cxn>
                  <a:cxn ang="0">
                    <a:pos x="61" y="13"/>
                  </a:cxn>
                  <a:cxn ang="0">
                    <a:pos x="67" y="19"/>
                  </a:cxn>
                  <a:cxn ang="0">
                    <a:pos x="65" y="22"/>
                  </a:cxn>
                  <a:cxn ang="0">
                    <a:pos x="64" y="24"/>
                  </a:cxn>
                  <a:cxn ang="0">
                    <a:pos x="66" y="26"/>
                  </a:cxn>
                  <a:cxn ang="0">
                    <a:pos x="69" y="28"/>
                  </a:cxn>
                  <a:cxn ang="0">
                    <a:pos x="72" y="29"/>
                  </a:cxn>
                  <a:cxn ang="0">
                    <a:pos x="75" y="34"/>
                  </a:cxn>
                  <a:cxn ang="0">
                    <a:pos x="75" y="37"/>
                  </a:cxn>
                  <a:cxn ang="0">
                    <a:pos x="74" y="38"/>
                  </a:cxn>
                  <a:cxn ang="0">
                    <a:pos x="71" y="39"/>
                  </a:cxn>
                  <a:cxn ang="0">
                    <a:pos x="70" y="41"/>
                  </a:cxn>
                  <a:cxn ang="0">
                    <a:pos x="64" y="41"/>
                  </a:cxn>
                  <a:cxn ang="0">
                    <a:pos x="54" y="31"/>
                  </a:cxn>
                  <a:cxn ang="0">
                    <a:pos x="45" y="31"/>
                  </a:cxn>
                  <a:cxn ang="0">
                    <a:pos x="40" y="29"/>
                  </a:cxn>
                  <a:cxn ang="0">
                    <a:pos x="36" y="28"/>
                  </a:cxn>
                  <a:cxn ang="0">
                    <a:pos x="31" y="28"/>
                  </a:cxn>
                  <a:cxn ang="0">
                    <a:pos x="30" y="27"/>
                  </a:cxn>
                  <a:cxn ang="0">
                    <a:pos x="27" y="26"/>
                  </a:cxn>
                  <a:cxn ang="0">
                    <a:pos x="23" y="26"/>
                  </a:cxn>
                  <a:cxn ang="0">
                    <a:pos x="21" y="27"/>
                  </a:cxn>
                  <a:cxn ang="0">
                    <a:pos x="11" y="27"/>
                  </a:cxn>
                  <a:cxn ang="0">
                    <a:pos x="8" y="26"/>
                  </a:cxn>
                  <a:cxn ang="0">
                    <a:pos x="6" y="23"/>
                  </a:cxn>
                  <a:cxn ang="0">
                    <a:pos x="8" y="21"/>
                  </a:cxn>
                  <a:cxn ang="0">
                    <a:pos x="12" y="21"/>
                  </a:cxn>
                  <a:cxn ang="0">
                    <a:pos x="15" y="19"/>
                  </a:cxn>
                  <a:cxn ang="0">
                    <a:pos x="18" y="19"/>
                  </a:cxn>
                  <a:cxn ang="0">
                    <a:pos x="17" y="18"/>
                  </a:cxn>
                  <a:cxn ang="0">
                    <a:pos x="17" y="16"/>
                  </a:cxn>
                  <a:cxn ang="0">
                    <a:pos x="18" y="14"/>
                  </a:cxn>
                  <a:cxn ang="0">
                    <a:pos x="13" y="14"/>
                  </a:cxn>
                  <a:cxn ang="0">
                    <a:pos x="11" y="16"/>
                  </a:cxn>
                  <a:cxn ang="0">
                    <a:pos x="6" y="16"/>
                  </a:cxn>
                  <a:cxn ang="0">
                    <a:pos x="5" y="14"/>
                  </a:cxn>
                  <a:cxn ang="0">
                    <a:pos x="7" y="9"/>
                  </a:cxn>
                  <a:cxn ang="0">
                    <a:pos x="3" y="9"/>
                  </a:cxn>
                  <a:cxn ang="0">
                    <a:pos x="1" y="8"/>
                  </a:cxn>
                  <a:cxn ang="0">
                    <a:pos x="0" y="7"/>
                  </a:cxn>
                  <a:cxn ang="0">
                    <a:pos x="0" y="4"/>
                  </a:cxn>
                  <a:cxn ang="0">
                    <a:pos x="3" y="3"/>
                  </a:cxn>
                  <a:cxn ang="0">
                    <a:pos x="6" y="2"/>
                  </a:cxn>
                  <a:cxn ang="0">
                    <a:pos x="10" y="0"/>
                  </a:cxn>
                </a:cxnLst>
                <a:rect l="0" t="0" r="r" b="b"/>
                <a:pathLst>
                  <a:path w="75" h="41">
                    <a:moveTo>
                      <a:pt x="10" y="0"/>
                    </a:moveTo>
                    <a:lnTo>
                      <a:pt x="17" y="0"/>
                    </a:lnTo>
                    <a:lnTo>
                      <a:pt x="20" y="3"/>
                    </a:lnTo>
                    <a:lnTo>
                      <a:pt x="22" y="4"/>
                    </a:lnTo>
                    <a:lnTo>
                      <a:pt x="26" y="8"/>
                    </a:lnTo>
                    <a:lnTo>
                      <a:pt x="31" y="8"/>
                    </a:lnTo>
                    <a:lnTo>
                      <a:pt x="32" y="6"/>
                    </a:lnTo>
                    <a:lnTo>
                      <a:pt x="35" y="4"/>
                    </a:lnTo>
                    <a:lnTo>
                      <a:pt x="40" y="4"/>
                    </a:lnTo>
                    <a:lnTo>
                      <a:pt x="44" y="8"/>
                    </a:lnTo>
                    <a:lnTo>
                      <a:pt x="45" y="11"/>
                    </a:lnTo>
                    <a:lnTo>
                      <a:pt x="46" y="12"/>
                    </a:lnTo>
                    <a:lnTo>
                      <a:pt x="47" y="14"/>
                    </a:lnTo>
                    <a:lnTo>
                      <a:pt x="50" y="14"/>
                    </a:lnTo>
                    <a:lnTo>
                      <a:pt x="51" y="12"/>
                    </a:lnTo>
                    <a:lnTo>
                      <a:pt x="54" y="11"/>
                    </a:lnTo>
                    <a:lnTo>
                      <a:pt x="55" y="11"/>
                    </a:lnTo>
                    <a:lnTo>
                      <a:pt x="59" y="12"/>
                    </a:lnTo>
                    <a:lnTo>
                      <a:pt x="61" y="13"/>
                    </a:lnTo>
                    <a:lnTo>
                      <a:pt x="67" y="19"/>
                    </a:lnTo>
                    <a:lnTo>
                      <a:pt x="65" y="22"/>
                    </a:lnTo>
                    <a:lnTo>
                      <a:pt x="64" y="24"/>
                    </a:lnTo>
                    <a:lnTo>
                      <a:pt x="66" y="26"/>
                    </a:lnTo>
                    <a:lnTo>
                      <a:pt x="69" y="28"/>
                    </a:lnTo>
                    <a:lnTo>
                      <a:pt x="72" y="29"/>
                    </a:lnTo>
                    <a:lnTo>
                      <a:pt x="75" y="34"/>
                    </a:lnTo>
                    <a:lnTo>
                      <a:pt x="75" y="37"/>
                    </a:lnTo>
                    <a:lnTo>
                      <a:pt x="74" y="38"/>
                    </a:lnTo>
                    <a:lnTo>
                      <a:pt x="71" y="39"/>
                    </a:lnTo>
                    <a:lnTo>
                      <a:pt x="70" y="41"/>
                    </a:lnTo>
                    <a:lnTo>
                      <a:pt x="64" y="41"/>
                    </a:lnTo>
                    <a:lnTo>
                      <a:pt x="54" y="31"/>
                    </a:lnTo>
                    <a:lnTo>
                      <a:pt x="45" y="31"/>
                    </a:lnTo>
                    <a:lnTo>
                      <a:pt x="40" y="29"/>
                    </a:lnTo>
                    <a:lnTo>
                      <a:pt x="36" y="28"/>
                    </a:lnTo>
                    <a:lnTo>
                      <a:pt x="31" y="28"/>
                    </a:lnTo>
                    <a:lnTo>
                      <a:pt x="30" y="27"/>
                    </a:lnTo>
                    <a:lnTo>
                      <a:pt x="27" y="26"/>
                    </a:lnTo>
                    <a:lnTo>
                      <a:pt x="23" y="26"/>
                    </a:lnTo>
                    <a:lnTo>
                      <a:pt x="21" y="27"/>
                    </a:lnTo>
                    <a:lnTo>
                      <a:pt x="11" y="27"/>
                    </a:lnTo>
                    <a:lnTo>
                      <a:pt x="8" y="26"/>
                    </a:lnTo>
                    <a:lnTo>
                      <a:pt x="6" y="23"/>
                    </a:lnTo>
                    <a:lnTo>
                      <a:pt x="8" y="21"/>
                    </a:lnTo>
                    <a:lnTo>
                      <a:pt x="12" y="21"/>
                    </a:lnTo>
                    <a:lnTo>
                      <a:pt x="15" y="19"/>
                    </a:lnTo>
                    <a:lnTo>
                      <a:pt x="18" y="19"/>
                    </a:lnTo>
                    <a:lnTo>
                      <a:pt x="17" y="18"/>
                    </a:lnTo>
                    <a:lnTo>
                      <a:pt x="17" y="16"/>
                    </a:lnTo>
                    <a:lnTo>
                      <a:pt x="18" y="14"/>
                    </a:lnTo>
                    <a:lnTo>
                      <a:pt x="13" y="14"/>
                    </a:lnTo>
                    <a:lnTo>
                      <a:pt x="11" y="16"/>
                    </a:lnTo>
                    <a:lnTo>
                      <a:pt x="6" y="16"/>
                    </a:lnTo>
                    <a:lnTo>
                      <a:pt x="5" y="14"/>
                    </a:lnTo>
                    <a:lnTo>
                      <a:pt x="7" y="9"/>
                    </a:lnTo>
                    <a:lnTo>
                      <a:pt x="3" y="9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3" y="3"/>
                    </a:lnTo>
                    <a:lnTo>
                      <a:pt x="6" y="2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4" name="Freeform 1262"/>
              <p:cNvSpPr>
                <a:spLocks/>
              </p:cNvSpPr>
              <p:nvPr/>
            </p:nvSpPr>
            <p:spPr bwMode="auto">
              <a:xfrm>
                <a:off x="3301267" y="2003860"/>
                <a:ext cx="31089" cy="1450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9" y="0"/>
                  </a:cxn>
                  <a:cxn ang="0">
                    <a:pos x="10" y="2"/>
                  </a:cxn>
                  <a:cxn ang="0">
                    <a:pos x="15" y="4"/>
                  </a:cxn>
                  <a:cxn ang="0">
                    <a:pos x="14" y="5"/>
                  </a:cxn>
                  <a:cxn ang="0">
                    <a:pos x="10" y="7"/>
                  </a:cxn>
                  <a:cxn ang="0">
                    <a:pos x="0" y="7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5" y="0"/>
                  </a:cxn>
                </a:cxnLst>
                <a:rect l="0" t="0" r="r" b="b"/>
                <a:pathLst>
                  <a:path w="15" h="7">
                    <a:moveTo>
                      <a:pt x="5" y="0"/>
                    </a:moveTo>
                    <a:lnTo>
                      <a:pt x="9" y="0"/>
                    </a:lnTo>
                    <a:lnTo>
                      <a:pt x="10" y="2"/>
                    </a:lnTo>
                    <a:lnTo>
                      <a:pt x="15" y="4"/>
                    </a:lnTo>
                    <a:lnTo>
                      <a:pt x="14" y="5"/>
                    </a:lnTo>
                    <a:lnTo>
                      <a:pt x="10" y="7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2" y="3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5" name="Freeform 1263"/>
              <p:cNvSpPr>
                <a:spLocks/>
              </p:cNvSpPr>
              <p:nvPr/>
            </p:nvSpPr>
            <p:spPr bwMode="auto">
              <a:xfrm>
                <a:off x="3444272" y="2053601"/>
                <a:ext cx="412435" cy="13057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29" y="5"/>
                  </a:cxn>
                  <a:cxn ang="0">
                    <a:pos x="40" y="14"/>
                  </a:cxn>
                  <a:cxn ang="0">
                    <a:pos x="51" y="15"/>
                  </a:cxn>
                  <a:cxn ang="0">
                    <a:pos x="55" y="12"/>
                  </a:cxn>
                  <a:cxn ang="0">
                    <a:pos x="63" y="14"/>
                  </a:cxn>
                  <a:cxn ang="0">
                    <a:pos x="65" y="18"/>
                  </a:cxn>
                  <a:cxn ang="0">
                    <a:pos x="71" y="19"/>
                  </a:cxn>
                  <a:cxn ang="0">
                    <a:pos x="78" y="22"/>
                  </a:cxn>
                  <a:cxn ang="0">
                    <a:pos x="81" y="24"/>
                  </a:cxn>
                  <a:cxn ang="0">
                    <a:pos x="66" y="28"/>
                  </a:cxn>
                  <a:cxn ang="0">
                    <a:pos x="73" y="32"/>
                  </a:cxn>
                  <a:cxn ang="0">
                    <a:pos x="84" y="33"/>
                  </a:cxn>
                  <a:cxn ang="0">
                    <a:pos x="81" y="34"/>
                  </a:cxn>
                  <a:cxn ang="0">
                    <a:pos x="86" y="38"/>
                  </a:cxn>
                  <a:cxn ang="0">
                    <a:pos x="101" y="41"/>
                  </a:cxn>
                  <a:cxn ang="0">
                    <a:pos x="130" y="41"/>
                  </a:cxn>
                  <a:cxn ang="0">
                    <a:pos x="167" y="32"/>
                  </a:cxn>
                  <a:cxn ang="0">
                    <a:pos x="192" y="36"/>
                  </a:cxn>
                  <a:cxn ang="0">
                    <a:pos x="197" y="44"/>
                  </a:cxn>
                  <a:cxn ang="0">
                    <a:pos x="194" y="46"/>
                  </a:cxn>
                  <a:cxn ang="0">
                    <a:pos x="199" y="48"/>
                  </a:cxn>
                  <a:cxn ang="0">
                    <a:pos x="190" y="59"/>
                  </a:cxn>
                  <a:cxn ang="0">
                    <a:pos x="174" y="63"/>
                  </a:cxn>
                  <a:cxn ang="0">
                    <a:pos x="162" y="62"/>
                  </a:cxn>
                  <a:cxn ang="0">
                    <a:pos x="158" y="59"/>
                  </a:cxn>
                  <a:cxn ang="0">
                    <a:pos x="153" y="57"/>
                  </a:cxn>
                  <a:cxn ang="0">
                    <a:pos x="147" y="62"/>
                  </a:cxn>
                  <a:cxn ang="0">
                    <a:pos x="108" y="63"/>
                  </a:cxn>
                  <a:cxn ang="0">
                    <a:pos x="95" y="61"/>
                  </a:cxn>
                  <a:cxn ang="0">
                    <a:pos x="89" y="56"/>
                  </a:cxn>
                  <a:cxn ang="0">
                    <a:pos x="83" y="61"/>
                  </a:cxn>
                  <a:cxn ang="0">
                    <a:pos x="78" y="63"/>
                  </a:cxn>
                  <a:cxn ang="0">
                    <a:pos x="60" y="57"/>
                  </a:cxn>
                  <a:cxn ang="0">
                    <a:pos x="49" y="44"/>
                  </a:cxn>
                  <a:cxn ang="0">
                    <a:pos x="52" y="38"/>
                  </a:cxn>
                  <a:cxn ang="0">
                    <a:pos x="45" y="27"/>
                  </a:cxn>
                  <a:cxn ang="0">
                    <a:pos x="35" y="19"/>
                  </a:cxn>
                  <a:cxn ang="0">
                    <a:pos x="29" y="20"/>
                  </a:cxn>
                  <a:cxn ang="0">
                    <a:pos x="17" y="17"/>
                  </a:cxn>
                  <a:cxn ang="0">
                    <a:pos x="2" y="9"/>
                  </a:cxn>
                  <a:cxn ang="0">
                    <a:pos x="0" y="4"/>
                  </a:cxn>
                  <a:cxn ang="0">
                    <a:pos x="4" y="2"/>
                  </a:cxn>
                </a:cxnLst>
                <a:rect l="0" t="0" r="r" b="b"/>
                <a:pathLst>
                  <a:path w="199" h="63">
                    <a:moveTo>
                      <a:pt x="7" y="0"/>
                    </a:moveTo>
                    <a:lnTo>
                      <a:pt x="12" y="0"/>
                    </a:lnTo>
                    <a:lnTo>
                      <a:pt x="21" y="2"/>
                    </a:lnTo>
                    <a:lnTo>
                      <a:pt x="29" y="5"/>
                    </a:lnTo>
                    <a:lnTo>
                      <a:pt x="34" y="10"/>
                    </a:lnTo>
                    <a:lnTo>
                      <a:pt x="40" y="14"/>
                    </a:lnTo>
                    <a:lnTo>
                      <a:pt x="47" y="15"/>
                    </a:lnTo>
                    <a:lnTo>
                      <a:pt x="51" y="15"/>
                    </a:lnTo>
                    <a:lnTo>
                      <a:pt x="54" y="14"/>
                    </a:lnTo>
                    <a:lnTo>
                      <a:pt x="55" y="12"/>
                    </a:lnTo>
                    <a:lnTo>
                      <a:pt x="63" y="12"/>
                    </a:lnTo>
                    <a:lnTo>
                      <a:pt x="63" y="14"/>
                    </a:lnTo>
                    <a:lnTo>
                      <a:pt x="64" y="17"/>
                    </a:lnTo>
                    <a:lnTo>
                      <a:pt x="65" y="18"/>
                    </a:lnTo>
                    <a:lnTo>
                      <a:pt x="68" y="19"/>
                    </a:lnTo>
                    <a:lnTo>
                      <a:pt x="71" y="19"/>
                    </a:lnTo>
                    <a:lnTo>
                      <a:pt x="74" y="20"/>
                    </a:lnTo>
                    <a:lnTo>
                      <a:pt x="78" y="22"/>
                    </a:lnTo>
                    <a:lnTo>
                      <a:pt x="80" y="23"/>
                    </a:lnTo>
                    <a:lnTo>
                      <a:pt x="81" y="24"/>
                    </a:lnTo>
                    <a:lnTo>
                      <a:pt x="65" y="24"/>
                    </a:lnTo>
                    <a:lnTo>
                      <a:pt x="66" y="28"/>
                    </a:lnTo>
                    <a:lnTo>
                      <a:pt x="68" y="29"/>
                    </a:lnTo>
                    <a:lnTo>
                      <a:pt x="73" y="32"/>
                    </a:lnTo>
                    <a:lnTo>
                      <a:pt x="81" y="32"/>
                    </a:lnTo>
                    <a:lnTo>
                      <a:pt x="84" y="33"/>
                    </a:lnTo>
                    <a:lnTo>
                      <a:pt x="83" y="34"/>
                    </a:lnTo>
                    <a:lnTo>
                      <a:pt x="81" y="34"/>
                    </a:lnTo>
                    <a:lnTo>
                      <a:pt x="81" y="38"/>
                    </a:lnTo>
                    <a:lnTo>
                      <a:pt x="86" y="38"/>
                    </a:lnTo>
                    <a:lnTo>
                      <a:pt x="88" y="37"/>
                    </a:lnTo>
                    <a:lnTo>
                      <a:pt x="101" y="41"/>
                    </a:lnTo>
                    <a:lnTo>
                      <a:pt x="115" y="42"/>
                    </a:lnTo>
                    <a:lnTo>
                      <a:pt x="130" y="41"/>
                    </a:lnTo>
                    <a:lnTo>
                      <a:pt x="153" y="33"/>
                    </a:lnTo>
                    <a:lnTo>
                      <a:pt x="167" y="32"/>
                    </a:lnTo>
                    <a:lnTo>
                      <a:pt x="180" y="33"/>
                    </a:lnTo>
                    <a:lnTo>
                      <a:pt x="192" y="36"/>
                    </a:lnTo>
                    <a:lnTo>
                      <a:pt x="199" y="43"/>
                    </a:lnTo>
                    <a:lnTo>
                      <a:pt x="197" y="44"/>
                    </a:lnTo>
                    <a:lnTo>
                      <a:pt x="196" y="44"/>
                    </a:lnTo>
                    <a:lnTo>
                      <a:pt x="194" y="46"/>
                    </a:lnTo>
                    <a:lnTo>
                      <a:pt x="194" y="48"/>
                    </a:lnTo>
                    <a:lnTo>
                      <a:pt x="199" y="48"/>
                    </a:lnTo>
                    <a:lnTo>
                      <a:pt x="197" y="56"/>
                    </a:lnTo>
                    <a:lnTo>
                      <a:pt x="190" y="59"/>
                    </a:lnTo>
                    <a:lnTo>
                      <a:pt x="183" y="62"/>
                    </a:lnTo>
                    <a:lnTo>
                      <a:pt x="174" y="63"/>
                    </a:lnTo>
                    <a:lnTo>
                      <a:pt x="165" y="63"/>
                    </a:lnTo>
                    <a:lnTo>
                      <a:pt x="162" y="62"/>
                    </a:lnTo>
                    <a:lnTo>
                      <a:pt x="159" y="61"/>
                    </a:lnTo>
                    <a:lnTo>
                      <a:pt x="158" y="59"/>
                    </a:lnTo>
                    <a:lnTo>
                      <a:pt x="157" y="57"/>
                    </a:lnTo>
                    <a:lnTo>
                      <a:pt x="153" y="57"/>
                    </a:lnTo>
                    <a:lnTo>
                      <a:pt x="149" y="61"/>
                    </a:lnTo>
                    <a:lnTo>
                      <a:pt x="147" y="62"/>
                    </a:lnTo>
                    <a:lnTo>
                      <a:pt x="114" y="62"/>
                    </a:lnTo>
                    <a:lnTo>
                      <a:pt x="108" y="63"/>
                    </a:lnTo>
                    <a:lnTo>
                      <a:pt x="100" y="62"/>
                    </a:lnTo>
                    <a:lnTo>
                      <a:pt x="95" y="61"/>
                    </a:lnTo>
                    <a:lnTo>
                      <a:pt x="94" y="56"/>
                    </a:lnTo>
                    <a:lnTo>
                      <a:pt x="89" y="56"/>
                    </a:lnTo>
                    <a:lnTo>
                      <a:pt x="85" y="59"/>
                    </a:lnTo>
                    <a:lnTo>
                      <a:pt x="83" y="61"/>
                    </a:lnTo>
                    <a:lnTo>
                      <a:pt x="80" y="63"/>
                    </a:lnTo>
                    <a:lnTo>
                      <a:pt x="78" y="63"/>
                    </a:lnTo>
                    <a:lnTo>
                      <a:pt x="69" y="61"/>
                    </a:lnTo>
                    <a:lnTo>
                      <a:pt x="60" y="57"/>
                    </a:lnTo>
                    <a:lnTo>
                      <a:pt x="52" y="51"/>
                    </a:lnTo>
                    <a:lnTo>
                      <a:pt x="49" y="44"/>
                    </a:lnTo>
                    <a:lnTo>
                      <a:pt x="49" y="42"/>
                    </a:lnTo>
                    <a:lnTo>
                      <a:pt x="52" y="38"/>
                    </a:lnTo>
                    <a:lnTo>
                      <a:pt x="54" y="38"/>
                    </a:lnTo>
                    <a:lnTo>
                      <a:pt x="45" y="27"/>
                    </a:lnTo>
                    <a:lnTo>
                      <a:pt x="37" y="17"/>
                    </a:lnTo>
                    <a:lnTo>
                      <a:pt x="35" y="19"/>
                    </a:lnTo>
                    <a:lnTo>
                      <a:pt x="32" y="20"/>
                    </a:lnTo>
                    <a:lnTo>
                      <a:pt x="29" y="20"/>
                    </a:lnTo>
                    <a:lnTo>
                      <a:pt x="24" y="19"/>
                    </a:lnTo>
                    <a:lnTo>
                      <a:pt x="17" y="17"/>
                    </a:lnTo>
                    <a:lnTo>
                      <a:pt x="9" y="13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6" name="Freeform 1264"/>
              <p:cNvSpPr>
                <a:spLocks/>
              </p:cNvSpPr>
              <p:nvPr/>
            </p:nvSpPr>
            <p:spPr bwMode="auto">
              <a:xfrm>
                <a:off x="3448417" y="2124067"/>
                <a:ext cx="72539" cy="55959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22" y="0"/>
                  </a:cxn>
                  <a:cxn ang="0">
                    <a:pos x="33" y="8"/>
                  </a:cxn>
                  <a:cxn ang="0">
                    <a:pos x="34" y="10"/>
                  </a:cxn>
                  <a:cxn ang="0">
                    <a:pos x="35" y="14"/>
                  </a:cxn>
                  <a:cxn ang="0">
                    <a:pos x="35" y="18"/>
                  </a:cxn>
                  <a:cxn ang="0">
                    <a:pos x="34" y="22"/>
                  </a:cxn>
                  <a:cxn ang="0">
                    <a:pos x="33" y="24"/>
                  </a:cxn>
                  <a:cxn ang="0">
                    <a:pos x="30" y="25"/>
                  </a:cxn>
                  <a:cxn ang="0">
                    <a:pos x="27" y="27"/>
                  </a:cxn>
                  <a:cxn ang="0">
                    <a:pos x="23" y="25"/>
                  </a:cxn>
                  <a:cxn ang="0">
                    <a:pos x="17" y="23"/>
                  </a:cxn>
                  <a:cxn ang="0">
                    <a:pos x="9" y="19"/>
                  </a:cxn>
                  <a:cxn ang="0">
                    <a:pos x="3" y="17"/>
                  </a:cxn>
                  <a:cxn ang="0">
                    <a:pos x="0" y="15"/>
                  </a:cxn>
                  <a:cxn ang="0">
                    <a:pos x="0" y="13"/>
                  </a:cxn>
                  <a:cxn ang="0">
                    <a:pos x="2" y="12"/>
                  </a:cxn>
                  <a:cxn ang="0">
                    <a:pos x="4" y="10"/>
                  </a:cxn>
                  <a:cxn ang="0">
                    <a:pos x="5" y="9"/>
                  </a:cxn>
                  <a:cxn ang="0">
                    <a:pos x="7" y="9"/>
                  </a:cxn>
                  <a:cxn ang="0">
                    <a:pos x="9" y="8"/>
                  </a:cxn>
                  <a:cxn ang="0">
                    <a:pos x="9" y="5"/>
                  </a:cxn>
                  <a:cxn ang="0">
                    <a:pos x="14" y="0"/>
                  </a:cxn>
                </a:cxnLst>
                <a:rect l="0" t="0" r="r" b="b"/>
                <a:pathLst>
                  <a:path w="35" h="27">
                    <a:moveTo>
                      <a:pt x="14" y="0"/>
                    </a:moveTo>
                    <a:lnTo>
                      <a:pt x="22" y="0"/>
                    </a:lnTo>
                    <a:lnTo>
                      <a:pt x="33" y="8"/>
                    </a:lnTo>
                    <a:lnTo>
                      <a:pt x="34" y="10"/>
                    </a:lnTo>
                    <a:lnTo>
                      <a:pt x="35" y="14"/>
                    </a:lnTo>
                    <a:lnTo>
                      <a:pt x="35" y="18"/>
                    </a:lnTo>
                    <a:lnTo>
                      <a:pt x="34" y="22"/>
                    </a:lnTo>
                    <a:lnTo>
                      <a:pt x="33" y="24"/>
                    </a:lnTo>
                    <a:lnTo>
                      <a:pt x="30" y="25"/>
                    </a:lnTo>
                    <a:lnTo>
                      <a:pt x="27" y="27"/>
                    </a:lnTo>
                    <a:lnTo>
                      <a:pt x="23" y="25"/>
                    </a:lnTo>
                    <a:lnTo>
                      <a:pt x="17" y="23"/>
                    </a:lnTo>
                    <a:lnTo>
                      <a:pt x="9" y="19"/>
                    </a:lnTo>
                    <a:lnTo>
                      <a:pt x="3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2"/>
                    </a:lnTo>
                    <a:lnTo>
                      <a:pt x="4" y="10"/>
                    </a:lnTo>
                    <a:lnTo>
                      <a:pt x="5" y="9"/>
                    </a:lnTo>
                    <a:lnTo>
                      <a:pt x="7" y="9"/>
                    </a:lnTo>
                    <a:lnTo>
                      <a:pt x="9" y="8"/>
                    </a:lnTo>
                    <a:lnTo>
                      <a:pt x="9" y="5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7" name="Freeform 1265"/>
              <p:cNvSpPr>
                <a:spLocks/>
              </p:cNvSpPr>
              <p:nvPr/>
            </p:nvSpPr>
            <p:spPr bwMode="auto">
              <a:xfrm>
                <a:off x="3456708" y="2018369"/>
                <a:ext cx="68394" cy="20725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33" y="0"/>
                  </a:cxn>
                  <a:cxn ang="0">
                    <a:pos x="33" y="7"/>
                  </a:cxn>
                  <a:cxn ang="0">
                    <a:pos x="31" y="9"/>
                  </a:cxn>
                  <a:cxn ang="0">
                    <a:pos x="29" y="10"/>
                  </a:cxn>
                  <a:cxn ang="0">
                    <a:pos x="23" y="10"/>
                  </a:cxn>
                  <a:cxn ang="0">
                    <a:pos x="16" y="9"/>
                  </a:cxn>
                  <a:cxn ang="0">
                    <a:pos x="9" y="6"/>
                  </a:cxn>
                  <a:cxn ang="0">
                    <a:pos x="3" y="5"/>
                  </a:cxn>
                  <a:cxn ang="0">
                    <a:pos x="0" y="5"/>
                  </a:cxn>
                  <a:cxn ang="0">
                    <a:pos x="8" y="2"/>
                  </a:cxn>
                  <a:cxn ang="0">
                    <a:pos x="18" y="0"/>
                  </a:cxn>
                </a:cxnLst>
                <a:rect l="0" t="0" r="r" b="b"/>
                <a:pathLst>
                  <a:path w="33" h="10">
                    <a:moveTo>
                      <a:pt x="18" y="0"/>
                    </a:moveTo>
                    <a:lnTo>
                      <a:pt x="33" y="0"/>
                    </a:lnTo>
                    <a:lnTo>
                      <a:pt x="33" y="7"/>
                    </a:lnTo>
                    <a:lnTo>
                      <a:pt x="31" y="9"/>
                    </a:lnTo>
                    <a:lnTo>
                      <a:pt x="29" y="10"/>
                    </a:lnTo>
                    <a:lnTo>
                      <a:pt x="23" y="10"/>
                    </a:lnTo>
                    <a:lnTo>
                      <a:pt x="16" y="9"/>
                    </a:lnTo>
                    <a:lnTo>
                      <a:pt x="9" y="6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8" y="2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8" name="Freeform 1266"/>
              <p:cNvSpPr>
                <a:spLocks/>
              </p:cNvSpPr>
              <p:nvPr/>
            </p:nvSpPr>
            <p:spPr bwMode="auto">
              <a:xfrm>
                <a:off x="3406967" y="1956193"/>
                <a:ext cx="78756" cy="58031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9" y="0"/>
                  </a:cxn>
                  <a:cxn ang="0">
                    <a:pos x="10" y="2"/>
                  </a:cxn>
                  <a:cxn ang="0">
                    <a:pos x="14" y="3"/>
                  </a:cxn>
                  <a:cxn ang="0">
                    <a:pos x="17" y="5"/>
                  </a:cxn>
                  <a:cxn ang="0">
                    <a:pos x="20" y="6"/>
                  </a:cxn>
                  <a:cxn ang="0">
                    <a:pos x="24" y="6"/>
                  </a:cxn>
                  <a:cxn ang="0">
                    <a:pos x="24" y="8"/>
                  </a:cxn>
                  <a:cxn ang="0">
                    <a:pos x="25" y="10"/>
                  </a:cxn>
                  <a:cxn ang="0">
                    <a:pos x="28" y="11"/>
                  </a:cxn>
                  <a:cxn ang="0">
                    <a:pos x="34" y="11"/>
                  </a:cxn>
                  <a:cxn ang="0">
                    <a:pos x="37" y="12"/>
                  </a:cxn>
                  <a:cxn ang="0">
                    <a:pos x="38" y="12"/>
                  </a:cxn>
                  <a:cxn ang="0">
                    <a:pos x="38" y="25"/>
                  </a:cxn>
                  <a:cxn ang="0">
                    <a:pos x="28" y="27"/>
                  </a:cxn>
                  <a:cxn ang="0">
                    <a:pos x="18" y="28"/>
                  </a:cxn>
                  <a:cxn ang="0">
                    <a:pos x="12" y="27"/>
                  </a:cxn>
                  <a:cxn ang="0">
                    <a:pos x="9" y="25"/>
                  </a:cxn>
                  <a:cxn ang="0">
                    <a:pos x="9" y="23"/>
                  </a:cxn>
                  <a:cxn ang="0">
                    <a:pos x="12" y="22"/>
                  </a:cxn>
                  <a:cxn ang="0">
                    <a:pos x="13" y="22"/>
                  </a:cxn>
                  <a:cxn ang="0">
                    <a:pos x="14" y="21"/>
                  </a:cxn>
                  <a:cxn ang="0">
                    <a:pos x="12" y="18"/>
                  </a:cxn>
                  <a:cxn ang="0">
                    <a:pos x="8" y="16"/>
                  </a:cxn>
                  <a:cxn ang="0">
                    <a:pos x="5" y="15"/>
                  </a:cxn>
                  <a:cxn ang="0">
                    <a:pos x="3" y="12"/>
                  </a:cxn>
                  <a:cxn ang="0">
                    <a:pos x="1" y="10"/>
                  </a:cxn>
                  <a:cxn ang="0">
                    <a:pos x="0" y="6"/>
                  </a:cxn>
                  <a:cxn ang="0">
                    <a:pos x="3" y="1"/>
                  </a:cxn>
                  <a:cxn ang="0">
                    <a:pos x="7" y="0"/>
                  </a:cxn>
                </a:cxnLst>
                <a:rect l="0" t="0" r="r" b="b"/>
                <a:pathLst>
                  <a:path w="38" h="28">
                    <a:moveTo>
                      <a:pt x="7" y="0"/>
                    </a:moveTo>
                    <a:lnTo>
                      <a:pt x="9" y="0"/>
                    </a:lnTo>
                    <a:lnTo>
                      <a:pt x="10" y="2"/>
                    </a:lnTo>
                    <a:lnTo>
                      <a:pt x="14" y="3"/>
                    </a:lnTo>
                    <a:lnTo>
                      <a:pt x="17" y="5"/>
                    </a:lnTo>
                    <a:lnTo>
                      <a:pt x="20" y="6"/>
                    </a:lnTo>
                    <a:lnTo>
                      <a:pt x="24" y="6"/>
                    </a:lnTo>
                    <a:lnTo>
                      <a:pt x="24" y="8"/>
                    </a:lnTo>
                    <a:lnTo>
                      <a:pt x="25" y="10"/>
                    </a:lnTo>
                    <a:lnTo>
                      <a:pt x="28" y="11"/>
                    </a:lnTo>
                    <a:lnTo>
                      <a:pt x="34" y="11"/>
                    </a:lnTo>
                    <a:lnTo>
                      <a:pt x="37" y="12"/>
                    </a:lnTo>
                    <a:lnTo>
                      <a:pt x="38" y="12"/>
                    </a:lnTo>
                    <a:lnTo>
                      <a:pt x="38" y="25"/>
                    </a:lnTo>
                    <a:lnTo>
                      <a:pt x="28" y="27"/>
                    </a:lnTo>
                    <a:lnTo>
                      <a:pt x="18" y="28"/>
                    </a:lnTo>
                    <a:lnTo>
                      <a:pt x="12" y="27"/>
                    </a:lnTo>
                    <a:lnTo>
                      <a:pt x="9" y="25"/>
                    </a:lnTo>
                    <a:lnTo>
                      <a:pt x="9" y="23"/>
                    </a:lnTo>
                    <a:lnTo>
                      <a:pt x="12" y="22"/>
                    </a:lnTo>
                    <a:lnTo>
                      <a:pt x="13" y="22"/>
                    </a:lnTo>
                    <a:lnTo>
                      <a:pt x="14" y="21"/>
                    </a:lnTo>
                    <a:lnTo>
                      <a:pt x="12" y="18"/>
                    </a:lnTo>
                    <a:lnTo>
                      <a:pt x="8" y="16"/>
                    </a:lnTo>
                    <a:lnTo>
                      <a:pt x="5" y="15"/>
                    </a:lnTo>
                    <a:lnTo>
                      <a:pt x="3" y="12"/>
                    </a:lnTo>
                    <a:lnTo>
                      <a:pt x="1" y="10"/>
                    </a:lnTo>
                    <a:lnTo>
                      <a:pt x="0" y="6"/>
                    </a:lnTo>
                    <a:lnTo>
                      <a:pt x="3" y="1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9" name="Freeform 1267"/>
              <p:cNvSpPr>
                <a:spLocks/>
              </p:cNvSpPr>
              <p:nvPr/>
            </p:nvSpPr>
            <p:spPr bwMode="auto">
              <a:xfrm>
                <a:off x="3377951" y="1898162"/>
                <a:ext cx="29015" cy="186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  <a:cxn ang="0">
                    <a:pos x="14" y="9"/>
                  </a:cxn>
                  <a:cxn ang="0">
                    <a:pos x="7" y="9"/>
                  </a:cxn>
                  <a:cxn ang="0">
                    <a:pos x="4" y="6"/>
                  </a:cxn>
                  <a:cxn ang="0">
                    <a:pos x="2" y="5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w="14" h="9">
                    <a:moveTo>
                      <a:pt x="0" y="0"/>
                    </a:moveTo>
                    <a:lnTo>
                      <a:pt x="14" y="0"/>
                    </a:lnTo>
                    <a:lnTo>
                      <a:pt x="14" y="9"/>
                    </a:lnTo>
                    <a:lnTo>
                      <a:pt x="7" y="9"/>
                    </a:lnTo>
                    <a:lnTo>
                      <a:pt x="4" y="6"/>
                    </a:lnTo>
                    <a:lnTo>
                      <a:pt x="2" y="5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0" name="Freeform 1268"/>
              <p:cNvSpPr>
                <a:spLocks/>
              </p:cNvSpPr>
              <p:nvPr/>
            </p:nvSpPr>
            <p:spPr bwMode="auto">
              <a:xfrm>
                <a:off x="3462925" y="1821477"/>
                <a:ext cx="259067" cy="178238"/>
              </a:xfrm>
              <a:custGeom>
                <a:avLst/>
                <a:gdLst/>
                <a:ahLst/>
                <a:cxnLst>
                  <a:cxn ang="0">
                    <a:pos x="47" y="5"/>
                  </a:cxn>
                  <a:cxn ang="0">
                    <a:pos x="55" y="17"/>
                  </a:cxn>
                  <a:cxn ang="0">
                    <a:pos x="61" y="23"/>
                  </a:cxn>
                  <a:cxn ang="0">
                    <a:pos x="71" y="23"/>
                  </a:cxn>
                  <a:cxn ang="0">
                    <a:pos x="80" y="26"/>
                  </a:cxn>
                  <a:cxn ang="0">
                    <a:pos x="82" y="33"/>
                  </a:cxn>
                  <a:cxn ang="0">
                    <a:pos x="89" y="29"/>
                  </a:cxn>
                  <a:cxn ang="0">
                    <a:pos x="96" y="28"/>
                  </a:cxn>
                  <a:cxn ang="0">
                    <a:pos x="100" y="38"/>
                  </a:cxn>
                  <a:cxn ang="0">
                    <a:pos x="99" y="44"/>
                  </a:cxn>
                  <a:cxn ang="0">
                    <a:pos x="105" y="46"/>
                  </a:cxn>
                  <a:cxn ang="0">
                    <a:pos x="125" y="52"/>
                  </a:cxn>
                  <a:cxn ang="0">
                    <a:pos x="115" y="60"/>
                  </a:cxn>
                  <a:cxn ang="0">
                    <a:pos x="105" y="67"/>
                  </a:cxn>
                  <a:cxn ang="0">
                    <a:pos x="96" y="73"/>
                  </a:cxn>
                  <a:cxn ang="0">
                    <a:pos x="91" y="70"/>
                  </a:cxn>
                  <a:cxn ang="0">
                    <a:pos x="87" y="67"/>
                  </a:cxn>
                  <a:cxn ang="0">
                    <a:pos x="86" y="73"/>
                  </a:cxn>
                  <a:cxn ang="0">
                    <a:pos x="90" y="78"/>
                  </a:cxn>
                  <a:cxn ang="0">
                    <a:pos x="81" y="85"/>
                  </a:cxn>
                  <a:cxn ang="0">
                    <a:pos x="71" y="78"/>
                  </a:cxn>
                  <a:cxn ang="0">
                    <a:pos x="67" y="83"/>
                  </a:cxn>
                  <a:cxn ang="0">
                    <a:pos x="49" y="85"/>
                  </a:cxn>
                  <a:cxn ang="0">
                    <a:pos x="42" y="78"/>
                  </a:cxn>
                  <a:cxn ang="0">
                    <a:pos x="43" y="76"/>
                  </a:cxn>
                  <a:cxn ang="0">
                    <a:pos x="30" y="66"/>
                  </a:cxn>
                  <a:cxn ang="0">
                    <a:pos x="47" y="58"/>
                  </a:cxn>
                  <a:cxn ang="0">
                    <a:pos x="51" y="56"/>
                  </a:cxn>
                  <a:cxn ang="0">
                    <a:pos x="37" y="56"/>
                  </a:cxn>
                  <a:cxn ang="0">
                    <a:pos x="30" y="58"/>
                  </a:cxn>
                  <a:cxn ang="0">
                    <a:pos x="26" y="52"/>
                  </a:cxn>
                  <a:cxn ang="0">
                    <a:pos x="15" y="56"/>
                  </a:cxn>
                  <a:cxn ang="0">
                    <a:pos x="17" y="51"/>
                  </a:cxn>
                  <a:cxn ang="0">
                    <a:pos x="15" y="46"/>
                  </a:cxn>
                  <a:cxn ang="0">
                    <a:pos x="0" y="33"/>
                  </a:cxn>
                  <a:cxn ang="0">
                    <a:pos x="12" y="36"/>
                  </a:cxn>
                  <a:cxn ang="0">
                    <a:pos x="22" y="34"/>
                  </a:cxn>
                  <a:cxn ang="0">
                    <a:pos x="3" y="23"/>
                  </a:cxn>
                  <a:cxn ang="0">
                    <a:pos x="17" y="21"/>
                  </a:cxn>
                  <a:cxn ang="0">
                    <a:pos x="25" y="24"/>
                  </a:cxn>
                  <a:cxn ang="0">
                    <a:pos x="26" y="18"/>
                  </a:cxn>
                  <a:cxn ang="0">
                    <a:pos x="16" y="19"/>
                  </a:cxn>
                  <a:cxn ang="0">
                    <a:pos x="12" y="14"/>
                  </a:cxn>
                  <a:cxn ang="0">
                    <a:pos x="35" y="9"/>
                  </a:cxn>
                  <a:cxn ang="0">
                    <a:pos x="22" y="3"/>
                  </a:cxn>
                </a:cxnLst>
                <a:rect l="0" t="0" r="r" b="b"/>
                <a:pathLst>
                  <a:path w="125" h="86">
                    <a:moveTo>
                      <a:pt x="22" y="0"/>
                    </a:moveTo>
                    <a:lnTo>
                      <a:pt x="36" y="3"/>
                    </a:lnTo>
                    <a:lnTo>
                      <a:pt x="47" y="5"/>
                    </a:lnTo>
                    <a:lnTo>
                      <a:pt x="52" y="10"/>
                    </a:lnTo>
                    <a:lnTo>
                      <a:pt x="54" y="13"/>
                    </a:lnTo>
                    <a:lnTo>
                      <a:pt x="55" y="17"/>
                    </a:lnTo>
                    <a:lnTo>
                      <a:pt x="56" y="19"/>
                    </a:lnTo>
                    <a:lnTo>
                      <a:pt x="59" y="22"/>
                    </a:lnTo>
                    <a:lnTo>
                      <a:pt x="61" y="23"/>
                    </a:lnTo>
                    <a:lnTo>
                      <a:pt x="65" y="24"/>
                    </a:lnTo>
                    <a:lnTo>
                      <a:pt x="67" y="24"/>
                    </a:lnTo>
                    <a:lnTo>
                      <a:pt x="71" y="23"/>
                    </a:lnTo>
                    <a:lnTo>
                      <a:pt x="74" y="23"/>
                    </a:lnTo>
                    <a:lnTo>
                      <a:pt x="77" y="24"/>
                    </a:lnTo>
                    <a:lnTo>
                      <a:pt x="80" y="26"/>
                    </a:lnTo>
                    <a:lnTo>
                      <a:pt x="81" y="28"/>
                    </a:lnTo>
                    <a:lnTo>
                      <a:pt x="82" y="29"/>
                    </a:lnTo>
                    <a:lnTo>
                      <a:pt x="82" y="33"/>
                    </a:lnTo>
                    <a:lnTo>
                      <a:pt x="84" y="36"/>
                    </a:lnTo>
                    <a:lnTo>
                      <a:pt x="89" y="36"/>
                    </a:lnTo>
                    <a:lnTo>
                      <a:pt x="89" y="29"/>
                    </a:lnTo>
                    <a:lnTo>
                      <a:pt x="87" y="27"/>
                    </a:lnTo>
                    <a:lnTo>
                      <a:pt x="94" y="27"/>
                    </a:lnTo>
                    <a:lnTo>
                      <a:pt x="96" y="28"/>
                    </a:lnTo>
                    <a:lnTo>
                      <a:pt x="96" y="36"/>
                    </a:lnTo>
                    <a:lnTo>
                      <a:pt x="97" y="37"/>
                    </a:lnTo>
                    <a:lnTo>
                      <a:pt x="100" y="38"/>
                    </a:lnTo>
                    <a:lnTo>
                      <a:pt x="101" y="39"/>
                    </a:lnTo>
                    <a:lnTo>
                      <a:pt x="101" y="42"/>
                    </a:lnTo>
                    <a:lnTo>
                      <a:pt x="99" y="44"/>
                    </a:lnTo>
                    <a:lnTo>
                      <a:pt x="99" y="47"/>
                    </a:lnTo>
                    <a:lnTo>
                      <a:pt x="104" y="47"/>
                    </a:lnTo>
                    <a:lnTo>
                      <a:pt x="105" y="46"/>
                    </a:lnTo>
                    <a:lnTo>
                      <a:pt x="111" y="47"/>
                    </a:lnTo>
                    <a:lnTo>
                      <a:pt x="119" y="49"/>
                    </a:lnTo>
                    <a:lnTo>
                      <a:pt x="125" y="52"/>
                    </a:lnTo>
                    <a:lnTo>
                      <a:pt x="125" y="58"/>
                    </a:lnTo>
                    <a:lnTo>
                      <a:pt x="124" y="60"/>
                    </a:lnTo>
                    <a:lnTo>
                      <a:pt x="115" y="60"/>
                    </a:lnTo>
                    <a:lnTo>
                      <a:pt x="111" y="61"/>
                    </a:lnTo>
                    <a:lnTo>
                      <a:pt x="107" y="63"/>
                    </a:lnTo>
                    <a:lnTo>
                      <a:pt x="105" y="67"/>
                    </a:lnTo>
                    <a:lnTo>
                      <a:pt x="101" y="70"/>
                    </a:lnTo>
                    <a:lnTo>
                      <a:pt x="99" y="72"/>
                    </a:lnTo>
                    <a:lnTo>
                      <a:pt x="96" y="73"/>
                    </a:lnTo>
                    <a:lnTo>
                      <a:pt x="94" y="73"/>
                    </a:lnTo>
                    <a:lnTo>
                      <a:pt x="92" y="72"/>
                    </a:lnTo>
                    <a:lnTo>
                      <a:pt x="91" y="70"/>
                    </a:lnTo>
                    <a:lnTo>
                      <a:pt x="91" y="67"/>
                    </a:lnTo>
                    <a:lnTo>
                      <a:pt x="90" y="65"/>
                    </a:lnTo>
                    <a:lnTo>
                      <a:pt x="87" y="67"/>
                    </a:lnTo>
                    <a:lnTo>
                      <a:pt x="86" y="70"/>
                    </a:lnTo>
                    <a:lnTo>
                      <a:pt x="85" y="71"/>
                    </a:lnTo>
                    <a:lnTo>
                      <a:pt x="86" y="73"/>
                    </a:lnTo>
                    <a:lnTo>
                      <a:pt x="87" y="75"/>
                    </a:lnTo>
                    <a:lnTo>
                      <a:pt x="89" y="77"/>
                    </a:lnTo>
                    <a:lnTo>
                      <a:pt x="90" y="78"/>
                    </a:lnTo>
                    <a:lnTo>
                      <a:pt x="84" y="78"/>
                    </a:lnTo>
                    <a:lnTo>
                      <a:pt x="84" y="85"/>
                    </a:lnTo>
                    <a:lnTo>
                      <a:pt x="81" y="85"/>
                    </a:lnTo>
                    <a:lnTo>
                      <a:pt x="77" y="82"/>
                    </a:lnTo>
                    <a:lnTo>
                      <a:pt x="75" y="81"/>
                    </a:lnTo>
                    <a:lnTo>
                      <a:pt x="71" y="78"/>
                    </a:lnTo>
                    <a:lnTo>
                      <a:pt x="69" y="77"/>
                    </a:lnTo>
                    <a:lnTo>
                      <a:pt x="69" y="81"/>
                    </a:lnTo>
                    <a:lnTo>
                      <a:pt x="67" y="83"/>
                    </a:lnTo>
                    <a:lnTo>
                      <a:pt x="62" y="86"/>
                    </a:lnTo>
                    <a:lnTo>
                      <a:pt x="52" y="86"/>
                    </a:lnTo>
                    <a:lnTo>
                      <a:pt x="49" y="85"/>
                    </a:lnTo>
                    <a:lnTo>
                      <a:pt x="46" y="83"/>
                    </a:lnTo>
                    <a:lnTo>
                      <a:pt x="43" y="81"/>
                    </a:lnTo>
                    <a:lnTo>
                      <a:pt x="42" y="78"/>
                    </a:lnTo>
                    <a:lnTo>
                      <a:pt x="45" y="78"/>
                    </a:lnTo>
                    <a:lnTo>
                      <a:pt x="47" y="76"/>
                    </a:lnTo>
                    <a:lnTo>
                      <a:pt x="43" y="76"/>
                    </a:lnTo>
                    <a:lnTo>
                      <a:pt x="36" y="73"/>
                    </a:lnTo>
                    <a:lnTo>
                      <a:pt x="31" y="68"/>
                    </a:lnTo>
                    <a:lnTo>
                      <a:pt x="30" y="66"/>
                    </a:lnTo>
                    <a:lnTo>
                      <a:pt x="32" y="62"/>
                    </a:lnTo>
                    <a:lnTo>
                      <a:pt x="38" y="60"/>
                    </a:lnTo>
                    <a:lnTo>
                      <a:pt x="47" y="58"/>
                    </a:lnTo>
                    <a:lnTo>
                      <a:pt x="60" y="58"/>
                    </a:lnTo>
                    <a:lnTo>
                      <a:pt x="56" y="57"/>
                    </a:lnTo>
                    <a:lnTo>
                      <a:pt x="51" y="56"/>
                    </a:lnTo>
                    <a:lnTo>
                      <a:pt x="47" y="54"/>
                    </a:lnTo>
                    <a:lnTo>
                      <a:pt x="40" y="54"/>
                    </a:lnTo>
                    <a:lnTo>
                      <a:pt x="37" y="56"/>
                    </a:lnTo>
                    <a:lnTo>
                      <a:pt x="36" y="57"/>
                    </a:lnTo>
                    <a:lnTo>
                      <a:pt x="33" y="58"/>
                    </a:lnTo>
                    <a:lnTo>
                      <a:pt x="30" y="58"/>
                    </a:lnTo>
                    <a:lnTo>
                      <a:pt x="27" y="56"/>
                    </a:lnTo>
                    <a:lnTo>
                      <a:pt x="27" y="53"/>
                    </a:lnTo>
                    <a:lnTo>
                      <a:pt x="26" y="52"/>
                    </a:lnTo>
                    <a:lnTo>
                      <a:pt x="21" y="54"/>
                    </a:lnTo>
                    <a:lnTo>
                      <a:pt x="20" y="56"/>
                    </a:lnTo>
                    <a:lnTo>
                      <a:pt x="15" y="56"/>
                    </a:lnTo>
                    <a:lnTo>
                      <a:pt x="13" y="54"/>
                    </a:lnTo>
                    <a:lnTo>
                      <a:pt x="13" y="52"/>
                    </a:lnTo>
                    <a:lnTo>
                      <a:pt x="17" y="51"/>
                    </a:lnTo>
                    <a:lnTo>
                      <a:pt x="20" y="49"/>
                    </a:lnTo>
                    <a:lnTo>
                      <a:pt x="23" y="46"/>
                    </a:lnTo>
                    <a:lnTo>
                      <a:pt x="15" y="46"/>
                    </a:lnTo>
                    <a:lnTo>
                      <a:pt x="7" y="43"/>
                    </a:lnTo>
                    <a:lnTo>
                      <a:pt x="2" y="39"/>
                    </a:lnTo>
                    <a:lnTo>
                      <a:pt x="0" y="33"/>
                    </a:lnTo>
                    <a:lnTo>
                      <a:pt x="6" y="33"/>
                    </a:lnTo>
                    <a:lnTo>
                      <a:pt x="8" y="34"/>
                    </a:lnTo>
                    <a:lnTo>
                      <a:pt x="12" y="36"/>
                    </a:lnTo>
                    <a:lnTo>
                      <a:pt x="15" y="37"/>
                    </a:lnTo>
                    <a:lnTo>
                      <a:pt x="20" y="37"/>
                    </a:lnTo>
                    <a:lnTo>
                      <a:pt x="22" y="34"/>
                    </a:lnTo>
                    <a:lnTo>
                      <a:pt x="7" y="29"/>
                    </a:lnTo>
                    <a:lnTo>
                      <a:pt x="3" y="26"/>
                    </a:lnTo>
                    <a:lnTo>
                      <a:pt x="3" y="23"/>
                    </a:lnTo>
                    <a:lnTo>
                      <a:pt x="5" y="22"/>
                    </a:lnTo>
                    <a:lnTo>
                      <a:pt x="7" y="21"/>
                    </a:lnTo>
                    <a:lnTo>
                      <a:pt x="17" y="21"/>
                    </a:lnTo>
                    <a:lnTo>
                      <a:pt x="20" y="22"/>
                    </a:lnTo>
                    <a:lnTo>
                      <a:pt x="21" y="24"/>
                    </a:lnTo>
                    <a:lnTo>
                      <a:pt x="25" y="24"/>
                    </a:lnTo>
                    <a:lnTo>
                      <a:pt x="26" y="22"/>
                    </a:lnTo>
                    <a:lnTo>
                      <a:pt x="28" y="19"/>
                    </a:lnTo>
                    <a:lnTo>
                      <a:pt x="26" y="18"/>
                    </a:lnTo>
                    <a:lnTo>
                      <a:pt x="22" y="18"/>
                    </a:lnTo>
                    <a:lnTo>
                      <a:pt x="20" y="19"/>
                    </a:lnTo>
                    <a:lnTo>
                      <a:pt x="16" y="19"/>
                    </a:lnTo>
                    <a:lnTo>
                      <a:pt x="15" y="18"/>
                    </a:lnTo>
                    <a:lnTo>
                      <a:pt x="13" y="16"/>
                    </a:lnTo>
                    <a:lnTo>
                      <a:pt x="12" y="14"/>
                    </a:lnTo>
                    <a:lnTo>
                      <a:pt x="12" y="13"/>
                    </a:lnTo>
                    <a:lnTo>
                      <a:pt x="20" y="9"/>
                    </a:lnTo>
                    <a:lnTo>
                      <a:pt x="35" y="9"/>
                    </a:lnTo>
                    <a:lnTo>
                      <a:pt x="30" y="7"/>
                    </a:lnTo>
                    <a:lnTo>
                      <a:pt x="26" y="7"/>
                    </a:lnTo>
                    <a:lnTo>
                      <a:pt x="22" y="3"/>
                    </a:lnTo>
                    <a:lnTo>
                      <a:pt x="2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1" name="Freeform 1269"/>
              <p:cNvSpPr>
                <a:spLocks/>
              </p:cNvSpPr>
              <p:nvPr/>
            </p:nvSpPr>
            <p:spPr bwMode="auto">
              <a:xfrm>
                <a:off x="3672251" y="2559299"/>
                <a:ext cx="172021" cy="107772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25" y="4"/>
                  </a:cxn>
                  <a:cxn ang="0">
                    <a:pos x="27" y="7"/>
                  </a:cxn>
                  <a:cxn ang="0">
                    <a:pos x="29" y="9"/>
                  </a:cxn>
                  <a:cxn ang="0">
                    <a:pos x="30" y="12"/>
                  </a:cxn>
                  <a:cxn ang="0">
                    <a:pos x="34" y="8"/>
                  </a:cxn>
                  <a:cxn ang="0">
                    <a:pos x="40" y="14"/>
                  </a:cxn>
                  <a:cxn ang="0">
                    <a:pos x="48" y="17"/>
                  </a:cxn>
                  <a:cxn ang="0">
                    <a:pos x="57" y="19"/>
                  </a:cxn>
                  <a:cxn ang="0">
                    <a:pos x="63" y="24"/>
                  </a:cxn>
                  <a:cxn ang="0">
                    <a:pos x="63" y="27"/>
                  </a:cxn>
                  <a:cxn ang="0">
                    <a:pos x="64" y="29"/>
                  </a:cxn>
                  <a:cxn ang="0">
                    <a:pos x="64" y="31"/>
                  </a:cxn>
                  <a:cxn ang="0">
                    <a:pos x="65" y="32"/>
                  </a:cxn>
                  <a:cxn ang="0">
                    <a:pos x="69" y="34"/>
                  </a:cxn>
                  <a:cxn ang="0">
                    <a:pos x="72" y="34"/>
                  </a:cxn>
                  <a:cxn ang="0">
                    <a:pos x="75" y="36"/>
                  </a:cxn>
                  <a:cxn ang="0">
                    <a:pos x="78" y="37"/>
                  </a:cxn>
                  <a:cxn ang="0">
                    <a:pos x="80" y="37"/>
                  </a:cxn>
                  <a:cxn ang="0">
                    <a:pos x="83" y="39"/>
                  </a:cxn>
                  <a:cxn ang="0">
                    <a:pos x="79" y="42"/>
                  </a:cxn>
                  <a:cxn ang="0">
                    <a:pos x="75" y="43"/>
                  </a:cxn>
                  <a:cxn ang="0">
                    <a:pos x="73" y="44"/>
                  </a:cxn>
                  <a:cxn ang="0">
                    <a:pos x="58" y="44"/>
                  </a:cxn>
                  <a:cxn ang="0">
                    <a:pos x="55" y="43"/>
                  </a:cxn>
                  <a:cxn ang="0">
                    <a:pos x="54" y="41"/>
                  </a:cxn>
                  <a:cxn ang="0">
                    <a:pos x="49" y="38"/>
                  </a:cxn>
                  <a:cxn ang="0">
                    <a:pos x="47" y="36"/>
                  </a:cxn>
                  <a:cxn ang="0">
                    <a:pos x="44" y="34"/>
                  </a:cxn>
                  <a:cxn ang="0">
                    <a:pos x="43" y="34"/>
                  </a:cxn>
                  <a:cxn ang="0">
                    <a:pos x="40" y="42"/>
                  </a:cxn>
                  <a:cxn ang="0">
                    <a:pos x="37" y="44"/>
                  </a:cxn>
                  <a:cxn ang="0">
                    <a:pos x="34" y="47"/>
                  </a:cxn>
                  <a:cxn ang="0">
                    <a:pos x="30" y="49"/>
                  </a:cxn>
                  <a:cxn ang="0">
                    <a:pos x="24" y="49"/>
                  </a:cxn>
                  <a:cxn ang="0">
                    <a:pos x="22" y="52"/>
                  </a:cxn>
                  <a:cxn ang="0">
                    <a:pos x="18" y="52"/>
                  </a:cxn>
                  <a:cxn ang="0">
                    <a:pos x="17" y="51"/>
                  </a:cxn>
                  <a:cxn ang="0">
                    <a:pos x="17" y="47"/>
                  </a:cxn>
                  <a:cxn ang="0">
                    <a:pos x="18" y="44"/>
                  </a:cxn>
                  <a:cxn ang="0">
                    <a:pos x="0" y="44"/>
                  </a:cxn>
                  <a:cxn ang="0">
                    <a:pos x="0" y="42"/>
                  </a:cxn>
                  <a:cxn ang="0">
                    <a:pos x="1" y="39"/>
                  </a:cxn>
                  <a:cxn ang="0">
                    <a:pos x="4" y="37"/>
                  </a:cxn>
                  <a:cxn ang="0">
                    <a:pos x="5" y="37"/>
                  </a:cxn>
                  <a:cxn ang="0">
                    <a:pos x="6" y="36"/>
                  </a:cxn>
                  <a:cxn ang="0">
                    <a:pos x="9" y="34"/>
                  </a:cxn>
                  <a:cxn ang="0">
                    <a:pos x="10" y="33"/>
                  </a:cxn>
                  <a:cxn ang="0">
                    <a:pos x="10" y="18"/>
                  </a:cxn>
                  <a:cxn ang="0">
                    <a:pos x="13" y="10"/>
                  </a:cxn>
                  <a:cxn ang="0">
                    <a:pos x="17" y="4"/>
                  </a:cxn>
                  <a:cxn ang="0">
                    <a:pos x="24" y="0"/>
                  </a:cxn>
                </a:cxnLst>
                <a:rect l="0" t="0" r="r" b="b"/>
                <a:pathLst>
                  <a:path w="83" h="52">
                    <a:moveTo>
                      <a:pt x="24" y="0"/>
                    </a:moveTo>
                    <a:lnTo>
                      <a:pt x="25" y="4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4" y="8"/>
                    </a:lnTo>
                    <a:lnTo>
                      <a:pt x="40" y="14"/>
                    </a:lnTo>
                    <a:lnTo>
                      <a:pt x="48" y="17"/>
                    </a:lnTo>
                    <a:lnTo>
                      <a:pt x="57" y="19"/>
                    </a:lnTo>
                    <a:lnTo>
                      <a:pt x="63" y="24"/>
                    </a:lnTo>
                    <a:lnTo>
                      <a:pt x="63" y="27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5" y="32"/>
                    </a:lnTo>
                    <a:lnTo>
                      <a:pt x="69" y="34"/>
                    </a:lnTo>
                    <a:lnTo>
                      <a:pt x="72" y="34"/>
                    </a:lnTo>
                    <a:lnTo>
                      <a:pt x="75" y="36"/>
                    </a:lnTo>
                    <a:lnTo>
                      <a:pt x="78" y="37"/>
                    </a:lnTo>
                    <a:lnTo>
                      <a:pt x="80" y="37"/>
                    </a:lnTo>
                    <a:lnTo>
                      <a:pt x="83" y="39"/>
                    </a:lnTo>
                    <a:lnTo>
                      <a:pt x="79" y="42"/>
                    </a:lnTo>
                    <a:lnTo>
                      <a:pt x="75" y="43"/>
                    </a:lnTo>
                    <a:lnTo>
                      <a:pt x="73" y="44"/>
                    </a:lnTo>
                    <a:lnTo>
                      <a:pt x="58" y="44"/>
                    </a:lnTo>
                    <a:lnTo>
                      <a:pt x="55" y="43"/>
                    </a:lnTo>
                    <a:lnTo>
                      <a:pt x="54" y="41"/>
                    </a:lnTo>
                    <a:lnTo>
                      <a:pt x="49" y="38"/>
                    </a:lnTo>
                    <a:lnTo>
                      <a:pt x="47" y="36"/>
                    </a:lnTo>
                    <a:lnTo>
                      <a:pt x="44" y="34"/>
                    </a:lnTo>
                    <a:lnTo>
                      <a:pt x="43" y="34"/>
                    </a:lnTo>
                    <a:lnTo>
                      <a:pt x="40" y="42"/>
                    </a:lnTo>
                    <a:lnTo>
                      <a:pt x="37" y="44"/>
                    </a:lnTo>
                    <a:lnTo>
                      <a:pt x="34" y="47"/>
                    </a:lnTo>
                    <a:lnTo>
                      <a:pt x="30" y="49"/>
                    </a:lnTo>
                    <a:lnTo>
                      <a:pt x="24" y="49"/>
                    </a:lnTo>
                    <a:lnTo>
                      <a:pt x="22" y="52"/>
                    </a:lnTo>
                    <a:lnTo>
                      <a:pt x="18" y="52"/>
                    </a:lnTo>
                    <a:lnTo>
                      <a:pt x="17" y="51"/>
                    </a:lnTo>
                    <a:lnTo>
                      <a:pt x="17" y="47"/>
                    </a:lnTo>
                    <a:lnTo>
                      <a:pt x="18" y="44"/>
                    </a:lnTo>
                    <a:lnTo>
                      <a:pt x="0" y="44"/>
                    </a:lnTo>
                    <a:lnTo>
                      <a:pt x="0" y="42"/>
                    </a:lnTo>
                    <a:lnTo>
                      <a:pt x="1" y="39"/>
                    </a:lnTo>
                    <a:lnTo>
                      <a:pt x="4" y="37"/>
                    </a:lnTo>
                    <a:lnTo>
                      <a:pt x="5" y="37"/>
                    </a:lnTo>
                    <a:lnTo>
                      <a:pt x="6" y="36"/>
                    </a:lnTo>
                    <a:lnTo>
                      <a:pt x="9" y="34"/>
                    </a:lnTo>
                    <a:lnTo>
                      <a:pt x="10" y="33"/>
                    </a:lnTo>
                    <a:lnTo>
                      <a:pt x="10" y="18"/>
                    </a:lnTo>
                    <a:lnTo>
                      <a:pt x="13" y="10"/>
                    </a:lnTo>
                    <a:lnTo>
                      <a:pt x="17" y="4"/>
                    </a:lnTo>
                    <a:lnTo>
                      <a:pt x="2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2" name="Freeform 1270"/>
              <p:cNvSpPr>
                <a:spLocks/>
              </p:cNvSpPr>
              <p:nvPr/>
            </p:nvSpPr>
            <p:spPr bwMode="auto">
              <a:xfrm>
                <a:off x="3914737" y="2463963"/>
                <a:ext cx="53886" cy="41451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20" y="1"/>
                  </a:cxn>
                  <a:cxn ang="0">
                    <a:pos x="24" y="5"/>
                  </a:cxn>
                  <a:cxn ang="0">
                    <a:pos x="26" y="11"/>
                  </a:cxn>
                  <a:cxn ang="0">
                    <a:pos x="24" y="16"/>
                  </a:cxn>
                  <a:cxn ang="0">
                    <a:pos x="16" y="19"/>
                  </a:cxn>
                  <a:cxn ang="0">
                    <a:pos x="14" y="20"/>
                  </a:cxn>
                  <a:cxn ang="0">
                    <a:pos x="11" y="20"/>
                  </a:cxn>
                  <a:cxn ang="0">
                    <a:pos x="6" y="19"/>
                  </a:cxn>
                  <a:cxn ang="0">
                    <a:pos x="4" y="17"/>
                  </a:cxn>
                  <a:cxn ang="0">
                    <a:pos x="1" y="14"/>
                  </a:cxn>
                  <a:cxn ang="0">
                    <a:pos x="0" y="11"/>
                  </a:cxn>
                  <a:cxn ang="0">
                    <a:pos x="2" y="5"/>
                  </a:cxn>
                  <a:cxn ang="0">
                    <a:pos x="6" y="1"/>
                  </a:cxn>
                  <a:cxn ang="0">
                    <a:pos x="12" y="0"/>
                  </a:cxn>
                </a:cxnLst>
                <a:rect l="0" t="0" r="r" b="b"/>
                <a:pathLst>
                  <a:path w="26" h="20">
                    <a:moveTo>
                      <a:pt x="12" y="0"/>
                    </a:moveTo>
                    <a:lnTo>
                      <a:pt x="20" y="1"/>
                    </a:lnTo>
                    <a:lnTo>
                      <a:pt x="24" y="5"/>
                    </a:lnTo>
                    <a:lnTo>
                      <a:pt x="26" y="11"/>
                    </a:lnTo>
                    <a:lnTo>
                      <a:pt x="24" y="16"/>
                    </a:lnTo>
                    <a:lnTo>
                      <a:pt x="16" y="19"/>
                    </a:lnTo>
                    <a:lnTo>
                      <a:pt x="14" y="20"/>
                    </a:lnTo>
                    <a:lnTo>
                      <a:pt x="11" y="20"/>
                    </a:lnTo>
                    <a:lnTo>
                      <a:pt x="6" y="19"/>
                    </a:lnTo>
                    <a:lnTo>
                      <a:pt x="4" y="17"/>
                    </a:lnTo>
                    <a:lnTo>
                      <a:pt x="1" y="14"/>
                    </a:lnTo>
                    <a:lnTo>
                      <a:pt x="0" y="11"/>
                    </a:lnTo>
                    <a:lnTo>
                      <a:pt x="2" y="5"/>
                    </a:lnTo>
                    <a:lnTo>
                      <a:pt x="6" y="1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3" name="Freeform 1271"/>
              <p:cNvSpPr>
                <a:spLocks/>
              </p:cNvSpPr>
              <p:nvPr/>
            </p:nvSpPr>
            <p:spPr bwMode="auto">
              <a:xfrm>
                <a:off x="3759297" y="2671216"/>
                <a:ext cx="43524" cy="35234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7" y="0"/>
                  </a:cxn>
                  <a:cxn ang="0">
                    <a:pos x="18" y="2"/>
                  </a:cxn>
                  <a:cxn ang="0">
                    <a:pos x="21" y="3"/>
                  </a:cxn>
                  <a:cxn ang="0">
                    <a:pos x="16" y="8"/>
                  </a:cxn>
                  <a:cxn ang="0">
                    <a:pos x="7" y="14"/>
                  </a:cxn>
                  <a:cxn ang="0">
                    <a:pos x="0" y="17"/>
                  </a:cxn>
                  <a:cxn ang="0">
                    <a:pos x="0" y="12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8" y="4"/>
                  </a:cxn>
                  <a:cxn ang="0">
                    <a:pos x="10" y="2"/>
                  </a:cxn>
                  <a:cxn ang="0">
                    <a:pos x="13" y="2"/>
                  </a:cxn>
                  <a:cxn ang="0">
                    <a:pos x="16" y="0"/>
                  </a:cxn>
                </a:cxnLst>
                <a:rect l="0" t="0" r="r" b="b"/>
                <a:pathLst>
                  <a:path w="21" h="17">
                    <a:moveTo>
                      <a:pt x="16" y="0"/>
                    </a:moveTo>
                    <a:lnTo>
                      <a:pt x="17" y="0"/>
                    </a:lnTo>
                    <a:lnTo>
                      <a:pt x="18" y="2"/>
                    </a:lnTo>
                    <a:lnTo>
                      <a:pt x="21" y="3"/>
                    </a:lnTo>
                    <a:lnTo>
                      <a:pt x="16" y="8"/>
                    </a:lnTo>
                    <a:lnTo>
                      <a:pt x="7" y="14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2" y="8"/>
                    </a:lnTo>
                    <a:lnTo>
                      <a:pt x="6" y="5"/>
                    </a:lnTo>
                    <a:lnTo>
                      <a:pt x="8" y="4"/>
                    </a:lnTo>
                    <a:lnTo>
                      <a:pt x="10" y="2"/>
                    </a:lnTo>
                    <a:lnTo>
                      <a:pt x="13" y="2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4" name="Freeform 1272"/>
              <p:cNvSpPr>
                <a:spLocks/>
              </p:cNvSpPr>
              <p:nvPr/>
            </p:nvSpPr>
            <p:spPr bwMode="auto">
              <a:xfrm>
                <a:off x="3825619" y="2219404"/>
                <a:ext cx="113990" cy="4559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8" y="0"/>
                  </a:cxn>
                  <a:cxn ang="0">
                    <a:pos x="15" y="1"/>
                  </a:cxn>
                  <a:cxn ang="0">
                    <a:pos x="20" y="1"/>
                  </a:cxn>
                  <a:cxn ang="0">
                    <a:pos x="28" y="2"/>
                  </a:cxn>
                  <a:cxn ang="0">
                    <a:pos x="38" y="5"/>
                  </a:cxn>
                  <a:cxn ang="0">
                    <a:pos x="48" y="10"/>
                  </a:cxn>
                  <a:cxn ang="0">
                    <a:pos x="55" y="15"/>
                  </a:cxn>
                  <a:cxn ang="0">
                    <a:pos x="53" y="20"/>
                  </a:cxn>
                  <a:cxn ang="0">
                    <a:pos x="50" y="21"/>
                  </a:cxn>
                  <a:cxn ang="0">
                    <a:pos x="44" y="21"/>
                  </a:cxn>
                  <a:cxn ang="0">
                    <a:pos x="39" y="18"/>
                  </a:cxn>
                  <a:cxn ang="0">
                    <a:pos x="33" y="18"/>
                  </a:cxn>
                  <a:cxn ang="0">
                    <a:pos x="29" y="20"/>
                  </a:cxn>
                  <a:cxn ang="0">
                    <a:pos x="25" y="22"/>
                  </a:cxn>
                  <a:cxn ang="0">
                    <a:pos x="15" y="22"/>
                  </a:cxn>
                  <a:cxn ang="0">
                    <a:pos x="12" y="21"/>
                  </a:cxn>
                  <a:cxn ang="0">
                    <a:pos x="9" y="18"/>
                  </a:cxn>
                  <a:cxn ang="0">
                    <a:pos x="9" y="13"/>
                  </a:cxn>
                  <a:cxn ang="0">
                    <a:pos x="4" y="11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1" y="2"/>
                  </a:cxn>
                  <a:cxn ang="0">
                    <a:pos x="3" y="1"/>
                  </a:cxn>
                  <a:cxn ang="0">
                    <a:pos x="5" y="0"/>
                  </a:cxn>
                </a:cxnLst>
                <a:rect l="0" t="0" r="r" b="b"/>
                <a:pathLst>
                  <a:path w="55" h="22">
                    <a:moveTo>
                      <a:pt x="5" y="0"/>
                    </a:moveTo>
                    <a:lnTo>
                      <a:pt x="8" y="0"/>
                    </a:lnTo>
                    <a:lnTo>
                      <a:pt x="15" y="1"/>
                    </a:lnTo>
                    <a:lnTo>
                      <a:pt x="20" y="1"/>
                    </a:lnTo>
                    <a:lnTo>
                      <a:pt x="28" y="2"/>
                    </a:lnTo>
                    <a:lnTo>
                      <a:pt x="38" y="5"/>
                    </a:lnTo>
                    <a:lnTo>
                      <a:pt x="48" y="10"/>
                    </a:lnTo>
                    <a:lnTo>
                      <a:pt x="55" y="15"/>
                    </a:lnTo>
                    <a:lnTo>
                      <a:pt x="53" y="20"/>
                    </a:lnTo>
                    <a:lnTo>
                      <a:pt x="50" y="21"/>
                    </a:lnTo>
                    <a:lnTo>
                      <a:pt x="44" y="21"/>
                    </a:lnTo>
                    <a:lnTo>
                      <a:pt x="39" y="18"/>
                    </a:lnTo>
                    <a:lnTo>
                      <a:pt x="33" y="18"/>
                    </a:lnTo>
                    <a:lnTo>
                      <a:pt x="29" y="20"/>
                    </a:lnTo>
                    <a:lnTo>
                      <a:pt x="25" y="22"/>
                    </a:lnTo>
                    <a:lnTo>
                      <a:pt x="15" y="22"/>
                    </a:lnTo>
                    <a:lnTo>
                      <a:pt x="12" y="21"/>
                    </a:lnTo>
                    <a:lnTo>
                      <a:pt x="9" y="18"/>
                    </a:lnTo>
                    <a:lnTo>
                      <a:pt x="9" y="13"/>
                    </a:lnTo>
                    <a:lnTo>
                      <a:pt x="4" y="11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1" y="2"/>
                    </a:lnTo>
                    <a:lnTo>
                      <a:pt x="3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5" name="Freeform 1273"/>
              <p:cNvSpPr>
                <a:spLocks/>
              </p:cNvSpPr>
              <p:nvPr/>
            </p:nvSpPr>
            <p:spPr bwMode="auto">
              <a:xfrm>
                <a:off x="3835981" y="2698160"/>
                <a:ext cx="29015" cy="22799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3"/>
                  </a:cxn>
                  <a:cxn ang="0">
                    <a:pos x="12" y="8"/>
                  </a:cxn>
                  <a:cxn ang="0">
                    <a:pos x="10" y="9"/>
                  </a:cxn>
                  <a:cxn ang="0">
                    <a:pos x="9" y="11"/>
                  </a:cxn>
                  <a:cxn ang="0">
                    <a:pos x="7" y="11"/>
                  </a:cxn>
                  <a:cxn ang="0">
                    <a:pos x="5" y="10"/>
                  </a:cxn>
                  <a:cxn ang="0">
                    <a:pos x="3" y="9"/>
                  </a:cxn>
                  <a:cxn ang="0">
                    <a:pos x="0" y="6"/>
                  </a:cxn>
                  <a:cxn ang="0">
                    <a:pos x="0" y="4"/>
                  </a:cxn>
                  <a:cxn ang="0">
                    <a:pos x="4" y="0"/>
                  </a:cxn>
                </a:cxnLst>
                <a:rect l="0" t="0" r="r" b="b"/>
                <a:pathLst>
                  <a:path w="14" h="11">
                    <a:moveTo>
                      <a:pt x="4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3"/>
                    </a:lnTo>
                    <a:lnTo>
                      <a:pt x="12" y="8"/>
                    </a:lnTo>
                    <a:lnTo>
                      <a:pt x="10" y="9"/>
                    </a:lnTo>
                    <a:lnTo>
                      <a:pt x="9" y="11"/>
                    </a:lnTo>
                    <a:lnTo>
                      <a:pt x="7" y="11"/>
                    </a:lnTo>
                    <a:lnTo>
                      <a:pt x="5" y="10"/>
                    </a:lnTo>
                    <a:lnTo>
                      <a:pt x="3" y="9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6" name="Freeform 1274"/>
              <p:cNvSpPr>
                <a:spLocks/>
              </p:cNvSpPr>
              <p:nvPr/>
            </p:nvSpPr>
            <p:spPr bwMode="auto">
              <a:xfrm>
                <a:off x="3976913" y="2466036"/>
                <a:ext cx="26944" cy="1658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8" y="0"/>
                  </a:cxn>
                  <a:cxn ang="0">
                    <a:pos x="13" y="5"/>
                  </a:cxn>
                  <a:cxn ang="0">
                    <a:pos x="13" y="6"/>
                  </a:cxn>
                  <a:cxn ang="0">
                    <a:pos x="10" y="6"/>
                  </a:cxn>
                  <a:cxn ang="0">
                    <a:pos x="9" y="8"/>
                  </a:cxn>
                  <a:cxn ang="0">
                    <a:pos x="4" y="8"/>
                  </a:cxn>
                  <a:cxn ang="0">
                    <a:pos x="1" y="6"/>
                  </a:cxn>
                  <a:cxn ang="0">
                    <a:pos x="0" y="5"/>
                  </a:cxn>
                  <a:cxn ang="0">
                    <a:pos x="0" y="3"/>
                  </a:cxn>
                  <a:cxn ang="0">
                    <a:pos x="3" y="1"/>
                  </a:cxn>
                  <a:cxn ang="0">
                    <a:pos x="4" y="0"/>
                  </a:cxn>
                </a:cxnLst>
                <a:rect l="0" t="0" r="r" b="b"/>
                <a:pathLst>
                  <a:path w="13" h="8">
                    <a:moveTo>
                      <a:pt x="4" y="0"/>
                    </a:moveTo>
                    <a:lnTo>
                      <a:pt x="8" y="0"/>
                    </a:lnTo>
                    <a:lnTo>
                      <a:pt x="13" y="5"/>
                    </a:lnTo>
                    <a:lnTo>
                      <a:pt x="13" y="6"/>
                    </a:lnTo>
                    <a:lnTo>
                      <a:pt x="10" y="6"/>
                    </a:lnTo>
                    <a:lnTo>
                      <a:pt x="9" y="8"/>
                    </a:lnTo>
                    <a:lnTo>
                      <a:pt x="4" y="8"/>
                    </a:lnTo>
                    <a:lnTo>
                      <a:pt x="1" y="6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3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7" name="Freeform 1275"/>
              <p:cNvSpPr>
                <a:spLocks/>
              </p:cNvSpPr>
              <p:nvPr/>
            </p:nvSpPr>
            <p:spPr bwMode="auto">
              <a:xfrm>
                <a:off x="3864996" y="2416295"/>
                <a:ext cx="20725" cy="20725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0"/>
                  </a:cxn>
                  <a:cxn ang="0">
                    <a:pos x="9" y="3"/>
                  </a:cxn>
                  <a:cxn ang="0">
                    <a:pos x="8" y="6"/>
                  </a:cxn>
                  <a:cxn ang="0">
                    <a:pos x="4" y="10"/>
                  </a:cxn>
                  <a:cxn ang="0">
                    <a:pos x="0" y="10"/>
                  </a:cxn>
                  <a:cxn ang="0">
                    <a:pos x="0" y="6"/>
                  </a:cxn>
                  <a:cxn ang="0">
                    <a:pos x="1" y="5"/>
                  </a:cxn>
                  <a:cxn ang="0">
                    <a:pos x="4" y="4"/>
                  </a:cxn>
                  <a:cxn ang="0">
                    <a:pos x="8" y="0"/>
                  </a:cxn>
                </a:cxnLst>
                <a:rect l="0" t="0" r="r" b="b"/>
                <a:pathLst>
                  <a:path w="10" h="10">
                    <a:moveTo>
                      <a:pt x="8" y="0"/>
                    </a:moveTo>
                    <a:lnTo>
                      <a:pt x="10" y="0"/>
                    </a:lnTo>
                    <a:lnTo>
                      <a:pt x="9" y="3"/>
                    </a:lnTo>
                    <a:lnTo>
                      <a:pt x="8" y="6"/>
                    </a:lnTo>
                    <a:lnTo>
                      <a:pt x="4" y="10"/>
                    </a:lnTo>
                    <a:lnTo>
                      <a:pt x="0" y="10"/>
                    </a:lnTo>
                    <a:lnTo>
                      <a:pt x="0" y="6"/>
                    </a:lnTo>
                    <a:lnTo>
                      <a:pt x="1" y="5"/>
                    </a:lnTo>
                    <a:lnTo>
                      <a:pt x="4" y="4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8" name="Freeform 1276"/>
              <p:cNvSpPr>
                <a:spLocks/>
              </p:cNvSpPr>
              <p:nvPr/>
            </p:nvSpPr>
            <p:spPr bwMode="auto">
              <a:xfrm>
                <a:off x="3605930" y="2215259"/>
                <a:ext cx="690154" cy="501553"/>
              </a:xfrm>
              <a:custGeom>
                <a:avLst/>
                <a:gdLst/>
                <a:ahLst/>
                <a:cxnLst>
                  <a:cxn ang="0">
                    <a:pos x="51" y="3"/>
                  </a:cxn>
                  <a:cxn ang="0">
                    <a:pos x="46" y="14"/>
                  </a:cxn>
                  <a:cxn ang="0">
                    <a:pos x="42" y="29"/>
                  </a:cxn>
                  <a:cxn ang="0">
                    <a:pos x="54" y="33"/>
                  </a:cxn>
                  <a:cxn ang="0">
                    <a:pos x="61" y="10"/>
                  </a:cxn>
                  <a:cxn ang="0">
                    <a:pos x="109" y="20"/>
                  </a:cxn>
                  <a:cxn ang="0">
                    <a:pos x="111" y="36"/>
                  </a:cxn>
                  <a:cxn ang="0">
                    <a:pos x="130" y="36"/>
                  </a:cxn>
                  <a:cxn ang="0">
                    <a:pos x="154" y="27"/>
                  </a:cxn>
                  <a:cxn ang="0">
                    <a:pos x="190" y="49"/>
                  </a:cxn>
                  <a:cxn ang="0">
                    <a:pos x="223" y="61"/>
                  </a:cxn>
                  <a:cxn ang="0">
                    <a:pos x="262" y="78"/>
                  </a:cxn>
                  <a:cxn ang="0">
                    <a:pos x="267" y="90"/>
                  </a:cxn>
                  <a:cxn ang="0">
                    <a:pos x="272" y="96"/>
                  </a:cxn>
                  <a:cxn ang="0">
                    <a:pos x="261" y="107"/>
                  </a:cxn>
                  <a:cxn ang="0">
                    <a:pos x="286" y="124"/>
                  </a:cxn>
                  <a:cxn ang="0">
                    <a:pos x="298" y="140"/>
                  </a:cxn>
                  <a:cxn ang="0">
                    <a:pos x="313" y="139"/>
                  </a:cxn>
                  <a:cxn ang="0">
                    <a:pos x="330" y="145"/>
                  </a:cxn>
                  <a:cxn ang="0">
                    <a:pos x="326" y="160"/>
                  </a:cxn>
                  <a:cxn ang="0">
                    <a:pos x="312" y="170"/>
                  </a:cxn>
                  <a:cxn ang="0">
                    <a:pos x="307" y="181"/>
                  </a:cxn>
                  <a:cxn ang="0">
                    <a:pos x="274" y="156"/>
                  </a:cxn>
                  <a:cxn ang="0">
                    <a:pos x="258" y="159"/>
                  </a:cxn>
                  <a:cxn ang="0">
                    <a:pos x="264" y="165"/>
                  </a:cxn>
                  <a:cxn ang="0">
                    <a:pos x="266" y="174"/>
                  </a:cxn>
                  <a:cxn ang="0">
                    <a:pos x="278" y="186"/>
                  </a:cxn>
                  <a:cxn ang="0">
                    <a:pos x="293" y="193"/>
                  </a:cxn>
                  <a:cxn ang="0">
                    <a:pos x="296" y="202"/>
                  </a:cxn>
                  <a:cxn ang="0">
                    <a:pos x="296" y="222"/>
                  </a:cxn>
                  <a:cxn ang="0">
                    <a:pos x="261" y="212"/>
                  </a:cxn>
                  <a:cxn ang="0">
                    <a:pos x="279" y="237"/>
                  </a:cxn>
                  <a:cxn ang="0">
                    <a:pos x="273" y="241"/>
                  </a:cxn>
                  <a:cxn ang="0">
                    <a:pos x="242" y="227"/>
                  </a:cxn>
                  <a:cxn ang="0">
                    <a:pos x="213" y="214"/>
                  </a:cxn>
                  <a:cxn ang="0">
                    <a:pos x="176" y="194"/>
                  </a:cxn>
                  <a:cxn ang="0">
                    <a:pos x="155" y="198"/>
                  </a:cxn>
                  <a:cxn ang="0">
                    <a:pos x="140" y="192"/>
                  </a:cxn>
                  <a:cxn ang="0">
                    <a:pos x="145" y="179"/>
                  </a:cxn>
                  <a:cxn ang="0">
                    <a:pos x="183" y="173"/>
                  </a:cxn>
                  <a:cxn ang="0">
                    <a:pos x="183" y="159"/>
                  </a:cxn>
                  <a:cxn ang="0">
                    <a:pos x="203" y="142"/>
                  </a:cxn>
                  <a:cxn ang="0">
                    <a:pos x="187" y="114"/>
                  </a:cxn>
                  <a:cxn ang="0">
                    <a:pos x="163" y="110"/>
                  </a:cxn>
                  <a:cxn ang="0">
                    <a:pos x="154" y="106"/>
                  </a:cxn>
                  <a:cxn ang="0">
                    <a:pos x="164" y="101"/>
                  </a:cxn>
                  <a:cxn ang="0">
                    <a:pos x="129" y="81"/>
                  </a:cxn>
                  <a:cxn ang="0">
                    <a:pos x="115" y="93"/>
                  </a:cxn>
                  <a:cxn ang="0">
                    <a:pos x="45" y="82"/>
                  </a:cxn>
                  <a:cxn ang="0">
                    <a:pos x="15" y="71"/>
                  </a:cxn>
                  <a:cxn ang="0">
                    <a:pos x="22" y="64"/>
                  </a:cxn>
                  <a:cxn ang="0">
                    <a:pos x="7" y="56"/>
                  </a:cxn>
                  <a:cxn ang="0">
                    <a:pos x="0" y="37"/>
                  </a:cxn>
                  <a:cxn ang="0">
                    <a:pos x="10" y="23"/>
                  </a:cxn>
                </a:cxnLst>
                <a:rect l="0" t="0" r="r" b="b"/>
                <a:pathLst>
                  <a:path w="333" h="242">
                    <a:moveTo>
                      <a:pt x="42" y="0"/>
                    </a:moveTo>
                    <a:lnTo>
                      <a:pt x="43" y="0"/>
                    </a:lnTo>
                    <a:lnTo>
                      <a:pt x="45" y="2"/>
                    </a:lnTo>
                    <a:lnTo>
                      <a:pt x="47" y="2"/>
                    </a:lnTo>
                    <a:lnTo>
                      <a:pt x="51" y="3"/>
                    </a:lnTo>
                    <a:lnTo>
                      <a:pt x="54" y="3"/>
                    </a:lnTo>
                    <a:lnTo>
                      <a:pt x="55" y="4"/>
                    </a:lnTo>
                    <a:lnTo>
                      <a:pt x="56" y="4"/>
                    </a:lnTo>
                    <a:lnTo>
                      <a:pt x="52" y="9"/>
                    </a:lnTo>
                    <a:lnTo>
                      <a:pt x="46" y="14"/>
                    </a:lnTo>
                    <a:lnTo>
                      <a:pt x="41" y="19"/>
                    </a:lnTo>
                    <a:lnTo>
                      <a:pt x="38" y="25"/>
                    </a:lnTo>
                    <a:lnTo>
                      <a:pt x="38" y="28"/>
                    </a:lnTo>
                    <a:lnTo>
                      <a:pt x="40" y="29"/>
                    </a:lnTo>
                    <a:lnTo>
                      <a:pt x="42" y="29"/>
                    </a:lnTo>
                    <a:lnTo>
                      <a:pt x="42" y="43"/>
                    </a:lnTo>
                    <a:lnTo>
                      <a:pt x="43" y="44"/>
                    </a:lnTo>
                    <a:lnTo>
                      <a:pt x="47" y="44"/>
                    </a:lnTo>
                    <a:lnTo>
                      <a:pt x="54" y="38"/>
                    </a:lnTo>
                    <a:lnTo>
                      <a:pt x="54" y="33"/>
                    </a:lnTo>
                    <a:lnTo>
                      <a:pt x="51" y="31"/>
                    </a:lnTo>
                    <a:lnTo>
                      <a:pt x="50" y="28"/>
                    </a:lnTo>
                    <a:lnTo>
                      <a:pt x="50" y="24"/>
                    </a:lnTo>
                    <a:lnTo>
                      <a:pt x="52" y="17"/>
                    </a:lnTo>
                    <a:lnTo>
                      <a:pt x="61" y="10"/>
                    </a:lnTo>
                    <a:lnTo>
                      <a:pt x="71" y="7"/>
                    </a:lnTo>
                    <a:lnTo>
                      <a:pt x="94" y="4"/>
                    </a:lnTo>
                    <a:lnTo>
                      <a:pt x="100" y="7"/>
                    </a:lnTo>
                    <a:lnTo>
                      <a:pt x="105" y="12"/>
                    </a:lnTo>
                    <a:lnTo>
                      <a:pt x="109" y="20"/>
                    </a:lnTo>
                    <a:lnTo>
                      <a:pt x="110" y="28"/>
                    </a:lnTo>
                    <a:lnTo>
                      <a:pt x="110" y="31"/>
                    </a:lnTo>
                    <a:lnTo>
                      <a:pt x="109" y="32"/>
                    </a:lnTo>
                    <a:lnTo>
                      <a:pt x="109" y="36"/>
                    </a:lnTo>
                    <a:lnTo>
                      <a:pt x="111" y="36"/>
                    </a:lnTo>
                    <a:lnTo>
                      <a:pt x="115" y="32"/>
                    </a:lnTo>
                    <a:lnTo>
                      <a:pt x="120" y="32"/>
                    </a:lnTo>
                    <a:lnTo>
                      <a:pt x="123" y="33"/>
                    </a:lnTo>
                    <a:lnTo>
                      <a:pt x="125" y="36"/>
                    </a:lnTo>
                    <a:lnTo>
                      <a:pt x="130" y="36"/>
                    </a:lnTo>
                    <a:lnTo>
                      <a:pt x="136" y="29"/>
                    </a:lnTo>
                    <a:lnTo>
                      <a:pt x="139" y="28"/>
                    </a:lnTo>
                    <a:lnTo>
                      <a:pt x="141" y="25"/>
                    </a:lnTo>
                    <a:lnTo>
                      <a:pt x="144" y="25"/>
                    </a:lnTo>
                    <a:lnTo>
                      <a:pt x="154" y="27"/>
                    </a:lnTo>
                    <a:lnTo>
                      <a:pt x="165" y="28"/>
                    </a:lnTo>
                    <a:lnTo>
                      <a:pt x="174" y="32"/>
                    </a:lnTo>
                    <a:lnTo>
                      <a:pt x="180" y="38"/>
                    </a:lnTo>
                    <a:lnTo>
                      <a:pt x="184" y="44"/>
                    </a:lnTo>
                    <a:lnTo>
                      <a:pt x="190" y="49"/>
                    </a:lnTo>
                    <a:lnTo>
                      <a:pt x="199" y="52"/>
                    </a:lnTo>
                    <a:lnTo>
                      <a:pt x="214" y="52"/>
                    </a:lnTo>
                    <a:lnTo>
                      <a:pt x="222" y="56"/>
                    </a:lnTo>
                    <a:lnTo>
                      <a:pt x="223" y="58"/>
                    </a:lnTo>
                    <a:lnTo>
                      <a:pt x="223" y="61"/>
                    </a:lnTo>
                    <a:lnTo>
                      <a:pt x="233" y="64"/>
                    </a:lnTo>
                    <a:lnTo>
                      <a:pt x="240" y="70"/>
                    </a:lnTo>
                    <a:lnTo>
                      <a:pt x="251" y="72"/>
                    </a:lnTo>
                    <a:lnTo>
                      <a:pt x="251" y="78"/>
                    </a:lnTo>
                    <a:lnTo>
                      <a:pt x="262" y="78"/>
                    </a:lnTo>
                    <a:lnTo>
                      <a:pt x="264" y="80"/>
                    </a:lnTo>
                    <a:lnTo>
                      <a:pt x="266" y="82"/>
                    </a:lnTo>
                    <a:lnTo>
                      <a:pt x="268" y="85"/>
                    </a:lnTo>
                    <a:lnTo>
                      <a:pt x="269" y="88"/>
                    </a:lnTo>
                    <a:lnTo>
                      <a:pt x="267" y="90"/>
                    </a:lnTo>
                    <a:lnTo>
                      <a:pt x="263" y="90"/>
                    </a:lnTo>
                    <a:lnTo>
                      <a:pt x="256" y="93"/>
                    </a:lnTo>
                    <a:lnTo>
                      <a:pt x="259" y="95"/>
                    </a:lnTo>
                    <a:lnTo>
                      <a:pt x="269" y="95"/>
                    </a:lnTo>
                    <a:lnTo>
                      <a:pt x="272" y="96"/>
                    </a:lnTo>
                    <a:lnTo>
                      <a:pt x="273" y="98"/>
                    </a:lnTo>
                    <a:lnTo>
                      <a:pt x="269" y="100"/>
                    </a:lnTo>
                    <a:lnTo>
                      <a:pt x="267" y="102"/>
                    </a:lnTo>
                    <a:lnTo>
                      <a:pt x="264" y="103"/>
                    </a:lnTo>
                    <a:lnTo>
                      <a:pt x="261" y="107"/>
                    </a:lnTo>
                    <a:lnTo>
                      <a:pt x="268" y="111"/>
                    </a:lnTo>
                    <a:lnTo>
                      <a:pt x="272" y="111"/>
                    </a:lnTo>
                    <a:lnTo>
                      <a:pt x="274" y="117"/>
                    </a:lnTo>
                    <a:lnTo>
                      <a:pt x="278" y="121"/>
                    </a:lnTo>
                    <a:lnTo>
                      <a:pt x="286" y="124"/>
                    </a:lnTo>
                    <a:lnTo>
                      <a:pt x="292" y="125"/>
                    </a:lnTo>
                    <a:lnTo>
                      <a:pt x="293" y="129"/>
                    </a:lnTo>
                    <a:lnTo>
                      <a:pt x="293" y="132"/>
                    </a:lnTo>
                    <a:lnTo>
                      <a:pt x="296" y="137"/>
                    </a:lnTo>
                    <a:lnTo>
                      <a:pt x="298" y="140"/>
                    </a:lnTo>
                    <a:lnTo>
                      <a:pt x="304" y="140"/>
                    </a:lnTo>
                    <a:lnTo>
                      <a:pt x="308" y="139"/>
                    </a:lnTo>
                    <a:lnTo>
                      <a:pt x="309" y="137"/>
                    </a:lnTo>
                    <a:lnTo>
                      <a:pt x="312" y="137"/>
                    </a:lnTo>
                    <a:lnTo>
                      <a:pt x="313" y="139"/>
                    </a:lnTo>
                    <a:lnTo>
                      <a:pt x="314" y="141"/>
                    </a:lnTo>
                    <a:lnTo>
                      <a:pt x="317" y="142"/>
                    </a:lnTo>
                    <a:lnTo>
                      <a:pt x="318" y="144"/>
                    </a:lnTo>
                    <a:lnTo>
                      <a:pt x="326" y="144"/>
                    </a:lnTo>
                    <a:lnTo>
                      <a:pt x="330" y="145"/>
                    </a:lnTo>
                    <a:lnTo>
                      <a:pt x="332" y="146"/>
                    </a:lnTo>
                    <a:lnTo>
                      <a:pt x="333" y="149"/>
                    </a:lnTo>
                    <a:lnTo>
                      <a:pt x="333" y="155"/>
                    </a:lnTo>
                    <a:lnTo>
                      <a:pt x="331" y="158"/>
                    </a:lnTo>
                    <a:lnTo>
                      <a:pt x="326" y="160"/>
                    </a:lnTo>
                    <a:lnTo>
                      <a:pt x="321" y="160"/>
                    </a:lnTo>
                    <a:lnTo>
                      <a:pt x="321" y="166"/>
                    </a:lnTo>
                    <a:lnTo>
                      <a:pt x="318" y="169"/>
                    </a:lnTo>
                    <a:lnTo>
                      <a:pt x="316" y="170"/>
                    </a:lnTo>
                    <a:lnTo>
                      <a:pt x="312" y="170"/>
                    </a:lnTo>
                    <a:lnTo>
                      <a:pt x="312" y="173"/>
                    </a:lnTo>
                    <a:lnTo>
                      <a:pt x="311" y="176"/>
                    </a:lnTo>
                    <a:lnTo>
                      <a:pt x="311" y="179"/>
                    </a:lnTo>
                    <a:lnTo>
                      <a:pt x="309" y="180"/>
                    </a:lnTo>
                    <a:lnTo>
                      <a:pt x="307" y="181"/>
                    </a:lnTo>
                    <a:lnTo>
                      <a:pt x="298" y="179"/>
                    </a:lnTo>
                    <a:lnTo>
                      <a:pt x="292" y="174"/>
                    </a:lnTo>
                    <a:lnTo>
                      <a:pt x="286" y="168"/>
                    </a:lnTo>
                    <a:lnTo>
                      <a:pt x="281" y="161"/>
                    </a:lnTo>
                    <a:lnTo>
                      <a:pt x="274" y="156"/>
                    </a:lnTo>
                    <a:lnTo>
                      <a:pt x="266" y="154"/>
                    </a:lnTo>
                    <a:lnTo>
                      <a:pt x="264" y="154"/>
                    </a:lnTo>
                    <a:lnTo>
                      <a:pt x="262" y="156"/>
                    </a:lnTo>
                    <a:lnTo>
                      <a:pt x="259" y="158"/>
                    </a:lnTo>
                    <a:lnTo>
                      <a:pt x="258" y="159"/>
                    </a:lnTo>
                    <a:lnTo>
                      <a:pt x="261" y="160"/>
                    </a:lnTo>
                    <a:lnTo>
                      <a:pt x="264" y="160"/>
                    </a:lnTo>
                    <a:lnTo>
                      <a:pt x="266" y="159"/>
                    </a:lnTo>
                    <a:lnTo>
                      <a:pt x="266" y="164"/>
                    </a:lnTo>
                    <a:lnTo>
                      <a:pt x="264" y="165"/>
                    </a:lnTo>
                    <a:lnTo>
                      <a:pt x="262" y="165"/>
                    </a:lnTo>
                    <a:lnTo>
                      <a:pt x="261" y="164"/>
                    </a:lnTo>
                    <a:lnTo>
                      <a:pt x="261" y="170"/>
                    </a:lnTo>
                    <a:lnTo>
                      <a:pt x="266" y="170"/>
                    </a:lnTo>
                    <a:lnTo>
                      <a:pt x="266" y="174"/>
                    </a:lnTo>
                    <a:lnTo>
                      <a:pt x="268" y="178"/>
                    </a:lnTo>
                    <a:lnTo>
                      <a:pt x="269" y="180"/>
                    </a:lnTo>
                    <a:lnTo>
                      <a:pt x="272" y="184"/>
                    </a:lnTo>
                    <a:lnTo>
                      <a:pt x="274" y="185"/>
                    </a:lnTo>
                    <a:lnTo>
                      <a:pt x="278" y="186"/>
                    </a:lnTo>
                    <a:lnTo>
                      <a:pt x="284" y="186"/>
                    </a:lnTo>
                    <a:lnTo>
                      <a:pt x="284" y="188"/>
                    </a:lnTo>
                    <a:lnTo>
                      <a:pt x="286" y="190"/>
                    </a:lnTo>
                    <a:lnTo>
                      <a:pt x="293" y="190"/>
                    </a:lnTo>
                    <a:lnTo>
                      <a:pt x="293" y="193"/>
                    </a:lnTo>
                    <a:lnTo>
                      <a:pt x="292" y="195"/>
                    </a:lnTo>
                    <a:lnTo>
                      <a:pt x="292" y="197"/>
                    </a:lnTo>
                    <a:lnTo>
                      <a:pt x="293" y="198"/>
                    </a:lnTo>
                    <a:lnTo>
                      <a:pt x="293" y="199"/>
                    </a:lnTo>
                    <a:lnTo>
                      <a:pt x="296" y="202"/>
                    </a:lnTo>
                    <a:lnTo>
                      <a:pt x="297" y="204"/>
                    </a:lnTo>
                    <a:lnTo>
                      <a:pt x="298" y="205"/>
                    </a:lnTo>
                    <a:lnTo>
                      <a:pt x="299" y="208"/>
                    </a:lnTo>
                    <a:lnTo>
                      <a:pt x="299" y="210"/>
                    </a:lnTo>
                    <a:lnTo>
                      <a:pt x="296" y="222"/>
                    </a:lnTo>
                    <a:lnTo>
                      <a:pt x="294" y="224"/>
                    </a:lnTo>
                    <a:lnTo>
                      <a:pt x="288" y="223"/>
                    </a:lnTo>
                    <a:lnTo>
                      <a:pt x="279" y="220"/>
                    </a:lnTo>
                    <a:lnTo>
                      <a:pt x="269" y="217"/>
                    </a:lnTo>
                    <a:lnTo>
                      <a:pt x="261" y="212"/>
                    </a:lnTo>
                    <a:lnTo>
                      <a:pt x="256" y="208"/>
                    </a:lnTo>
                    <a:lnTo>
                      <a:pt x="251" y="208"/>
                    </a:lnTo>
                    <a:lnTo>
                      <a:pt x="258" y="214"/>
                    </a:lnTo>
                    <a:lnTo>
                      <a:pt x="276" y="229"/>
                    </a:lnTo>
                    <a:lnTo>
                      <a:pt x="279" y="237"/>
                    </a:lnTo>
                    <a:lnTo>
                      <a:pt x="279" y="238"/>
                    </a:lnTo>
                    <a:lnTo>
                      <a:pt x="278" y="241"/>
                    </a:lnTo>
                    <a:lnTo>
                      <a:pt x="277" y="242"/>
                    </a:lnTo>
                    <a:lnTo>
                      <a:pt x="274" y="242"/>
                    </a:lnTo>
                    <a:lnTo>
                      <a:pt x="273" y="241"/>
                    </a:lnTo>
                    <a:lnTo>
                      <a:pt x="273" y="237"/>
                    </a:lnTo>
                    <a:lnTo>
                      <a:pt x="272" y="237"/>
                    </a:lnTo>
                    <a:lnTo>
                      <a:pt x="261" y="233"/>
                    </a:lnTo>
                    <a:lnTo>
                      <a:pt x="252" y="231"/>
                    </a:lnTo>
                    <a:lnTo>
                      <a:pt x="242" y="227"/>
                    </a:lnTo>
                    <a:lnTo>
                      <a:pt x="235" y="224"/>
                    </a:lnTo>
                    <a:lnTo>
                      <a:pt x="229" y="223"/>
                    </a:lnTo>
                    <a:lnTo>
                      <a:pt x="222" y="220"/>
                    </a:lnTo>
                    <a:lnTo>
                      <a:pt x="217" y="218"/>
                    </a:lnTo>
                    <a:lnTo>
                      <a:pt x="213" y="214"/>
                    </a:lnTo>
                    <a:lnTo>
                      <a:pt x="214" y="209"/>
                    </a:lnTo>
                    <a:lnTo>
                      <a:pt x="198" y="199"/>
                    </a:lnTo>
                    <a:lnTo>
                      <a:pt x="183" y="189"/>
                    </a:lnTo>
                    <a:lnTo>
                      <a:pt x="179" y="193"/>
                    </a:lnTo>
                    <a:lnTo>
                      <a:pt x="176" y="194"/>
                    </a:lnTo>
                    <a:lnTo>
                      <a:pt x="175" y="195"/>
                    </a:lnTo>
                    <a:lnTo>
                      <a:pt x="173" y="195"/>
                    </a:lnTo>
                    <a:lnTo>
                      <a:pt x="169" y="192"/>
                    </a:lnTo>
                    <a:lnTo>
                      <a:pt x="168" y="192"/>
                    </a:lnTo>
                    <a:lnTo>
                      <a:pt x="155" y="198"/>
                    </a:lnTo>
                    <a:lnTo>
                      <a:pt x="153" y="198"/>
                    </a:lnTo>
                    <a:lnTo>
                      <a:pt x="150" y="197"/>
                    </a:lnTo>
                    <a:lnTo>
                      <a:pt x="146" y="195"/>
                    </a:lnTo>
                    <a:lnTo>
                      <a:pt x="144" y="194"/>
                    </a:lnTo>
                    <a:lnTo>
                      <a:pt x="140" y="192"/>
                    </a:lnTo>
                    <a:lnTo>
                      <a:pt x="138" y="186"/>
                    </a:lnTo>
                    <a:lnTo>
                      <a:pt x="139" y="185"/>
                    </a:lnTo>
                    <a:lnTo>
                      <a:pt x="140" y="183"/>
                    </a:lnTo>
                    <a:lnTo>
                      <a:pt x="143" y="180"/>
                    </a:lnTo>
                    <a:lnTo>
                      <a:pt x="145" y="179"/>
                    </a:lnTo>
                    <a:lnTo>
                      <a:pt x="149" y="176"/>
                    </a:lnTo>
                    <a:lnTo>
                      <a:pt x="151" y="175"/>
                    </a:lnTo>
                    <a:lnTo>
                      <a:pt x="174" y="175"/>
                    </a:lnTo>
                    <a:lnTo>
                      <a:pt x="178" y="174"/>
                    </a:lnTo>
                    <a:lnTo>
                      <a:pt x="183" y="173"/>
                    </a:lnTo>
                    <a:lnTo>
                      <a:pt x="190" y="170"/>
                    </a:lnTo>
                    <a:lnTo>
                      <a:pt x="188" y="169"/>
                    </a:lnTo>
                    <a:lnTo>
                      <a:pt x="185" y="166"/>
                    </a:lnTo>
                    <a:lnTo>
                      <a:pt x="183" y="161"/>
                    </a:lnTo>
                    <a:lnTo>
                      <a:pt x="183" y="159"/>
                    </a:lnTo>
                    <a:lnTo>
                      <a:pt x="184" y="158"/>
                    </a:lnTo>
                    <a:lnTo>
                      <a:pt x="187" y="156"/>
                    </a:lnTo>
                    <a:lnTo>
                      <a:pt x="192" y="156"/>
                    </a:lnTo>
                    <a:lnTo>
                      <a:pt x="198" y="150"/>
                    </a:lnTo>
                    <a:lnTo>
                      <a:pt x="203" y="142"/>
                    </a:lnTo>
                    <a:lnTo>
                      <a:pt x="204" y="140"/>
                    </a:lnTo>
                    <a:lnTo>
                      <a:pt x="205" y="136"/>
                    </a:lnTo>
                    <a:lnTo>
                      <a:pt x="203" y="129"/>
                    </a:lnTo>
                    <a:lnTo>
                      <a:pt x="195" y="121"/>
                    </a:lnTo>
                    <a:lnTo>
                      <a:pt x="187" y="114"/>
                    </a:lnTo>
                    <a:lnTo>
                      <a:pt x="178" y="109"/>
                    </a:lnTo>
                    <a:lnTo>
                      <a:pt x="170" y="106"/>
                    </a:lnTo>
                    <a:lnTo>
                      <a:pt x="168" y="106"/>
                    </a:lnTo>
                    <a:lnTo>
                      <a:pt x="165" y="107"/>
                    </a:lnTo>
                    <a:lnTo>
                      <a:pt x="163" y="110"/>
                    </a:lnTo>
                    <a:lnTo>
                      <a:pt x="160" y="111"/>
                    </a:lnTo>
                    <a:lnTo>
                      <a:pt x="156" y="111"/>
                    </a:lnTo>
                    <a:lnTo>
                      <a:pt x="155" y="109"/>
                    </a:lnTo>
                    <a:lnTo>
                      <a:pt x="154" y="107"/>
                    </a:lnTo>
                    <a:lnTo>
                      <a:pt x="154" y="106"/>
                    </a:lnTo>
                    <a:lnTo>
                      <a:pt x="155" y="103"/>
                    </a:lnTo>
                    <a:lnTo>
                      <a:pt x="156" y="102"/>
                    </a:lnTo>
                    <a:lnTo>
                      <a:pt x="159" y="102"/>
                    </a:lnTo>
                    <a:lnTo>
                      <a:pt x="161" y="101"/>
                    </a:lnTo>
                    <a:lnTo>
                      <a:pt x="164" y="101"/>
                    </a:lnTo>
                    <a:lnTo>
                      <a:pt x="160" y="97"/>
                    </a:lnTo>
                    <a:lnTo>
                      <a:pt x="145" y="85"/>
                    </a:lnTo>
                    <a:lnTo>
                      <a:pt x="139" y="81"/>
                    </a:lnTo>
                    <a:lnTo>
                      <a:pt x="134" y="78"/>
                    </a:lnTo>
                    <a:lnTo>
                      <a:pt x="129" y="81"/>
                    </a:lnTo>
                    <a:lnTo>
                      <a:pt x="126" y="85"/>
                    </a:lnTo>
                    <a:lnTo>
                      <a:pt x="124" y="87"/>
                    </a:lnTo>
                    <a:lnTo>
                      <a:pt x="121" y="91"/>
                    </a:lnTo>
                    <a:lnTo>
                      <a:pt x="119" y="92"/>
                    </a:lnTo>
                    <a:lnTo>
                      <a:pt x="115" y="93"/>
                    </a:lnTo>
                    <a:lnTo>
                      <a:pt x="112" y="93"/>
                    </a:lnTo>
                    <a:lnTo>
                      <a:pt x="111" y="92"/>
                    </a:lnTo>
                    <a:lnTo>
                      <a:pt x="111" y="85"/>
                    </a:lnTo>
                    <a:lnTo>
                      <a:pt x="47" y="85"/>
                    </a:lnTo>
                    <a:lnTo>
                      <a:pt x="45" y="82"/>
                    </a:lnTo>
                    <a:lnTo>
                      <a:pt x="42" y="81"/>
                    </a:lnTo>
                    <a:lnTo>
                      <a:pt x="37" y="76"/>
                    </a:lnTo>
                    <a:lnTo>
                      <a:pt x="18" y="76"/>
                    </a:lnTo>
                    <a:lnTo>
                      <a:pt x="17" y="73"/>
                    </a:lnTo>
                    <a:lnTo>
                      <a:pt x="15" y="71"/>
                    </a:lnTo>
                    <a:lnTo>
                      <a:pt x="12" y="70"/>
                    </a:lnTo>
                    <a:lnTo>
                      <a:pt x="10" y="64"/>
                    </a:lnTo>
                    <a:lnTo>
                      <a:pt x="13" y="63"/>
                    </a:lnTo>
                    <a:lnTo>
                      <a:pt x="18" y="63"/>
                    </a:lnTo>
                    <a:lnTo>
                      <a:pt x="22" y="64"/>
                    </a:lnTo>
                    <a:lnTo>
                      <a:pt x="27" y="66"/>
                    </a:lnTo>
                    <a:lnTo>
                      <a:pt x="27" y="61"/>
                    </a:lnTo>
                    <a:lnTo>
                      <a:pt x="22" y="59"/>
                    </a:lnTo>
                    <a:lnTo>
                      <a:pt x="15" y="57"/>
                    </a:lnTo>
                    <a:lnTo>
                      <a:pt x="7" y="56"/>
                    </a:lnTo>
                    <a:lnTo>
                      <a:pt x="5" y="56"/>
                    </a:lnTo>
                    <a:lnTo>
                      <a:pt x="3" y="53"/>
                    </a:lnTo>
                    <a:lnTo>
                      <a:pt x="2" y="52"/>
                    </a:lnTo>
                    <a:lnTo>
                      <a:pt x="0" y="47"/>
                    </a:lnTo>
                    <a:lnTo>
                      <a:pt x="0" y="37"/>
                    </a:lnTo>
                    <a:lnTo>
                      <a:pt x="1" y="33"/>
                    </a:lnTo>
                    <a:lnTo>
                      <a:pt x="2" y="31"/>
                    </a:lnTo>
                    <a:lnTo>
                      <a:pt x="5" y="29"/>
                    </a:lnTo>
                    <a:lnTo>
                      <a:pt x="8" y="25"/>
                    </a:lnTo>
                    <a:lnTo>
                      <a:pt x="10" y="23"/>
                    </a:lnTo>
                    <a:lnTo>
                      <a:pt x="10" y="15"/>
                    </a:lnTo>
                    <a:lnTo>
                      <a:pt x="18" y="8"/>
                    </a:lnTo>
                    <a:lnTo>
                      <a:pt x="30" y="3"/>
                    </a:lnTo>
                    <a:lnTo>
                      <a:pt x="4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9" name="Freeform 1277"/>
              <p:cNvSpPr>
                <a:spLocks/>
              </p:cNvSpPr>
              <p:nvPr/>
            </p:nvSpPr>
            <p:spPr bwMode="auto">
              <a:xfrm>
                <a:off x="3887795" y="2654636"/>
                <a:ext cx="18653" cy="621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5" y="0"/>
                  </a:cxn>
                  <a:cxn ang="0">
                    <a:pos x="7" y="1"/>
                  </a:cxn>
                  <a:cxn ang="0">
                    <a:pos x="9" y="2"/>
                  </a:cxn>
                  <a:cxn ang="0">
                    <a:pos x="7" y="3"/>
                  </a:cxn>
                  <a:cxn ang="0">
                    <a:pos x="3" y="3"/>
                  </a:cxn>
                  <a:cxn ang="0">
                    <a:pos x="0" y="2"/>
                  </a:cxn>
                  <a:cxn ang="0">
                    <a:pos x="2" y="0"/>
                  </a:cxn>
                </a:cxnLst>
                <a:rect l="0" t="0" r="r" b="b"/>
                <a:pathLst>
                  <a:path w="9" h="3">
                    <a:moveTo>
                      <a:pt x="2" y="0"/>
                    </a:moveTo>
                    <a:lnTo>
                      <a:pt x="5" y="0"/>
                    </a:lnTo>
                    <a:lnTo>
                      <a:pt x="7" y="1"/>
                    </a:lnTo>
                    <a:lnTo>
                      <a:pt x="9" y="2"/>
                    </a:lnTo>
                    <a:lnTo>
                      <a:pt x="7" y="3"/>
                    </a:lnTo>
                    <a:lnTo>
                      <a:pt x="3" y="3"/>
                    </a:lnTo>
                    <a:lnTo>
                      <a:pt x="0" y="2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0" name="Freeform 1278"/>
              <p:cNvSpPr>
                <a:spLocks/>
              </p:cNvSpPr>
              <p:nvPr/>
            </p:nvSpPr>
            <p:spPr bwMode="auto">
              <a:xfrm>
                <a:off x="3748934" y="2553082"/>
                <a:ext cx="14508" cy="1450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6" y="5"/>
                  </a:cxn>
                  <a:cxn ang="0">
                    <a:pos x="7" y="7"/>
                  </a:cxn>
                  <a:cxn ang="0">
                    <a:pos x="3" y="6"/>
                  </a:cxn>
                  <a:cxn ang="0">
                    <a:pos x="1" y="5"/>
                  </a:cxn>
                  <a:cxn ang="0">
                    <a:pos x="0" y="3"/>
                  </a:cxn>
                  <a:cxn ang="0">
                    <a:pos x="0" y="1"/>
                  </a:cxn>
                  <a:cxn ang="0">
                    <a:pos x="2" y="0"/>
                  </a:cxn>
                </a:cxnLst>
                <a:rect l="0" t="0" r="r" b="b"/>
                <a:pathLst>
                  <a:path w="7" h="7">
                    <a:moveTo>
                      <a:pt x="2" y="0"/>
                    </a:moveTo>
                    <a:lnTo>
                      <a:pt x="5" y="2"/>
                    </a:lnTo>
                    <a:lnTo>
                      <a:pt x="5" y="3"/>
                    </a:lnTo>
                    <a:lnTo>
                      <a:pt x="6" y="5"/>
                    </a:lnTo>
                    <a:lnTo>
                      <a:pt x="7" y="7"/>
                    </a:lnTo>
                    <a:lnTo>
                      <a:pt x="3" y="6"/>
                    </a:lnTo>
                    <a:lnTo>
                      <a:pt x="1" y="5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1" name="Freeform 1279"/>
              <p:cNvSpPr>
                <a:spLocks/>
              </p:cNvSpPr>
              <p:nvPr/>
            </p:nvSpPr>
            <p:spPr bwMode="auto">
              <a:xfrm>
                <a:off x="3560334" y="1713706"/>
                <a:ext cx="741967" cy="387564"/>
              </a:xfrm>
              <a:custGeom>
                <a:avLst/>
                <a:gdLst/>
                <a:ahLst/>
                <a:cxnLst>
                  <a:cxn ang="0">
                    <a:pos x="225" y="2"/>
                  </a:cxn>
                  <a:cxn ang="0">
                    <a:pos x="291" y="10"/>
                  </a:cxn>
                  <a:cxn ang="0">
                    <a:pos x="324" y="7"/>
                  </a:cxn>
                  <a:cxn ang="0">
                    <a:pos x="331" y="15"/>
                  </a:cxn>
                  <a:cxn ang="0">
                    <a:pos x="358" y="25"/>
                  </a:cxn>
                  <a:cxn ang="0">
                    <a:pos x="352" y="30"/>
                  </a:cxn>
                  <a:cxn ang="0">
                    <a:pos x="305" y="41"/>
                  </a:cxn>
                  <a:cxn ang="0">
                    <a:pos x="311" y="47"/>
                  </a:cxn>
                  <a:cxn ang="0">
                    <a:pos x="273" y="68"/>
                  </a:cxn>
                  <a:cxn ang="0">
                    <a:pos x="235" y="98"/>
                  </a:cxn>
                  <a:cxn ang="0">
                    <a:pos x="196" y="104"/>
                  </a:cxn>
                  <a:cxn ang="0">
                    <a:pos x="198" y="115"/>
                  </a:cxn>
                  <a:cxn ang="0">
                    <a:pos x="188" y="115"/>
                  </a:cxn>
                  <a:cxn ang="0">
                    <a:pos x="200" y="125"/>
                  </a:cxn>
                  <a:cxn ang="0">
                    <a:pos x="161" y="144"/>
                  </a:cxn>
                  <a:cxn ang="0">
                    <a:pos x="161" y="158"/>
                  </a:cxn>
                  <a:cxn ang="0">
                    <a:pos x="147" y="169"/>
                  </a:cxn>
                  <a:cxn ang="0">
                    <a:pos x="163" y="173"/>
                  </a:cxn>
                  <a:cxn ang="0">
                    <a:pos x="131" y="187"/>
                  </a:cxn>
                  <a:cxn ang="0">
                    <a:pos x="119" y="181"/>
                  </a:cxn>
                  <a:cxn ang="0">
                    <a:pos x="74" y="184"/>
                  </a:cxn>
                  <a:cxn ang="0">
                    <a:pos x="33" y="181"/>
                  </a:cxn>
                  <a:cxn ang="0">
                    <a:pos x="27" y="178"/>
                  </a:cxn>
                  <a:cxn ang="0">
                    <a:pos x="45" y="166"/>
                  </a:cxn>
                  <a:cxn ang="0">
                    <a:pos x="44" y="154"/>
                  </a:cxn>
                  <a:cxn ang="0">
                    <a:pos x="53" y="145"/>
                  </a:cxn>
                  <a:cxn ang="0">
                    <a:pos x="79" y="157"/>
                  </a:cxn>
                  <a:cxn ang="0">
                    <a:pos x="71" y="143"/>
                  </a:cxn>
                  <a:cxn ang="0">
                    <a:pos x="59" y="138"/>
                  </a:cxn>
                  <a:cxn ang="0">
                    <a:pos x="54" y="129"/>
                  </a:cxn>
                  <a:cxn ang="0">
                    <a:pos x="78" y="119"/>
                  </a:cxn>
                  <a:cxn ang="0">
                    <a:pos x="76" y="99"/>
                  </a:cxn>
                  <a:cxn ang="0">
                    <a:pos x="58" y="88"/>
                  </a:cxn>
                  <a:cxn ang="0">
                    <a:pos x="63" y="83"/>
                  </a:cxn>
                  <a:cxn ang="0">
                    <a:pos x="103" y="90"/>
                  </a:cxn>
                  <a:cxn ang="0">
                    <a:pos x="112" y="93"/>
                  </a:cxn>
                  <a:cxn ang="0">
                    <a:pos x="102" y="84"/>
                  </a:cxn>
                  <a:cxn ang="0">
                    <a:pos x="123" y="79"/>
                  </a:cxn>
                  <a:cxn ang="0">
                    <a:pos x="128" y="73"/>
                  </a:cxn>
                  <a:cxn ang="0">
                    <a:pos x="94" y="74"/>
                  </a:cxn>
                  <a:cxn ang="0">
                    <a:pos x="73" y="76"/>
                  </a:cxn>
                  <a:cxn ang="0">
                    <a:pos x="55" y="74"/>
                  </a:cxn>
                  <a:cxn ang="0">
                    <a:pos x="32" y="65"/>
                  </a:cxn>
                  <a:cxn ang="0">
                    <a:pos x="23" y="61"/>
                  </a:cxn>
                  <a:cxn ang="0">
                    <a:pos x="45" y="47"/>
                  </a:cxn>
                  <a:cxn ang="0">
                    <a:pos x="27" y="55"/>
                  </a:cxn>
                  <a:cxn ang="0">
                    <a:pos x="17" y="51"/>
                  </a:cxn>
                  <a:cxn ang="0">
                    <a:pos x="15" y="45"/>
                  </a:cxn>
                  <a:cxn ang="0">
                    <a:pos x="4" y="42"/>
                  </a:cxn>
                  <a:cxn ang="0">
                    <a:pos x="53" y="31"/>
                  </a:cxn>
                  <a:cxn ang="0">
                    <a:pos x="64" y="23"/>
                  </a:cxn>
                  <a:cxn ang="0">
                    <a:pos x="77" y="21"/>
                  </a:cxn>
                  <a:cxn ang="0">
                    <a:pos x="104" y="16"/>
                  </a:cxn>
                  <a:cxn ang="0">
                    <a:pos x="121" y="12"/>
                  </a:cxn>
                  <a:cxn ang="0">
                    <a:pos x="132" y="5"/>
                  </a:cxn>
                  <a:cxn ang="0">
                    <a:pos x="193" y="3"/>
                  </a:cxn>
                  <a:cxn ang="0">
                    <a:pos x="207" y="5"/>
                  </a:cxn>
                </a:cxnLst>
                <a:rect l="0" t="0" r="r" b="b"/>
                <a:pathLst>
                  <a:path w="358" h="187">
                    <a:moveTo>
                      <a:pt x="215" y="0"/>
                    </a:moveTo>
                    <a:lnTo>
                      <a:pt x="219" y="0"/>
                    </a:lnTo>
                    <a:lnTo>
                      <a:pt x="222" y="1"/>
                    </a:lnTo>
                    <a:lnTo>
                      <a:pt x="225" y="2"/>
                    </a:lnTo>
                    <a:lnTo>
                      <a:pt x="260" y="2"/>
                    </a:lnTo>
                    <a:lnTo>
                      <a:pt x="273" y="3"/>
                    </a:lnTo>
                    <a:lnTo>
                      <a:pt x="284" y="6"/>
                    </a:lnTo>
                    <a:lnTo>
                      <a:pt x="291" y="10"/>
                    </a:lnTo>
                    <a:lnTo>
                      <a:pt x="290" y="11"/>
                    </a:lnTo>
                    <a:lnTo>
                      <a:pt x="288" y="12"/>
                    </a:lnTo>
                    <a:lnTo>
                      <a:pt x="316" y="5"/>
                    </a:lnTo>
                    <a:lnTo>
                      <a:pt x="324" y="7"/>
                    </a:lnTo>
                    <a:lnTo>
                      <a:pt x="326" y="8"/>
                    </a:lnTo>
                    <a:lnTo>
                      <a:pt x="329" y="11"/>
                    </a:lnTo>
                    <a:lnTo>
                      <a:pt x="330" y="13"/>
                    </a:lnTo>
                    <a:lnTo>
                      <a:pt x="331" y="15"/>
                    </a:lnTo>
                    <a:lnTo>
                      <a:pt x="335" y="17"/>
                    </a:lnTo>
                    <a:lnTo>
                      <a:pt x="343" y="18"/>
                    </a:lnTo>
                    <a:lnTo>
                      <a:pt x="355" y="21"/>
                    </a:lnTo>
                    <a:lnTo>
                      <a:pt x="358" y="25"/>
                    </a:lnTo>
                    <a:lnTo>
                      <a:pt x="358" y="27"/>
                    </a:lnTo>
                    <a:lnTo>
                      <a:pt x="355" y="29"/>
                    </a:lnTo>
                    <a:lnTo>
                      <a:pt x="354" y="29"/>
                    </a:lnTo>
                    <a:lnTo>
                      <a:pt x="352" y="30"/>
                    </a:lnTo>
                    <a:lnTo>
                      <a:pt x="349" y="30"/>
                    </a:lnTo>
                    <a:lnTo>
                      <a:pt x="334" y="37"/>
                    </a:lnTo>
                    <a:lnTo>
                      <a:pt x="320" y="40"/>
                    </a:lnTo>
                    <a:lnTo>
                      <a:pt x="305" y="41"/>
                    </a:lnTo>
                    <a:lnTo>
                      <a:pt x="289" y="46"/>
                    </a:lnTo>
                    <a:lnTo>
                      <a:pt x="294" y="49"/>
                    </a:lnTo>
                    <a:lnTo>
                      <a:pt x="303" y="49"/>
                    </a:lnTo>
                    <a:lnTo>
                      <a:pt x="311" y="47"/>
                    </a:lnTo>
                    <a:lnTo>
                      <a:pt x="320" y="47"/>
                    </a:lnTo>
                    <a:lnTo>
                      <a:pt x="310" y="54"/>
                    </a:lnTo>
                    <a:lnTo>
                      <a:pt x="285" y="64"/>
                    </a:lnTo>
                    <a:lnTo>
                      <a:pt x="273" y="68"/>
                    </a:lnTo>
                    <a:lnTo>
                      <a:pt x="262" y="73"/>
                    </a:lnTo>
                    <a:lnTo>
                      <a:pt x="252" y="81"/>
                    </a:lnTo>
                    <a:lnTo>
                      <a:pt x="244" y="90"/>
                    </a:lnTo>
                    <a:lnTo>
                      <a:pt x="235" y="98"/>
                    </a:lnTo>
                    <a:lnTo>
                      <a:pt x="229" y="100"/>
                    </a:lnTo>
                    <a:lnTo>
                      <a:pt x="221" y="99"/>
                    </a:lnTo>
                    <a:lnTo>
                      <a:pt x="214" y="99"/>
                    </a:lnTo>
                    <a:lnTo>
                      <a:pt x="196" y="104"/>
                    </a:lnTo>
                    <a:lnTo>
                      <a:pt x="188" y="109"/>
                    </a:lnTo>
                    <a:lnTo>
                      <a:pt x="200" y="109"/>
                    </a:lnTo>
                    <a:lnTo>
                      <a:pt x="200" y="114"/>
                    </a:lnTo>
                    <a:lnTo>
                      <a:pt x="198" y="115"/>
                    </a:lnTo>
                    <a:lnTo>
                      <a:pt x="196" y="117"/>
                    </a:lnTo>
                    <a:lnTo>
                      <a:pt x="195" y="117"/>
                    </a:lnTo>
                    <a:lnTo>
                      <a:pt x="191" y="115"/>
                    </a:lnTo>
                    <a:lnTo>
                      <a:pt x="188" y="115"/>
                    </a:lnTo>
                    <a:lnTo>
                      <a:pt x="192" y="118"/>
                    </a:lnTo>
                    <a:lnTo>
                      <a:pt x="195" y="119"/>
                    </a:lnTo>
                    <a:lnTo>
                      <a:pt x="197" y="122"/>
                    </a:lnTo>
                    <a:lnTo>
                      <a:pt x="200" y="125"/>
                    </a:lnTo>
                    <a:lnTo>
                      <a:pt x="192" y="130"/>
                    </a:lnTo>
                    <a:lnTo>
                      <a:pt x="185" y="142"/>
                    </a:lnTo>
                    <a:lnTo>
                      <a:pt x="182" y="144"/>
                    </a:lnTo>
                    <a:lnTo>
                      <a:pt x="161" y="144"/>
                    </a:lnTo>
                    <a:lnTo>
                      <a:pt x="163" y="147"/>
                    </a:lnTo>
                    <a:lnTo>
                      <a:pt x="165" y="149"/>
                    </a:lnTo>
                    <a:lnTo>
                      <a:pt x="165" y="154"/>
                    </a:lnTo>
                    <a:lnTo>
                      <a:pt x="161" y="158"/>
                    </a:lnTo>
                    <a:lnTo>
                      <a:pt x="158" y="158"/>
                    </a:lnTo>
                    <a:lnTo>
                      <a:pt x="148" y="163"/>
                    </a:lnTo>
                    <a:lnTo>
                      <a:pt x="147" y="166"/>
                    </a:lnTo>
                    <a:lnTo>
                      <a:pt x="147" y="169"/>
                    </a:lnTo>
                    <a:lnTo>
                      <a:pt x="160" y="169"/>
                    </a:lnTo>
                    <a:lnTo>
                      <a:pt x="162" y="171"/>
                    </a:lnTo>
                    <a:lnTo>
                      <a:pt x="163" y="172"/>
                    </a:lnTo>
                    <a:lnTo>
                      <a:pt x="163" y="173"/>
                    </a:lnTo>
                    <a:lnTo>
                      <a:pt x="160" y="178"/>
                    </a:lnTo>
                    <a:lnTo>
                      <a:pt x="151" y="182"/>
                    </a:lnTo>
                    <a:lnTo>
                      <a:pt x="140" y="186"/>
                    </a:lnTo>
                    <a:lnTo>
                      <a:pt x="131" y="187"/>
                    </a:lnTo>
                    <a:lnTo>
                      <a:pt x="128" y="187"/>
                    </a:lnTo>
                    <a:lnTo>
                      <a:pt x="126" y="186"/>
                    </a:lnTo>
                    <a:lnTo>
                      <a:pt x="122" y="182"/>
                    </a:lnTo>
                    <a:lnTo>
                      <a:pt x="119" y="181"/>
                    </a:lnTo>
                    <a:lnTo>
                      <a:pt x="84" y="181"/>
                    </a:lnTo>
                    <a:lnTo>
                      <a:pt x="83" y="182"/>
                    </a:lnTo>
                    <a:lnTo>
                      <a:pt x="78" y="184"/>
                    </a:lnTo>
                    <a:lnTo>
                      <a:pt x="74" y="184"/>
                    </a:lnTo>
                    <a:lnTo>
                      <a:pt x="55" y="182"/>
                    </a:lnTo>
                    <a:lnTo>
                      <a:pt x="37" y="177"/>
                    </a:lnTo>
                    <a:lnTo>
                      <a:pt x="35" y="179"/>
                    </a:lnTo>
                    <a:lnTo>
                      <a:pt x="33" y="181"/>
                    </a:lnTo>
                    <a:lnTo>
                      <a:pt x="29" y="181"/>
                    </a:lnTo>
                    <a:lnTo>
                      <a:pt x="28" y="179"/>
                    </a:lnTo>
                    <a:lnTo>
                      <a:pt x="27" y="179"/>
                    </a:lnTo>
                    <a:lnTo>
                      <a:pt x="27" y="178"/>
                    </a:lnTo>
                    <a:lnTo>
                      <a:pt x="28" y="172"/>
                    </a:lnTo>
                    <a:lnTo>
                      <a:pt x="33" y="168"/>
                    </a:lnTo>
                    <a:lnTo>
                      <a:pt x="38" y="166"/>
                    </a:lnTo>
                    <a:lnTo>
                      <a:pt x="45" y="166"/>
                    </a:lnTo>
                    <a:lnTo>
                      <a:pt x="52" y="164"/>
                    </a:lnTo>
                    <a:lnTo>
                      <a:pt x="57" y="162"/>
                    </a:lnTo>
                    <a:lnTo>
                      <a:pt x="47" y="157"/>
                    </a:lnTo>
                    <a:lnTo>
                      <a:pt x="44" y="154"/>
                    </a:lnTo>
                    <a:lnTo>
                      <a:pt x="43" y="152"/>
                    </a:lnTo>
                    <a:lnTo>
                      <a:pt x="43" y="147"/>
                    </a:lnTo>
                    <a:lnTo>
                      <a:pt x="44" y="145"/>
                    </a:lnTo>
                    <a:lnTo>
                      <a:pt x="53" y="145"/>
                    </a:lnTo>
                    <a:lnTo>
                      <a:pt x="62" y="147"/>
                    </a:lnTo>
                    <a:lnTo>
                      <a:pt x="68" y="149"/>
                    </a:lnTo>
                    <a:lnTo>
                      <a:pt x="73" y="153"/>
                    </a:lnTo>
                    <a:lnTo>
                      <a:pt x="79" y="157"/>
                    </a:lnTo>
                    <a:lnTo>
                      <a:pt x="86" y="157"/>
                    </a:lnTo>
                    <a:lnTo>
                      <a:pt x="81" y="152"/>
                    </a:lnTo>
                    <a:lnTo>
                      <a:pt x="74" y="148"/>
                    </a:lnTo>
                    <a:lnTo>
                      <a:pt x="71" y="143"/>
                    </a:lnTo>
                    <a:lnTo>
                      <a:pt x="68" y="137"/>
                    </a:lnTo>
                    <a:lnTo>
                      <a:pt x="62" y="137"/>
                    </a:lnTo>
                    <a:lnTo>
                      <a:pt x="60" y="138"/>
                    </a:lnTo>
                    <a:lnTo>
                      <a:pt x="59" y="138"/>
                    </a:lnTo>
                    <a:lnTo>
                      <a:pt x="58" y="139"/>
                    </a:lnTo>
                    <a:lnTo>
                      <a:pt x="52" y="139"/>
                    </a:lnTo>
                    <a:lnTo>
                      <a:pt x="52" y="134"/>
                    </a:lnTo>
                    <a:lnTo>
                      <a:pt x="54" y="129"/>
                    </a:lnTo>
                    <a:lnTo>
                      <a:pt x="57" y="125"/>
                    </a:lnTo>
                    <a:lnTo>
                      <a:pt x="64" y="120"/>
                    </a:lnTo>
                    <a:lnTo>
                      <a:pt x="72" y="119"/>
                    </a:lnTo>
                    <a:lnTo>
                      <a:pt x="78" y="119"/>
                    </a:lnTo>
                    <a:lnTo>
                      <a:pt x="83" y="117"/>
                    </a:lnTo>
                    <a:lnTo>
                      <a:pt x="86" y="110"/>
                    </a:lnTo>
                    <a:lnTo>
                      <a:pt x="83" y="104"/>
                    </a:lnTo>
                    <a:lnTo>
                      <a:pt x="76" y="99"/>
                    </a:lnTo>
                    <a:lnTo>
                      <a:pt x="68" y="95"/>
                    </a:lnTo>
                    <a:lnTo>
                      <a:pt x="60" y="93"/>
                    </a:lnTo>
                    <a:lnTo>
                      <a:pt x="58" y="89"/>
                    </a:lnTo>
                    <a:lnTo>
                      <a:pt x="58" y="88"/>
                    </a:lnTo>
                    <a:lnTo>
                      <a:pt x="59" y="86"/>
                    </a:lnTo>
                    <a:lnTo>
                      <a:pt x="65" y="86"/>
                    </a:lnTo>
                    <a:lnTo>
                      <a:pt x="64" y="85"/>
                    </a:lnTo>
                    <a:lnTo>
                      <a:pt x="63" y="83"/>
                    </a:lnTo>
                    <a:lnTo>
                      <a:pt x="63" y="81"/>
                    </a:lnTo>
                    <a:lnTo>
                      <a:pt x="91" y="81"/>
                    </a:lnTo>
                    <a:lnTo>
                      <a:pt x="97" y="85"/>
                    </a:lnTo>
                    <a:lnTo>
                      <a:pt x="103" y="90"/>
                    </a:lnTo>
                    <a:lnTo>
                      <a:pt x="108" y="94"/>
                    </a:lnTo>
                    <a:lnTo>
                      <a:pt x="116" y="95"/>
                    </a:lnTo>
                    <a:lnTo>
                      <a:pt x="114" y="94"/>
                    </a:lnTo>
                    <a:lnTo>
                      <a:pt x="112" y="93"/>
                    </a:lnTo>
                    <a:lnTo>
                      <a:pt x="108" y="90"/>
                    </a:lnTo>
                    <a:lnTo>
                      <a:pt x="106" y="88"/>
                    </a:lnTo>
                    <a:lnTo>
                      <a:pt x="103" y="86"/>
                    </a:lnTo>
                    <a:lnTo>
                      <a:pt x="102" y="84"/>
                    </a:lnTo>
                    <a:lnTo>
                      <a:pt x="101" y="83"/>
                    </a:lnTo>
                    <a:lnTo>
                      <a:pt x="102" y="80"/>
                    </a:lnTo>
                    <a:lnTo>
                      <a:pt x="103" y="79"/>
                    </a:lnTo>
                    <a:lnTo>
                      <a:pt x="123" y="79"/>
                    </a:lnTo>
                    <a:lnTo>
                      <a:pt x="134" y="75"/>
                    </a:lnTo>
                    <a:lnTo>
                      <a:pt x="143" y="68"/>
                    </a:lnTo>
                    <a:lnTo>
                      <a:pt x="137" y="68"/>
                    </a:lnTo>
                    <a:lnTo>
                      <a:pt x="128" y="73"/>
                    </a:lnTo>
                    <a:lnTo>
                      <a:pt x="118" y="76"/>
                    </a:lnTo>
                    <a:lnTo>
                      <a:pt x="107" y="78"/>
                    </a:lnTo>
                    <a:lnTo>
                      <a:pt x="102" y="78"/>
                    </a:lnTo>
                    <a:lnTo>
                      <a:pt x="94" y="74"/>
                    </a:lnTo>
                    <a:lnTo>
                      <a:pt x="89" y="74"/>
                    </a:lnTo>
                    <a:lnTo>
                      <a:pt x="86" y="78"/>
                    </a:lnTo>
                    <a:lnTo>
                      <a:pt x="77" y="78"/>
                    </a:lnTo>
                    <a:lnTo>
                      <a:pt x="73" y="76"/>
                    </a:lnTo>
                    <a:lnTo>
                      <a:pt x="68" y="74"/>
                    </a:lnTo>
                    <a:lnTo>
                      <a:pt x="68" y="70"/>
                    </a:lnTo>
                    <a:lnTo>
                      <a:pt x="63" y="70"/>
                    </a:lnTo>
                    <a:lnTo>
                      <a:pt x="55" y="74"/>
                    </a:lnTo>
                    <a:lnTo>
                      <a:pt x="53" y="74"/>
                    </a:lnTo>
                    <a:lnTo>
                      <a:pt x="44" y="73"/>
                    </a:lnTo>
                    <a:lnTo>
                      <a:pt x="37" y="69"/>
                    </a:lnTo>
                    <a:lnTo>
                      <a:pt x="32" y="65"/>
                    </a:lnTo>
                    <a:lnTo>
                      <a:pt x="34" y="64"/>
                    </a:lnTo>
                    <a:lnTo>
                      <a:pt x="35" y="62"/>
                    </a:lnTo>
                    <a:lnTo>
                      <a:pt x="38" y="61"/>
                    </a:lnTo>
                    <a:lnTo>
                      <a:pt x="23" y="61"/>
                    </a:lnTo>
                    <a:lnTo>
                      <a:pt x="28" y="55"/>
                    </a:lnTo>
                    <a:lnTo>
                      <a:pt x="33" y="51"/>
                    </a:lnTo>
                    <a:lnTo>
                      <a:pt x="48" y="49"/>
                    </a:lnTo>
                    <a:lnTo>
                      <a:pt x="45" y="47"/>
                    </a:lnTo>
                    <a:lnTo>
                      <a:pt x="37" y="47"/>
                    </a:lnTo>
                    <a:lnTo>
                      <a:pt x="34" y="49"/>
                    </a:lnTo>
                    <a:lnTo>
                      <a:pt x="29" y="54"/>
                    </a:lnTo>
                    <a:lnTo>
                      <a:pt x="27" y="55"/>
                    </a:lnTo>
                    <a:lnTo>
                      <a:pt x="22" y="55"/>
                    </a:lnTo>
                    <a:lnTo>
                      <a:pt x="20" y="52"/>
                    </a:lnTo>
                    <a:lnTo>
                      <a:pt x="18" y="51"/>
                    </a:lnTo>
                    <a:lnTo>
                      <a:pt x="17" y="51"/>
                    </a:lnTo>
                    <a:lnTo>
                      <a:pt x="19" y="49"/>
                    </a:lnTo>
                    <a:lnTo>
                      <a:pt x="24" y="46"/>
                    </a:lnTo>
                    <a:lnTo>
                      <a:pt x="28" y="45"/>
                    </a:lnTo>
                    <a:lnTo>
                      <a:pt x="15" y="45"/>
                    </a:lnTo>
                    <a:lnTo>
                      <a:pt x="12" y="46"/>
                    </a:lnTo>
                    <a:lnTo>
                      <a:pt x="9" y="47"/>
                    </a:lnTo>
                    <a:lnTo>
                      <a:pt x="0" y="47"/>
                    </a:lnTo>
                    <a:lnTo>
                      <a:pt x="4" y="42"/>
                    </a:lnTo>
                    <a:lnTo>
                      <a:pt x="13" y="37"/>
                    </a:lnTo>
                    <a:lnTo>
                      <a:pt x="33" y="32"/>
                    </a:lnTo>
                    <a:lnTo>
                      <a:pt x="52" y="32"/>
                    </a:lnTo>
                    <a:lnTo>
                      <a:pt x="53" y="31"/>
                    </a:lnTo>
                    <a:lnTo>
                      <a:pt x="53" y="29"/>
                    </a:lnTo>
                    <a:lnTo>
                      <a:pt x="57" y="29"/>
                    </a:lnTo>
                    <a:lnTo>
                      <a:pt x="62" y="26"/>
                    </a:lnTo>
                    <a:lnTo>
                      <a:pt x="64" y="23"/>
                    </a:lnTo>
                    <a:lnTo>
                      <a:pt x="64" y="22"/>
                    </a:lnTo>
                    <a:lnTo>
                      <a:pt x="67" y="20"/>
                    </a:lnTo>
                    <a:lnTo>
                      <a:pt x="69" y="20"/>
                    </a:lnTo>
                    <a:lnTo>
                      <a:pt x="77" y="21"/>
                    </a:lnTo>
                    <a:lnTo>
                      <a:pt x="92" y="26"/>
                    </a:lnTo>
                    <a:lnTo>
                      <a:pt x="97" y="29"/>
                    </a:lnTo>
                    <a:lnTo>
                      <a:pt x="99" y="22"/>
                    </a:lnTo>
                    <a:lnTo>
                      <a:pt x="104" y="16"/>
                    </a:lnTo>
                    <a:lnTo>
                      <a:pt x="109" y="12"/>
                    </a:lnTo>
                    <a:lnTo>
                      <a:pt x="117" y="11"/>
                    </a:lnTo>
                    <a:lnTo>
                      <a:pt x="119" y="11"/>
                    </a:lnTo>
                    <a:lnTo>
                      <a:pt x="121" y="12"/>
                    </a:lnTo>
                    <a:lnTo>
                      <a:pt x="123" y="12"/>
                    </a:lnTo>
                    <a:lnTo>
                      <a:pt x="126" y="10"/>
                    </a:lnTo>
                    <a:lnTo>
                      <a:pt x="127" y="7"/>
                    </a:lnTo>
                    <a:lnTo>
                      <a:pt x="132" y="5"/>
                    </a:lnTo>
                    <a:lnTo>
                      <a:pt x="182" y="5"/>
                    </a:lnTo>
                    <a:lnTo>
                      <a:pt x="185" y="2"/>
                    </a:lnTo>
                    <a:lnTo>
                      <a:pt x="190" y="2"/>
                    </a:lnTo>
                    <a:lnTo>
                      <a:pt x="193" y="3"/>
                    </a:lnTo>
                    <a:lnTo>
                      <a:pt x="196" y="6"/>
                    </a:lnTo>
                    <a:lnTo>
                      <a:pt x="198" y="7"/>
                    </a:lnTo>
                    <a:lnTo>
                      <a:pt x="202" y="7"/>
                    </a:lnTo>
                    <a:lnTo>
                      <a:pt x="207" y="5"/>
                    </a:lnTo>
                    <a:lnTo>
                      <a:pt x="210" y="2"/>
                    </a:lnTo>
                    <a:lnTo>
                      <a:pt x="21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2" name="Freeform 1280"/>
              <p:cNvSpPr>
                <a:spLocks/>
              </p:cNvSpPr>
              <p:nvPr/>
            </p:nvSpPr>
            <p:spPr bwMode="auto">
              <a:xfrm>
                <a:off x="4026654" y="1676400"/>
                <a:ext cx="1444556" cy="1100516"/>
              </a:xfrm>
              <a:custGeom>
                <a:avLst/>
                <a:gdLst/>
                <a:ahLst/>
                <a:cxnLst>
                  <a:cxn ang="0">
                    <a:pos x="577" y="26"/>
                  </a:cxn>
                  <a:cxn ang="0">
                    <a:pos x="492" y="50"/>
                  </a:cxn>
                  <a:cxn ang="0">
                    <a:pos x="543" y="62"/>
                  </a:cxn>
                  <a:cxn ang="0">
                    <a:pos x="583" y="58"/>
                  </a:cxn>
                  <a:cxn ang="0">
                    <a:pos x="581" y="73"/>
                  </a:cxn>
                  <a:cxn ang="0">
                    <a:pos x="645" y="53"/>
                  </a:cxn>
                  <a:cxn ang="0">
                    <a:pos x="697" y="62"/>
                  </a:cxn>
                  <a:cxn ang="0">
                    <a:pos x="646" y="87"/>
                  </a:cxn>
                  <a:cxn ang="0">
                    <a:pos x="642" y="98"/>
                  </a:cxn>
                  <a:cxn ang="0">
                    <a:pos x="632" y="112"/>
                  </a:cxn>
                  <a:cxn ang="0">
                    <a:pos x="602" y="138"/>
                  </a:cxn>
                  <a:cxn ang="0">
                    <a:pos x="605" y="156"/>
                  </a:cxn>
                  <a:cxn ang="0">
                    <a:pos x="622" y="171"/>
                  </a:cxn>
                  <a:cxn ang="0">
                    <a:pos x="600" y="189"/>
                  </a:cxn>
                  <a:cxn ang="0">
                    <a:pos x="610" y="204"/>
                  </a:cxn>
                  <a:cxn ang="0">
                    <a:pos x="603" y="229"/>
                  </a:cxn>
                  <a:cxn ang="0">
                    <a:pos x="617" y="244"/>
                  </a:cxn>
                  <a:cxn ang="0">
                    <a:pos x="606" y="257"/>
                  </a:cxn>
                  <a:cxn ang="0">
                    <a:pos x="573" y="267"/>
                  </a:cxn>
                  <a:cxn ang="0">
                    <a:pos x="587" y="284"/>
                  </a:cxn>
                  <a:cxn ang="0">
                    <a:pos x="558" y="274"/>
                  </a:cxn>
                  <a:cxn ang="0">
                    <a:pos x="595" y="326"/>
                  </a:cxn>
                  <a:cxn ang="0">
                    <a:pos x="567" y="319"/>
                  </a:cxn>
                  <a:cxn ang="0">
                    <a:pos x="549" y="318"/>
                  </a:cxn>
                  <a:cxn ang="0">
                    <a:pos x="559" y="336"/>
                  </a:cxn>
                  <a:cxn ang="0">
                    <a:pos x="552" y="356"/>
                  </a:cxn>
                  <a:cxn ang="0">
                    <a:pos x="470" y="381"/>
                  </a:cxn>
                  <a:cxn ang="0">
                    <a:pos x="414" y="424"/>
                  </a:cxn>
                  <a:cxn ang="0">
                    <a:pos x="386" y="431"/>
                  </a:cxn>
                  <a:cxn ang="0">
                    <a:pos x="370" y="457"/>
                  </a:cxn>
                  <a:cxn ang="0">
                    <a:pos x="349" y="511"/>
                  </a:cxn>
                  <a:cxn ang="0">
                    <a:pos x="327" y="530"/>
                  </a:cxn>
                  <a:cxn ang="0">
                    <a:pos x="296" y="514"/>
                  </a:cxn>
                  <a:cxn ang="0">
                    <a:pos x="273" y="501"/>
                  </a:cxn>
                  <a:cxn ang="0">
                    <a:pos x="251" y="455"/>
                  </a:cxn>
                  <a:cxn ang="0">
                    <a:pos x="239" y="452"/>
                  </a:cxn>
                  <a:cxn ang="0">
                    <a:pos x="222" y="413"/>
                  </a:cxn>
                  <a:cxn ang="0">
                    <a:pos x="234" y="374"/>
                  </a:cxn>
                  <a:cxn ang="0">
                    <a:pos x="257" y="343"/>
                  </a:cxn>
                  <a:cxn ang="0">
                    <a:pos x="246" y="332"/>
                  </a:cxn>
                  <a:cxn ang="0">
                    <a:pos x="219" y="303"/>
                  </a:cxn>
                  <a:cxn ang="0">
                    <a:pos x="208" y="289"/>
                  </a:cxn>
                  <a:cxn ang="0">
                    <a:pos x="181" y="239"/>
                  </a:cxn>
                  <a:cxn ang="0">
                    <a:pos x="89" y="208"/>
                  </a:cxn>
                  <a:cxn ang="0">
                    <a:pos x="69" y="210"/>
                  </a:cxn>
                  <a:cxn ang="0">
                    <a:pos x="37" y="190"/>
                  </a:cxn>
                  <a:cxn ang="0">
                    <a:pos x="22" y="180"/>
                  </a:cxn>
                  <a:cxn ang="0">
                    <a:pos x="74" y="169"/>
                  </a:cxn>
                  <a:cxn ang="0">
                    <a:pos x="20" y="165"/>
                  </a:cxn>
                  <a:cxn ang="0">
                    <a:pos x="22" y="142"/>
                  </a:cxn>
                  <a:cxn ang="0">
                    <a:pos x="83" y="124"/>
                  </a:cxn>
                  <a:cxn ang="0">
                    <a:pos x="60" y="96"/>
                  </a:cxn>
                  <a:cxn ang="0">
                    <a:pos x="122" y="73"/>
                  </a:cxn>
                  <a:cxn ang="0">
                    <a:pos x="160" y="49"/>
                  </a:cxn>
                  <a:cxn ang="0">
                    <a:pos x="217" y="47"/>
                  </a:cxn>
                  <a:cxn ang="0">
                    <a:pos x="242" y="40"/>
                  </a:cxn>
                  <a:cxn ang="0">
                    <a:pos x="288" y="49"/>
                  </a:cxn>
                  <a:cxn ang="0">
                    <a:pos x="288" y="29"/>
                  </a:cxn>
                  <a:cxn ang="0">
                    <a:pos x="327" y="14"/>
                  </a:cxn>
                  <a:cxn ang="0">
                    <a:pos x="418" y="1"/>
                  </a:cxn>
                </a:cxnLst>
                <a:rect l="0" t="0" r="r" b="b"/>
                <a:pathLst>
                  <a:path w="697" h="531">
                    <a:moveTo>
                      <a:pt x="433" y="0"/>
                    </a:moveTo>
                    <a:lnTo>
                      <a:pt x="492" y="0"/>
                    </a:lnTo>
                    <a:lnTo>
                      <a:pt x="508" y="2"/>
                    </a:lnTo>
                    <a:lnTo>
                      <a:pt x="523" y="9"/>
                    </a:lnTo>
                    <a:lnTo>
                      <a:pt x="538" y="16"/>
                    </a:lnTo>
                    <a:lnTo>
                      <a:pt x="552" y="24"/>
                    </a:lnTo>
                    <a:lnTo>
                      <a:pt x="564" y="26"/>
                    </a:lnTo>
                    <a:lnTo>
                      <a:pt x="577" y="26"/>
                    </a:lnTo>
                    <a:lnTo>
                      <a:pt x="588" y="28"/>
                    </a:lnTo>
                    <a:lnTo>
                      <a:pt x="585" y="34"/>
                    </a:lnTo>
                    <a:lnTo>
                      <a:pt x="576" y="38"/>
                    </a:lnTo>
                    <a:lnTo>
                      <a:pt x="556" y="43"/>
                    </a:lnTo>
                    <a:lnTo>
                      <a:pt x="547" y="44"/>
                    </a:lnTo>
                    <a:lnTo>
                      <a:pt x="458" y="49"/>
                    </a:lnTo>
                    <a:lnTo>
                      <a:pt x="464" y="50"/>
                    </a:lnTo>
                    <a:lnTo>
                      <a:pt x="492" y="50"/>
                    </a:lnTo>
                    <a:lnTo>
                      <a:pt x="507" y="49"/>
                    </a:lnTo>
                    <a:lnTo>
                      <a:pt x="541" y="49"/>
                    </a:lnTo>
                    <a:lnTo>
                      <a:pt x="538" y="53"/>
                    </a:lnTo>
                    <a:lnTo>
                      <a:pt x="533" y="58"/>
                    </a:lnTo>
                    <a:lnTo>
                      <a:pt x="526" y="68"/>
                    </a:lnTo>
                    <a:lnTo>
                      <a:pt x="526" y="69"/>
                    </a:lnTo>
                    <a:lnTo>
                      <a:pt x="533" y="67"/>
                    </a:lnTo>
                    <a:lnTo>
                      <a:pt x="543" y="62"/>
                    </a:lnTo>
                    <a:lnTo>
                      <a:pt x="553" y="54"/>
                    </a:lnTo>
                    <a:lnTo>
                      <a:pt x="564" y="49"/>
                    </a:lnTo>
                    <a:lnTo>
                      <a:pt x="573" y="47"/>
                    </a:lnTo>
                    <a:lnTo>
                      <a:pt x="577" y="48"/>
                    </a:lnTo>
                    <a:lnTo>
                      <a:pt x="579" y="49"/>
                    </a:lnTo>
                    <a:lnTo>
                      <a:pt x="582" y="52"/>
                    </a:lnTo>
                    <a:lnTo>
                      <a:pt x="583" y="55"/>
                    </a:lnTo>
                    <a:lnTo>
                      <a:pt x="583" y="58"/>
                    </a:lnTo>
                    <a:lnTo>
                      <a:pt x="581" y="62"/>
                    </a:lnTo>
                    <a:lnTo>
                      <a:pt x="577" y="68"/>
                    </a:lnTo>
                    <a:lnTo>
                      <a:pt x="569" y="75"/>
                    </a:lnTo>
                    <a:lnTo>
                      <a:pt x="563" y="83"/>
                    </a:lnTo>
                    <a:lnTo>
                      <a:pt x="556" y="94"/>
                    </a:lnTo>
                    <a:lnTo>
                      <a:pt x="563" y="89"/>
                    </a:lnTo>
                    <a:lnTo>
                      <a:pt x="572" y="82"/>
                    </a:lnTo>
                    <a:lnTo>
                      <a:pt x="581" y="73"/>
                    </a:lnTo>
                    <a:lnTo>
                      <a:pt x="588" y="64"/>
                    </a:lnTo>
                    <a:lnTo>
                      <a:pt x="593" y="59"/>
                    </a:lnTo>
                    <a:lnTo>
                      <a:pt x="623" y="59"/>
                    </a:lnTo>
                    <a:lnTo>
                      <a:pt x="626" y="60"/>
                    </a:lnTo>
                    <a:lnTo>
                      <a:pt x="630" y="60"/>
                    </a:lnTo>
                    <a:lnTo>
                      <a:pt x="637" y="57"/>
                    </a:lnTo>
                    <a:lnTo>
                      <a:pt x="641" y="54"/>
                    </a:lnTo>
                    <a:lnTo>
                      <a:pt x="645" y="53"/>
                    </a:lnTo>
                    <a:lnTo>
                      <a:pt x="665" y="53"/>
                    </a:lnTo>
                    <a:lnTo>
                      <a:pt x="667" y="48"/>
                    </a:lnTo>
                    <a:lnTo>
                      <a:pt x="670" y="47"/>
                    </a:lnTo>
                    <a:lnTo>
                      <a:pt x="672" y="47"/>
                    </a:lnTo>
                    <a:lnTo>
                      <a:pt x="679" y="48"/>
                    </a:lnTo>
                    <a:lnTo>
                      <a:pt x="686" y="52"/>
                    </a:lnTo>
                    <a:lnTo>
                      <a:pt x="694" y="57"/>
                    </a:lnTo>
                    <a:lnTo>
                      <a:pt x="697" y="62"/>
                    </a:lnTo>
                    <a:lnTo>
                      <a:pt x="696" y="64"/>
                    </a:lnTo>
                    <a:lnTo>
                      <a:pt x="692" y="68"/>
                    </a:lnTo>
                    <a:lnTo>
                      <a:pt x="690" y="69"/>
                    </a:lnTo>
                    <a:lnTo>
                      <a:pt x="687" y="69"/>
                    </a:lnTo>
                    <a:lnTo>
                      <a:pt x="686" y="70"/>
                    </a:lnTo>
                    <a:lnTo>
                      <a:pt x="669" y="80"/>
                    </a:lnTo>
                    <a:lnTo>
                      <a:pt x="659" y="86"/>
                    </a:lnTo>
                    <a:lnTo>
                      <a:pt x="646" y="87"/>
                    </a:lnTo>
                    <a:lnTo>
                      <a:pt x="648" y="88"/>
                    </a:lnTo>
                    <a:lnTo>
                      <a:pt x="654" y="88"/>
                    </a:lnTo>
                    <a:lnTo>
                      <a:pt x="655" y="87"/>
                    </a:lnTo>
                    <a:lnTo>
                      <a:pt x="655" y="91"/>
                    </a:lnTo>
                    <a:lnTo>
                      <a:pt x="654" y="93"/>
                    </a:lnTo>
                    <a:lnTo>
                      <a:pt x="651" y="96"/>
                    </a:lnTo>
                    <a:lnTo>
                      <a:pt x="646" y="98"/>
                    </a:lnTo>
                    <a:lnTo>
                      <a:pt x="642" y="98"/>
                    </a:lnTo>
                    <a:lnTo>
                      <a:pt x="640" y="99"/>
                    </a:lnTo>
                    <a:lnTo>
                      <a:pt x="637" y="99"/>
                    </a:lnTo>
                    <a:lnTo>
                      <a:pt x="638" y="102"/>
                    </a:lnTo>
                    <a:lnTo>
                      <a:pt x="638" y="103"/>
                    </a:lnTo>
                    <a:lnTo>
                      <a:pt x="637" y="103"/>
                    </a:lnTo>
                    <a:lnTo>
                      <a:pt x="637" y="106"/>
                    </a:lnTo>
                    <a:lnTo>
                      <a:pt x="636" y="108"/>
                    </a:lnTo>
                    <a:lnTo>
                      <a:pt x="632" y="112"/>
                    </a:lnTo>
                    <a:lnTo>
                      <a:pt x="628" y="113"/>
                    </a:lnTo>
                    <a:lnTo>
                      <a:pt x="626" y="113"/>
                    </a:lnTo>
                    <a:lnTo>
                      <a:pt x="618" y="116"/>
                    </a:lnTo>
                    <a:lnTo>
                      <a:pt x="618" y="122"/>
                    </a:lnTo>
                    <a:lnTo>
                      <a:pt x="617" y="126"/>
                    </a:lnTo>
                    <a:lnTo>
                      <a:pt x="616" y="128"/>
                    </a:lnTo>
                    <a:lnTo>
                      <a:pt x="613" y="131"/>
                    </a:lnTo>
                    <a:lnTo>
                      <a:pt x="602" y="138"/>
                    </a:lnTo>
                    <a:lnTo>
                      <a:pt x="600" y="141"/>
                    </a:lnTo>
                    <a:lnTo>
                      <a:pt x="598" y="143"/>
                    </a:lnTo>
                    <a:lnTo>
                      <a:pt x="597" y="147"/>
                    </a:lnTo>
                    <a:lnTo>
                      <a:pt x="597" y="151"/>
                    </a:lnTo>
                    <a:lnTo>
                      <a:pt x="595" y="156"/>
                    </a:lnTo>
                    <a:lnTo>
                      <a:pt x="598" y="157"/>
                    </a:lnTo>
                    <a:lnTo>
                      <a:pt x="601" y="157"/>
                    </a:lnTo>
                    <a:lnTo>
                      <a:pt x="605" y="156"/>
                    </a:lnTo>
                    <a:lnTo>
                      <a:pt x="607" y="156"/>
                    </a:lnTo>
                    <a:lnTo>
                      <a:pt x="612" y="157"/>
                    </a:lnTo>
                    <a:lnTo>
                      <a:pt x="616" y="158"/>
                    </a:lnTo>
                    <a:lnTo>
                      <a:pt x="623" y="163"/>
                    </a:lnTo>
                    <a:lnTo>
                      <a:pt x="618" y="166"/>
                    </a:lnTo>
                    <a:lnTo>
                      <a:pt x="616" y="166"/>
                    </a:lnTo>
                    <a:lnTo>
                      <a:pt x="617" y="169"/>
                    </a:lnTo>
                    <a:lnTo>
                      <a:pt x="622" y="171"/>
                    </a:lnTo>
                    <a:lnTo>
                      <a:pt x="626" y="172"/>
                    </a:lnTo>
                    <a:lnTo>
                      <a:pt x="631" y="175"/>
                    </a:lnTo>
                    <a:lnTo>
                      <a:pt x="632" y="177"/>
                    </a:lnTo>
                    <a:lnTo>
                      <a:pt x="633" y="181"/>
                    </a:lnTo>
                    <a:lnTo>
                      <a:pt x="631" y="185"/>
                    </a:lnTo>
                    <a:lnTo>
                      <a:pt x="626" y="187"/>
                    </a:lnTo>
                    <a:lnTo>
                      <a:pt x="602" y="187"/>
                    </a:lnTo>
                    <a:lnTo>
                      <a:pt x="600" y="189"/>
                    </a:lnTo>
                    <a:lnTo>
                      <a:pt x="598" y="191"/>
                    </a:lnTo>
                    <a:lnTo>
                      <a:pt x="597" y="192"/>
                    </a:lnTo>
                    <a:lnTo>
                      <a:pt x="597" y="195"/>
                    </a:lnTo>
                    <a:lnTo>
                      <a:pt x="598" y="197"/>
                    </a:lnTo>
                    <a:lnTo>
                      <a:pt x="601" y="199"/>
                    </a:lnTo>
                    <a:lnTo>
                      <a:pt x="602" y="200"/>
                    </a:lnTo>
                    <a:lnTo>
                      <a:pt x="610" y="200"/>
                    </a:lnTo>
                    <a:lnTo>
                      <a:pt x="610" y="204"/>
                    </a:lnTo>
                    <a:lnTo>
                      <a:pt x="611" y="208"/>
                    </a:lnTo>
                    <a:lnTo>
                      <a:pt x="612" y="210"/>
                    </a:lnTo>
                    <a:lnTo>
                      <a:pt x="615" y="213"/>
                    </a:lnTo>
                    <a:lnTo>
                      <a:pt x="616" y="215"/>
                    </a:lnTo>
                    <a:lnTo>
                      <a:pt x="616" y="226"/>
                    </a:lnTo>
                    <a:lnTo>
                      <a:pt x="607" y="226"/>
                    </a:lnTo>
                    <a:lnTo>
                      <a:pt x="605" y="228"/>
                    </a:lnTo>
                    <a:lnTo>
                      <a:pt x="603" y="229"/>
                    </a:lnTo>
                    <a:lnTo>
                      <a:pt x="603" y="231"/>
                    </a:lnTo>
                    <a:lnTo>
                      <a:pt x="606" y="236"/>
                    </a:lnTo>
                    <a:lnTo>
                      <a:pt x="608" y="238"/>
                    </a:lnTo>
                    <a:lnTo>
                      <a:pt x="611" y="238"/>
                    </a:lnTo>
                    <a:lnTo>
                      <a:pt x="615" y="239"/>
                    </a:lnTo>
                    <a:lnTo>
                      <a:pt x="617" y="239"/>
                    </a:lnTo>
                    <a:lnTo>
                      <a:pt x="620" y="240"/>
                    </a:lnTo>
                    <a:lnTo>
                      <a:pt x="617" y="244"/>
                    </a:lnTo>
                    <a:lnTo>
                      <a:pt x="615" y="247"/>
                    </a:lnTo>
                    <a:lnTo>
                      <a:pt x="611" y="249"/>
                    </a:lnTo>
                    <a:lnTo>
                      <a:pt x="606" y="250"/>
                    </a:lnTo>
                    <a:lnTo>
                      <a:pt x="601" y="250"/>
                    </a:lnTo>
                    <a:lnTo>
                      <a:pt x="601" y="253"/>
                    </a:lnTo>
                    <a:lnTo>
                      <a:pt x="602" y="255"/>
                    </a:lnTo>
                    <a:lnTo>
                      <a:pt x="605" y="257"/>
                    </a:lnTo>
                    <a:lnTo>
                      <a:pt x="606" y="257"/>
                    </a:lnTo>
                    <a:lnTo>
                      <a:pt x="602" y="263"/>
                    </a:lnTo>
                    <a:lnTo>
                      <a:pt x="597" y="265"/>
                    </a:lnTo>
                    <a:lnTo>
                      <a:pt x="591" y="267"/>
                    </a:lnTo>
                    <a:lnTo>
                      <a:pt x="586" y="269"/>
                    </a:lnTo>
                    <a:lnTo>
                      <a:pt x="583" y="273"/>
                    </a:lnTo>
                    <a:lnTo>
                      <a:pt x="579" y="270"/>
                    </a:lnTo>
                    <a:lnTo>
                      <a:pt x="577" y="268"/>
                    </a:lnTo>
                    <a:lnTo>
                      <a:pt x="573" y="267"/>
                    </a:lnTo>
                    <a:lnTo>
                      <a:pt x="571" y="263"/>
                    </a:lnTo>
                    <a:lnTo>
                      <a:pt x="564" y="263"/>
                    </a:lnTo>
                    <a:lnTo>
                      <a:pt x="568" y="268"/>
                    </a:lnTo>
                    <a:lnTo>
                      <a:pt x="574" y="272"/>
                    </a:lnTo>
                    <a:lnTo>
                      <a:pt x="581" y="273"/>
                    </a:lnTo>
                    <a:lnTo>
                      <a:pt x="585" y="277"/>
                    </a:lnTo>
                    <a:lnTo>
                      <a:pt x="587" y="282"/>
                    </a:lnTo>
                    <a:lnTo>
                      <a:pt x="587" y="284"/>
                    </a:lnTo>
                    <a:lnTo>
                      <a:pt x="586" y="288"/>
                    </a:lnTo>
                    <a:lnTo>
                      <a:pt x="585" y="291"/>
                    </a:lnTo>
                    <a:lnTo>
                      <a:pt x="583" y="292"/>
                    </a:lnTo>
                    <a:lnTo>
                      <a:pt x="581" y="293"/>
                    </a:lnTo>
                    <a:lnTo>
                      <a:pt x="574" y="291"/>
                    </a:lnTo>
                    <a:lnTo>
                      <a:pt x="567" y="287"/>
                    </a:lnTo>
                    <a:lnTo>
                      <a:pt x="562" y="280"/>
                    </a:lnTo>
                    <a:lnTo>
                      <a:pt x="558" y="274"/>
                    </a:lnTo>
                    <a:lnTo>
                      <a:pt x="553" y="274"/>
                    </a:lnTo>
                    <a:lnTo>
                      <a:pt x="553" y="280"/>
                    </a:lnTo>
                    <a:lnTo>
                      <a:pt x="562" y="288"/>
                    </a:lnTo>
                    <a:lnTo>
                      <a:pt x="571" y="293"/>
                    </a:lnTo>
                    <a:lnTo>
                      <a:pt x="579" y="299"/>
                    </a:lnTo>
                    <a:lnTo>
                      <a:pt x="587" y="307"/>
                    </a:lnTo>
                    <a:lnTo>
                      <a:pt x="592" y="316"/>
                    </a:lnTo>
                    <a:lnTo>
                      <a:pt x="595" y="326"/>
                    </a:lnTo>
                    <a:lnTo>
                      <a:pt x="593" y="328"/>
                    </a:lnTo>
                    <a:lnTo>
                      <a:pt x="592" y="330"/>
                    </a:lnTo>
                    <a:lnTo>
                      <a:pt x="588" y="330"/>
                    </a:lnTo>
                    <a:lnTo>
                      <a:pt x="586" y="331"/>
                    </a:lnTo>
                    <a:lnTo>
                      <a:pt x="583" y="331"/>
                    </a:lnTo>
                    <a:lnTo>
                      <a:pt x="576" y="330"/>
                    </a:lnTo>
                    <a:lnTo>
                      <a:pt x="571" y="326"/>
                    </a:lnTo>
                    <a:lnTo>
                      <a:pt x="567" y="319"/>
                    </a:lnTo>
                    <a:lnTo>
                      <a:pt x="563" y="314"/>
                    </a:lnTo>
                    <a:lnTo>
                      <a:pt x="558" y="311"/>
                    </a:lnTo>
                    <a:lnTo>
                      <a:pt x="551" y="309"/>
                    </a:lnTo>
                    <a:lnTo>
                      <a:pt x="546" y="309"/>
                    </a:lnTo>
                    <a:lnTo>
                      <a:pt x="546" y="313"/>
                    </a:lnTo>
                    <a:lnTo>
                      <a:pt x="547" y="314"/>
                    </a:lnTo>
                    <a:lnTo>
                      <a:pt x="548" y="317"/>
                    </a:lnTo>
                    <a:lnTo>
                      <a:pt x="549" y="318"/>
                    </a:lnTo>
                    <a:lnTo>
                      <a:pt x="549" y="321"/>
                    </a:lnTo>
                    <a:lnTo>
                      <a:pt x="547" y="323"/>
                    </a:lnTo>
                    <a:lnTo>
                      <a:pt x="544" y="324"/>
                    </a:lnTo>
                    <a:lnTo>
                      <a:pt x="542" y="324"/>
                    </a:lnTo>
                    <a:lnTo>
                      <a:pt x="541" y="326"/>
                    </a:lnTo>
                    <a:lnTo>
                      <a:pt x="543" y="331"/>
                    </a:lnTo>
                    <a:lnTo>
                      <a:pt x="551" y="333"/>
                    </a:lnTo>
                    <a:lnTo>
                      <a:pt x="559" y="336"/>
                    </a:lnTo>
                    <a:lnTo>
                      <a:pt x="569" y="337"/>
                    </a:lnTo>
                    <a:lnTo>
                      <a:pt x="578" y="337"/>
                    </a:lnTo>
                    <a:lnTo>
                      <a:pt x="585" y="338"/>
                    </a:lnTo>
                    <a:lnTo>
                      <a:pt x="577" y="343"/>
                    </a:lnTo>
                    <a:lnTo>
                      <a:pt x="572" y="346"/>
                    </a:lnTo>
                    <a:lnTo>
                      <a:pt x="567" y="347"/>
                    </a:lnTo>
                    <a:lnTo>
                      <a:pt x="559" y="351"/>
                    </a:lnTo>
                    <a:lnTo>
                      <a:pt x="552" y="356"/>
                    </a:lnTo>
                    <a:lnTo>
                      <a:pt x="546" y="362"/>
                    </a:lnTo>
                    <a:lnTo>
                      <a:pt x="538" y="366"/>
                    </a:lnTo>
                    <a:lnTo>
                      <a:pt x="524" y="370"/>
                    </a:lnTo>
                    <a:lnTo>
                      <a:pt x="510" y="372"/>
                    </a:lnTo>
                    <a:lnTo>
                      <a:pt x="497" y="376"/>
                    </a:lnTo>
                    <a:lnTo>
                      <a:pt x="477" y="376"/>
                    </a:lnTo>
                    <a:lnTo>
                      <a:pt x="474" y="377"/>
                    </a:lnTo>
                    <a:lnTo>
                      <a:pt x="470" y="381"/>
                    </a:lnTo>
                    <a:lnTo>
                      <a:pt x="469" y="384"/>
                    </a:lnTo>
                    <a:lnTo>
                      <a:pt x="459" y="391"/>
                    </a:lnTo>
                    <a:lnTo>
                      <a:pt x="453" y="397"/>
                    </a:lnTo>
                    <a:lnTo>
                      <a:pt x="449" y="405"/>
                    </a:lnTo>
                    <a:lnTo>
                      <a:pt x="445" y="411"/>
                    </a:lnTo>
                    <a:lnTo>
                      <a:pt x="435" y="416"/>
                    </a:lnTo>
                    <a:lnTo>
                      <a:pt x="424" y="420"/>
                    </a:lnTo>
                    <a:lnTo>
                      <a:pt x="414" y="424"/>
                    </a:lnTo>
                    <a:lnTo>
                      <a:pt x="408" y="424"/>
                    </a:lnTo>
                    <a:lnTo>
                      <a:pt x="408" y="415"/>
                    </a:lnTo>
                    <a:lnTo>
                      <a:pt x="405" y="416"/>
                    </a:lnTo>
                    <a:lnTo>
                      <a:pt x="404" y="419"/>
                    </a:lnTo>
                    <a:lnTo>
                      <a:pt x="403" y="420"/>
                    </a:lnTo>
                    <a:lnTo>
                      <a:pt x="400" y="425"/>
                    </a:lnTo>
                    <a:lnTo>
                      <a:pt x="394" y="429"/>
                    </a:lnTo>
                    <a:lnTo>
                      <a:pt x="386" y="431"/>
                    </a:lnTo>
                    <a:lnTo>
                      <a:pt x="377" y="434"/>
                    </a:lnTo>
                    <a:lnTo>
                      <a:pt x="372" y="438"/>
                    </a:lnTo>
                    <a:lnTo>
                      <a:pt x="370" y="444"/>
                    </a:lnTo>
                    <a:lnTo>
                      <a:pt x="370" y="448"/>
                    </a:lnTo>
                    <a:lnTo>
                      <a:pt x="367" y="450"/>
                    </a:lnTo>
                    <a:lnTo>
                      <a:pt x="367" y="453"/>
                    </a:lnTo>
                    <a:lnTo>
                      <a:pt x="369" y="455"/>
                    </a:lnTo>
                    <a:lnTo>
                      <a:pt x="370" y="457"/>
                    </a:lnTo>
                    <a:lnTo>
                      <a:pt x="372" y="462"/>
                    </a:lnTo>
                    <a:lnTo>
                      <a:pt x="370" y="468"/>
                    </a:lnTo>
                    <a:lnTo>
                      <a:pt x="366" y="472"/>
                    </a:lnTo>
                    <a:lnTo>
                      <a:pt x="360" y="474"/>
                    </a:lnTo>
                    <a:lnTo>
                      <a:pt x="356" y="478"/>
                    </a:lnTo>
                    <a:lnTo>
                      <a:pt x="354" y="483"/>
                    </a:lnTo>
                    <a:lnTo>
                      <a:pt x="354" y="506"/>
                    </a:lnTo>
                    <a:lnTo>
                      <a:pt x="349" y="511"/>
                    </a:lnTo>
                    <a:lnTo>
                      <a:pt x="347" y="517"/>
                    </a:lnTo>
                    <a:lnTo>
                      <a:pt x="345" y="523"/>
                    </a:lnTo>
                    <a:lnTo>
                      <a:pt x="342" y="528"/>
                    </a:lnTo>
                    <a:lnTo>
                      <a:pt x="337" y="531"/>
                    </a:lnTo>
                    <a:lnTo>
                      <a:pt x="335" y="531"/>
                    </a:lnTo>
                    <a:lnTo>
                      <a:pt x="334" y="530"/>
                    </a:lnTo>
                    <a:lnTo>
                      <a:pt x="332" y="527"/>
                    </a:lnTo>
                    <a:lnTo>
                      <a:pt x="327" y="530"/>
                    </a:lnTo>
                    <a:lnTo>
                      <a:pt x="325" y="530"/>
                    </a:lnTo>
                    <a:lnTo>
                      <a:pt x="320" y="528"/>
                    </a:lnTo>
                    <a:lnTo>
                      <a:pt x="316" y="523"/>
                    </a:lnTo>
                    <a:lnTo>
                      <a:pt x="313" y="518"/>
                    </a:lnTo>
                    <a:lnTo>
                      <a:pt x="310" y="513"/>
                    </a:lnTo>
                    <a:lnTo>
                      <a:pt x="305" y="512"/>
                    </a:lnTo>
                    <a:lnTo>
                      <a:pt x="301" y="513"/>
                    </a:lnTo>
                    <a:lnTo>
                      <a:pt x="296" y="514"/>
                    </a:lnTo>
                    <a:lnTo>
                      <a:pt x="288" y="517"/>
                    </a:lnTo>
                    <a:lnTo>
                      <a:pt x="286" y="513"/>
                    </a:lnTo>
                    <a:lnTo>
                      <a:pt x="285" y="511"/>
                    </a:lnTo>
                    <a:lnTo>
                      <a:pt x="282" y="509"/>
                    </a:lnTo>
                    <a:lnTo>
                      <a:pt x="280" y="509"/>
                    </a:lnTo>
                    <a:lnTo>
                      <a:pt x="277" y="508"/>
                    </a:lnTo>
                    <a:lnTo>
                      <a:pt x="273" y="504"/>
                    </a:lnTo>
                    <a:lnTo>
                      <a:pt x="273" y="501"/>
                    </a:lnTo>
                    <a:lnTo>
                      <a:pt x="272" y="499"/>
                    </a:lnTo>
                    <a:lnTo>
                      <a:pt x="272" y="498"/>
                    </a:lnTo>
                    <a:lnTo>
                      <a:pt x="265" y="491"/>
                    </a:lnTo>
                    <a:lnTo>
                      <a:pt x="257" y="480"/>
                    </a:lnTo>
                    <a:lnTo>
                      <a:pt x="251" y="470"/>
                    </a:lnTo>
                    <a:lnTo>
                      <a:pt x="248" y="460"/>
                    </a:lnTo>
                    <a:lnTo>
                      <a:pt x="248" y="458"/>
                    </a:lnTo>
                    <a:lnTo>
                      <a:pt x="251" y="455"/>
                    </a:lnTo>
                    <a:lnTo>
                      <a:pt x="253" y="454"/>
                    </a:lnTo>
                    <a:lnTo>
                      <a:pt x="255" y="453"/>
                    </a:lnTo>
                    <a:lnTo>
                      <a:pt x="252" y="450"/>
                    </a:lnTo>
                    <a:lnTo>
                      <a:pt x="247" y="450"/>
                    </a:lnTo>
                    <a:lnTo>
                      <a:pt x="246" y="452"/>
                    </a:lnTo>
                    <a:lnTo>
                      <a:pt x="243" y="453"/>
                    </a:lnTo>
                    <a:lnTo>
                      <a:pt x="242" y="453"/>
                    </a:lnTo>
                    <a:lnTo>
                      <a:pt x="239" y="452"/>
                    </a:lnTo>
                    <a:lnTo>
                      <a:pt x="237" y="446"/>
                    </a:lnTo>
                    <a:lnTo>
                      <a:pt x="237" y="443"/>
                    </a:lnTo>
                    <a:lnTo>
                      <a:pt x="236" y="439"/>
                    </a:lnTo>
                    <a:lnTo>
                      <a:pt x="232" y="433"/>
                    </a:lnTo>
                    <a:lnTo>
                      <a:pt x="228" y="428"/>
                    </a:lnTo>
                    <a:lnTo>
                      <a:pt x="223" y="423"/>
                    </a:lnTo>
                    <a:lnTo>
                      <a:pt x="222" y="415"/>
                    </a:lnTo>
                    <a:lnTo>
                      <a:pt x="222" y="413"/>
                    </a:lnTo>
                    <a:lnTo>
                      <a:pt x="226" y="405"/>
                    </a:lnTo>
                    <a:lnTo>
                      <a:pt x="223" y="404"/>
                    </a:lnTo>
                    <a:lnTo>
                      <a:pt x="219" y="404"/>
                    </a:lnTo>
                    <a:lnTo>
                      <a:pt x="218" y="405"/>
                    </a:lnTo>
                    <a:lnTo>
                      <a:pt x="218" y="395"/>
                    </a:lnTo>
                    <a:lnTo>
                      <a:pt x="223" y="387"/>
                    </a:lnTo>
                    <a:lnTo>
                      <a:pt x="227" y="380"/>
                    </a:lnTo>
                    <a:lnTo>
                      <a:pt x="234" y="374"/>
                    </a:lnTo>
                    <a:lnTo>
                      <a:pt x="234" y="372"/>
                    </a:lnTo>
                    <a:lnTo>
                      <a:pt x="237" y="371"/>
                    </a:lnTo>
                    <a:lnTo>
                      <a:pt x="238" y="370"/>
                    </a:lnTo>
                    <a:lnTo>
                      <a:pt x="243" y="370"/>
                    </a:lnTo>
                    <a:lnTo>
                      <a:pt x="246" y="371"/>
                    </a:lnTo>
                    <a:lnTo>
                      <a:pt x="250" y="361"/>
                    </a:lnTo>
                    <a:lnTo>
                      <a:pt x="253" y="353"/>
                    </a:lnTo>
                    <a:lnTo>
                      <a:pt x="257" y="343"/>
                    </a:lnTo>
                    <a:lnTo>
                      <a:pt x="248" y="341"/>
                    </a:lnTo>
                    <a:lnTo>
                      <a:pt x="226" y="336"/>
                    </a:lnTo>
                    <a:lnTo>
                      <a:pt x="217" y="332"/>
                    </a:lnTo>
                    <a:lnTo>
                      <a:pt x="213" y="326"/>
                    </a:lnTo>
                    <a:lnTo>
                      <a:pt x="221" y="326"/>
                    </a:lnTo>
                    <a:lnTo>
                      <a:pt x="229" y="327"/>
                    </a:lnTo>
                    <a:lnTo>
                      <a:pt x="237" y="331"/>
                    </a:lnTo>
                    <a:lnTo>
                      <a:pt x="246" y="332"/>
                    </a:lnTo>
                    <a:lnTo>
                      <a:pt x="247" y="332"/>
                    </a:lnTo>
                    <a:lnTo>
                      <a:pt x="250" y="330"/>
                    </a:lnTo>
                    <a:lnTo>
                      <a:pt x="250" y="326"/>
                    </a:lnTo>
                    <a:lnTo>
                      <a:pt x="243" y="322"/>
                    </a:lnTo>
                    <a:lnTo>
                      <a:pt x="237" y="316"/>
                    </a:lnTo>
                    <a:lnTo>
                      <a:pt x="232" y="309"/>
                    </a:lnTo>
                    <a:lnTo>
                      <a:pt x="227" y="306"/>
                    </a:lnTo>
                    <a:lnTo>
                      <a:pt x="219" y="303"/>
                    </a:lnTo>
                    <a:lnTo>
                      <a:pt x="217" y="304"/>
                    </a:lnTo>
                    <a:lnTo>
                      <a:pt x="214" y="307"/>
                    </a:lnTo>
                    <a:lnTo>
                      <a:pt x="209" y="309"/>
                    </a:lnTo>
                    <a:lnTo>
                      <a:pt x="202" y="309"/>
                    </a:lnTo>
                    <a:lnTo>
                      <a:pt x="199" y="308"/>
                    </a:lnTo>
                    <a:lnTo>
                      <a:pt x="198" y="306"/>
                    </a:lnTo>
                    <a:lnTo>
                      <a:pt x="198" y="299"/>
                    </a:lnTo>
                    <a:lnTo>
                      <a:pt x="208" y="289"/>
                    </a:lnTo>
                    <a:lnTo>
                      <a:pt x="208" y="283"/>
                    </a:lnTo>
                    <a:lnTo>
                      <a:pt x="204" y="279"/>
                    </a:lnTo>
                    <a:lnTo>
                      <a:pt x="202" y="279"/>
                    </a:lnTo>
                    <a:lnTo>
                      <a:pt x="199" y="278"/>
                    </a:lnTo>
                    <a:lnTo>
                      <a:pt x="197" y="278"/>
                    </a:lnTo>
                    <a:lnTo>
                      <a:pt x="197" y="273"/>
                    </a:lnTo>
                    <a:lnTo>
                      <a:pt x="189" y="255"/>
                    </a:lnTo>
                    <a:lnTo>
                      <a:pt x="181" y="239"/>
                    </a:lnTo>
                    <a:lnTo>
                      <a:pt x="167" y="224"/>
                    </a:lnTo>
                    <a:lnTo>
                      <a:pt x="152" y="213"/>
                    </a:lnTo>
                    <a:lnTo>
                      <a:pt x="133" y="205"/>
                    </a:lnTo>
                    <a:lnTo>
                      <a:pt x="111" y="202"/>
                    </a:lnTo>
                    <a:lnTo>
                      <a:pt x="96" y="202"/>
                    </a:lnTo>
                    <a:lnTo>
                      <a:pt x="94" y="204"/>
                    </a:lnTo>
                    <a:lnTo>
                      <a:pt x="91" y="206"/>
                    </a:lnTo>
                    <a:lnTo>
                      <a:pt x="89" y="208"/>
                    </a:lnTo>
                    <a:lnTo>
                      <a:pt x="84" y="208"/>
                    </a:lnTo>
                    <a:lnTo>
                      <a:pt x="80" y="205"/>
                    </a:lnTo>
                    <a:lnTo>
                      <a:pt x="78" y="204"/>
                    </a:lnTo>
                    <a:lnTo>
                      <a:pt x="70" y="204"/>
                    </a:lnTo>
                    <a:lnTo>
                      <a:pt x="68" y="205"/>
                    </a:lnTo>
                    <a:lnTo>
                      <a:pt x="66" y="205"/>
                    </a:lnTo>
                    <a:lnTo>
                      <a:pt x="70" y="209"/>
                    </a:lnTo>
                    <a:lnTo>
                      <a:pt x="69" y="210"/>
                    </a:lnTo>
                    <a:lnTo>
                      <a:pt x="65" y="210"/>
                    </a:lnTo>
                    <a:lnTo>
                      <a:pt x="55" y="209"/>
                    </a:lnTo>
                    <a:lnTo>
                      <a:pt x="46" y="205"/>
                    </a:lnTo>
                    <a:lnTo>
                      <a:pt x="39" y="200"/>
                    </a:lnTo>
                    <a:lnTo>
                      <a:pt x="44" y="197"/>
                    </a:lnTo>
                    <a:lnTo>
                      <a:pt x="48" y="194"/>
                    </a:lnTo>
                    <a:lnTo>
                      <a:pt x="42" y="191"/>
                    </a:lnTo>
                    <a:lnTo>
                      <a:pt x="37" y="190"/>
                    </a:lnTo>
                    <a:lnTo>
                      <a:pt x="34" y="187"/>
                    </a:lnTo>
                    <a:lnTo>
                      <a:pt x="25" y="187"/>
                    </a:lnTo>
                    <a:lnTo>
                      <a:pt x="24" y="189"/>
                    </a:lnTo>
                    <a:lnTo>
                      <a:pt x="19" y="189"/>
                    </a:lnTo>
                    <a:lnTo>
                      <a:pt x="16" y="187"/>
                    </a:lnTo>
                    <a:lnTo>
                      <a:pt x="17" y="184"/>
                    </a:lnTo>
                    <a:lnTo>
                      <a:pt x="20" y="181"/>
                    </a:lnTo>
                    <a:lnTo>
                      <a:pt x="22" y="180"/>
                    </a:lnTo>
                    <a:lnTo>
                      <a:pt x="26" y="179"/>
                    </a:lnTo>
                    <a:lnTo>
                      <a:pt x="42" y="179"/>
                    </a:lnTo>
                    <a:lnTo>
                      <a:pt x="45" y="177"/>
                    </a:lnTo>
                    <a:lnTo>
                      <a:pt x="46" y="175"/>
                    </a:lnTo>
                    <a:lnTo>
                      <a:pt x="69" y="175"/>
                    </a:lnTo>
                    <a:lnTo>
                      <a:pt x="71" y="174"/>
                    </a:lnTo>
                    <a:lnTo>
                      <a:pt x="74" y="171"/>
                    </a:lnTo>
                    <a:lnTo>
                      <a:pt x="74" y="169"/>
                    </a:lnTo>
                    <a:lnTo>
                      <a:pt x="75" y="166"/>
                    </a:lnTo>
                    <a:lnTo>
                      <a:pt x="59" y="166"/>
                    </a:lnTo>
                    <a:lnTo>
                      <a:pt x="58" y="167"/>
                    </a:lnTo>
                    <a:lnTo>
                      <a:pt x="56" y="170"/>
                    </a:lnTo>
                    <a:lnTo>
                      <a:pt x="55" y="171"/>
                    </a:lnTo>
                    <a:lnTo>
                      <a:pt x="40" y="171"/>
                    </a:lnTo>
                    <a:lnTo>
                      <a:pt x="29" y="167"/>
                    </a:lnTo>
                    <a:lnTo>
                      <a:pt x="20" y="165"/>
                    </a:lnTo>
                    <a:lnTo>
                      <a:pt x="10" y="161"/>
                    </a:lnTo>
                    <a:lnTo>
                      <a:pt x="2" y="157"/>
                    </a:lnTo>
                    <a:lnTo>
                      <a:pt x="0" y="153"/>
                    </a:lnTo>
                    <a:lnTo>
                      <a:pt x="1" y="147"/>
                    </a:lnTo>
                    <a:lnTo>
                      <a:pt x="5" y="145"/>
                    </a:lnTo>
                    <a:lnTo>
                      <a:pt x="11" y="143"/>
                    </a:lnTo>
                    <a:lnTo>
                      <a:pt x="16" y="143"/>
                    </a:lnTo>
                    <a:lnTo>
                      <a:pt x="22" y="142"/>
                    </a:lnTo>
                    <a:lnTo>
                      <a:pt x="29" y="138"/>
                    </a:lnTo>
                    <a:lnTo>
                      <a:pt x="35" y="136"/>
                    </a:lnTo>
                    <a:lnTo>
                      <a:pt x="42" y="132"/>
                    </a:lnTo>
                    <a:lnTo>
                      <a:pt x="51" y="131"/>
                    </a:lnTo>
                    <a:lnTo>
                      <a:pt x="60" y="131"/>
                    </a:lnTo>
                    <a:lnTo>
                      <a:pt x="69" y="132"/>
                    </a:lnTo>
                    <a:lnTo>
                      <a:pt x="76" y="130"/>
                    </a:lnTo>
                    <a:lnTo>
                      <a:pt x="83" y="124"/>
                    </a:lnTo>
                    <a:lnTo>
                      <a:pt x="86" y="117"/>
                    </a:lnTo>
                    <a:lnTo>
                      <a:pt x="88" y="108"/>
                    </a:lnTo>
                    <a:lnTo>
                      <a:pt x="81" y="108"/>
                    </a:lnTo>
                    <a:lnTo>
                      <a:pt x="66" y="106"/>
                    </a:lnTo>
                    <a:lnTo>
                      <a:pt x="60" y="103"/>
                    </a:lnTo>
                    <a:lnTo>
                      <a:pt x="58" y="99"/>
                    </a:lnTo>
                    <a:lnTo>
                      <a:pt x="59" y="98"/>
                    </a:lnTo>
                    <a:lnTo>
                      <a:pt x="60" y="96"/>
                    </a:lnTo>
                    <a:lnTo>
                      <a:pt x="63" y="94"/>
                    </a:lnTo>
                    <a:lnTo>
                      <a:pt x="65" y="94"/>
                    </a:lnTo>
                    <a:lnTo>
                      <a:pt x="80" y="88"/>
                    </a:lnTo>
                    <a:lnTo>
                      <a:pt x="94" y="79"/>
                    </a:lnTo>
                    <a:lnTo>
                      <a:pt x="105" y="72"/>
                    </a:lnTo>
                    <a:lnTo>
                      <a:pt x="110" y="74"/>
                    </a:lnTo>
                    <a:lnTo>
                      <a:pt x="117" y="74"/>
                    </a:lnTo>
                    <a:lnTo>
                      <a:pt x="122" y="73"/>
                    </a:lnTo>
                    <a:lnTo>
                      <a:pt x="124" y="69"/>
                    </a:lnTo>
                    <a:lnTo>
                      <a:pt x="124" y="64"/>
                    </a:lnTo>
                    <a:lnTo>
                      <a:pt x="125" y="60"/>
                    </a:lnTo>
                    <a:lnTo>
                      <a:pt x="128" y="57"/>
                    </a:lnTo>
                    <a:lnTo>
                      <a:pt x="133" y="54"/>
                    </a:lnTo>
                    <a:lnTo>
                      <a:pt x="143" y="53"/>
                    </a:lnTo>
                    <a:lnTo>
                      <a:pt x="152" y="50"/>
                    </a:lnTo>
                    <a:lnTo>
                      <a:pt x="160" y="49"/>
                    </a:lnTo>
                    <a:lnTo>
                      <a:pt x="170" y="48"/>
                    </a:lnTo>
                    <a:lnTo>
                      <a:pt x="191" y="40"/>
                    </a:lnTo>
                    <a:lnTo>
                      <a:pt x="201" y="39"/>
                    </a:lnTo>
                    <a:lnTo>
                      <a:pt x="206" y="41"/>
                    </a:lnTo>
                    <a:lnTo>
                      <a:pt x="213" y="49"/>
                    </a:lnTo>
                    <a:lnTo>
                      <a:pt x="218" y="52"/>
                    </a:lnTo>
                    <a:lnTo>
                      <a:pt x="218" y="49"/>
                    </a:lnTo>
                    <a:lnTo>
                      <a:pt x="217" y="47"/>
                    </a:lnTo>
                    <a:lnTo>
                      <a:pt x="216" y="45"/>
                    </a:lnTo>
                    <a:lnTo>
                      <a:pt x="216" y="43"/>
                    </a:lnTo>
                    <a:lnTo>
                      <a:pt x="219" y="39"/>
                    </a:lnTo>
                    <a:lnTo>
                      <a:pt x="224" y="44"/>
                    </a:lnTo>
                    <a:lnTo>
                      <a:pt x="239" y="49"/>
                    </a:lnTo>
                    <a:lnTo>
                      <a:pt x="246" y="49"/>
                    </a:lnTo>
                    <a:lnTo>
                      <a:pt x="244" y="45"/>
                    </a:lnTo>
                    <a:lnTo>
                      <a:pt x="242" y="40"/>
                    </a:lnTo>
                    <a:lnTo>
                      <a:pt x="242" y="38"/>
                    </a:lnTo>
                    <a:lnTo>
                      <a:pt x="243" y="36"/>
                    </a:lnTo>
                    <a:lnTo>
                      <a:pt x="246" y="35"/>
                    </a:lnTo>
                    <a:lnTo>
                      <a:pt x="252" y="35"/>
                    </a:lnTo>
                    <a:lnTo>
                      <a:pt x="263" y="36"/>
                    </a:lnTo>
                    <a:lnTo>
                      <a:pt x="273" y="40"/>
                    </a:lnTo>
                    <a:lnTo>
                      <a:pt x="281" y="45"/>
                    </a:lnTo>
                    <a:lnTo>
                      <a:pt x="288" y="49"/>
                    </a:lnTo>
                    <a:lnTo>
                      <a:pt x="307" y="49"/>
                    </a:lnTo>
                    <a:lnTo>
                      <a:pt x="301" y="47"/>
                    </a:lnTo>
                    <a:lnTo>
                      <a:pt x="293" y="43"/>
                    </a:lnTo>
                    <a:lnTo>
                      <a:pt x="287" y="38"/>
                    </a:lnTo>
                    <a:lnTo>
                      <a:pt x="285" y="33"/>
                    </a:lnTo>
                    <a:lnTo>
                      <a:pt x="285" y="30"/>
                    </a:lnTo>
                    <a:lnTo>
                      <a:pt x="287" y="29"/>
                    </a:lnTo>
                    <a:lnTo>
                      <a:pt x="288" y="29"/>
                    </a:lnTo>
                    <a:lnTo>
                      <a:pt x="291" y="28"/>
                    </a:lnTo>
                    <a:lnTo>
                      <a:pt x="300" y="28"/>
                    </a:lnTo>
                    <a:lnTo>
                      <a:pt x="297" y="26"/>
                    </a:lnTo>
                    <a:lnTo>
                      <a:pt x="296" y="25"/>
                    </a:lnTo>
                    <a:lnTo>
                      <a:pt x="293" y="24"/>
                    </a:lnTo>
                    <a:lnTo>
                      <a:pt x="292" y="21"/>
                    </a:lnTo>
                    <a:lnTo>
                      <a:pt x="308" y="15"/>
                    </a:lnTo>
                    <a:lnTo>
                      <a:pt x="327" y="14"/>
                    </a:lnTo>
                    <a:lnTo>
                      <a:pt x="344" y="14"/>
                    </a:lnTo>
                    <a:lnTo>
                      <a:pt x="352" y="16"/>
                    </a:lnTo>
                    <a:lnTo>
                      <a:pt x="360" y="16"/>
                    </a:lnTo>
                    <a:lnTo>
                      <a:pt x="360" y="11"/>
                    </a:lnTo>
                    <a:lnTo>
                      <a:pt x="376" y="11"/>
                    </a:lnTo>
                    <a:lnTo>
                      <a:pt x="390" y="10"/>
                    </a:lnTo>
                    <a:lnTo>
                      <a:pt x="404" y="5"/>
                    </a:lnTo>
                    <a:lnTo>
                      <a:pt x="418" y="1"/>
                    </a:lnTo>
                    <a:lnTo>
                      <a:pt x="43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3" name="Freeform 1281"/>
              <p:cNvSpPr>
                <a:spLocks/>
              </p:cNvSpPr>
              <p:nvPr/>
            </p:nvSpPr>
            <p:spPr bwMode="auto">
              <a:xfrm>
                <a:off x="4455669" y="2370699"/>
                <a:ext cx="66321" cy="4559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9" y="0"/>
                  </a:cxn>
                  <a:cxn ang="0">
                    <a:pos x="15" y="1"/>
                  </a:cxn>
                  <a:cxn ang="0">
                    <a:pos x="20" y="6"/>
                  </a:cxn>
                  <a:cxn ang="0">
                    <a:pos x="32" y="13"/>
                  </a:cxn>
                  <a:cxn ang="0">
                    <a:pos x="32" y="16"/>
                  </a:cxn>
                  <a:cxn ang="0">
                    <a:pos x="29" y="20"/>
                  </a:cxn>
                  <a:cxn ang="0">
                    <a:pos x="24" y="22"/>
                  </a:cxn>
                  <a:cxn ang="0">
                    <a:pos x="7" y="22"/>
                  </a:cxn>
                  <a:cxn ang="0">
                    <a:pos x="5" y="21"/>
                  </a:cxn>
                  <a:cxn ang="0">
                    <a:pos x="4" y="17"/>
                  </a:cxn>
                  <a:cxn ang="0">
                    <a:pos x="1" y="15"/>
                  </a:cxn>
                  <a:cxn ang="0">
                    <a:pos x="0" y="11"/>
                  </a:cxn>
                  <a:cxn ang="0">
                    <a:pos x="0" y="3"/>
                  </a:cxn>
                  <a:cxn ang="0">
                    <a:pos x="2" y="2"/>
                  </a:cxn>
                  <a:cxn ang="0">
                    <a:pos x="4" y="1"/>
                  </a:cxn>
                  <a:cxn ang="0">
                    <a:pos x="6" y="0"/>
                  </a:cxn>
                </a:cxnLst>
                <a:rect l="0" t="0" r="r" b="b"/>
                <a:pathLst>
                  <a:path w="32" h="22">
                    <a:moveTo>
                      <a:pt x="6" y="0"/>
                    </a:moveTo>
                    <a:lnTo>
                      <a:pt x="9" y="0"/>
                    </a:lnTo>
                    <a:lnTo>
                      <a:pt x="15" y="1"/>
                    </a:lnTo>
                    <a:lnTo>
                      <a:pt x="20" y="6"/>
                    </a:lnTo>
                    <a:lnTo>
                      <a:pt x="32" y="13"/>
                    </a:lnTo>
                    <a:lnTo>
                      <a:pt x="32" y="16"/>
                    </a:lnTo>
                    <a:lnTo>
                      <a:pt x="29" y="20"/>
                    </a:lnTo>
                    <a:lnTo>
                      <a:pt x="24" y="22"/>
                    </a:lnTo>
                    <a:lnTo>
                      <a:pt x="7" y="22"/>
                    </a:lnTo>
                    <a:lnTo>
                      <a:pt x="5" y="21"/>
                    </a:lnTo>
                    <a:lnTo>
                      <a:pt x="4" y="17"/>
                    </a:lnTo>
                    <a:lnTo>
                      <a:pt x="1" y="15"/>
                    </a:lnTo>
                    <a:lnTo>
                      <a:pt x="0" y="11"/>
                    </a:lnTo>
                    <a:lnTo>
                      <a:pt x="0" y="3"/>
                    </a:lnTo>
                    <a:lnTo>
                      <a:pt x="2" y="2"/>
                    </a:lnTo>
                    <a:lnTo>
                      <a:pt x="4" y="1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4" name="Freeform 1282"/>
              <p:cNvSpPr>
                <a:spLocks/>
              </p:cNvSpPr>
              <p:nvPr/>
            </p:nvSpPr>
            <p:spPr bwMode="auto">
              <a:xfrm>
                <a:off x="5315769" y="2132357"/>
                <a:ext cx="39379" cy="22799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11" y="0"/>
                  </a:cxn>
                  <a:cxn ang="0">
                    <a:pos x="11" y="5"/>
                  </a:cxn>
                  <a:cxn ang="0">
                    <a:pos x="19" y="5"/>
                  </a:cxn>
                  <a:cxn ang="0">
                    <a:pos x="14" y="8"/>
                  </a:cxn>
                  <a:cxn ang="0">
                    <a:pos x="11" y="10"/>
                  </a:cxn>
                  <a:cxn ang="0">
                    <a:pos x="8" y="11"/>
                  </a:cxn>
                  <a:cxn ang="0">
                    <a:pos x="5" y="11"/>
                  </a:cxn>
                  <a:cxn ang="0">
                    <a:pos x="4" y="10"/>
                  </a:cxn>
                  <a:cxn ang="0">
                    <a:pos x="1" y="9"/>
                  </a:cxn>
                  <a:cxn ang="0">
                    <a:pos x="0" y="8"/>
                  </a:cxn>
                  <a:cxn ang="0">
                    <a:pos x="0" y="4"/>
                  </a:cxn>
                  <a:cxn ang="0">
                    <a:pos x="4" y="0"/>
                  </a:cxn>
                </a:cxnLst>
                <a:rect l="0" t="0" r="r" b="b"/>
                <a:pathLst>
                  <a:path w="19" h="11">
                    <a:moveTo>
                      <a:pt x="4" y="0"/>
                    </a:moveTo>
                    <a:lnTo>
                      <a:pt x="11" y="0"/>
                    </a:lnTo>
                    <a:lnTo>
                      <a:pt x="11" y="5"/>
                    </a:lnTo>
                    <a:lnTo>
                      <a:pt x="19" y="5"/>
                    </a:lnTo>
                    <a:lnTo>
                      <a:pt x="14" y="8"/>
                    </a:lnTo>
                    <a:lnTo>
                      <a:pt x="11" y="10"/>
                    </a:lnTo>
                    <a:lnTo>
                      <a:pt x="8" y="11"/>
                    </a:lnTo>
                    <a:lnTo>
                      <a:pt x="5" y="11"/>
                    </a:lnTo>
                    <a:lnTo>
                      <a:pt x="4" y="10"/>
                    </a:lnTo>
                    <a:lnTo>
                      <a:pt x="1" y="9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5" name="Freeform 1283"/>
              <p:cNvSpPr>
                <a:spLocks/>
              </p:cNvSpPr>
              <p:nvPr/>
            </p:nvSpPr>
            <p:spPr bwMode="auto">
              <a:xfrm>
                <a:off x="4352042" y="3069142"/>
                <a:ext cx="155441" cy="153367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41" y="3"/>
                  </a:cxn>
                  <a:cxn ang="0">
                    <a:pos x="34" y="17"/>
                  </a:cxn>
                  <a:cxn ang="0">
                    <a:pos x="30" y="29"/>
                  </a:cxn>
                  <a:cxn ang="0">
                    <a:pos x="35" y="25"/>
                  </a:cxn>
                  <a:cxn ang="0">
                    <a:pos x="42" y="27"/>
                  </a:cxn>
                  <a:cxn ang="0">
                    <a:pos x="40" y="32"/>
                  </a:cxn>
                  <a:cxn ang="0">
                    <a:pos x="47" y="35"/>
                  </a:cxn>
                  <a:cxn ang="0">
                    <a:pos x="65" y="34"/>
                  </a:cxn>
                  <a:cxn ang="0">
                    <a:pos x="64" y="39"/>
                  </a:cxn>
                  <a:cxn ang="0">
                    <a:pos x="65" y="46"/>
                  </a:cxn>
                  <a:cxn ang="0">
                    <a:pos x="69" y="45"/>
                  </a:cxn>
                  <a:cxn ang="0">
                    <a:pos x="65" y="50"/>
                  </a:cxn>
                  <a:cxn ang="0">
                    <a:pos x="66" y="54"/>
                  </a:cxn>
                  <a:cxn ang="0">
                    <a:pos x="67" y="58"/>
                  </a:cxn>
                  <a:cxn ang="0">
                    <a:pos x="72" y="55"/>
                  </a:cxn>
                  <a:cxn ang="0">
                    <a:pos x="74" y="59"/>
                  </a:cxn>
                  <a:cxn ang="0">
                    <a:pos x="75" y="63"/>
                  </a:cxn>
                  <a:cxn ang="0">
                    <a:pos x="74" y="70"/>
                  </a:cxn>
                  <a:cxn ang="0">
                    <a:pos x="69" y="74"/>
                  </a:cxn>
                  <a:cxn ang="0">
                    <a:pos x="66" y="71"/>
                  </a:cxn>
                  <a:cxn ang="0">
                    <a:pos x="65" y="69"/>
                  </a:cxn>
                  <a:cxn ang="0">
                    <a:pos x="64" y="68"/>
                  </a:cxn>
                  <a:cxn ang="0">
                    <a:pos x="60" y="65"/>
                  </a:cxn>
                  <a:cxn ang="0">
                    <a:pos x="59" y="59"/>
                  </a:cxn>
                  <a:cxn ang="0">
                    <a:pos x="55" y="61"/>
                  </a:cxn>
                  <a:cxn ang="0">
                    <a:pos x="46" y="68"/>
                  </a:cxn>
                  <a:cxn ang="0">
                    <a:pos x="44" y="66"/>
                  </a:cxn>
                  <a:cxn ang="0">
                    <a:pos x="46" y="61"/>
                  </a:cxn>
                  <a:cxn ang="0">
                    <a:pos x="40" y="63"/>
                  </a:cxn>
                  <a:cxn ang="0">
                    <a:pos x="32" y="61"/>
                  </a:cxn>
                  <a:cxn ang="0">
                    <a:pos x="25" y="63"/>
                  </a:cxn>
                  <a:cxn ang="0">
                    <a:pos x="20" y="59"/>
                  </a:cxn>
                  <a:cxn ang="0">
                    <a:pos x="10" y="60"/>
                  </a:cxn>
                  <a:cxn ang="0">
                    <a:pos x="6" y="61"/>
                  </a:cxn>
                  <a:cxn ang="0">
                    <a:pos x="0" y="59"/>
                  </a:cxn>
                  <a:cxn ang="0">
                    <a:pos x="2" y="55"/>
                  </a:cxn>
                  <a:cxn ang="0">
                    <a:pos x="5" y="51"/>
                  </a:cxn>
                  <a:cxn ang="0">
                    <a:pos x="7" y="47"/>
                  </a:cxn>
                  <a:cxn ang="0">
                    <a:pos x="3" y="45"/>
                  </a:cxn>
                  <a:cxn ang="0">
                    <a:pos x="16" y="30"/>
                  </a:cxn>
                  <a:cxn ang="0">
                    <a:pos x="26" y="12"/>
                  </a:cxn>
                  <a:cxn ang="0">
                    <a:pos x="29" y="6"/>
                  </a:cxn>
                  <a:cxn ang="0">
                    <a:pos x="32" y="1"/>
                  </a:cxn>
                </a:cxnLst>
                <a:rect l="0" t="0" r="r" b="b"/>
                <a:pathLst>
                  <a:path w="75" h="74">
                    <a:moveTo>
                      <a:pt x="35" y="0"/>
                    </a:moveTo>
                    <a:lnTo>
                      <a:pt x="39" y="0"/>
                    </a:lnTo>
                    <a:lnTo>
                      <a:pt x="41" y="2"/>
                    </a:lnTo>
                    <a:lnTo>
                      <a:pt x="41" y="3"/>
                    </a:lnTo>
                    <a:lnTo>
                      <a:pt x="39" y="11"/>
                    </a:lnTo>
                    <a:lnTo>
                      <a:pt x="34" y="17"/>
                    </a:lnTo>
                    <a:lnTo>
                      <a:pt x="30" y="25"/>
                    </a:lnTo>
                    <a:lnTo>
                      <a:pt x="30" y="29"/>
                    </a:lnTo>
                    <a:lnTo>
                      <a:pt x="32" y="27"/>
                    </a:lnTo>
                    <a:lnTo>
                      <a:pt x="35" y="25"/>
                    </a:lnTo>
                    <a:lnTo>
                      <a:pt x="40" y="25"/>
                    </a:lnTo>
                    <a:lnTo>
                      <a:pt x="42" y="27"/>
                    </a:lnTo>
                    <a:lnTo>
                      <a:pt x="40" y="29"/>
                    </a:lnTo>
                    <a:lnTo>
                      <a:pt x="40" y="32"/>
                    </a:lnTo>
                    <a:lnTo>
                      <a:pt x="47" y="32"/>
                    </a:lnTo>
                    <a:lnTo>
                      <a:pt x="47" y="35"/>
                    </a:lnTo>
                    <a:lnTo>
                      <a:pt x="52" y="34"/>
                    </a:lnTo>
                    <a:lnTo>
                      <a:pt x="65" y="34"/>
                    </a:lnTo>
                    <a:lnTo>
                      <a:pt x="65" y="36"/>
                    </a:lnTo>
                    <a:lnTo>
                      <a:pt x="64" y="39"/>
                    </a:lnTo>
                    <a:lnTo>
                      <a:pt x="64" y="46"/>
                    </a:lnTo>
                    <a:lnTo>
                      <a:pt x="65" y="46"/>
                    </a:lnTo>
                    <a:lnTo>
                      <a:pt x="67" y="45"/>
                    </a:lnTo>
                    <a:lnTo>
                      <a:pt x="69" y="45"/>
                    </a:lnTo>
                    <a:lnTo>
                      <a:pt x="67" y="47"/>
                    </a:lnTo>
                    <a:lnTo>
                      <a:pt x="65" y="50"/>
                    </a:lnTo>
                    <a:lnTo>
                      <a:pt x="65" y="52"/>
                    </a:lnTo>
                    <a:lnTo>
                      <a:pt x="66" y="54"/>
                    </a:lnTo>
                    <a:lnTo>
                      <a:pt x="67" y="56"/>
                    </a:lnTo>
                    <a:lnTo>
                      <a:pt x="67" y="58"/>
                    </a:lnTo>
                    <a:lnTo>
                      <a:pt x="70" y="58"/>
                    </a:lnTo>
                    <a:lnTo>
                      <a:pt x="72" y="55"/>
                    </a:lnTo>
                    <a:lnTo>
                      <a:pt x="72" y="58"/>
                    </a:lnTo>
                    <a:lnTo>
                      <a:pt x="74" y="59"/>
                    </a:lnTo>
                    <a:lnTo>
                      <a:pt x="74" y="60"/>
                    </a:lnTo>
                    <a:lnTo>
                      <a:pt x="75" y="63"/>
                    </a:lnTo>
                    <a:lnTo>
                      <a:pt x="75" y="68"/>
                    </a:lnTo>
                    <a:lnTo>
                      <a:pt x="74" y="70"/>
                    </a:lnTo>
                    <a:lnTo>
                      <a:pt x="71" y="73"/>
                    </a:lnTo>
                    <a:lnTo>
                      <a:pt x="69" y="74"/>
                    </a:lnTo>
                    <a:lnTo>
                      <a:pt x="67" y="74"/>
                    </a:lnTo>
                    <a:lnTo>
                      <a:pt x="66" y="71"/>
                    </a:lnTo>
                    <a:lnTo>
                      <a:pt x="65" y="70"/>
                    </a:lnTo>
                    <a:lnTo>
                      <a:pt x="65" y="69"/>
                    </a:lnTo>
                    <a:lnTo>
                      <a:pt x="64" y="69"/>
                    </a:lnTo>
                    <a:lnTo>
                      <a:pt x="64" y="68"/>
                    </a:lnTo>
                    <a:lnTo>
                      <a:pt x="61" y="68"/>
                    </a:lnTo>
                    <a:lnTo>
                      <a:pt x="60" y="65"/>
                    </a:lnTo>
                    <a:lnTo>
                      <a:pt x="60" y="61"/>
                    </a:lnTo>
                    <a:lnTo>
                      <a:pt x="59" y="59"/>
                    </a:lnTo>
                    <a:lnTo>
                      <a:pt x="57" y="58"/>
                    </a:lnTo>
                    <a:lnTo>
                      <a:pt x="55" y="61"/>
                    </a:lnTo>
                    <a:lnTo>
                      <a:pt x="50" y="66"/>
                    </a:lnTo>
                    <a:lnTo>
                      <a:pt x="46" y="68"/>
                    </a:lnTo>
                    <a:lnTo>
                      <a:pt x="44" y="68"/>
                    </a:lnTo>
                    <a:lnTo>
                      <a:pt x="44" y="66"/>
                    </a:lnTo>
                    <a:lnTo>
                      <a:pt x="49" y="61"/>
                    </a:lnTo>
                    <a:lnTo>
                      <a:pt x="46" y="61"/>
                    </a:lnTo>
                    <a:lnTo>
                      <a:pt x="42" y="63"/>
                    </a:lnTo>
                    <a:lnTo>
                      <a:pt x="40" y="63"/>
                    </a:lnTo>
                    <a:lnTo>
                      <a:pt x="37" y="60"/>
                    </a:lnTo>
                    <a:lnTo>
                      <a:pt x="32" y="61"/>
                    </a:lnTo>
                    <a:lnTo>
                      <a:pt x="29" y="63"/>
                    </a:lnTo>
                    <a:lnTo>
                      <a:pt x="25" y="63"/>
                    </a:lnTo>
                    <a:lnTo>
                      <a:pt x="22" y="60"/>
                    </a:lnTo>
                    <a:lnTo>
                      <a:pt x="20" y="59"/>
                    </a:lnTo>
                    <a:lnTo>
                      <a:pt x="12" y="59"/>
                    </a:lnTo>
                    <a:lnTo>
                      <a:pt x="10" y="60"/>
                    </a:lnTo>
                    <a:lnTo>
                      <a:pt x="8" y="60"/>
                    </a:lnTo>
                    <a:lnTo>
                      <a:pt x="6" y="61"/>
                    </a:lnTo>
                    <a:lnTo>
                      <a:pt x="2" y="61"/>
                    </a:lnTo>
                    <a:lnTo>
                      <a:pt x="0" y="59"/>
                    </a:lnTo>
                    <a:lnTo>
                      <a:pt x="0" y="56"/>
                    </a:lnTo>
                    <a:lnTo>
                      <a:pt x="2" y="55"/>
                    </a:lnTo>
                    <a:lnTo>
                      <a:pt x="3" y="54"/>
                    </a:lnTo>
                    <a:lnTo>
                      <a:pt x="5" y="51"/>
                    </a:lnTo>
                    <a:lnTo>
                      <a:pt x="7" y="50"/>
                    </a:lnTo>
                    <a:lnTo>
                      <a:pt x="7" y="47"/>
                    </a:lnTo>
                    <a:lnTo>
                      <a:pt x="5" y="46"/>
                    </a:lnTo>
                    <a:lnTo>
                      <a:pt x="3" y="45"/>
                    </a:lnTo>
                    <a:lnTo>
                      <a:pt x="11" y="39"/>
                    </a:lnTo>
                    <a:lnTo>
                      <a:pt x="16" y="30"/>
                    </a:lnTo>
                    <a:lnTo>
                      <a:pt x="21" y="20"/>
                    </a:lnTo>
                    <a:lnTo>
                      <a:pt x="26" y="12"/>
                    </a:lnTo>
                    <a:lnTo>
                      <a:pt x="27" y="10"/>
                    </a:lnTo>
                    <a:lnTo>
                      <a:pt x="29" y="6"/>
                    </a:lnTo>
                    <a:lnTo>
                      <a:pt x="30" y="3"/>
                    </a:lnTo>
                    <a:lnTo>
                      <a:pt x="32" y="1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6" name="Freeform 1284"/>
              <p:cNvSpPr>
                <a:spLocks/>
              </p:cNvSpPr>
              <p:nvPr/>
            </p:nvSpPr>
            <p:spPr bwMode="auto">
              <a:xfrm>
                <a:off x="3804893" y="3019402"/>
                <a:ext cx="29015" cy="145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11" y="2"/>
                  </a:cxn>
                  <a:cxn ang="0">
                    <a:pos x="14" y="5"/>
                  </a:cxn>
                  <a:cxn ang="0">
                    <a:pos x="14" y="7"/>
                  </a:cxn>
                  <a:cxn ang="0">
                    <a:pos x="9" y="7"/>
                  </a:cxn>
                  <a:cxn ang="0">
                    <a:pos x="5" y="6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14" h="7">
                    <a:moveTo>
                      <a:pt x="0" y="0"/>
                    </a:moveTo>
                    <a:lnTo>
                      <a:pt x="6" y="0"/>
                    </a:lnTo>
                    <a:lnTo>
                      <a:pt x="11" y="2"/>
                    </a:lnTo>
                    <a:lnTo>
                      <a:pt x="14" y="5"/>
                    </a:lnTo>
                    <a:lnTo>
                      <a:pt x="14" y="7"/>
                    </a:lnTo>
                    <a:lnTo>
                      <a:pt x="9" y="7"/>
                    </a:lnTo>
                    <a:lnTo>
                      <a:pt x="5" y="6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7" name="Freeform 1285"/>
              <p:cNvSpPr>
                <a:spLocks/>
              </p:cNvSpPr>
              <p:nvPr/>
            </p:nvSpPr>
            <p:spPr bwMode="auto">
              <a:xfrm>
                <a:off x="2689870" y="3100231"/>
                <a:ext cx="113990" cy="72539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9" y="0"/>
                  </a:cxn>
                  <a:cxn ang="0">
                    <a:pos x="11" y="1"/>
                  </a:cxn>
                  <a:cxn ang="0">
                    <a:pos x="15" y="5"/>
                  </a:cxn>
                  <a:cxn ang="0">
                    <a:pos x="18" y="6"/>
                  </a:cxn>
                  <a:cxn ang="0">
                    <a:pos x="33" y="12"/>
                  </a:cxn>
                  <a:cxn ang="0">
                    <a:pos x="44" y="21"/>
                  </a:cxn>
                  <a:cxn ang="0">
                    <a:pos x="55" y="32"/>
                  </a:cxn>
                  <a:cxn ang="0">
                    <a:pos x="55" y="35"/>
                  </a:cxn>
                  <a:cxn ang="0">
                    <a:pos x="51" y="35"/>
                  </a:cxn>
                  <a:cxn ang="0">
                    <a:pos x="44" y="34"/>
                  </a:cxn>
                  <a:cxn ang="0">
                    <a:pos x="35" y="29"/>
                  </a:cxn>
                  <a:cxn ang="0">
                    <a:pos x="28" y="25"/>
                  </a:cxn>
                  <a:cxn ang="0">
                    <a:pos x="21" y="20"/>
                  </a:cxn>
                  <a:cxn ang="0">
                    <a:pos x="25" y="16"/>
                  </a:cxn>
                  <a:cxn ang="0">
                    <a:pos x="16" y="15"/>
                  </a:cxn>
                  <a:cxn ang="0">
                    <a:pos x="9" y="12"/>
                  </a:cxn>
                  <a:cxn ang="0">
                    <a:pos x="4" y="7"/>
                  </a:cxn>
                  <a:cxn ang="0">
                    <a:pos x="6" y="5"/>
                  </a:cxn>
                  <a:cxn ang="0">
                    <a:pos x="9" y="4"/>
                  </a:cxn>
                  <a:cxn ang="0">
                    <a:pos x="6" y="4"/>
                  </a:cxn>
                  <a:cxn ang="0">
                    <a:pos x="5" y="2"/>
                  </a:cxn>
                  <a:cxn ang="0">
                    <a:pos x="0" y="2"/>
                  </a:cxn>
                  <a:cxn ang="0">
                    <a:pos x="2" y="1"/>
                  </a:cxn>
                  <a:cxn ang="0">
                    <a:pos x="4" y="0"/>
                  </a:cxn>
                </a:cxnLst>
                <a:rect l="0" t="0" r="r" b="b"/>
                <a:pathLst>
                  <a:path w="55" h="35">
                    <a:moveTo>
                      <a:pt x="4" y="0"/>
                    </a:moveTo>
                    <a:lnTo>
                      <a:pt x="9" y="0"/>
                    </a:lnTo>
                    <a:lnTo>
                      <a:pt x="11" y="1"/>
                    </a:lnTo>
                    <a:lnTo>
                      <a:pt x="15" y="5"/>
                    </a:lnTo>
                    <a:lnTo>
                      <a:pt x="18" y="6"/>
                    </a:lnTo>
                    <a:lnTo>
                      <a:pt x="33" y="12"/>
                    </a:lnTo>
                    <a:lnTo>
                      <a:pt x="44" y="21"/>
                    </a:lnTo>
                    <a:lnTo>
                      <a:pt x="55" y="32"/>
                    </a:lnTo>
                    <a:lnTo>
                      <a:pt x="55" y="35"/>
                    </a:lnTo>
                    <a:lnTo>
                      <a:pt x="51" y="35"/>
                    </a:lnTo>
                    <a:lnTo>
                      <a:pt x="44" y="34"/>
                    </a:lnTo>
                    <a:lnTo>
                      <a:pt x="35" y="29"/>
                    </a:lnTo>
                    <a:lnTo>
                      <a:pt x="28" y="25"/>
                    </a:lnTo>
                    <a:lnTo>
                      <a:pt x="21" y="20"/>
                    </a:lnTo>
                    <a:lnTo>
                      <a:pt x="25" y="16"/>
                    </a:lnTo>
                    <a:lnTo>
                      <a:pt x="16" y="15"/>
                    </a:lnTo>
                    <a:lnTo>
                      <a:pt x="9" y="12"/>
                    </a:lnTo>
                    <a:lnTo>
                      <a:pt x="4" y="7"/>
                    </a:lnTo>
                    <a:lnTo>
                      <a:pt x="6" y="5"/>
                    </a:lnTo>
                    <a:lnTo>
                      <a:pt x="9" y="4"/>
                    </a:lnTo>
                    <a:lnTo>
                      <a:pt x="6" y="4"/>
                    </a:lnTo>
                    <a:lnTo>
                      <a:pt x="5" y="2"/>
                    </a:lnTo>
                    <a:lnTo>
                      <a:pt x="0" y="2"/>
                    </a:lnTo>
                    <a:lnTo>
                      <a:pt x="2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8" name="Freeform 1286"/>
              <p:cNvSpPr>
                <a:spLocks/>
              </p:cNvSpPr>
              <p:nvPr/>
            </p:nvSpPr>
            <p:spPr bwMode="auto">
              <a:xfrm>
                <a:off x="2577953" y="2992459"/>
                <a:ext cx="33161" cy="6010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5" y="1"/>
                  </a:cxn>
                  <a:cxn ang="0">
                    <a:pos x="6" y="3"/>
                  </a:cxn>
                  <a:cxn ang="0">
                    <a:pos x="9" y="4"/>
                  </a:cxn>
                  <a:cxn ang="0">
                    <a:pos x="8" y="5"/>
                  </a:cxn>
                  <a:cxn ang="0">
                    <a:pos x="8" y="6"/>
                  </a:cxn>
                  <a:cxn ang="0">
                    <a:pos x="6" y="8"/>
                  </a:cxn>
                  <a:cxn ang="0">
                    <a:pos x="6" y="9"/>
                  </a:cxn>
                  <a:cxn ang="0">
                    <a:pos x="8" y="9"/>
                  </a:cxn>
                  <a:cxn ang="0">
                    <a:pos x="11" y="5"/>
                  </a:cxn>
                  <a:cxn ang="0">
                    <a:pos x="13" y="3"/>
                  </a:cxn>
                  <a:cxn ang="0">
                    <a:pos x="13" y="14"/>
                  </a:cxn>
                  <a:cxn ang="0">
                    <a:pos x="14" y="17"/>
                  </a:cxn>
                  <a:cxn ang="0">
                    <a:pos x="14" y="18"/>
                  </a:cxn>
                  <a:cxn ang="0">
                    <a:pos x="13" y="19"/>
                  </a:cxn>
                  <a:cxn ang="0">
                    <a:pos x="13" y="23"/>
                  </a:cxn>
                  <a:cxn ang="0">
                    <a:pos x="16" y="27"/>
                  </a:cxn>
                  <a:cxn ang="0">
                    <a:pos x="16" y="29"/>
                  </a:cxn>
                  <a:cxn ang="0">
                    <a:pos x="15" y="29"/>
                  </a:cxn>
                  <a:cxn ang="0">
                    <a:pos x="14" y="28"/>
                  </a:cxn>
                  <a:cxn ang="0">
                    <a:pos x="11" y="27"/>
                  </a:cxn>
                  <a:cxn ang="0">
                    <a:pos x="10" y="24"/>
                  </a:cxn>
                  <a:cxn ang="0">
                    <a:pos x="10" y="19"/>
                  </a:cxn>
                  <a:cxn ang="0">
                    <a:pos x="11" y="18"/>
                  </a:cxn>
                  <a:cxn ang="0">
                    <a:pos x="11" y="17"/>
                  </a:cxn>
                  <a:cxn ang="0">
                    <a:pos x="9" y="15"/>
                  </a:cxn>
                  <a:cxn ang="0">
                    <a:pos x="8" y="14"/>
                  </a:cxn>
                  <a:cxn ang="0">
                    <a:pos x="6" y="11"/>
                  </a:cxn>
                  <a:cxn ang="0">
                    <a:pos x="5" y="11"/>
                  </a:cxn>
                  <a:cxn ang="0">
                    <a:pos x="3" y="9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16" h="29">
                    <a:moveTo>
                      <a:pt x="0" y="0"/>
                    </a:moveTo>
                    <a:lnTo>
                      <a:pt x="3" y="0"/>
                    </a:lnTo>
                    <a:lnTo>
                      <a:pt x="5" y="1"/>
                    </a:lnTo>
                    <a:lnTo>
                      <a:pt x="6" y="3"/>
                    </a:lnTo>
                    <a:lnTo>
                      <a:pt x="9" y="4"/>
                    </a:lnTo>
                    <a:lnTo>
                      <a:pt x="8" y="5"/>
                    </a:lnTo>
                    <a:lnTo>
                      <a:pt x="8" y="6"/>
                    </a:lnTo>
                    <a:lnTo>
                      <a:pt x="6" y="8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11" y="5"/>
                    </a:lnTo>
                    <a:lnTo>
                      <a:pt x="13" y="3"/>
                    </a:lnTo>
                    <a:lnTo>
                      <a:pt x="13" y="14"/>
                    </a:lnTo>
                    <a:lnTo>
                      <a:pt x="14" y="17"/>
                    </a:lnTo>
                    <a:lnTo>
                      <a:pt x="14" y="18"/>
                    </a:lnTo>
                    <a:lnTo>
                      <a:pt x="13" y="19"/>
                    </a:lnTo>
                    <a:lnTo>
                      <a:pt x="13" y="23"/>
                    </a:lnTo>
                    <a:lnTo>
                      <a:pt x="16" y="27"/>
                    </a:lnTo>
                    <a:lnTo>
                      <a:pt x="16" y="29"/>
                    </a:lnTo>
                    <a:lnTo>
                      <a:pt x="15" y="29"/>
                    </a:lnTo>
                    <a:lnTo>
                      <a:pt x="14" y="28"/>
                    </a:lnTo>
                    <a:lnTo>
                      <a:pt x="11" y="27"/>
                    </a:lnTo>
                    <a:lnTo>
                      <a:pt x="10" y="24"/>
                    </a:lnTo>
                    <a:lnTo>
                      <a:pt x="10" y="19"/>
                    </a:lnTo>
                    <a:lnTo>
                      <a:pt x="11" y="18"/>
                    </a:lnTo>
                    <a:lnTo>
                      <a:pt x="11" y="17"/>
                    </a:lnTo>
                    <a:lnTo>
                      <a:pt x="9" y="15"/>
                    </a:lnTo>
                    <a:lnTo>
                      <a:pt x="8" y="14"/>
                    </a:lnTo>
                    <a:lnTo>
                      <a:pt x="6" y="11"/>
                    </a:lnTo>
                    <a:lnTo>
                      <a:pt x="5" y="11"/>
                    </a:lnTo>
                    <a:lnTo>
                      <a:pt x="3" y="9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9" name="Freeform 1287"/>
              <p:cNvSpPr>
                <a:spLocks/>
              </p:cNvSpPr>
              <p:nvPr/>
            </p:nvSpPr>
            <p:spPr bwMode="auto">
              <a:xfrm>
                <a:off x="2063965" y="2866034"/>
                <a:ext cx="47669" cy="33161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3" y="0"/>
                  </a:cxn>
                  <a:cxn ang="0">
                    <a:pos x="23" y="5"/>
                  </a:cxn>
                  <a:cxn ang="0">
                    <a:pos x="16" y="10"/>
                  </a:cxn>
                  <a:cxn ang="0">
                    <a:pos x="12" y="13"/>
                  </a:cxn>
                  <a:cxn ang="0">
                    <a:pos x="8" y="16"/>
                  </a:cxn>
                  <a:cxn ang="0">
                    <a:pos x="3" y="13"/>
                  </a:cxn>
                  <a:cxn ang="0">
                    <a:pos x="2" y="12"/>
                  </a:cxn>
                  <a:cxn ang="0">
                    <a:pos x="0" y="11"/>
                  </a:cxn>
                  <a:cxn ang="0">
                    <a:pos x="0" y="6"/>
                  </a:cxn>
                  <a:cxn ang="0">
                    <a:pos x="10" y="2"/>
                  </a:cxn>
                  <a:cxn ang="0">
                    <a:pos x="20" y="0"/>
                  </a:cxn>
                </a:cxnLst>
                <a:rect l="0" t="0" r="r" b="b"/>
                <a:pathLst>
                  <a:path w="23" h="16">
                    <a:moveTo>
                      <a:pt x="20" y="0"/>
                    </a:moveTo>
                    <a:lnTo>
                      <a:pt x="23" y="0"/>
                    </a:lnTo>
                    <a:lnTo>
                      <a:pt x="23" y="5"/>
                    </a:lnTo>
                    <a:lnTo>
                      <a:pt x="16" y="10"/>
                    </a:lnTo>
                    <a:lnTo>
                      <a:pt x="12" y="13"/>
                    </a:lnTo>
                    <a:lnTo>
                      <a:pt x="8" y="16"/>
                    </a:lnTo>
                    <a:lnTo>
                      <a:pt x="3" y="13"/>
                    </a:lnTo>
                    <a:lnTo>
                      <a:pt x="2" y="12"/>
                    </a:lnTo>
                    <a:lnTo>
                      <a:pt x="0" y="11"/>
                    </a:lnTo>
                    <a:lnTo>
                      <a:pt x="0" y="6"/>
                    </a:lnTo>
                    <a:lnTo>
                      <a:pt x="10" y="2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0" name="Freeform 1288"/>
              <p:cNvSpPr>
                <a:spLocks/>
              </p:cNvSpPr>
              <p:nvPr/>
            </p:nvSpPr>
            <p:spPr bwMode="auto">
              <a:xfrm>
                <a:off x="4229762" y="3123028"/>
                <a:ext cx="60104" cy="2694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6" y="3"/>
                  </a:cxn>
                  <a:cxn ang="0">
                    <a:pos x="29" y="10"/>
                  </a:cxn>
                  <a:cxn ang="0">
                    <a:pos x="27" y="11"/>
                  </a:cxn>
                  <a:cxn ang="0">
                    <a:pos x="25" y="13"/>
                  </a:cxn>
                  <a:cxn ang="0">
                    <a:pos x="22" y="13"/>
                  </a:cxn>
                  <a:cxn ang="0">
                    <a:pos x="15" y="10"/>
                  </a:cxn>
                  <a:cxn ang="0">
                    <a:pos x="6" y="6"/>
                  </a:cxn>
                  <a:cxn ang="0">
                    <a:pos x="0" y="1"/>
                  </a:cxn>
                  <a:cxn ang="0">
                    <a:pos x="8" y="0"/>
                  </a:cxn>
                </a:cxnLst>
                <a:rect l="0" t="0" r="r" b="b"/>
                <a:pathLst>
                  <a:path w="29" h="13">
                    <a:moveTo>
                      <a:pt x="8" y="0"/>
                    </a:moveTo>
                    <a:lnTo>
                      <a:pt x="16" y="3"/>
                    </a:lnTo>
                    <a:lnTo>
                      <a:pt x="29" y="10"/>
                    </a:lnTo>
                    <a:lnTo>
                      <a:pt x="27" y="11"/>
                    </a:lnTo>
                    <a:lnTo>
                      <a:pt x="25" y="13"/>
                    </a:lnTo>
                    <a:lnTo>
                      <a:pt x="22" y="13"/>
                    </a:lnTo>
                    <a:lnTo>
                      <a:pt x="15" y="10"/>
                    </a:lnTo>
                    <a:lnTo>
                      <a:pt x="6" y="6"/>
                    </a:lnTo>
                    <a:lnTo>
                      <a:pt x="0" y="1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1" name="Freeform 1289"/>
              <p:cNvSpPr>
                <a:spLocks/>
              </p:cNvSpPr>
              <p:nvPr/>
            </p:nvSpPr>
            <p:spPr bwMode="auto">
              <a:xfrm>
                <a:off x="4231835" y="3216293"/>
                <a:ext cx="47669" cy="2694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3"/>
                  </a:cxn>
                  <a:cxn ang="0">
                    <a:pos x="11" y="7"/>
                  </a:cxn>
                  <a:cxn ang="0">
                    <a:pos x="23" y="7"/>
                  </a:cxn>
                  <a:cxn ang="0">
                    <a:pos x="23" y="10"/>
                  </a:cxn>
                  <a:cxn ang="0">
                    <a:pos x="20" y="12"/>
                  </a:cxn>
                  <a:cxn ang="0">
                    <a:pos x="19" y="13"/>
                  </a:cxn>
                  <a:cxn ang="0">
                    <a:pos x="16" y="13"/>
                  </a:cxn>
                  <a:cxn ang="0">
                    <a:pos x="14" y="12"/>
                  </a:cxn>
                  <a:cxn ang="0">
                    <a:pos x="10" y="9"/>
                  </a:cxn>
                  <a:cxn ang="0">
                    <a:pos x="6" y="8"/>
                  </a:cxn>
                  <a:cxn ang="0">
                    <a:pos x="2" y="5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23" h="13">
                    <a:moveTo>
                      <a:pt x="2" y="0"/>
                    </a:moveTo>
                    <a:lnTo>
                      <a:pt x="4" y="3"/>
                    </a:lnTo>
                    <a:lnTo>
                      <a:pt x="11" y="7"/>
                    </a:lnTo>
                    <a:lnTo>
                      <a:pt x="23" y="7"/>
                    </a:lnTo>
                    <a:lnTo>
                      <a:pt x="23" y="10"/>
                    </a:lnTo>
                    <a:lnTo>
                      <a:pt x="20" y="12"/>
                    </a:lnTo>
                    <a:lnTo>
                      <a:pt x="19" y="13"/>
                    </a:lnTo>
                    <a:lnTo>
                      <a:pt x="16" y="13"/>
                    </a:lnTo>
                    <a:lnTo>
                      <a:pt x="14" y="12"/>
                    </a:lnTo>
                    <a:lnTo>
                      <a:pt x="10" y="9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2" name="Freeform 1290"/>
              <p:cNvSpPr>
                <a:spLocks/>
              </p:cNvSpPr>
              <p:nvPr/>
            </p:nvSpPr>
            <p:spPr bwMode="auto">
              <a:xfrm>
                <a:off x="4302301" y="3216293"/>
                <a:ext cx="31089" cy="39379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0" y="2"/>
                  </a:cxn>
                  <a:cxn ang="0">
                    <a:pos x="11" y="4"/>
                  </a:cxn>
                  <a:cxn ang="0">
                    <a:pos x="11" y="5"/>
                  </a:cxn>
                  <a:cxn ang="0">
                    <a:pos x="10" y="7"/>
                  </a:cxn>
                  <a:cxn ang="0">
                    <a:pos x="10" y="8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5" y="10"/>
                  </a:cxn>
                  <a:cxn ang="0">
                    <a:pos x="15" y="13"/>
                  </a:cxn>
                  <a:cxn ang="0">
                    <a:pos x="12" y="18"/>
                  </a:cxn>
                  <a:cxn ang="0">
                    <a:pos x="9" y="19"/>
                  </a:cxn>
                  <a:cxn ang="0">
                    <a:pos x="4" y="19"/>
                  </a:cxn>
                  <a:cxn ang="0">
                    <a:pos x="1" y="18"/>
                  </a:cxn>
                  <a:cxn ang="0">
                    <a:pos x="0" y="15"/>
                  </a:cxn>
                  <a:cxn ang="0">
                    <a:pos x="0" y="13"/>
                  </a:cxn>
                  <a:cxn ang="0">
                    <a:pos x="1" y="9"/>
                  </a:cxn>
                  <a:cxn ang="0">
                    <a:pos x="2" y="7"/>
                  </a:cxn>
                  <a:cxn ang="0">
                    <a:pos x="5" y="4"/>
                  </a:cxn>
                  <a:cxn ang="0">
                    <a:pos x="6" y="2"/>
                  </a:cxn>
                  <a:cxn ang="0">
                    <a:pos x="9" y="0"/>
                  </a:cxn>
                </a:cxnLst>
                <a:rect l="0" t="0" r="r" b="b"/>
                <a:pathLst>
                  <a:path w="15" h="19">
                    <a:moveTo>
                      <a:pt x="9" y="0"/>
                    </a:moveTo>
                    <a:lnTo>
                      <a:pt x="10" y="2"/>
                    </a:lnTo>
                    <a:lnTo>
                      <a:pt x="11" y="4"/>
                    </a:lnTo>
                    <a:lnTo>
                      <a:pt x="11" y="5"/>
                    </a:lnTo>
                    <a:lnTo>
                      <a:pt x="10" y="7"/>
                    </a:lnTo>
                    <a:lnTo>
                      <a:pt x="10" y="8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5" y="10"/>
                    </a:lnTo>
                    <a:lnTo>
                      <a:pt x="15" y="13"/>
                    </a:lnTo>
                    <a:lnTo>
                      <a:pt x="12" y="18"/>
                    </a:lnTo>
                    <a:lnTo>
                      <a:pt x="9" y="19"/>
                    </a:lnTo>
                    <a:lnTo>
                      <a:pt x="4" y="19"/>
                    </a:lnTo>
                    <a:lnTo>
                      <a:pt x="1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4"/>
                    </a:lnTo>
                    <a:lnTo>
                      <a:pt x="6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3" name="Freeform 1291"/>
              <p:cNvSpPr>
                <a:spLocks/>
              </p:cNvSpPr>
              <p:nvPr/>
            </p:nvSpPr>
            <p:spPr bwMode="auto">
              <a:xfrm>
                <a:off x="1761375" y="2776916"/>
                <a:ext cx="39379" cy="1450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5" y="0"/>
                  </a:cxn>
                  <a:cxn ang="0">
                    <a:pos x="16" y="1"/>
                  </a:cxn>
                  <a:cxn ang="0">
                    <a:pos x="18" y="4"/>
                  </a:cxn>
                  <a:cxn ang="0">
                    <a:pos x="18" y="5"/>
                  </a:cxn>
                  <a:cxn ang="0">
                    <a:pos x="19" y="7"/>
                  </a:cxn>
                  <a:cxn ang="0">
                    <a:pos x="5" y="7"/>
                  </a:cxn>
                  <a:cxn ang="0">
                    <a:pos x="3" y="5"/>
                  </a:cxn>
                  <a:cxn ang="0">
                    <a:pos x="0" y="4"/>
                  </a:cxn>
                  <a:cxn ang="0">
                    <a:pos x="6" y="4"/>
                  </a:cxn>
                  <a:cxn ang="0">
                    <a:pos x="8" y="1"/>
                  </a:cxn>
                  <a:cxn ang="0">
                    <a:pos x="9" y="0"/>
                  </a:cxn>
                </a:cxnLst>
                <a:rect l="0" t="0" r="r" b="b"/>
                <a:pathLst>
                  <a:path w="19" h="7">
                    <a:moveTo>
                      <a:pt x="9" y="0"/>
                    </a:moveTo>
                    <a:lnTo>
                      <a:pt x="15" y="0"/>
                    </a:lnTo>
                    <a:lnTo>
                      <a:pt x="16" y="1"/>
                    </a:lnTo>
                    <a:lnTo>
                      <a:pt x="18" y="4"/>
                    </a:lnTo>
                    <a:lnTo>
                      <a:pt x="18" y="5"/>
                    </a:lnTo>
                    <a:lnTo>
                      <a:pt x="19" y="7"/>
                    </a:lnTo>
                    <a:lnTo>
                      <a:pt x="5" y="7"/>
                    </a:lnTo>
                    <a:lnTo>
                      <a:pt x="3" y="5"/>
                    </a:lnTo>
                    <a:lnTo>
                      <a:pt x="0" y="4"/>
                    </a:lnTo>
                    <a:lnTo>
                      <a:pt x="6" y="4"/>
                    </a:lnTo>
                    <a:lnTo>
                      <a:pt x="8" y="1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4" name="Freeform 1292"/>
              <p:cNvSpPr>
                <a:spLocks/>
              </p:cNvSpPr>
              <p:nvPr/>
            </p:nvSpPr>
            <p:spPr bwMode="auto">
              <a:xfrm>
                <a:off x="2043240" y="3972767"/>
                <a:ext cx="16580" cy="186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6" y="1"/>
                  </a:cxn>
                  <a:cxn ang="0">
                    <a:pos x="8" y="4"/>
                  </a:cxn>
                  <a:cxn ang="0">
                    <a:pos x="8" y="6"/>
                  </a:cxn>
                  <a:cxn ang="0">
                    <a:pos x="7" y="8"/>
                  </a:cxn>
                  <a:cxn ang="0">
                    <a:pos x="5" y="8"/>
                  </a:cxn>
                  <a:cxn ang="0">
                    <a:pos x="3" y="9"/>
                  </a:cxn>
                  <a:cxn ang="0">
                    <a:pos x="0" y="9"/>
                  </a:cxn>
                  <a:cxn ang="0">
                    <a:pos x="0" y="0"/>
                  </a:cxn>
                </a:cxnLst>
                <a:rect l="0" t="0" r="r" b="b"/>
                <a:pathLst>
                  <a:path w="8" h="9">
                    <a:moveTo>
                      <a:pt x="0" y="0"/>
                    </a:moveTo>
                    <a:lnTo>
                      <a:pt x="3" y="0"/>
                    </a:lnTo>
                    <a:lnTo>
                      <a:pt x="6" y="1"/>
                    </a:lnTo>
                    <a:lnTo>
                      <a:pt x="8" y="4"/>
                    </a:lnTo>
                    <a:lnTo>
                      <a:pt x="8" y="6"/>
                    </a:lnTo>
                    <a:lnTo>
                      <a:pt x="7" y="8"/>
                    </a:lnTo>
                    <a:lnTo>
                      <a:pt x="5" y="8"/>
                    </a:lnTo>
                    <a:lnTo>
                      <a:pt x="3" y="9"/>
                    </a:lnTo>
                    <a:lnTo>
                      <a:pt x="0" y="9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5" name="Freeform 1293"/>
              <p:cNvSpPr>
                <a:spLocks/>
              </p:cNvSpPr>
              <p:nvPr/>
            </p:nvSpPr>
            <p:spPr bwMode="auto">
              <a:xfrm>
                <a:off x="2024586" y="3943751"/>
                <a:ext cx="12435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5" y="2"/>
                  </a:cxn>
                  <a:cxn ang="0">
                    <a:pos x="6" y="4"/>
                  </a:cxn>
                  <a:cxn ang="0">
                    <a:pos x="4" y="4"/>
                  </a:cxn>
                  <a:cxn ang="0">
                    <a:pos x="0" y="0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6" y="4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6" name="Freeform 1294"/>
              <p:cNvSpPr>
                <a:spLocks/>
              </p:cNvSpPr>
              <p:nvPr/>
            </p:nvSpPr>
            <p:spPr bwMode="auto">
              <a:xfrm>
                <a:off x="2003861" y="3935461"/>
                <a:ext cx="14508" cy="62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" y="0"/>
                  </a:cxn>
                  <a:cxn ang="0">
                    <a:pos x="5" y="3"/>
                  </a:cxn>
                  <a:cxn ang="0">
                    <a:pos x="2" y="3"/>
                  </a:cxn>
                  <a:cxn ang="0">
                    <a:pos x="0" y="0"/>
                  </a:cxn>
                </a:cxnLst>
                <a:rect l="0" t="0" r="r" b="b"/>
                <a:pathLst>
                  <a:path w="7" h="3">
                    <a:moveTo>
                      <a:pt x="0" y="0"/>
                    </a:moveTo>
                    <a:lnTo>
                      <a:pt x="7" y="0"/>
                    </a:lnTo>
                    <a:lnTo>
                      <a:pt x="5" y="3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7" name="Freeform 1295"/>
              <p:cNvSpPr>
                <a:spLocks/>
              </p:cNvSpPr>
              <p:nvPr/>
            </p:nvSpPr>
            <p:spPr bwMode="auto">
              <a:xfrm>
                <a:off x="1983136" y="3925099"/>
                <a:ext cx="12435" cy="829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6" y="0"/>
                  </a:cxn>
                  <a:cxn ang="0">
                    <a:pos x="6" y="4"/>
                  </a:cxn>
                  <a:cxn ang="0">
                    <a:pos x="2" y="4"/>
                  </a:cxn>
                  <a:cxn ang="0">
                    <a:pos x="0" y="2"/>
                  </a:cxn>
                  <a:cxn ang="0">
                    <a:pos x="2" y="2"/>
                  </a:cxn>
                  <a:cxn ang="0">
                    <a:pos x="3" y="0"/>
                  </a:cxn>
                </a:cxnLst>
                <a:rect l="0" t="0" r="r" b="b"/>
                <a:pathLst>
                  <a:path w="6" h="4">
                    <a:moveTo>
                      <a:pt x="3" y="0"/>
                    </a:moveTo>
                    <a:lnTo>
                      <a:pt x="6" y="0"/>
                    </a:lnTo>
                    <a:lnTo>
                      <a:pt x="6" y="4"/>
                    </a:lnTo>
                    <a:lnTo>
                      <a:pt x="2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8" name="Freeform 1296"/>
              <p:cNvSpPr>
                <a:spLocks/>
              </p:cNvSpPr>
              <p:nvPr/>
            </p:nvSpPr>
            <p:spPr bwMode="auto">
              <a:xfrm>
                <a:off x="1947903" y="3908519"/>
                <a:ext cx="14508" cy="1036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4" y="1"/>
                  </a:cxn>
                  <a:cxn ang="0">
                    <a:pos x="7" y="1"/>
                  </a:cxn>
                  <a:cxn ang="0">
                    <a:pos x="7" y="5"/>
                  </a:cxn>
                  <a:cxn ang="0">
                    <a:pos x="3" y="5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2" y="1"/>
                  </a:cxn>
                  <a:cxn ang="0">
                    <a:pos x="3" y="0"/>
                  </a:cxn>
                </a:cxnLst>
                <a:rect l="0" t="0" r="r" b="b"/>
                <a:pathLst>
                  <a:path w="7" h="5">
                    <a:moveTo>
                      <a:pt x="3" y="0"/>
                    </a:moveTo>
                    <a:lnTo>
                      <a:pt x="4" y="1"/>
                    </a:lnTo>
                    <a:lnTo>
                      <a:pt x="7" y="1"/>
                    </a:lnTo>
                    <a:lnTo>
                      <a:pt x="7" y="5"/>
                    </a:lnTo>
                    <a:lnTo>
                      <a:pt x="3" y="5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1086" name="Freeform 1364"/>
            <p:cNvSpPr>
              <a:spLocks/>
            </p:cNvSpPr>
            <p:nvPr/>
          </p:nvSpPr>
          <p:spPr bwMode="auto">
            <a:xfrm>
              <a:off x="5531313" y="2942718"/>
              <a:ext cx="103627" cy="126425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37" y="0"/>
                </a:cxn>
                <a:cxn ang="0">
                  <a:pos x="44" y="3"/>
                </a:cxn>
                <a:cxn ang="0">
                  <a:pos x="47" y="7"/>
                </a:cxn>
                <a:cxn ang="0">
                  <a:pos x="49" y="9"/>
                </a:cxn>
                <a:cxn ang="0">
                  <a:pos x="50" y="13"/>
                </a:cxn>
                <a:cxn ang="0">
                  <a:pos x="50" y="18"/>
                </a:cxn>
                <a:cxn ang="0">
                  <a:pos x="48" y="19"/>
                </a:cxn>
                <a:cxn ang="0">
                  <a:pos x="47" y="20"/>
                </a:cxn>
                <a:cxn ang="0">
                  <a:pos x="45" y="20"/>
                </a:cxn>
                <a:cxn ang="0">
                  <a:pos x="43" y="22"/>
                </a:cxn>
                <a:cxn ang="0">
                  <a:pos x="43" y="39"/>
                </a:cxn>
                <a:cxn ang="0">
                  <a:pos x="44" y="42"/>
                </a:cxn>
                <a:cxn ang="0">
                  <a:pos x="44" y="47"/>
                </a:cxn>
                <a:cxn ang="0">
                  <a:pos x="43" y="48"/>
                </a:cxn>
                <a:cxn ang="0">
                  <a:pos x="38" y="51"/>
                </a:cxn>
                <a:cxn ang="0">
                  <a:pos x="32" y="51"/>
                </a:cxn>
                <a:cxn ang="0">
                  <a:pos x="28" y="52"/>
                </a:cxn>
                <a:cxn ang="0">
                  <a:pos x="25" y="53"/>
                </a:cxn>
                <a:cxn ang="0">
                  <a:pos x="22" y="56"/>
                </a:cxn>
                <a:cxn ang="0">
                  <a:pos x="18" y="59"/>
                </a:cxn>
                <a:cxn ang="0">
                  <a:pos x="14" y="61"/>
                </a:cxn>
                <a:cxn ang="0">
                  <a:pos x="10" y="61"/>
                </a:cxn>
                <a:cxn ang="0">
                  <a:pos x="3" y="58"/>
                </a:cxn>
                <a:cxn ang="0">
                  <a:pos x="2" y="56"/>
                </a:cxn>
                <a:cxn ang="0">
                  <a:pos x="0" y="52"/>
                </a:cxn>
                <a:cxn ang="0">
                  <a:pos x="2" y="46"/>
                </a:cxn>
                <a:cxn ang="0">
                  <a:pos x="5" y="41"/>
                </a:cxn>
                <a:cxn ang="0">
                  <a:pos x="9" y="37"/>
                </a:cxn>
                <a:cxn ang="0">
                  <a:pos x="12" y="30"/>
                </a:cxn>
                <a:cxn ang="0">
                  <a:pos x="7" y="28"/>
                </a:cxn>
                <a:cxn ang="0">
                  <a:pos x="5" y="25"/>
                </a:cxn>
                <a:cxn ang="0">
                  <a:pos x="4" y="22"/>
                </a:cxn>
                <a:cxn ang="0">
                  <a:pos x="4" y="19"/>
                </a:cxn>
                <a:cxn ang="0">
                  <a:pos x="5" y="18"/>
                </a:cxn>
                <a:cxn ang="0">
                  <a:pos x="10" y="18"/>
                </a:cxn>
                <a:cxn ang="0">
                  <a:pos x="20" y="13"/>
                </a:cxn>
                <a:cxn ang="0">
                  <a:pos x="18" y="10"/>
                </a:cxn>
                <a:cxn ang="0">
                  <a:pos x="18" y="8"/>
                </a:cxn>
                <a:cxn ang="0">
                  <a:pos x="19" y="7"/>
                </a:cxn>
                <a:cxn ang="0">
                  <a:pos x="20" y="4"/>
                </a:cxn>
                <a:cxn ang="0">
                  <a:pos x="24" y="3"/>
                </a:cxn>
                <a:cxn ang="0">
                  <a:pos x="27" y="0"/>
                </a:cxn>
              </a:cxnLst>
              <a:rect l="0" t="0" r="r" b="b"/>
              <a:pathLst>
                <a:path w="50" h="61">
                  <a:moveTo>
                    <a:pt x="27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7" y="7"/>
                  </a:lnTo>
                  <a:lnTo>
                    <a:pt x="49" y="9"/>
                  </a:lnTo>
                  <a:lnTo>
                    <a:pt x="50" y="13"/>
                  </a:lnTo>
                  <a:lnTo>
                    <a:pt x="50" y="18"/>
                  </a:lnTo>
                  <a:lnTo>
                    <a:pt x="48" y="19"/>
                  </a:lnTo>
                  <a:lnTo>
                    <a:pt x="47" y="20"/>
                  </a:lnTo>
                  <a:lnTo>
                    <a:pt x="45" y="20"/>
                  </a:lnTo>
                  <a:lnTo>
                    <a:pt x="43" y="22"/>
                  </a:lnTo>
                  <a:lnTo>
                    <a:pt x="43" y="39"/>
                  </a:lnTo>
                  <a:lnTo>
                    <a:pt x="44" y="42"/>
                  </a:lnTo>
                  <a:lnTo>
                    <a:pt x="44" y="47"/>
                  </a:lnTo>
                  <a:lnTo>
                    <a:pt x="43" y="48"/>
                  </a:lnTo>
                  <a:lnTo>
                    <a:pt x="38" y="51"/>
                  </a:lnTo>
                  <a:lnTo>
                    <a:pt x="32" y="51"/>
                  </a:lnTo>
                  <a:lnTo>
                    <a:pt x="28" y="52"/>
                  </a:lnTo>
                  <a:lnTo>
                    <a:pt x="25" y="53"/>
                  </a:lnTo>
                  <a:lnTo>
                    <a:pt x="22" y="56"/>
                  </a:lnTo>
                  <a:lnTo>
                    <a:pt x="18" y="59"/>
                  </a:lnTo>
                  <a:lnTo>
                    <a:pt x="14" y="61"/>
                  </a:lnTo>
                  <a:lnTo>
                    <a:pt x="10" y="61"/>
                  </a:lnTo>
                  <a:lnTo>
                    <a:pt x="3" y="58"/>
                  </a:lnTo>
                  <a:lnTo>
                    <a:pt x="2" y="56"/>
                  </a:lnTo>
                  <a:lnTo>
                    <a:pt x="0" y="52"/>
                  </a:lnTo>
                  <a:lnTo>
                    <a:pt x="2" y="46"/>
                  </a:lnTo>
                  <a:lnTo>
                    <a:pt x="5" y="41"/>
                  </a:lnTo>
                  <a:lnTo>
                    <a:pt x="9" y="37"/>
                  </a:lnTo>
                  <a:lnTo>
                    <a:pt x="12" y="30"/>
                  </a:lnTo>
                  <a:lnTo>
                    <a:pt x="7" y="28"/>
                  </a:lnTo>
                  <a:lnTo>
                    <a:pt x="5" y="25"/>
                  </a:lnTo>
                  <a:lnTo>
                    <a:pt x="4" y="22"/>
                  </a:lnTo>
                  <a:lnTo>
                    <a:pt x="4" y="19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20" y="13"/>
                  </a:lnTo>
                  <a:lnTo>
                    <a:pt x="18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20" y="4"/>
                  </a:lnTo>
                  <a:lnTo>
                    <a:pt x="24" y="3"/>
                  </a:lnTo>
                  <a:lnTo>
                    <a:pt x="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48" name="Freeform 1226"/>
            <p:cNvSpPr>
              <a:spLocks/>
            </p:cNvSpPr>
            <p:nvPr/>
          </p:nvSpPr>
          <p:spPr bwMode="auto">
            <a:xfrm>
              <a:off x="10014203" y="4853594"/>
              <a:ext cx="29015" cy="2072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2" y="3"/>
                </a:cxn>
                <a:cxn ang="0">
                  <a:pos x="14" y="3"/>
                </a:cxn>
                <a:cxn ang="0">
                  <a:pos x="14" y="8"/>
                </a:cxn>
                <a:cxn ang="0">
                  <a:pos x="12" y="10"/>
                </a:cxn>
                <a:cxn ang="0">
                  <a:pos x="7" y="10"/>
                </a:cxn>
                <a:cxn ang="0">
                  <a:pos x="3" y="9"/>
                </a:cxn>
                <a:cxn ang="0">
                  <a:pos x="2" y="9"/>
                </a:cxn>
                <a:cxn ang="0">
                  <a:pos x="0" y="8"/>
                </a:cxn>
                <a:cxn ang="0">
                  <a:pos x="0" y="5"/>
                </a:cxn>
                <a:cxn ang="0">
                  <a:pos x="4" y="1"/>
                </a:cxn>
                <a:cxn ang="0">
                  <a:pos x="7" y="1"/>
                </a:cxn>
                <a:cxn ang="0">
                  <a:pos x="9" y="0"/>
                </a:cxn>
              </a:cxnLst>
              <a:rect l="0" t="0" r="r" b="b"/>
              <a:pathLst>
                <a:path w="14" h="10">
                  <a:moveTo>
                    <a:pt x="9" y="0"/>
                  </a:moveTo>
                  <a:lnTo>
                    <a:pt x="12" y="3"/>
                  </a:lnTo>
                  <a:lnTo>
                    <a:pt x="14" y="3"/>
                  </a:lnTo>
                  <a:lnTo>
                    <a:pt x="14" y="8"/>
                  </a:lnTo>
                  <a:lnTo>
                    <a:pt x="12" y="10"/>
                  </a:lnTo>
                  <a:lnTo>
                    <a:pt x="7" y="10"/>
                  </a:lnTo>
                  <a:lnTo>
                    <a:pt x="3" y="9"/>
                  </a:lnTo>
                  <a:lnTo>
                    <a:pt x="2" y="9"/>
                  </a:lnTo>
                  <a:lnTo>
                    <a:pt x="0" y="8"/>
                  </a:lnTo>
                  <a:lnTo>
                    <a:pt x="0" y="5"/>
                  </a:lnTo>
                  <a:lnTo>
                    <a:pt x="4" y="1"/>
                  </a:lnTo>
                  <a:lnTo>
                    <a:pt x="7" y="1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114" name="Group 1113"/>
            <p:cNvGrpSpPr/>
            <p:nvPr/>
          </p:nvGrpSpPr>
          <p:grpSpPr>
            <a:xfrm>
              <a:off x="8486745" y="4130279"/>
              <a:ext cx="1562691" cy="1521241"/>
              <a:chOff x="8486745" y="4130279"/>
              <a:chExt cx="1562691" cy="1521241"/>
            </a:xfrm>
            <a:grpFill/>
          </p:grpSpPr>
          <p:sp>
            <p:nvSpPr>
              <p:cNvPr id="942" name="Freeform 1220"/>
              <p:cNvSpPr>
                <a:spLocks/>
              </p:cNvSpPr>
              <p:nvPr/>
            </p:nvSpPr>
            <p:spPr bwMode="auto">
              <a:xfrm>
                <a:off x="9237002" y="5471209"/>
                <a:ext cx="91191" cy="89120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44" y="8"/>
                  </a:cxn>
                  <a:cxn ang="0">
                    <a:pos x="44" y="12"/>
                  </a:cxn>
                  <a:cxn ang="0">
                    <a:pos x="43" y="20"/>
                  </a:cxn>
                  <a:cxn ang="0">
                    <a:pos x="38" y="31"/>
                  </a:cxn>
                  <a:cxn ang="0">
                    <a:pos x="32" y="39"/>
                  </a:cxn>
                  <a:cxn ang="0">
                    <a:pos x="25" y="43"/>
                  </a:cxn>
                  <a:cxn ang="0">
                    <a:pos x="18" y="39"/>
                  </a:cxn>
                  <a:cxn ang="0">
                    <a:pos x="11" y="32"/>
                  </a:cxn>
                  <a:cxn ang="0">
                    <a:pos x="5" y="22"/>
                  </a:cxn>
                  <a:cxn ang="0">
                    <a:pos x="1" y="12"/>
                  </a:cxn>
                  <a:cxn ang="0">
                    <a:pos x="0" y="4"/>
                  </a:cxn>
                  <a:cxn ang="0">
                    <a:pos x="3" y="2"/>
                  </a:cxn>
                  <a:cxn ang="0">
                    <a:pos x="8" y="2"/>
                  </a:cxn>
                  <a:cxn ang="0">
                    <a:pos x="14" y="3"/>
                  </a:cxn>
                  <a:cxn ang="0">
                    <a:pos x="19" y="4"/>
                  </a:cxn>
                  <a:cxn ang="0">
                    <a:pos x="21" y="4"/>
                  </a:cxn>
                  <a:cxn ang="0">
                    <a:pos x="40" y="0"/>
                  </a:cxn>
                </a:cxnLst>
                <a:rect l="0" t="0" r="r" b="b"/>
                <a:pathLst>
                  <a:path w="44" h="43">
                    <a:moveTo>
                      <a:pt x="40" y="0"/>
                    </a:moveTo>
                    <a:lnTo>
                      <a:pt x="44" y="8"/>
                    </a:lnTo>
                    <a:lnTo>
                      <a:pt x="44" y="12"/>
                    </a:lnTo>
                    <a:lnTo>
                      <a:pt x="43" y="20"/>
                    </a:lnTo>
                    <a:lnTo>
                      <a:pt x="38" y="31"/>
                    </a:lnTo>
                    <a:lnTo>
                      <a:pt x="32" y="39"/>
                    </a:lnTo>
                    <a:lnTo>
                      <a:pt x="25" y="43"/>
                    </a:lnTo>
                    <a:lnTo>
                      <a:pt x="18" y="39"/>
                    </a:lnTo>
                    <a:lnTo>
                      <a:pt x="11" y="32"/>
                    </a:lnTo>
                    <a:lnTo>
                      <a:pt x="5" y="22"/>
                    </a:lnTo>
                    <a:lnTo>
                      <a:pt x="1" y="12"/>
                    </a:lnTo>
                    <a:lnTo>
                      <a:pt x="0" y="4"/>
                    </a:lnTo>
                    <a:lnTo>
                      <a:pt x="3" y="2"/>
                    </a:lnTo>
                    <a:lnTo>
                      <a:pt x="8" y="2"/>
                    </a:lnTo>
                    <a:lnTo>
                      <a:pt x="14" y="3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4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3" name="Freeform 1221"/>
              <p:cNvSpPr>
                <a:spLocks/>
              </p:cNvSpPr>
              <p:nvPr/>
            </p:nvSpPr>
            <p:spPr bwMode="auto">
              <a:xfrm>
                <a:off x="9315759" y="5448411"/>
                <a:ext cx="12435" cy="124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6" y="4"/>
                  </a:cxn>
                  <a:cxn ang="0">
                    <a:pos x="5" y="5"/>
                  </a:cxn>
                  <a:cxn ang="0">
                    <a:pos x="5" y="6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6" h="6">
                    <a:moveTo>
                      <a:pt x="0" y="0"/>
                    </a:moveTo>
                    <a:lnTo>
                      <a:pt x="6" y="0"/>
                    </a:lnTo>
                    <a:lnTo>
                      <a:pt x="6" y="4"/>
                    </a:lnTo>
                    <a:lnTo>
                      <a:pt x="5" y="5"/>
                    </a:lnTo>
                    <a:lnTo>
                      <a:pt x="5" y="6"/>
                    </a:lnTo>
                    <a:lnTo>
                      <a:pt x="2" y="5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4" name="Freeform 1222"/>
              <p:cNvSpPr>
                <a:spLocks/>
              </p:cNvSpPr>
              <p:nvPr/>
            </p:nvSpPr>
            <p:spPr bwMode="auto">
              <a:xfrm>
                <a:off x="9042184" y="5334422"/>
                <a:ext cx="29015" cy="1036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9" y="0"/>
                  </a:cxn>
                  <a:cxn ang="0">
                    <a:pos x="14" y="2"/>
                  </a:cxn>
                  <a:cxn ang="0">
                    <a:pos x="9" y="5"/>
                  </a:cxn>
                  <a:cxn ang="0">
                    <a:pos x="5" y="5"/>
                  </a:cxn>
                  <a:cxn ang="0">
                    <a:pos x="0" y="2"/>
                  </a:cxn>
                  <a:cxn ang="0">
                    <a:pos x="4" y="1"/>
                  </a:cxn>
                  <a:cxn ang="0">
                    <a:pos x="6" y="0"/>
                  </a:cxn>
                </a:cxnLst>
                <a:rect l="0" t="0" r="r" b="b"/>
                <a:pathLst>
                  <a:path w="14" h="5">
                    <a:moveTo>
                      <a:pt x="6" y="0"/>
                    </a:moveTo>
                    <a:lnTo>
                      <a:pt x="9" y="0"/>
                    </a:lnTo>
                    <a:lnTo>
                      <a:pt x="14" y="2"/>
                    </a:lnTo>
                    <a:lnTo>
                      <a:pt x="9" y="5"/>
                    </a:lnTo>
                    <a:lnTo>
                      <a:pt x="5" y="5"/>
                    </a:lnTo>
                    <a:lnTo>
                      <a:pt x="0" y="2"/>
                    </a:lnTo>
                    <a:lnTo>
                      <a:pt x="4" y="1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5" name="Freeform 1223"/>
              <p:cNvSpPr>
                <a:spLocks/>
              </p:cNvSpPr>
              <p:nvPr/>
            </p:nvSpPr>
            <p:spPr bwMode="auto">
              <a:xfrm>
                <a:off x="8486745" y="4691937"/>
                <a:ext cx="965801" cy="735750"/>
              </a:xfrm>
              <a:custGeom>
                <a:avLst/>
                <a:gdLst/>
                <a:ahLst/>
                <a:cxnLst>
                  <a:cxn ang="0">
                    <a:pos x="350" y="35"/>
                  </a:cxn>
                  <a:cxn ang="0">
                    <a:pos x="360" y="44"/>
                  </a:cxn>
                  <a:cxn ang="0">
                    <a:pos x="373" y="69"/>
                  </a:cxn>
                  <a:cxn ang="0">
                    <a:pos x="405" y="112"/>
                  </a:cxn>
                  <a:cxn ang="0">
                    <a:pos x="419" y="135"/>
                  </a:cxn>
                  <a:cxn ang="0">
                    <a:pos x="441" y="159"/>
                  </a:cxn>
                  <a:cxn ang="0">
                    <a:pos x="465" y="200"/>
                  </a:cxn>
                  <a:cxn ang="0">
                    <a:pos x="460" y="252"/>
                  </a:cxn>
                  <a:cxn ang="0">
                    <a:pos x="444" y="278"/>
                  </a:cxn>
                  <a:cxn ang="0">
                    <a:pos x="426" y="325"/>
                  </a:cxn>
                  <a:cxn ang="0">
                    <a:pos x="389" y="347"/>
                  </a:cxn>
                  <a:cxn ang="0">
                    <a:pos x="365" y="342"/>
                  </a:cxn>
                  <a:cxn ang="0">
                    <a:pos x="355" y="350"/>
                  </a:cxn>
                  <a:cxn ang="0">
                    <a:pos x="317" y="341"/>
                  </a:cxn>
                  <a:cxn ang="0">
                    <a:pos x="301" y="307"/>
                  </a:cxn>
                  <a:cxn ang="0">
                    <a:pos x="288" y="308"/>
                  </a:cxn>
                  <a:cxn ang="0">
                    <a:pos x="287" y="292"/>
                  </a:cxn>
                  <a:cxn ang="0">
                    <a:pos x="278" y="305"/>
                  </a:cxn>
                  <a:cxn ang="0">
                    <a:pos x="281" y="291"/>
                  </a:cxn>
                  <a:cxn ang="0">
                    <a:pos x="263" y="296"/>
                  </a:cxn>
                  <a:cxn ang="0">
                    <a:pos x="250" y="288"/>
                  </a:cxn>
                  <a:cxn ang="0">
                    <a:pos x="219" y="258"/>
                  </a:cxn>
                  <a:cxn ang="0">
                    <a:pos x="175" y="262"/>
                  </a:cxn>
                  <a:cxn ang="0">
                    <a:pos x="123" y="277"/>
                  </a:cxn>
                  <a:cxn ang="0">
                    <a:pos x="86" y="287"/>
                  </a:cxn>
                  <a:cxn ang="0">
                    <a:pos x="56" y="300"/>
                  </a:cxn>
                  <a:cxn ang="0">
                    <a:pos x="18" y="287"/>
                  </a:cxn>
                  <a:cxn ang="0">
                    <a:pos x="26" y="276"/>
                  </a:cxn>
                  <a:cxn ang="0">
                    <a:pos x="16" y="232"/>
                  </a:cxn>
                  <a:cxn ang="0">
                    <a:pos x="0" y="194"/>
                  </a:cxn>
                  <a:cxn ang="0">
                    <a:pos x="5" y="186"/>
                  </a:cxn>
                  <a:cxn ang="0">
                    <a:pos x="1" y="163"/>
                  </a:cxn>
                  <a:cxn ang="0">
                    <a:pos x="6" y="139"/>
                  </a:cxn>
                  <a:cxn ang="0">
                    <a:pos x="46" y="117"/>
                  </a:cxn>
                  <a:cxn ang="0">
                    <a:pos x="99" y="96"/>
                  </a:cxn>
                  <a:cxn ang="0">
                    <a:pos x="111" y="76"/>
                  </a:cxn>
                  <a:cxn ang="0">
                    <a:pos x="117" y="68"/>
                  </a:cxn>
                  <a:cxn ang="0">
                    <a:pos x="134" y="53"/>
                  </a:cxn>
                  <a:cxn ang="0">
                    <a:pos x="158" y="38"/>
                  </a:cxn>
                  <a:cxn ang="0">
                    <a:pos x="171" y="52"/>
                  </a:cxn>
                  <a:cxn ang="0">
                    <a:pos x="187" y="49"/>
                  </a:cxn>
                  <a:cxn ang="0">
                    <a:pos x="192" y="28"/>
                  </a:cxn>
                  <a:cxn ang="0">
                    <a:pos x="218" y="19"/>
                  </a:cxn>
                  <a:cxn ang="0">
                    <a:pos x="219" y="13"/>
                  </a:cxn>
                  <a:cxn ang="0">
                    <a:pos x="252" y="18"/>
                  </a:cxn>
                  <a:cxn ang="0">
                    <a:pos x="271" y="20"/>
                  </a:cxn>
                  <a:cxn ang="0">
                    <a:pos x="266" y="28"/>
                  </a:cxn>
                  <a:cxn ang="0">
                    <a:pos x="258" y="53"/>
                  </a:cxn>
                  <a:cxn ang="0">
                    <a:pos x="268" y="58"/>
                  </a:cxn>
                  <a:cxn ang="0">
                    <a:pos x="302" y="77"/>
                  </a:cxn>
                  <a:cxn ang="0">
                    <a:pos x="318" y="82"/>
                  </a:cxn>
                  <a:cxn ang="0">
                    <a:pos x="332" y="12"/>
                  </a:cxn>
                </a:cxnLst>
                <a:rect l="0" t="0" r="r" b="b"/>
                <a:pathLst>
                  <a:path w="466" h="355">
                    <a:moveTo>
                      <a:pt x="341" y="0"/>
                    </a:moveTo>
                    <a:lnTo>
                      <a:pt x="343" y="10"/>
                    </a:lnTo>
                    <a:lnTo>
                      <a:pt x="347" y="19"/>
                    </a:lnTo>
                    <a:lnTo>
                      <a:pt x="350" y="27"/>
                    </a:lnTo>
                    <a:lnTo>
                      <a:pt x="350" y="35"/>
                    </a:lnTo>
                    <a:lnTo>
                      <a:pt x="351" y="38"/>
                    </a:lnTo>
                    <a:lnTo>
                      <a:pt x="351" y="41"/>
                    </a:lnTo>
                    <a:lnTo>
                      <a:pt x="353" y="43"/>
                    </a:lnTo>
                    <a:lnTo>
                      <a:pt x="356" y="44"/>
                    </a:lnTo>
                    <a:lnTo>
                      <a:pt x="360" y="44"/>
                    </a:lnTo>
                    <a:lnTo>
                      <a:pt x="365" y="47"/>
                    </a:lnTo>
                    <a:lnTo>
                      <a:pt x="367" y="47"/>
                    </a:lnTo>
                    <a:lnTo>
                      <a:pt x="371" y="53"/>
                    </a:lnTo>
                    <a:lnTo>
                      <a:pt x="372" y="62"/>
                    </a:lnTo>
                    <a:lnTo>
                      <a:pt x="373" y="69"/>
                    </a:lnTo>
                    <a:lnTo>
                      <a:pt x="378" y="83"/>
                    </a:lnTo>
                    <a:lnTo>
                      <a:pt x="383" y="96"/>
                    </a:lnTo>
                    <a:lnTo>
                      <a:pt x="389" y="102"/>
                    </a:lnTo>
                    <a:lnTo>
                      <a:pt x="396" y="107"/>
                    </a:lnTo>
                    <a:lnTo>
                      <a:pt x="405" y="112"/>
                    </a:lnTo>
                    <a:lnTo>
                      <a:pt x="411" y="117"/>
                    </a:lnTo>
                    <a:lnTo>
                      <a:pt x="414" y="121"/>
                    </a:lnTo>
                    <a:lnTo>
                      <a:pt x="416" y="126"/>
                    </a:lnTo>
                    <a:lnTo>
                      <a:pt x="417" y="131"/>
                    </a:lnTo>
                    <a:lnTo>
                      <a:pt x="419" y="135"/>
                    </a:lnTo>
                    <a:lnTo>
                      <a:pt x="424" y="140"/>
                    </a:lnTo>
                    <a:lnTo>
                      <a:pt x="426" y="141"/>
                    </a:lnTo>
                    <a:lnTo>
                      <a:pt x="432" y="141"/>
                    </a:lnTo>
                    <a:lnTo>
                      <a:pt x="435" y="151"/>
                    </a:lnTo>
                    <a:lnTo>
                      <a:pt x="441" y="159"/>
                    </a:lnTo>
                    <a:lnTo>
                      <a:pt x="449" y="165"/>
                    </a:lnTo>
                    <a:lnTo>
                      <a:pt x="455" y="171"/>
                    </a:lnTo>
                    <a:lnTo>
                      <a:pt x="455" y="173"/>
                    </a:lnTo>
                    <a:lnTo>
                      <a:pt x="461" y="185"/>
                    </a:lnTo>
                    <a:lnTo>
                      <a:pt x="465" y="200"/>
                    </a:lnTo>
                    <a:lnTo>
                      <a:pt x="466" y="215"/>
                    </a:lnTo>
                    <a:lnTo>
                      <a:pt x="465" y="225"/>
                    </a:lnTo>
                    <a:lnTo>
                      <a:pt x="464" y="234"/>
                    </a:lnTo>
                    <a:lnTo>
                      <a:pt x="460" y="240"/>
                    </a:lnTo>
                    <a:lnTo>
                      <a:pt x="460" y="252"/>
                    </a:lnTo>
                    <a:lnTo>
                      <a:pt x="459" y="254"/>
                    </a:lnTo>
                    <a:lnTo>
                      <a:pt x="459" y="257"/>
                    </a:lnTo>
                    <a:lnTo>
                      <a:pt x="458" y="258"/>
                    </a:lnTo>
                    <a:lnTo>
                      <a:pt x="456" y="261"/>
                    </a:lnTo>
                    <a:lnTo>
                      <a:pt x="444" y="278"/>
                    </a:lnTo>
                    <a:lnTo>
                      <a:pt x="437" y="288"/>
                    </a:lnTo>
                    <a:lnTo>
                      <a:pt x="434" y="300"/>
                    </a:lnTo>
                    <a:lnTo>
                      <a:pt x="429" y="312"/>
                    </a:lnTo>
                    <a:lnTo>
                      <a:pt x="426" y="326"/>
                    </a:lnTo>
                    <a:lnTo>
                      <a:pt x="426" y="325"/>
                    </a:lnTo>
                    <a:lnTo>
                      <a:pt x="422" y="332"/>
                    </a:lnTo>
                    <a:lnTo>
                      <a:pt x="415" y="336"/>
                    </a:lnTo>
                    <a:lnTo>
                      <a:pt x="406" y="340"/>
                    </a:lnTo>
                    <a:lnTo>
                      <a:pt x="396" y="342"/>
                    </a:lnTo>
                    <a:lnTo>
                      <a:pt x="389" y="347"/>
                    </a:lnTo>
                    <a:lnTo>
                      <a:pt x="385" y="355"/>
                    </a:lnTo>
                    <a:lnTo>
                      <a:pt x="381" y="352"/>
                    </a:lnTo>
                    <a:lnTo>
                      <a:pt x="373" y="349"/>
                    </a:lnTo>
                    <a:lnTo>
                      <a:pt x="367" y="345"/>
                    </a:lnTo>
                    <a:lnTo>
                      <a:pt x="365" y="342"/>
                    </a:lnTo>
                    <a:lnTo>
                      <a:pt x="361" y="344"/>
                    </a:lnTo>
                    <a:lnTo>
                      <a:pt x="360" y="345"/>
                    </a:lnTo>
                    <a:lnTo>
                      <a:pt x="357" y="346"/>
                    </a:lnTo>
                    <a:lnTo>
                      <a:pt x="356" y="349"/>
                    </a:lnTo>
                    <a:lnTo>
                      <a:pt x="355" y="350"/>
                    </a:lnTo>
                    <a:lnTo>
                      <a:pt x="352" y="351"/>
                    </a:lnTo>
                    <a:lnTo>
                      <a:pt x="348" y="351"/>
                    </a:lnTo>
                    <a:lnTo>
                      <a:pt x="338" y="350"/>
                    </a:lnTo>
                    <a:lnTo>
                      <a:pt x="327" y="346"/>
                    </a:lnTo>
                    <a:lnTo>
                      <a:pt x="317" y="341"/>
                    </a:lnTo>
                    <a:lnTo>
                      <a:pt x="309" y="334"/>
                    </a:lnTo>
                    <a:lnTo>
                      <a:pt x="307" y="324"/>
                    </a:lnTo>
                    <a:lnTo>
                      <a:pt x="304" y="316"/>
                    </a:lnTo>
                    <a:lnTo>
                      <a:pt x="302" y="312"/>
                    </a:lnTo>
                    <a:lnTo>
                      <a:pt x="301" y="307"/>
                    </a:lnTo>
                    <a:lnTo>
                      <a:pt x="301" y="306"/>
                    </a:lnTo>
                    <a:lnTo>
                      <a:pt x="298" y="307"/>
                    </a:lnTo>
                    <a:lnTo>
                      <a:pt x="296" y="307"/>
                    </a:lnTo>
                    <a:lnTo>
                      <a:pt x="292" y="308"/>
                    </a:lnTo>
                    <a:lnTo>
                      <a:pt x="288" y="308"/>
                    </a:lnTo>
                    <a:lnTo>
                      <a:pt x="291" y="303"/>
                    </a:lnTo>
                    <a:lnTo>
                      <a:pt x="291" y="297"/>
                    </a:lnTo>
                    <a:lnTo>
                      <a:pt x="288" y="292"/>
                    </a:lnTo>
                    <a:lnTo>
                      <a:pt x="287" y="291"/>
                    </a:lnTo>
                    <a:lnTo>
                      <a:pt x="287" y="292"/>
                    </a:lnTo>
                    <a:lnTo>
                      <a:pt x="286" y="295"/>
                    </a:lnTo>
                    <a:lnTo>
                      <a:pt x="286" y="296"/>
                    </a:lnTo>
                    <a:lnTo>
                      <a:pt x="283" y="298"/>
                    </a:lnTo>
                    <a:lnTo>
                      <a:pt x="282" y="301"/>
                    </a:lnTo>
                    <a:lnTo>
                      <a:pt x="278" y="305"/>
                    </a:lnTo>
                    <a:lnTo>
                      <a:pt x="274" y="305"/>
                    </a:lnTo>
                    <a:lnTo>
                      <a:pt x="272" y="302"/>
                    </a:lnTo>
                    <a:lnTo>
                      <a:pt x="272" y="301"/>
                    </a:lnTo>
                    <a:lnTo>
                      <a:pt x="277" y="297"/>
                    </a:lnTo>
                    <a:lnTo>
                      <a:pt x="281" y="291"/>
                    </a:lnTo>
                    <a:lnTo>
                      <a:pt x="283" y="276"/>
                    </a:lnTo>
                    <a:lnTo>
                      <a:pt x="283" y="271"/>
                    </a:lnTo>
                    <a:lnTo>
                      <a:pt x="277" y="278"/>
                    </a:lnTo>
                    <a:lnTo>
                      <a:pt x="271" y="288"/>
                    </a:lnTo>
                    <a:lnTo>
                      <a:pt x="263" y="296"/>
                    </a:lnTo>
                    <a:lnTo>
                      <a:pt x="257" y="300"/>
                    </a:lnTo>
                    <a:lnTo>
                      <a:pt x="256" y="300"/>
                    </a:lnTo>
                    <a:lnTo>
                      <a:pt x="254" y="298"/>
                    </a:lnTo>
                    <a:lnTo>
                      <a:pt x="254" y="292"/>
                    </a:lnTo>
                    <a:lnTo>
                      <a:pt x="250" y="288"/>
                    </a:lnTo>
                    <a:lnTo>
                      <a:pt x="247" y="282"/>
                    </a:lnTo>
                    <a:lnTo>
                      <a:pt x="242" y="273"/>
                    </a:lnTo>
                    <a:lnTo>
                      <a:pt x="239" y="268"/>
                    </a:lnTo>
                    <a:lnTo>
                      <a:pt x="230" y="262"/>
                    </a:lnTo>
                    <a:lnTo>
                      <a:pt x="219" y="258"/>
                    </a:lnTo>
                    <a:lnTo>
                      <a:pt x="207" y="257"/>
                    </a:lnTo>
                    <a:lnTo>
                      <a:pt x="195" y="256"/>
                    </a:lnTo>
                    <a:lnTo>
                      <a:pt x="187" y="257"/>
                    </a:lnTo>
                    <a:lnTo>
                      <a:pt x="180" y="259"/>
                    </a:lnTo>
                    <a:lnTo>
                      <a:pt x="175" y="262"/>
                    </a:lnTo>
                    <a:lnTo>
                      <a:pt x="169" y="264"/>
                    </a:lnTo>
                    <a:lnTo>
                      <a:pt x="158" y="267"/>
                    </a:lnTo>
                    <a:lnTo>
                      <a:pt x="138" y="269"/>
                    </a:lnTo>
                    <a:lnTo>
                      <a:pt x="129" y="272"/>
                    </a:lnTo>
                    <a:lnTo>
                      <a:pt x="123" y="277"/>
                    </a:lnTo>
                    <a:lnTo>
                      <a:pt x="119" y="286"/>
                    </a:lnTo>
                    <a:lnTo>
                      <a:pt x="107" y="287"/>
                    </a:lnTo>
                    <a:lnTo>
                      <a:pt x="95" y="288"/>
                    </a:lnTo>
                    <a:lnTo>
                      <a:pt x="92" y="287"/>
                    </a:lnTo>
                    <a:lnTo>
                      <a:pt x="86" y="287"/>
                    </a:lnTo>
                    <a:lnTo>
                      <a:pt x="84" y="288"/>
                    </a:lnTo>
                    <a:lnTo>
                      <a:pt x="82" y="288"/>
                    </a:lnTo>
                    <a:lnTo>
                      <a:pt x="74" y="291"/>
                    </a:lnTo>
                    <a:lnTo>
                      <a:pt x="65" y="296"/>
                    </a:lnTo>
                    <a:lnTo>
                      <a:pt x="56" y="300"/>
                    </a:lnTo>
                    <a:lnTo>
                      <a:pt x="45" y="302"/>
                    </a:lnTo>
                    <a:lnTo>
                      <a:pt x="37" y="301"/>
                    </a:lnTo>
                    <a:lnTo>
                      <a:pt x="28" y="297"/>
                    </a:lnTo>
                    <a:lnTo>
                      <a:pt x="21" y="292"/>
                    </a:lnTo>
                    <a:lnTo>
                      <a:pt x="18" y="287"/>
                    </a:lnTo>
                    <a:lnTo>
                      <a:pt x="18" y="285"/>
                    </a:lnTo>
                    <a:lnTo>
                      <a:pt x="20" y="282"/>
                    </a:lnTo>
                    <a:lnTo>
                      <a:pt x="22" y="281"/>
                    </a:lnTo>
                    <a:lnTo>
                      <a:pt x="23" y="278"/>
                    </a:lnTo>
                    <a:lnTo>
                      <a:pt x="26" y="276"/>
                    </a:lnTo>
                    <a:lnTo>
                      <a:pt x="27" y="273"/>
                    </a:lnTo>
                    <a:lnTo>
                      <a:pt x="27" y="269"/>
                    </a:lnTo>
                    <a:lnTo>
                      <a:pt x="26" y="258"/>
                    </a:lnTo>
                    <a:lnTo>
                      <a:pt x="22" y="251"/>
                    </a:lnTo>
                    <a:lnTo>
                      <a:pt x="16" y="232"/>
                    </a:lnTo>
                    <a:lnTo>
                      <a:pt x="15" y="223"/>
                    </a:lnTo>
                    <a:lnTo>
                      <a:pt x="12" y="214"/>
                    </a:lnTo>
                    <a:lnTo>
                      <a:pt x="8" y="204"/>
                    </a:lnTo>
                    <a:lnTo>
                      <a:pt x="7" y="202"/>
                    </a:lnTo>
                    <a:lnTo>
                      <a:pt x="0" y="194"/>
                    </a:lnTo>
                    <a:lnTo>
                      <a:pt x="0" y="189"/>
                    </a:lnTo>
                    <a:lnTo>
                      <a:pt x="1" y="188"/>
                    </a:lnTo>
                    <a:lnTo>
                      <a:pt x="1" y="186"/>
                    </a:lnTo>
                    <a:lnTo>
                      <a:pt x="2" y="184"/>
                    </a:lnTo>
                    <a:lnTo>
                      <a:pt x="5" y="186"/>
                    </a:lnTo>
                    <a:lnTo>
                      <a:pt x="6" y="189"/>
                    </a:lnTo>
                    <a:lnTo>
                      <a:pt x="6" y="184"/>
                    </a:lnTo>
                    <a:lnTo>
                      <a:pt x="5" y="178"/>
                    </a:lnTo>
                    <a:lnTo>
                      <a:pt x="2" y="171"/>
                    </a:lnTo>
                    <a:lnTo>
                      <a:pt x="1" y="163"/>
                    </a:lnTo>
                    <a:lnTo>
                      <a:pt x="1" y="137"/>
                    </a:lnTo>
                    <a:lnTo>
                      <a:pt x="2" y="136"/>
                    </a:lnTo>
                    <a:lnTo>
                      <a:pt x="5" y="135"/>
                    </a:lnTo>
                    <a:lnTo>
                      <a:pt x="6" y="135"/>
                    </a:lnTo>
                    <a:lnTo>
                      <a:pt x="6" y="139"/>
                    </a:lnTo>
                    <a:lnTo>
                      <a:pt x="13" y="135"/>
                    </a:lnTo>
                    <a:lnTo>
                      <a:pt x="22" y="129"/>
                    </a:lnTo>
                    <a:lnTo>
                      <a:pt x="27" y="124"/>
                    </a:lnTo>
                    <a:lnTo>
                      <a:pt x="35" y="120"/>
                    </a:lnTo>
                    <a:lnTo>
                      <a:pt x="46" y="117"/>
                    </a:lnTo>
                    <a:lnTo>
                      <a:pt x="55" y="116"/>
                    </a:lnTo>
                    <a:lnTo>
                      <a:pt x="65" y="113"/>
                    </a:lnTo>
                    <a:lnTo>
                      <a:pt x="77" y="110"/>
                    </a:lnTo>
                    <a:lnTo>
                      <a:pt x="90" y="103"/>
                    </a:lnTo>
                    <a:lnTo>
                      <a:pt x="99" y="96"/>
                    </a:lnTo>
                    <a:lnTo>
                      <a:pt x="102" y="88"/>
                    </a:lnTo>
                    <a:lnTo>
                      <a:pt x="102" y="78"/>
                    </a:lnTo>
                    <a:lnTo>
                      <a:pt x="105" y="73"/>
                    </a:lnTo>
                    <a:lnTo>
                      <a:pt x="107" y="71"/>
                    </a:lnTo>
                    <a:lnTo>
                      <a:pt x="111" y="76"/>
                    </a:lnTo>
                    <a:lnTo>
                      <a:pt x="114" y="79"/>
                    </a:lnTo>
                    <a:lnTo>
                      <a:pt x="116" y="78"/>
                    </a:lnTo>
                    <a:lnTo>
                      <a:pt x="116" y="76"/>
                    </a:lnTo>
                    <a:lnTo>
                      <a:pt x="117" y="73"/>
                    </a:lnTo>
                    <a:lnTo>
                      <a:pt x="117" y="68"/>
                    </a:lnTo>
                    <a:lnTo>
                      <a:pt x="119" y="66"/>
                    </a:lnTo>
                    <a:lnTo>
                      <a:pt x="126" y="69"/>
                    </a:lnTo>
                    <a:lnTo>
                      <a:pt x="128" y="62"/>
                    </a:lnTo>
                    <a:lnTo>
                      <a:pt x="131" y="57"/>
                    </a:lnTo>
                    <a:lnTo>
                      <a:pt x="134" y="53"/>
                    </a:lnTo>
                    <a:lnTo>
                      <a:pt x="136" y="47"/>
                    </a:lnTo>
                    <a:lnTo>
                      <a:pt x="143" y="46"/>
                    </a:lnTo>
                    <a:lnTo>
                      <a:pt x="148" y="43"/>
                    </a:lnTo>
                    <a:lnTo>
                      <a:pt x="153" y="39"/>
                    </a:lnTo>
                    <a:lnTo>
                      <a:pt x="158" y="38"/>
                    </a:lnTo>
                    <a:lnTo>
                      <a:pt x="161" y="39"/>
                    </a:lnTo>
                    <a:lnTo>
                      <a:pt x="164" y="41"/>
                    </a:lnTo>
                    <a:lnTo>
                      <a:pt x="166" y="43"/>
                    </a:lnTo>
                    <a:lnTo>
                      <a:pt x="170" y="54"/>
                    </a:lnTo>
                    <a:lnTo>
                      <a:pt x="171" y="52"/>
                    </a:lnTo>
                    <a:lnTo>
                      <a:pt x="176" y="49"/>
                    </a:lnTo>
                    <a:lnTo>
                      <a:pt x="180" y="49"/>
                    </a:lnTo>
                    <a:lnTo>
                      <a:pt x="183" y="51"/>
                    </a:lnTo>
                    <a:lnTo>
                      <a:pt x="185" y="53"/>
                    </a:lnTo>
                    <a:lnTo>
                      <a:pt x="187" y="49"/>
                    </a:lnTo>
                    <a:lnTo>
                      <a:pt x="187" y="39"/>
                    </a:lnTo>
                    <a:lnTo>
                      <a:pt x="188" y="37"/>
                    </a:lnTo>
                    <a:lnTo>
                      <a:pt x="190" y="34"/>
                    </a:lnTo>
                    <a:lnTo>
                      <a:pt x="192" y="32"/>
                    </a:lnTo>
                    <a:lnTo>
                      <a:pt x="192" y="28"/>
                    </a:lnTo>
                    <a:lnTo>
                      <a:pt x="194" y="24"/>
                    </a:lnTo>
                    <a:lnTo>
                      <a:pt x="200" y="22"/>
                    </a:lnTo>
                    <a:lnTo>
                      <a:pt x="209" y="20"/>
                    </a:lnTo>
                    <a:lnTo>
                      <a:pt x="215" y="19"/>
                    </a:lnTo>
                    <a:lnTo>
                      <a:pt x="218" y="19"/>
                    </a:lnTo>
                    <a:lnTo>
                      <a:pt x="219" y="18"/>
                    </a:lnTo>
                    <a:lnTo>
                      <a:pt x="222" y="17"/>
                    </a:lnTo>
                    <a:lnTo>
                      <a:pt x="223" y="17"/>
                    </a:lnTo>
                    <a:lnTo>
                      <a:pt x="222" y="14"/>
                    </a:lnTo>
                    <a:lnTo>
                      <a:pt x="219" y="13"/>
                    </a:lnTo>
                    <a:lnTo>
                      <a:pt x="215" y="9"/>
                    </a:lnTo>
                    <a:lnTo>
                      <a:pt x="215" y="7"/>
                    </a:lnTo>
                    <a:lnTo>
                      <a:pt x="228" y="13"/>
                    </a:lnTo>
                    <a:lnTo>
                      <a:pt x="239" y="17"/>
                    </a:lnTo>
                    <a:lnTo>
                      <a:pt x="252" y="18"/>
                    </a:lnTo>
                    <a:lnTo>
                      <a:pt x="256" y="18"/>
                    </a:lnTo>
                    <a:lnTo>
                      <a:pt x="261" y="15"/>
                    </a:lnTo>
                    <a:lnTo>
                      <a:pt x="264" y="15"/>
                    </a:lnTo>
                    <a:lnTo>
                      <a:pt x="267" y="17"/>
                    </a:lnTo>
                    <a:lnTo>
                      <a:pt x="271" y="20"/>
                    </a:lnTo>
                    <a:lnTo>
                      <a:pt x="272" y="23"/>
                    </a:lnTo>
                    <a:lnTo>
                      <a:pt x="272" y="25"/>
                    </a:lnTo>
                    <a:lnTo>
                      <a:pt x="271" y="27"/>
                    </a:lnTo>
                    <a:lnTo>
                      <a:pt x="268" y="28"/>
                    </a:lnTo>
                    <a:lnTo>
                      <a:pt x="266" y="28"/>
                    </a:lnTo>
                    <a:lnTo>
                      <a:pt x="264" y="29"/>
                    </a:lnTo>
                    <a:lnTo>
                      <a:pt x="262" y="30"/>
                    </a:lnTo>
                    <a:lnTo>
                      <a:pt x="257" y="51"/>
                    </a:lnTo>
                    <a:lnTo>
                      <a:pt x="257" y="52"/>
                    </a:lnTo>
                    <a:lnTo>
                      <a:pt x="258" y="53"/>
                    </a:lnTo>
                    <a:lnTo>
                      <a:pt x="262" y="53"/>
                    </a:lnTo>
                    <a:lnTo>
                      <a:pt x="264" y="54"/>
                    </a:lnTo>
                    <a:lnTo>
                      <a:pt x="266" y="54"/>
                    </a:lnTo>
                    <a:lnTo>
                      <a:pt x="267" y="56"/>
                    </a:lnTo>
                    <a:lnTo>
                      <a:pt x="268" y="58"/>
                    </a:lnTo>
                    <a:lnTo>
                      <a:pt x="268" y="62"/>
                    </a:lnTo>
                    <a:lnTo>
                      <a:pt x="269" y="63"/>
                    </a:lnTo>
                    <a:lnTo>
                      <a:pt x="297" y="73"/>
                    </a:lnTo>
                    <a:lnTo>
                      <a:pt x="299" y="74"/>
                    </a:lnTo>
                    <a:lnTo>
                      <a:pt x="302" y="77"/>
                    </a:lnTo>
                    <a:lnTo>
                      <a:pt x="303" y="79"/>
                    </a:lnTo>
                    <a:lnTo>
                      <a:pt x="306" y="82"/>
                    </a:lnTo>
                    <a:lnTo>
                      <a:pt x="308" y="83"/>
                    </a:lnTo>
                    <a:lnTo>
                      <a:pt x="312" y="85"/>
                    </a:lnTo>
                    <a:lnTo>
                      <a:pt x="318" y="82"/>
                    </a:lnTo>
                    <a:lnTo>
                      <a:pt x="323" y="76"/>
                    </a:lnTo>
                    <a:lnTo>
                      <a:pt x="328" y="58"/>
                    </a:lnTo>
                    <a:lnTo>
                      <a:pt x="330" y="51"/>
                    </a:lnTo>
                    <a:lnTo>
                      <a:pt x="330" y="14"/>
                    </a:lnTo>
                    <a:lnTo>
                      <a:pt x="332" y="12"/>
                    </a:lnTo>
                    <a:lnTo>
                      <a:pt x="336" y="4"/>
                    </a:lnTo>
                    <a:lnTo>
                      <a:pt x="338" y="3"/>
                    </a:lnTo>
                    <a:lnTo>
                      <a:pt x="34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6" name="Freeform 1224"/>
              <p:cNvSpPr>
                <a:spLocks/>
              </p:cNvSpPr>
              <p:nvPr/>
            </p:nvSpPr>
            <p:spPr bwMode="auto">
              <a:xfrm>
                <a:off x="9759281" y="5471209"/>
                <a:ext cx="184456" cy="180311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72" y="2"/>
                  </a:cxn>
                  <a:cxn ang="0">
                    <a:pos x="74" y="4"/>
                  </a:cxn>
                  <a:cxn ang="0">
                    <a:pos x="74" y="8"/>
                  </a:cxn>
                  <a:cxn ang="0">
                    <a:pos x="76" y="9"/>
                  </a:cxn>
                  <a:cxn ang="0">
                    <a:pos x="77" y="9"/>
                  </a:cxn>
                  <a:cxn ang="0">
                    <a:pos x="84" y="5"/>
                  </a:cxn>
                  <a:cxn ang="0">
                    <a:pos x="87" y="8"/>
                  </a:cxn>
                  <a:cxn ang="0">
                    <a:pos x="88" y="12"/>
                  </a:cxn>
                  <a:cxn ang="0">
                    <a:pos x="89" y="14"/>
                  </a:cxn>
                  <a:cxn ang="0">
                    <a:pos x="83" y="27"/>
                  </a:cxn>
                  <a:cxn ang="0">
                    <a:pos x="78" y="32"/>
                  </a:cxn>
                  <a:cxn ang="0">
                    <a:pos x="73" y="34"/>
                  </a:cxn>
                  <a:cxn ang="0">
                    <a:pos x="73" y="47"/>
                  </a:cxn>
                  <a:cxn ang="0">
                    <a:pos x="68" y="47"/>
                  </a:cxn>
                  <a:cxn ang="0">
                    <a:pos x="64" y="48"/>
                  </a:cxn>
                  <a:cxn ang="0">
                    <a:pos x="58" y="48"/>
                  </a:cxn>
                  <a:cxn ang="0">
                    <a:pos x="57" y="53"/>
                  </a:cxn>
                  <a:cxn ang="0">
                    <a:pos x="49" y="68"/>
                  </a:cxn>
                  <a:cxn ang="0">
                    <a:pos x="47" y="75"/>
                  </a:cxn>
                  <a:cxn ang="0">
                    <a:pos x="46" y="77"/>
                  </a:cxn>
                  <a:cxn ang="0">
                    <a:pos x="43" y="80"/>
                  </a:cxn>
                  <a:cxn ang="0">
                    <a:pos x="39" y="82"/>
                  </a:cxn>
                  <a:cxn ang="0">
                    <a:pos x="37" y="85"/>
                  </a:cxn>
                  <a:cxn ang="0">
                    <a:pos x="33" y="86"/>
                  </a:cxn>
                  <a:cxn ang="0">
                    <a:pos x="30" y="87"/>
                  </a:cxn>
                  <a:cxn ang="0">
                    <a:pos x="29" y="87"/>
                  </a:cxn>
                  <a:cxn ang="0">
                    <a:pos x="24" y="85"/>
                  </a:cxn>
                  <a:cxn ang="0">
                    <a:pos x="20" y="85"/>
                  </a:cxn>
                  <a:cxn ang="0">
                    <a:pos x="18" y="83"/>
                  </a:cxn>
                  <a:cxn ang="0">
                    <a:pos x="14" y="82"/>
                  </a:cxn>
                  <a:cxn ang="0">
                    <a:pos x="12" y="81"/>
                  </a:cxn>
                  <a:cxn ang="0">
                    <a:pos x="8" y="80"/>
                  </a:cxn>
                  <a:cxn ang="0">
                    <a:pos x="5" y="78"/>
                  </a:cxn>
                  <a:cxn ang="0">
                    <a:pos x="4" y="78"/>
                  </a:cxn>
                  <a:cxn ang="0">
                    <a:pos x="3" y="77"/>
                  </a:cxn>
                  <a:cxn ang="0">
                    <a:pos x="2" y="77"/>
                  </a:cxn>
                  <a:cxn ang="0">
                    <a:pos x="0" y="76"/>
                  </a:cxn>
                  <a:cxn ang="0">
                    <a:pos x="3" y="68"/>
                  </a:cxn>
                  <a:cxn ang="0">
                    <a:pos x="7" y="63"/>
                  </a:cxn>
                  <a:cxn ang="0">
                    <a:pos x="13" y="58"/>
                  </a:cxn>
                  <a:cxn ang="0">
                    <a:pos x="17" y="53"/>
                  </a:cxn>
                  <a:cxn ang="0">
                    <a:pos x="18" y="51"/>
                  </a:cxn>
                  <a:cxn ang="0">
                    <a:pos x="22" y="47"/>
                  </a:cxn>
                  <a:cxn ang="0">
                    <a:pos x="24" y="47"/>
                  </a:cxn>
                  <a:cxn ang="0">
                    <a:pos x="32" y="44"/>
                  </a:cxn>
                  <a:cxn ang="0">
                    <a:pos x="39" y="38"/>
                  </a:cxn>
                  <a:cxn ang="0">
                    <a:pos x="47" y="34"/>
                  </a:cxn>
                  <a:cxn ang="0">
                    <a:pos x="49" y="32"/>
                  </a:cxn>
                  <a:cxn ang="0">
                    <a:pos x="51" y="29"/>
                  </a:cxn>
                  <a:cxn ang="0">
                    <a:pos x="52" y="28"/>
                  </a:cxn>
                  <a:cxn ang="0">
                    <a:pos x="53" y="25"/>
                  </a:cxn>
                  <a:cxn ang="0">
                    <a:pos x="54" y="24"/>
                  </a:cxn>
                  <a:cxn ang="0">
                    <a:pos x="54" y="20"/>
                  </a:cxn>
                  <a:cxn ang="0">
                    <a:pos x="58" y="17"/>
                  </a:cxn>
                  <a:cxn ang="0">
                    <a:pos x="61" y="17"/>
                  </a:cxn>
                  <a:cxn ang="0">
                    <a:pos x="62" y="15"/>
                  </a:cxn>
                  <a:cxn ang="0">
                    <a:pos x="62" y="13"/>
                  </a:cxn>
                  <a:cxn ang="0">
                    <a:pos x="63" y="9"/>
                  </a:cxn>
                  <a:cxn ang="0">
                    <a:pos x="64" y="7"/>
                  </a:cxn>
                  <a:cxn ang="0">
                    <a:pos x="69" y="2"/>
                  </a:cxn>
                  <a:cxn ang="0">
                    <a:pos x="72" y="0"/>
                  </a:cxn>
                </a:cxnLst>
                <a:rect l="0" t="0" r="r" b="b"/>
                <a:pathLst>
                  <a:path w="89" h="87">
                    <a:moveTo>
                      <a:pt x="72" y="0"/>
                    </a:moveTo>
                    <a:lnTo>
                      <a:pt x="72" y="2"/>
                    </a:lnTo>
                    <a:lnTo>
                      <a:pt x="74" y="4"/>
                    </a:lnTo>
                    <a:lnTo>
                      <a:pt x="74" y="8"/>
                    </a:lnTo>
                    <a:lnTo>
                      <a:pt x="76" y="9"/>
                    </a:lnTo>
                    <a:lnTo>
                      <a:pt x="77" y="9"/>
                    </a:lnTo>
                    <a:lnTo>
                      <a:pt x="84" y="5"/>
                    </a:lnTo>
                    <a:lnTo>
                      <a:pt x="87" y="8"/>
                    </a:lnTo>
                    <a:lnTo>
                      <a:pt x="88" y="12"/>
                    </a:lnTo>
                    <a:lnTo>
                      <a:pt x="89" y="14"/>
                    </a:lnTo>
                    <a:lnTo>
                      <a:pt x="83" y="27"/>
                    </a:lnTo>
                    <a:lnTo>
                      <a:pt x="78" y="32"/>
                    </a:lnTo>
                    <a:lnTo>
                      <a:pt x="73" y="34"/>
                    </a:lnTo>
                    <a:lnTo>
                      <a:pt x="73" y="47"/>
                    </a:lnTo>
                    <a:lnTo>
                      <a:pt x="68" y="47"/>
                    </a:lnTo>
                    <a:lnTo>
                      <a:pt x="64" y="48"/>
                    </a:lnTo>
                    <a:lnTo>
                      <a:pt x="58" y="48"/>
                    </a:lnTo>
                    <a:lnTo>
                      <a:pt x="57" y="53"/>
                    </a:lnTo>
                    <a:lnTo>
                      <a:pt x="49" y="68"/>
                    </a:lnTo>
                    <a:lnTo>
                      <a:pt x="47" y="75"/>
                    </a:lnTo>
                    <a:lnTo>
                      <a:pt x="46" y="77"/>
                    </a:lnTo>
                    <a:lnTo>
                      <a:pt x="43" y="80"/>
                    </a:lnTo>
                    <a:lnTo>
                      <a:pt x="39" y="82"/>
                    </a:lnTo>
                    <a:lnTo>
                      <a:pt x="37" y="85"/>
                    </a:lnTo>
                    <a:lnTo>
                      <a:pt x="33" y="86"/>
                    </a:lnTo>
                    <a:lnTo>
                      <a:pt x="30" y="87"/>
                    </a:lnTo>
                    <a:lnTo>
                      <a:pt x="29" y="87"/>
                    </a:lnTo>
                    <a:lnTo>
                      <a:pt x="24" y="85"/>
                    </a:lnTo>
                    <a:lnTo>
                      <a:pt x="20" y="85"/>
                    </a:lnTo>
                    <a:lnTo>
                      <a:pt x="18" y="83"/>
                    </a:lnTo>
                    <a:lnTo>
                      <a:pt x="14" y="82"/>
                    </a:lnTo>
                    <a:lnTo>
                      <a:pt x="12" y="81"/>
                    </a:lnTo>
                    <a:lnTo>
                      <a:pt x="8" y="80"/>
                    </a:lnTo>
                    <a:lnTo>
                      <a:pt x="5" y="78"/>
                    </a:lnTo>
                    <a:lnTo>
                      <a:pt x="4" y="78"/>
                    </a:lnTo>
                    <a:lnTo>
                      <a:pt x="3" y="77"/>
                    </a:lnTo>
                    <a:lnTo>
                      <a:pt x="2" y="77"/>
                    </a:lnTo>
                    <a:lnTo>
                      <a:pt x="0" y="76"/>
                    </a:lnTo>
                    <a:lnTo>
                      <a:pt x="3" y="68"/>
                    </a:lnTo>
                    <a:lnTo>
                      <a:pt x="7" y="63"/>
                    </a:lnTo>
                    <a:lnTo>
                      <a:pt x="13" y="58"/>
                    </a:lnTo>
                    <a:lnTo>
                      <a:pt x="17" y="53"/>
                    </a:lnTo>
                    <a:lnTo>
                      <a:pt x="18" y="51"/>
                    </a:lnTo>
                    <a:lnTo>
                      <a:pt x="22" y="47"/>
                    </a:lnTo>
                    <a:lnTo>
                      <a:pt x="24" y="47"/>
                    </a:lnTo>
                    <a:lnTo>
                      <a:pt x="32" y="44"/>
                    </a:lnTo>
                    <a:lnTo>
                      <a:pt x="39" y="38"/>
                    </a:lnTo>
                    <a:lnTo>
                      <a:pt x="47" y="34"/>
                    </a:lnTo>
                    <a:lnTo>
                      <a:pt x="49" y="32"/>
                    </a:lnTo>
                    <a:lnTo>
                      <a:pt x="51" y="29"/>
                    </a:lnTo>
                    <a:lnTo>
                      <a:pt x="52" y="28"/>
                    </a:lnTo>
                    <a:lnTo>
                      <a:pt x="53" y="25"/>
                    </a:lnTo>
                    <a:lnTo>
                      <a:pt x="54" y="24"/>
                    </a:lnTo>
                    <a:lnTo>
                      <a:pt x="54" y="20"/>
                    </a:lnTo>
                    <a:lnTo>
                      <a:pt x="58" y="17"/>
                    </a:lnTo>
                    <a:lnTo>
                      <a:pt x="61" y="17"/>
                    </a:lnTo>
                    <a:lnTo>
                      <a:pt x="62" y="15"/>
                    </a:lnTo>
                    <a:lnTo>
                      <a:pt x="62" y="13"/>
                    </a:lnTo>
                    <a:lnTo>
                      <a:pt x="63" y="9"/>
                    </a:lnTo>
                    <a:lnTo>
                      <a:pt x="64" y="7"/>
                    </a:lnTo>
                    <a:lnTo>
                      <a:pt x="69" y="2"/>
                    </a:lnTo>
                    <a:lnTo>
                      <a:pt x="7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7" name="Freeform 1225"/>
              <p:cNvSpPr>
                <a:spLocks/>
              </p:cNvSpPr>
              <p:nvPr/>
            </p:nvSpPr>
            <p:spPr bwMode="auto">
              <a:xfrm>
                <a:off x="9910576" y="5297116"/>
                <a:ext cx="138860" cy="198963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9" y="8"/>
                  </a:cxn>
                  <a:cxn ang="0">
                    <a:pos x="16" y="13"/>
                  </a:cxn>
                  <a:cxn ang="0">
                    <a:pos x="20" y="18"/>
                  </a:cxn>
                  <a:cxn ang="0">
                    <a:pos x="19" y="19"/>
                  </a:cxn>
                  <a:cxn ang="0">
                    <a:pos x="20" y="24"/>
                  </a:cxn>
                  <a:cxn ang="0">
                    <a:pos x="24" y="33"/>
                  </a:cxn>
                  <a:cxn ang="0">
                    <a:pos x="28" y="34"/>
                  </a:cxn>
                  <a:cxn ang="0">
                    <a:pos x="29" y="30"/>
                  </a:cxn>
                  <a:cxn ang="0">
                    <a:pos x="34" y="29"/>
                  </a:cxn>
                  <a:cxn ang="0">
                    <a:pos x="35" y="39"/>
                  </a:cxn>
                  <a:cxn ang="0">
                    <a:pos x="44" y="47"/>
                  </a:cxn>
                  <a:cxn ang="0">
                    <a:pos x="54" y="45"/>
                  </a:cxn>
                  <a:cxn ang="0">
                    <a:pos x="58" y="43"/>
                  </a:cxn>
                  <a:cxn ang="0">
                    <a:pos x="63" y="42"/>
                  </a:cxn>
                  <a:cxn ang="0">
                    <a:pos x="67" y="44"/>
                  </a:cxn>
                  <a:cxn ang="0">
                    <a:pos x="60" y="58"/>
                  </a:cxn>
                  <a:cxn ang="0">
                    <a:pos x="57" y="63"/>
                  </a:cxn>
                  <a:cxn ang="0">
                    <a:pos x="53" y="65"/>
                  </a:cxn>
                  <a:cxn ang="0">
                    <a:pos x="47" y="69"/>
                  </a:cxn>
                  <a:cxn ang="0">
                    <a:pos x="48" y="72"/>
                  </a:cxn>
                  <a:cxn ang="0">
                    <a:pos x="47" y="78"/>
                  </a:cxn>
                  <a:cxn ang="0">
                    <a:pos x="42" y="86"/>
                  </a:cxn>
                  <a:cxn ang="0">
                    <a:pos x="38" y="91"/>
                  </a:cxn>
                  <a:cxn ang="0">
                    <a:pos x="31" y="96"/>
                  </a:cxn>
                  <a:cxn ang="0">
                    <a:pos x="23" y="94"/>
                  </a:cxn>
                  <a:cxn ang="0">
                    <a:pos x="21" y="88"/>
                  </a:cxn>
                  <a:cxn ang="0">
                    <a:pos x="25" y="84"/>
                  </a:cxn>
                  <a:cxn ang="0">
                    <a:pos x="26" y="77"/>
                  </a:cxn>
                  <a:cxn ang="0">
                    <a:pos x="23" y="74"/>
                  </a:cxn>
                  <a:cxn ang="0">
                    <a:pos x="15" y="72"/>
                  </a:cxn>
                  <a:cxn ang="0">
                    <a:pos x="11" y="69"/>
                  </a:cxn>
                  <a:cxn ang="0">
                    <a:pos x="13" y="64"/>
                  </a:cxn>
                  <a:cxn ang="0">
                    <a:pos x="18" y="60"/>
                  </a:cxn>
                  <a:cxn ang="0">
                    <a:pos x="23" y="42"/>
                  </a:cxn>
                  <a:cxn ang="0">
                    <a:pos x="18" y="33"/>
                  </a:cxn>
                  <a:cxn ang="0">
                    <a:pos x="16" y="28"/>
                  </a:cxn>
                  <a:cxn ang="0">
                    <a:pos x="11" y="21"/>
                  </a:cxn>
                  <a:cxn ang="0">
                    <a:pos x="3" y="8"/>
                  </a:cxn>
                </a:cxnLst>
                <a:rect l="0" t="0" r="r" b="b"/>
                <a:pathLst>
                  <a:path w="67" h="96">
                    <a:moveTo>
                      <a:pt x="0" y="0"/>
                    </a:moveTo>
                    <a:lnTo>
                      <a:pt x="3" y="4"/>
                    </a:lnTo>
                    <a:lnTo>
                      <a:pt x="6" y="5"/>
                    </a:lnTo>
                    <a:lnTo>
                      <a:pt x="9" y="8"/>
                    </a:lnTo>
                    <a:lnTo>
                      <a:pt x="13" y="9"/>
                    </a:lnTo>
                    <a:lnTo>
                      <a:pt x="16" y="13"/>
                    </a:lnTo>
                    <a:lnTo>
                      <a:pt x="18" y="15"/>
                    </a:lnTo>
                    <a:lnTo>
                      <a:pt x="20" y="18"/>
                    </a:lnTo>
                    <a:lnTo>
                      <a:pt x="20" y="19"/>
                    </a:lnTo>
                    <a:lnTo>
                      <a:pt x="19" y="19"/>
                    </a:lnTo>
                    <a:lnTo>
                      <a:pt x="19" y="21"/>
                    </a:lnTo>
                    <a:lnTo>
                      <a:pt x="20" y="24"/>
                    </a:lnTo>
                    <a:lnTo>
                      <a:pt x="21" y="28"/>
                    </a:lnTo>
                    <a:lnTo>
                      <a:pt x="24" y="33"/>
                    </a:lnTo>
                    <a:lnTo>
                      <a:pt x="25" y="34"/>
                    </a:lnTo>
                    <a:lnTo>
                      <a:pt x="28" y="34"/>
                    </a:lnTo>
                    <a:lnTo>
                      <a:pt x="28" y="33"/>
                    </a:lnTo>
                    <a:lnTo>
                      <a:pt x="29" y="30"/>
                    </a:lnTo>
                    <a:lnTo>
                      <a:pt x="30" y="29"/>
                    </a:lnTo>
                    <a:lnTo>
                      <a:pt x="34" y="29"/>
                    </a:lnTo>
                    <a:lnTo>
                      <a:pt x="34" y="34"/>
                    </a:lnTo>
                    <a:lnTo>
                      <a:pt x="35" y="39"/>
                    </a:lnTo>
                    <a:lnTo>
                      <a:pt x="40" y="44"/>
                    </a:lnTo>
                    <a:lnTo>
                      <a:pt x="44" y="47"/>
                    </a:lnTo>
                    <a:lnTo>
                      <a:pt x="53" y="47"/>
                    </a:lnTo>
                    <a:lnTo>
                      <a:pt x="54" y="45"/>
                    </a:lnTo>
                    <a:lnTo>
                      <a:pt x="57" y="44"/>
                    </a:lnTo>
                    <a:lnTo>
                      <a:pt x="58" y="43"/>
                    </a:lnTo>
                    <a:lnTo>
                      <a:pt x="60" y="42"/>
                    </a:lnTo>
                    <a:lnTo>
                      <a:pt x="63" y="42"/>
                    </a:lnTo>
                    <a:lnTo>
                      <a:pt x="65" y="43"/>
                    </a:lnTo>
                    <a:lnTo>
                      <a:pt x="67" y="44"/>
                    </a:lnTo>
                    <a:lnTo>
                      <a:pt x="63" y="52"/>
                    </a:lnTo>
                    <a:lnTo>
                      <a:pt x="60" y="58"/>
                    </a:lnTo>
                    <a:lnTo>
                      <a:pt x="58" y="65"/>
                    </a:lnTo>
                    <a:lnTo>
                      <a:pt x="57" y="63"/>
                    </a:lnTo>
                    <a:lnTo>
                      <a:pt x="55" y="64"/>
                    </a:lnTo>
                    <a:lnTo>
                      <a:pt x="53" y="65"/>
                    </a:lnTo>
                    <a:lnTo>
                      <a:pt x="49" y="67"/>
                    </a:lnTo>
                    <a:lnTo>
                      <a:pt x="47" y="69"/>
                    </a:lnTo>
                    <a:lnTo>
                      <a:pt x="48" y="71"/>
                    </a:lnTo>
                    <a:lnTo>
                      <a:pt x="48" y="72"/>
                    </a:lnTo>
                    <a:lnTo>
                      <a:pt x="49" y="73"/>
                    </a:lnTo>
                    <a:lnTo>
                      <a:pt x="47" y="78"/>
                    </a:lnTo>
                    <a:lnTo>
                      <a:pt x="43" y="82"/>
                    </a:lnTo>
                    <a:lnTo>
                      <a:pt x="42" y="86"/>
                    </a:lnTo>
                    <a:lnTo>
                      <a:pt x="39" y="88"/>
                    </a:lnTo>
                    <a:lnTo>
                      <a:pt x="38" y="91"/>
                    </a:lnTo>
                    <a:lnTo>
                      <a:pt x="35" y="93"/>
                    </a:lnTo>
                    <a:lnTo>
                      <a:pt x="31" y="96"/>
                    </a:lnTo>
                    <a:lnTo>
                      <a:pt x="25" y="96"/>
                    </a:lnTo>
                    <a:lnTo>
                      <a:pt x="23" y="94"/>
                    </a:lnTo>
                    <a:lnTo>
                      <a:pt x="21" y="93"/>
                    </a:lnTo>
                    <a:lnTo>
                      <a:pt x="21" y="88"/>
                    </a:lnTo>
                    <a:lnTo>
                      <a:pt x="23" y="86"/>
                    </a:lnTo>
                    <a:lnTo>
                      <a:pt x="25" y="84"/>
                    </a:lnTo>
                    <a:lnTo>
                      <a:pt x="26" y="82"/>
                    </a:lnTo>
                    <a:lnTo>
                      <a:pt x="26" y="77"/>
                    </a:lnTo>
                    <a:lnTo>
                      <a:pt x="24" y="76"/>
                    </a:lnTo>
                    <a:lnTo>
                      <a:pt x="23" y="74"/>
                    </a:lnTo>
                    <a:lnTo>
                      <a:pt x="18" y="72"/>
                    </a:lnTo>
                    <a:lnTo>
                      <a:pt x="15" y="72"/>
                    </a:lnTo>
                    <a:lnTo>
                      <a:pt x="14" y="71"/>
                    </a:lnTo>
                    <a:lnTo>
                      <a:pt x="11" y="69"/>
                    </a:lnTo>
                    <a:lnTo>
                      <a:pt x="11" y="67"/>
                    </a:lnTo>
                    <a:lnTo>
                      <a:pt x="13" y="64"/>
                    </a:lnTo>
                    <a:lnTo>
                      <a:pt x="15" y="62"/>
                    </a:lnTo>
                    <a:lnTo>
                      <a:pt x="18" y="60"/>
                    </a:lnTo>
                    <a:lnTo>
                      <a:pt x="23" y="50"/>
                    </a:lnTo>
                    <a:lnTo>
                      <a:pt x="23" y="42"/>
                    </a:lnTo>
                    <a:lnTo>
                      <a:pt x="19" y="34"/>
                    </a:lnTo>
                    <a:lnTo>
                      <a:pt x="18" y="33"/>
                    </a:lnTo>
                    <a:lnTo>
                      <a:pt x="16" y="30"/>
                    </a:lnTo>
                    <a:lnTo>
                      <a:pt x="16" y="28"/>
                    </a:lnTo>
                    <a:lnTo>
                      <a:pt x="18" y="25"/>
                    </a:lnTo>
                    <a:lnTo>
                      <a:pt x="11" y="21"/>
                    </a:lnTo>
                    <a:lnTo>
                      <a:pt x="6" y="15"/>
                    </a:lnTo>
                    <a:lnTo>
                      <a:pt x="3" y="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1" name="Freeform 1209"/>
              <p:cNvSpPr>
                <a:spLocks/>
              </p:cNvSpPr>
              <p:nvPr/>
            </p:nvSpPr>
            <p:spPr bwMode="auto">
              <a:xfrm>
                <a:off x="8982082" y="4565511"/>
                <a:ext cx="16580" cy="3523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2"/>
                  </a:cxn>
                  <a:cxn ang="0">
                    <a:pos x="8" y="2"/>
                  </a:cxn>
                  <a:cxn ang="0">
                    <a:pos x="8" y="7"/>
                  </a:cxn>
                  <a:cxn ang="0">
                    <a:pos x="6" y="8"/>
                  </a:cxn>
                  <a:cxn ang="0">
                    <a:pos x="5" y="8"/>
                  </a:cxn>
                  <a:cxn ang="0">
                    <a:pos x="5" y="15"/>
                  </a:cxn>
                  <a:cxn ang="0">
                    <a:pos x="4" y="17"/>
                  </a:cxn>
                  <a:cxn ang="0">
                    <a:pos x="3" y="17"/>
                  </a:cxn>
                  <a:cxn ang="0">
                    <a:pos x="0" y="15"/>
                  </a:cxn>
                  <a:cxn ang="0">
                    <a:pos x="0" y="11"/>
                  </a:cxn>
                  <a:cxn ang="0">
                    <a:pos x="3" y="10"/>
                  </a:cxn>
                  <a:cxn ang="0">
                    <a:pos x="4" y="8"/>
                  </a:cxn>
                  <a:cxn ang="0">
                    <a:pos x="4" y="2"/>
                  </a:cxn>
                  <a:cxn ang="0">
                    <a:pos x="6" y="0"/>
                  </a:cxn>
                </a:cxnLst>
                <a:rect l="0" t="0" r="r" b="b"/>
                <a:pathLst>
                  <a:path w="8" h="17">
                    <a:moveTo>
                      <a:pt x="6" y="0"/>
                    </a:moveTo>
                    <a:lnTo>
                      <a:pt x="6" y="2"/>
                    </a:lnTo>
                    <a:lnTo>
                      <a:pt x="8" y="2"/>
                    </a:lnTo>
                    <a:lnTo>
                      <a:pt x="8" y="7"/>
                    </a:lnTo>
                    <a:lnTo>
                      <a:pt x="6" y="8"/>
                    </a:lnTo>
                    <a:lnTo>
                      <a:pt x="5" y="8"/>
                    </a:lnTo>
                    <a:lnTo>
                      <a:pt x="5" y="15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3" y="10"/>
                    </a:lnTo>
                    <a:lnTo>
                      <a:pt x="4" y="8"/>
                    </a:lnTo>
                    <a:lnTo>
                      <a:pt x="4" y="2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2" name="Freeform 1210"/>
              <p:cNvSpPr>
                <a:spLocks noEditPoints="1"/>
              </p:cNvSpPr>
              <p:nvPr/>
            </p:nvSpPr>
            <p:spPr bwMode="auto">
              <a:xfrm>
                <a:off x="9330267" y="4530279"/>
                <a:ext cx="93265" cy="55959"/>
              </a:xfrm>
              <a:custGeom>
                <a:avLst/>
                <a:gdLst/>
                <a:ahLst/>
                <a:cxnLst>
                  <a:cxn ang="0">
                    <a:pos x="12" y="24"/>
                  </a:cxn>
                  <a:cxn ang="0">
                    <a:pos x="13" y="25"/>
                  </a:cxn>
                  <a:cxn ang="0">
                    <a:pos x="12" y="24"/>
                  </a:cxn>
                  <a:cxn ang="0">
                    <a:pos x="40" y="0"/>
                  </a:cxn>
                  <a:cxn ang="0">
                    <a:pos x="43" y="0"/>
                  </a:cxn>
                  <a:cxn ang="0">
                    <a:pos x="45" y="3"/>
                  </a:cxn>
                  <a:cxn ang="0">
                    <a:pos x="45" y="9"/>
                  </a:cxn>
                  <a:cxn ang="0">
                    <a:pos x="44" y="12"/>
                  </a:cxn>
                  <a:cxn ang="0">
                    <a:pos x="43" y="13"/>
                  </a:cxn>
                  <a:cxn ang="0">
                    <a:pos x="40" y="14"/>
                  </a:cxn>
                  <a:cxn ang="0">
                    <a:pos x="39" y="15"/>
                  </a:cxn>
                  <a:cxn ang="0">
                    <a:pos x="38" y="18"/>
                  </a:cxn>
                  <a:cxn ang="0">
                    <a:pos x="38" y="20"/>
                  </a:cxn>
                  <a:cxn ang="0">
                    <a:pos x="25" y="25"/>
                  </a:cxn>
                  <a:cxn ang="0">
                    <a:pos x="18" y="27"/>
                  </a:cxn>
                  <a:cxn ang="0">
                    <a:pos x="17" y="27"/>
                  </a:cxn>
                  <a:cxn ang="0">
                    <a:pos x="13" y="25"/>
                  </a:cxn>
                  <a:cxn ang="0">
                    <a:pos x="13" y="24"/>
                  </a:cxn>
                  <a:cxn ang="0">
                    <a:pos x="12" y="24"/>
                  </a:cxn>
                  <a:cxn ang="0">
                    <a:pos x="12" y="23"/>
                  </a:cxn>
                  <a:cxn ang="0">
                    <a:pos x="9" y="22"/>
                  </a:cxn>
                  <a:cxn ang="0">
                    <a:pos x="8" y="22"/>
                  </a:cxn>
                  <a:cxn ang="0">
                    <a:pos x="5" y="20"/>
                  </a:cxn>
                  <a:cxn ang="0">
                    <a:pos x="3" y="20"/>
                  </a:cxn>
                  <a:cxn ang="0">
                    <a:pos x="2" y="19"/>
                  </a:cxn>
                  <a:cxn ang="0">
                    <a:pos x="0" y="17"/>
                  </a:cxn>
                  <a:cxn ang="0">
                    <a:pos x="15" y="17"/>
                  </a:cxn>
                  <a:cxn ang="0">
                    <a:pos x="18" y="15"/>
                  </a:cxn>
                  <a:cxn ang="0">
                    <a:pos x="22" y="14"/>
                  </a:cxn>
                  <a:cxn ang="0">
                    <a:pos x="25" y="14"/>
                  </a:cxn>
                  <a:cxn ang="0">
                    <a:pos x="28" y="13"/>
                  </a:cxn>
                  <a:cxn ang="0">
                    <a:pos x="30" y="13"/>
                  </a:cxn>
                  <a:cxn ang="0">
                    <a:pos x="35" y="10"/>
                  </a:cxn>
                  <a:cxn ang="0">
                    <a:pos x="37" y="8"/>
                  </a:cxn>
                  <a:cxn ang="0">
                    <a:pos x="38" y="7"/>
                  </a:cxn>
                  <a:cxn ang="0">
                    <a:pos x="38" y="4"/>
                  </a:cxn>
                  <a:cxn ang="0">
                    <a:pos x="39" y="2"/>
                  </a:cxn>
                  <a:cxn ang="0">
                    <a:pos x="40" y="0"/>
                  </a:cxn>
                </a:cxnLst>
                <a:rect l="0" t="0" r="r" b="b"/>
                <a:pathLst>
                  <a:path w="45" h="27">
                    <a:moveTo>
                      <a:pt x="12" y="24"/>
                    </a:moveTo>
                    <a:lnTo>
                      <a:pt x="13" y="25"/>
                    </a:lnTo>
                    <a:lnTo>
                      <a:pt x="12" y="24"/>
                    </a:lnTo>
                    <a:close/>
                    <a:moveTo>
                      <a:pt x="40" y="0"/>
                    </a:moveTo>
                    <a:lnTo>
                      <a:pt x="43" y="0"/>
                    </a:lnTo>
                    <a:lnTo>
                      <a:pt x="45" y="3"/>
                    </a:lnTo>
                    <a:lnTo>
                      <a:pt x="45" y="9"/>
                    </a:lnTo>
                    <a:lnTo>
                      <a:pt x="44" y="12"/>
                    </a:lnTo>
                    <a:lnTo>
                      <a:pt x="43" y="13"/>
                    </a:lnTo>
                    <a:lnTo>
                      <a:pt x="40" y="14"/>
                    </a:lnTo>
                    <a:lnTo>
                      <a:pt x="39" y="15"/>
                    </a:lnTo>
                    <a:lnTo>
                      <a:pt x="38" y="18"/>
                    </a:lnTo>
                    <a:lnTo>
                      <a:pt x="38" y="20"/>
                    </a:lnTo>
                    <a:lnTo>
                      <a:pt x="25" y="25"/>
                    </a:lnTo>
                    <a:lnTo>
                      <a:pt x="18" y="27"/>
                    </a:lnTo>
                    <a:lnTo>
                      <a:pt x="17" y="27"/>
                    </a:lnTo>
                    <a:lnTo>
                      <a:pt x="13" y="25"/>
                    </a:lnTo>
                    <a:lnTo>
                      <a:pt x="13" y="24"/>
                    </a:lnTo>
                    <a:lnTo>
                      <a:pt x="12" y="24"/>
                    </a:lnTo>
                    <a:lnTo>
                      <a:pt x="12" y="23"/>
                    </a:lnTo>
                    <a:lnTo>
                      <a:pt x="9" y="22"/>
                    </a:lnTo>
                    <a:lnTo>
                      <a:pt x="8" y="22"/>
                    </a:lnTo>
                    <a:lnTo>
                      <a:pt x="5" y="20"/>
                    </a:lnTo>
                    <a:lnTo>
                      <a:pt x="3" y="20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15" y="17"/>
                    </a:lnTo>
                    <a:lnTo>
                      <a:pt x="18" y="15"/>
                    </a:lnTo>
                    <a:lnTo>
                      <a:pt x="22" y="14"/>
                    </a:lnTo>
                    <a:lnTo>
                      <a:pt x="25" y="14"/>
                    </a:lnTo>
                    <a:lnTo>
                      <a:pt x="28" y="13"/>
                    </a:lnTo>
                    <a:lnTo>
                      <a:pt x="30" y="13"/>
                    </a:lnTo>
                    <a:lnTo>
                      <a:pt x="35" y="10"/>
                    </a:lnTo>
                    <a:lnTo>
                      <a:pt x="37" y="8"/>
                    </a:lnTo>
                    <a:lnTo>
                      <a:pt x="38" y="7"/>
                    </a:lnTo>
                    <a:lnTo>
                      <a:pt x="38" y="4"/>
                    </a:lnTo>
                    <a:lnTo>
                      <a:pt x="39" y="2"/>
                    </a:lnTo>
                    <a:lnTo>
                      <a:pt x="4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3" name="Freeform 1211"/>
              <p:cNvSpPr>
                <a:spLocks/>
              </p:cNvSpPr>
              <p:nvPr/>
            </p:nvSpPr>
            <p:spPr bwMode="auto">
              <a:xfrm>
                <a:off x="8901252" y="4437014"/>
                <a:ext cx="489118" cy="252849"/>
              </a:xfrm>
              <a:custGeom>
                <a:avLst/>
                <a:gdLst/>
                <a:ahLst/>
                <a:cxnLst>
                  <a:cxn ang="0">
                    <a:pos x="29" y="3"/>
                  </a:cxn>
                  <a:cxn ang="0">
                    <a:pos x="40" y="24"/>
                  </a:cxn>
                  <a:cxn ang="0">
                    <a:pos x="47" y="26"/>
                  </a:cxn>
                  <a:cxn ang="0">
                    <a:pos x="56" y="35"/>
                  </a:cxn>
                  <a:cxn ang="0">
                    <a:pos x="61" y="31"/>
                  </a:cxn>
                  <a:cxn ang="0">
                    <a:pos x="67" y="25"/>
                  </a:cxn>
                  <a:cxn ang="0">
                    <a:pos x="74" y="21"/>
                  </a:cxn>
                  <a:cxn ang="0">
                    <a:pos x="86" y="13"/>
                  </a:cxn>
                  <a:cxn ang="0">
                    <a:pos x="91" y="15"/>
                  </a:cxn>
                  <a:cxn ang="0">
                    <a:pos x="98" y="21"/>
                  </a:cxn>
                  <a:cxn ang="0">
                    <a:pos x="113" y="24"/>
                  </a:cxn>
                  <a:cxn ang="0">
                    <a:pos x="119" y="26"/>
                  </a:cxn>
                  <a:cxn ang="0">
                    <a:pos x="148" y="35"/>
                  </a:cxn>
                  <a:cxn ang="0">
                    <a:pos x="160" y="41"/>
                  </a:cxn>
                  <a:cxn ang="0">
                    <a:pos x="163" y="45"/>
                  </a:cxn>
                  <a:cxn ang="0">
                    <a:pos x="178" y="55"/>
                  </a:cxn>
                  <a:cxn ang="0">
                    <a:pos x="190" y="67"/>
                  </a:cxn>
                  <a:cxn ang="0">
                    <a:pos x="200" y="73"/>
                  </a:cxn>
                  <a:cxn ang="0">
                    <a:pos x="192" y="77"/>
                  </a:cxn>
                  <a:cxn ang="0">
                    <a:pos x="197" y="86"/>
                  </a:cxn>
                  <a:cxn ang="0">
                    <a:pos x="202" y="91"/>
                  </a:cxn>
                  <a:cxn ang="0">
                    <a:pos x="209" y="101"/>
                  </a:cxn>
                  <a:cxn ang="0">
                    <a:pos x="216" y="104"/>
                  </a:cxn>
                  <a:cxn ang="0">
                    <a:pos x="220" y="109"/>
                  </a:cxn>
                  <a:cxn ang="0">
                    <a:pos x="227" y="113"/>
                  </a:cxn>
                  <a:cxn ang="0">
                    <a:pos x="236" y="116"/>
                  </a:cxn>
                  <a:cxn ang="0">
                    <a:pos x="227" y="122"/>
                  </a:cxn>
                  <a:cxn ang="0">
                    <a:pos x="210" y="117"/>
                  </a:cxn>
                  <a:cxn ang="0">
                    <a:pos x="196" y="109"/>
                  </a:cxn>
                  <a:cxn ang="0">
                    <a:pos x="194" y="106"/>
                  </a:cxn>
                  <a:cxn ang="0">
                    <a:pos x="178" y="91"/>
                  </a:cxn>
                  <a:cxn ang="0">
                    <a:pos x="158" y="84"/>
                  </a:cxn>
                  <a:cxn ang="0">
                    <a:pos x="152" y="89"/>
                  </a:cxn>
                  <a:cxn ang="0">
                    <a:pos x="147" y="94"/>
                  </a:cxn>
                  <a:cxn ang="0">
                    <a:pos x="145" y="103"/>
                  </a:cxn>
                  <a:cxn ang="0">
                    <a:pos x="122" y="102"/>
                  </a:cxn>
                  <a:cxn ang="0">
                    <a:pos x="102" y="92"/>
                  </a:cxn>
                  <a:cxn ang="0">
                    <a:pos x="87" y="94"/>
                  </a:cxn>
                  <a:cxn ang="0">
                    <a:pos x="87" y="87"/>
                  </a:cxn>
                  <a:cxn ang="0">
                    <a:pos x="93" y="84"/>
                  </a:cxn>
                  <a:cxn ang="0">
                    <a:pos x="91" y="75"/>
                  </a:cxn>
                  <a:cxn ang="0">
                    <a:pos x="84" y="60"/>
                  </a:cxn>
                  <a:cxn ang="0">
                    <a:pos x="74" y="55"/>
                  </a:cxn>
                  <a:cxn ang="0">
                    <a:pos x="49" y="50"/>
                  </a:cxn>
                  <a:cxn ang="0">
                    <a:pos x="43" y="47"/>
                  </a:cxn>
                  <a:cxn ang="0">
                    <a:pos x="34" y="41"/>
                  </a:cxn>
                  <a:cxn ang="0">
                    <a:pos x="29" y="45"/>
                  </a:cxn>
                  <a:cxn ang="0">
                    <a:pos x="24" y="39"/>
                  </a:cxn>
                  <a:cxn ang="0">
                    <a:pos x="22" y="34"/>
                  </a:cxn>
                  <a:cxn ang="0">
                    <a:pos x="15" y="31"/>
                  </a:cxn>
                  <a:cxn ang="0">
                    <a:pos x="27" y="26"/>
                  </a:cxn>
                  <a:cxn ang="0">
                    <a:pos x="33" y="23"/>
                  </a:cxn>
                  <a:cxn ang="0">
                    <a:pos x="19" y="25"/>
                  </a:cxn>
                  <a:cxn ang="0">
                    <a:pos x="14" y="23"/>
                  </a:cxn>
                  <a:cxn ang="0">
                    <a:pos x="4" y="15"/>
                  </a:cxn>
                  <a:cxn ang="0">
                    <a:pos x="0" y="11"/>
                  </a:cxn>
                  <a:cxn ang="0">
                    <a:pos x="13" y="4"/>
                  </a:cxn>
                </a:cxnLst>
                <a:rect l="0" t="0" r="r" b="b"/>
                <a:pathLst>
                  <a:path w="236" h="122">
                    <a:moveTo>
                      <a:pt x="18" y="0"/>
                    </a:moveTo>
                    <a:lnTo>
                      <a:pt x="22" y="0"/>
                    </a:lnTo>
                    <a:lnTo>
                      <a:pt x="29" y="3"/>
                    </a:lnTo>
                    <a:lnTo>
                      <a:pt x="37" y="8"/>
                    </a:lnTo>
                    <a:lnTo>
                      <a:pt x="40" y="9"/>
                    </a:lnTo>
                    <a:lnTo>
                      <a:pt x="40" y="24"/>
                    </a:lnTo>
                    <a:lnTo>
                      <a:pt x="42" y="25"/>
                    </a:lnTo>
                    <a:lnTo>
                      <a:pt x="44" y="26"/>
                    </a:lnTo>
                    <a:lnTo>
                      <a:pt x="47" y="26"/>
                    </a:lnTo>
                    <a:lnTo>
                      <a:pt x="47" y="28"/>
                    </a:lnTo>
                    <a:lnTo>
                      <a:pt x="54" y="35"/>
                    </a:lnTo>
                    <a:lnTo>
                      <a:pt x="56" y="35"/>
                    </a:lnTo>
                    <a:lnTo>
                      <a:pt x="57" y="34"/>
                    </a:lnTo>
                    <a:lnTo>
                      <a:pt x="59" y="33"/>
                    </a:lnTo>
                    <a:lnTo>
                      <a:pt x="61" y="31"/>
                    </a:lnTo>
                    <a:lnTo>
                      <a:pt x="62" y="29"/>
                    </a:lnTo>
                    <a:lnTo>
                      <a:pt x="62" y="28"/>
                    </a:lnTo>
                    <a:lnTo>
                      <a:pt x="67" y="25"/>
                    </a:lnTo>
                    <a:lnTo>
                      <a:pt x="68" y="24"/>
                    </a:lnTo>
                    <a:lnTo>
                      <a:pt x="72" y="23"/>
                    </a:lnTo>
                    <a:lnTo>
                      <a:pt x="74" y="21"/>
                    </a:lnTo>
                    <a:lnTo>
                      <a:pt x="79" y="16"/>
                    </a:lnTo>
                    <a:lnTo>
                      <a:pt x="83" y="14"/>
                    </a:lnTo>
                    <a:lnTo>
                      <a:pt x="86" y="13"/>
                    </a:lnTo>
                    <a:lnTo>
                      <a:pt x="86" y="14"/>
                    </a:lnTo>
                    <a:lnTo>
                      <a:pt x="88" y="15"/>
                    </a:lnTo>
                    <a:lnTo>
                      <a:pt x="91" y="15"/>
                    </a:lnTo>
                    <a:lnTo>
                      <a:pt x="94" y="16"/>
                    </a:lnTo>
                    <a:lnTo>
                      <a:pt x="97" y="19"/>
                    </a:lnTo>
                    <a:lnTo>
                      <a:pt x="98" y="21"/>
                    </a:lnTo>
                    <a:lnTo>
                      <a:pt x="101" y="23"/>
                    </a:lnTo>
                    <a:lnTo>
                      <a:pt x="112" y="23"/>
                    </a:lnTo>
                    <a:lnTo>
                      <a:pt x="113" y="24"/>
                    </a:lnTo>
                    <a:lnTo>
                      <a:pt x="116" y="25"/>
                    </a:lnTo>
                    <a:lnTo>
                      <a:pt x="117" y="25"/>
                    </a:lnTo>
                    <a:lnTo>
                      <a:pt x="119" y="26"/>
                    </a:lnTo>
                    <a:lnTo>
                      <a:pt x="127" y="31"/>
                    </a:lnTo>
                    <a:lnTo>
                      <a:pt x="138" y="34"/>
                    </a:lnTo>
                    <a:lnTo>
                      <a:pt x="148" y="35"/>
                    </a:lnTo>
                    <a:lnTo>
                      <a:pt x="151" y="36"/>
                    </a:lnTo>
                    <a:lnTo>
                      <a:pt x="152" y="38"/>
                    </a:lnTo>
                    <a:lnTo>
                      <a:pt x="160" y="41"/>
                    </a:lnTo>
                    <a:lnTo>
                      <a:pt x="160" y="43"/>
                    </a:lnTo>
                    <a:lnTo>
                      <a:pt x="162" y="44"/>
                    </a:lnTo>
                    <a:lnTo>
                      <a:pt x="163" y="45"/>
                    </a:lnTo>
                    <a:lnTo>
                      <a:pt x="165" y="45"/>
                    </a:lnTo>
                    <a:lnTo>
                      <a:pt x="172" y="49"/>
                    </a:lnTo>
                    <a:lnTo>
                      <a:pt x="178" y="55"/>
                    </a:lnTo>
                    <a:lnTo>
                      <a:pt x="182" y="60"/>
                    </a:lnTo>
                    <a:lnTo>
                      <a:pt x="187" y="65"/>
                    </a:lnTo>
                    <a:lnTo>
                      <a:pt x="190" y="67"/>
                    </a:lnTo>
                    <a:lnTo>
                      <a:pt x="197" y="67"/>
                    </a:lnTo>
                    <a:lnTo>
                      <a:pt x="200" y="69"/>
                    </a:lnTo>
                    <a:lnTo>
                      <a:pt x="200" y="73"/>
                    </a:lnTo>
                    <a:lnTo>
                      <a:pt x="197" y="75"/>
                    </a:lnTo>
                    <a:lnTo>
                      <a:pt x="194" y="75"/>
                    </a:lnTo>
                    <a:lnTo>
                      <a:pt x="192" y="77"/>
                    </a:lnTo>
                    <a:lnTo>
                      <a:pt x="192" y="79"/>
                    </a:lnTo>
                    <a:lnTo>
                      <a:pt x="196" y="83"/>
                    </a:lnTo>
                    <a:lnTo>
                      <a:pt x="197" y="86"/>
                    </a:lnTo>
                    <a:lnTo>
                      <a:pt x="200" y="87"/>
                    </a:lnTo>
                    <a:lnTo>
                      <a:pt x="200" y="88"/>
                    </a:lnTo>
                    <a:lnTo>
                      <a:pt x="202" y="91"/>
                    </a:lnTo>
                    <a:lnTo>
                      <a:pt x="204" y="94"/>
                    </a:lnTo>
                    <a:lnTo>
                      <a:pt x="205" y="97"/>
                    </a:lnTo>
                    <a:lnTo>
                      <a:pt x="209" y="101"/>
                    </a:lnTo>
                    <a:lnTo>
                      <a:pt x="210" y="103"/>
                    </a:lnTo>
                    <a:lnTo>
                      <a:pt x="214" y="104"/>
                    </a:lnTo>
                    <a:lnTo>
                      <a:pt x="216" y="104"/>
                    </a:lnTo>
                    <a:lnTo>
                      <a:pt x="219" y="107"/>
                    </a:lnTo>
                    <a:lnTo>
                      <a:pt x="219" y="108"/>
                    </a:lnTo>
                    <a:lnTo>
                      <a:pt x="220" y="109"/>
                    </a:lnTo>
                    <a:lnTo>
                      <a:pt x="224" y="109"/>
                    </a:lnTo>
                    <a:lnTo>
                      <a:pt x="226" y="111"/>
                    </a:lnTo>
                    <a:lnTo>
                      <a:pt x="227" y="113"/>
                    </a:lnTo>
                    <a:lnTo>
                      <a:pt x="227" y="114"/>
                    </a:lnTo>
                    <a:lnTo>
                      <a:pt x="229" y="116"/>
                    </a:lnTo>
                    <a:lnTo>
                      <a:pt x="236" y="116"/>
                    </a:lnTo>
                    <a:lnTo>
                      <a:pt x="234" y="117"/>
                    </a:lnTo>
                    <a:lnTo>
                      <a:pt x="231" y="122"/>
                    </a:lnTo>
                    <a:lnTo>
                      <a:pt x="227" y="122"/>
                    </a:lnTo>
                    <a:lnTo>
                      <a:pt x="225" y="121"/>
                    </a:lnTo>
                    <a:lnTo>
                      <a:pt x="221" y="117"/>
                    </a:lnTo>
                    <a:lnTo>
                      <a:pt x="210" y="117"/>
                    </a:lnTo>
                    <a:lnTo>
                      <a:pt x="202" y="114"/>
                    </a:lnTo>
                    <a:lnTo>
                      <a:pt x="199" y="112"/>
                    </a:lnTo>
                    <a:lnTo>
                      <a:pt x="196" y="109"/>
                    </a:lnTo>
                    <a:lnTo>
                      <a:pt x="195" y="107"/>
                    </a:lnTo>
                    <a:lnTo>
                      <a:pt x="195" y="106"/>
                    </a:lnTo>
                    <a:lnTo>
                      <a:pt x="194" y="106"/>
                    </a:lnTo>
                    <a:lnTo>
                      <a:pt x="191" y="104"/>
                    </a:lnTo>
                    <a:lnTo>
                      <a:pt x="185" y="98"/>
                    </a:lnTo>
                    <a:lnTo>
                      <a:pt x="178" y="91"/>
                    </a:lnTo>
                    <a:lnTo>
                      <a:pt x="171" y="87"/>
                    </a:lnTo>
                    <a:lnTo>
                      <a:pt x="162" y="84"/>
                    </a:lnTo>
                    <a:lnTo>
                      <a:pt x="158" y="84"/>
                    </a:lnTo>
                    <a:lnTo>
                      <a:pt x="155" y="86"/>
                    </a:lnTo>
                    <a:lnTo>
                      <a:pt x="153" y="88"/>
                    </a:lnTo>
                    <a:lnTo>
                      <a:pt x="152" y="89"/>
                    </a:lnTo>
                    <a:lnTo>
                      <a:pt x="151" y="92"/>
                    </a:lnTo>
                    <a:lnTo>
                      <a:pt x="148" y="93"/>
                    </a:lnTo>
                    <a:lnTo>
                      <a:pt x="147" y="94"/>
                    </a:lnTo>
                    <a:lnTo>
                      <a:pt x="147" y="99"/>
                    </a:lnTo>
                    <a:lnTo>
                      <a:pt x="146" y="101"/>
                    </a:lnTo>
                    <a:lnTo>
                      <a:pt x="145" y="103"/>
                    </a:lnTo>
                    <a:lnTo>
                      <a:pt x="145" y="104"/>
                    </a:lnTo>
                    <a:lnTo>
                      <a:pt x="130" y="104"/>
                    </a:lnTo>
                    <a:lnTo>
                      <a:pt x="122" y="102"/>
                    </a:lnTo>
                    <a:lnTo>
                      <a:pt x="112" y="94"/>
                    </a:lnTo>
                    <a:lnTo>
                      <a:pt x="104" y="92"/>
                    </a:lnTo>
                    <a:lnTo>
                      <a:pt x="102" y="92"/>
                    </a:lnTo>
                    <a:lnTo>
                      <a:pt x="99" y="93"/>
                    </a:lnTo>
                    <a:lnTo>
                      <a:pt x="99" y="94"/>
                    </a:lnTo>
                    <a:lnTo>
                      <a:pt x="87" y="94"/>
                    </a:lnTo>
                    <a:lnTo>
                      <a:pt x="84" y="92"/>
                    </a:lnTo>
                    <a:lnTo>
                      <a:pt x="84" y="88"/>
                    </a:lnTo>
                    <a:lnTo>
                      <a:pt x="87" y="87"/>
                    </a:lnTo>
                    <a:lnTo>
                      <a:pt x="88" y="86"/>
                    </a:lnTo>
                    <a:lnTo>
                      <a:pt x="91" y="84"/>
                    </a:lnTo>
                    <a:lnTo>
                      <a:pt x="93" y="84"/>
                    </a:lnTo>
                    <a:lnTo>
                      <a:pt x="94" y="83"/>
                    </a:lnTo>
                    <a:lnTo>
                      <a:pt x="92" y="79"/>
                    </a:lnTo>
                    <a:lnTo>
                      <a:pt x="91" y="75"/>
                    </a:lnTo>
                    <a:lnTo>
                      <a:pt x="89" y="73"/>
                    </a:lnTo>
                    <a:lnTo>
                      <a:pt x="89" y="65"/>
                    </a:lnTo>
                    <a:lnTo>
                      <a:pt x="84" y="60"/>
                    </a:lnTo>
                    <a:lnTo>
                      <a:pt x="81" y="58"/>
                    </a:lnTo>
                    <a:lnTo>
                      <a:pt x="78" y="57"/>
                    </a:lnTo>
                    <a:lnTo>
                      <a:pt x="74" y="55"/>
                    </a:lnTo>
                    <a:lnTo>
                      <a:pt x="72" y="54"/>
                    </a:lnTo>
                    <a:lnTo>
                      <a:pt x="62" y="52"/>
                    </a:lnTo>
                    <a:lnTo>
                      <a:pt x="49" y="50"/>
                    </a:lnTo>
                    <a:lnTo>
                      <a:pt x="47" y="50"/>
                    </a:lnTo>
                    <a:lnTo>
                      <a:pt x="45" y="48"/>
                    </a:lnTo>
                    <a:lnTo>
                      <a:pt x="43" y="47"/>
                    </a:lnTo>
                    <a:lnTo>
                      <a:pt x="42" y="44"/>
                    </a:lnTo>
                    <a:lnTo>
                      <a:pt x="37" y="41"/>
                    </a:lnTo>
                    <a:lnTo>
                      <a:pt x="34" y="41"/>
                    </a:lnTo>
                    <a:lnTo>
                      <a:pt x="34" y="38"/>
                    </a:lnTo>
                    <a:lnTo>
                      <a:pt x="32" y="43"/>
                    </a:lnTo>
                    <a:lnTo>
                      <a:pt x="29" y="45"/>
                    </a:lnTo>
                    <a:lnTo>
                      <a:pt x="25" y="45"/>
                    </a:lnTo>
                    <a:lnTo>
                      <a:pt x="24" y="44"/>
                    </a:lnTo>
                    <a:lnTo>
                      <a:pt x="24" y="39"/>
                    </a:lnTo>
                    <a:lnTo>
                      <a:pt x="23" y="38"/>
                    </a:lnTo>
                    <a:lnTo>
                      <a:pt x="23" y="35"/>
                    </a:lnTo>
                    <a:lnTo>
                      <a:pt x="22" y="34"/>
                    </a:lnTo>
                    <a:lnTo>
                      <a:pt x="19" y="33"/>
                    </a:lnTo>
                    <a:lnTo>
                      <a:pt x="18" y="31"/>
                    </a:lnTo>
                    <a:lnTo>
                      <a:pt x="15" y="31"/>
                    </a:lnTo>
                    <a:lnTo>
                      <a:pt x="15" y="30"/>
                    </a:lnTo>
                    <a:lnTo>
                      <a:pt x="20" y="28"/>
                    </a:lnTo>
                    <a:lnTo>
                      <a:pt x="27" y="26"/>
                    </a:lnTo>
                    <a:lnTo>
                      <a:pt x="32" y="25"/>
                    </a:lnTo>
                    <a:lnTo>
                      <a:pt x="35" y="23"/>
                    </a:lnTo>
                    <a:lnTo>
                      <a:pt x="33" y="23"/>
                    </a:lnTo>
                    <a:lnTo>
                      <a:pt x="28" y="24"/>
                    </a:lnTo>
                    <a:lnTo>
                      <a:pt x="22" y="25"/>
                    </a:lnTo>
                    <a:lnTo>
                      <a:pt x="19" y="25"/>
                    </a:lnTo>
                    <a:lnTo>
                      <a:pt x="18" y="24"/>
                    </a:lnTo>
                    <a:lnTo>
                      <a:pt x="15" y="24"/>
                    </a:lnTo>
                    <a:lnTo>
                      <a:pt x="14" y="23"/>
                    </a:lnTo>
                    <a:lnTo>
                      <a:pt x="12" y="18"/>
                    </a:lnTo>
                    <a:lnTo>
                      <a:pt x="7" y="15"/>
                    </a:lnTo>
                    <a:lnTo>
                      <a:pt x="4" y="15"/>
                    </a:lnTo>
                    <a:lnTo>
                      <a:pt x="3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13" y="4"/>
                    </a:lnTo>
                    <a:lnTo>
                      <a:pt x="15" y="3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4" name="Freeform 1212"/>
              <p:cNvSpPr>
                <a:spLocks/>
              </p:cNvSpPr>
              <p:nvPr/>
            </p:nvSpPr>
            <p:spPr bwMode="auto">
              <a:xfrm>
                <a:off x="9398660" y="4490900"/>
                <a:ext cx="49741" cy="4974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3"/>
                  </a:cxn>
                  <a:cxn ang="0">
                    <a:pos x="9" y="5"/>
                  </a:cxn>
                  <a:cxn ang="0">
                    <a:pos x="12" y="9"/>
                  </a:cxn>
                  <a:cxn ang="0">
                    <a:pos x="15" y="13"/>
                  </a:cxn>
                  <a:cxn ang="0">
                    <a:pos x="20" y="15"/>
                  </a:cxn>
                  <a:cxn ang="0">
                    <a:pos x="21" y="17"/>
                  </a:cxn>
                  <a:cxn ang="0">
                    <a:pos x="24" y="18"/>
                  </a:cxn>
                  <a:cxn ang="0">
                    <a:pos x="24" y="24"/>
                  </a:cxn>
                  <a:cxn ang="0">
                    <a:pos x="21" y="24"/>
                  </a:cxn>
                  <a:cxn ang="0">
                    <a:pos x="19" y="23"/>
                  </a:cxn>
                  <a:cxn ang="0">
                    <a:pos x="18" y="22"/>
                  </a:cxn>
                  <a:cxn ang="0">
                    <a:pos x="16" y="19"/>
                  </a:cxn>
                  <a:cxn ang="0">
                    <a:pos x="16" y="15"/>
                  </a:cxn>
                  <a:cxn ang="0">
                    <a:pos x="14" y="14"/>
                  </a:cxn>
                  <a:cxn ang="0">
                    <a:pos x="12" y="13"/>
                  </a:cxn>
                  <a:cxn ang="0">
                    <a:pos x="10" y="8"/>
                  </a:cxn>
                  <a:cxn ang="0">
                    <a:pos x="7" y="5"/>
                  </a:cxn>
                  <a:cxn ang="0">
                    <a:pos x="5" y="4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0" y="0"/>
                  </a:cxn>
                </a:cxnLst>
                <a:rect l="0" t="0" r="r" b="b"/>
                <a:pathLst>
                  <a:path w="24" h="24">
                    <a:moveTo>
                      <a:pt x="0" y="0"/>
                    </a:moveTo>
                    <a:lnTo>
                      <a:pt x="5" y="3"/>
                    </a:lnTo>
                    <a:lnTo>
                      <a:pt x="9" y="5"/>
                    </a:lnTo>
                    <a:lnTo>
                      <a:pt x="12" y="9"/>
                    </a:lnTo>
                    <a:lnTo>
                      <a:pt x="15" y="13"/>
                    </a:lnTo>
                    <a:lnTo>
                      <a:pt x="20" y="15"/>
                    </a:lnTo>
                    <a:lnTo>
                      <a:pt x="21" y="17"/>
                    </a:lnTo>
                    <a:lnTo>
                      <a:pt x="24" y="18"/>
                    </a:lnTo>
                    <a:lnTo>
                      <a:pt x="24" y="24"/>
                    </a:lnTo>
                    <a:lnTo>
                      <a:pt x="21" y="24"/>
                    </a:lnTo>
                    <a:lnTo>
                      <a:pt x="19" y="23"/>
                    </a:lnTo>
                    <a:lnTo>
                      <a:pt x="18" y="22"/>
                    </a:lnTo>
                    <a:lnTo>
                      <a:pt x="16" y="19"/>
                    </a:lnTo>
                    <a:lnTo>
                      <a:pt x="16" y="15"/>
                    </a:lnTo>
                    <a:lnTo>
                      <a:pt x="14" y="14"/>
                    </a:lnTo>
                    <a:lnTo>
                      <a:pt x="12" y="13"/>
                    </a:lnTo>
                    <a:lnTo>
                      <a:pt x="10" y="8"/>
                    </a:lnTo>
                    <a:lnTo>
                      <a:pt x="7" y="5"/>
                    </a:lnTo>
                    <a:lnTo>
                      <a:pt x="5" y="4"/>
                    </a:lnTo>
                    <a:lnTo>
                      <a:pt x="2" y="4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5" name="Freeform 1213"/>
              <p:cNvSpPr>
                <a:spLocks/>
              </p:cNvSpPr>
              <p:nvPr/>
            </p:nvSpPr>
            <p:spPr bwMode="auto">
              <a:xfrm>
                <a:off x="9483635" y="4561366"/>
                <a:ext cx="24870" cy="310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2"/>
                  </a:cxn>
                  <a:cxn ang="0">
                    <a:pos x="4" y="3"/>
                  </a:cxn>
                  <a:cxn ang="0">
                    <a:pos x="5" y="5"/>
                  </a:cxn>
                  <a:cxn ang="0">
                    <a:pos x="8" y="7"/>
                  </a:cxn>
                  <a:cxn ang="0">
                    <a:pos x="12" y="10"/>
                  </a:cxn>
                  <a:cxn ang="0">
                    <a:pos x="12" y="13"/>
                  </a:cxn>
                  <a:cxn ang="0">
                    <a:pos x="9" y="15"/>
                  </a:cxn>
                  <a:cxn ang="0">
                    <a:pos x="7" y="13"/>
                  </a:cxn>
                  <a:cxn ang="0">
                    <a:pos x="7" y="9"/>
                  </a:cxn>
                  <a:cxn ang="0">
                    <a:pos x="4" y="9"/>
                  </a:cxn>
                  <a:cxn ang="0">
                    <a:pos x="3" y="7"/>
                  </a:cxn>
                  <a:cxn ang="0">
                    <a:pos x="2" y="5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12" h="15">
                    <a:moveTo>
                      <a:pt x="0" y="0"/>
                    </a:moveTo>
                    <a:lnTo>
                      <a:pt x="2" y="2"/>
                    </a:lnTo>
                    <a:lnTo>
                      <a:pt x="4" y="3"/>
                    </a:lnTo>
                    <a:lnTo>
                      <a:pt x="5" y="5"/>
                    </a:lnTo>
                    <a:lnTo>
                      <a:pt x="8" y="7"/>
                    </a:lnTo>
                    <a:lnTo>
                      <a:pt x="12" y="10"/>
                    </a:lnTo>
                    <a:lnTo>
                      <a:pt x="12" y="13"/>
                    </a:lnTo>
                    <a:lnTo>
                      <a:pt x="9" y="15"/>
                    </a:lnTo>
                    <a:lnTo>
                      <a:pt x="7" y="13"/>
                    </a:lnTo>
                    <a:lnTo>
                      <a:pt x="7" y="9"/>
                    </a:lnTo>
                    <a:lnTo>
                      <a:pt x="4" y="9"/>
                    </a:lnTo>
                    <a:lnTo>
                      <a:pt x="3" y="7"/>
                    </a:lnTo>
                    <a:lnTo>
                      <a:pt x="2" y="5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6" name="Freeform 1214"/>
              <p:cNvSpPr>
                <a:spLocks/>
              </p:cNvSpPr>
              <p:nvPr/>
            </p:nvSpPr>
            <p:spPr bwMode="auto">
              <a:xfrm>
                <a:off x="9647364" y="4673283"/>
                <a:ext cx="14508" cy="186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2"/>
                  </a:cxn>
                  <a:cxn ang="0">
                    <a:pos x="7" y="5"/>
                  </a:cxn>
                  <a:cxn ang="0">
                    <a:pos x="7" y="9"/>
                  </a:cxn>
                  <a:cxn ang="0">
                    <a:pos x="4" y="8"/>
                  </a:cxn>
                  <a:cxn ang="0">
                    <a:pos x="3" y="7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w="7" h="9">
                    <a:moveTo>
                      <a:pt x="0" y="0"/>
                    </a:moveTo>
                    <a:lnTo>
                      <a:pt x="3" y="2"/>
                    </a:lnTo>
                    <a:lnTo>
                      <a:pt x="7" y="5"/>
                    </a:lnTo>
                    <a:lnTo>
                      <a:pt x="7" y="9"/>
                    </a:lnTo>
                    <a:lnTo>
                      <a:pt x="4" y="8"/>
                    </a:lnTo>
                    <a:lnTo>
                      <a:pt x="3" y="7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7" name="Freeform 1215"/>
              <p:cNvSpPr>
                <a:spLocks/>
              </p:cNvSpPr>
              <p:nvPr/>
            </p:nvSpPr>
            <p:spPr bwMode="auto">
              <a:xfrm>
                <a:off x="9612132" y="4660848"/>
                <a:ext cx="24870" cy="124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7" y="1"/>
                  </a:cxn>
                  <a:cxn ang="0">
                    <a:pos x="12" y="6"/>
                  </a:cxn>
                  <a:cxn ang="0">
                    <a:pos x="9" y="6"/>
                  </a:cxn>
                  <a:cxn ang="0">
                    <a:pos x="5" y="5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0" y="0"/>
                  </a:cxn>
                </a:cxnLst>
                <a:rect l="0" t="0" r="r" b="b"/>
                <a:pathLst>
                  <a:path w="12" h="6">
                    <a:moveTo>
                      <a:pt x="0" y="0"/>
                    </a:moveTo>
                    <a:lnTo>
                      <a:pt x="4" y="0"/>
                    </a:lnTo>
                    <a:lnTo>
                      <a:pt x="7" y="1"/>
                    </a:lnTo>
                    <a:lnTo>
                      <a:pt x="12" y="6"/>
                    </a:lnTo>
                    <a:lnTo>
                      <a:pt x="9" y="6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8" name="Freeform 1216"/>
              <p:cNvSpPr>
                <a:spLocks/>
              </p:cNvSpPr>
              <p:nvPr/>
            </p:nvSpPr>
            <p:spPr bwMode="auto">
              <a:xfrm>
                <a:off x="9614204" y="4629761"/>
                <a:ext cx="26944" cy="2694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" y="5"/>
                  </a:cxn>
                  <a:cxn ang="0">
                    <a:pos x="13" y="13"/>
                  </a:cxn>
                  <a:cxn ang="0">
                    <a:pos x="8" y="10"/>
                  </a:cxn>
                  <a:cxn ang="0">
                    <a:pos x="5" y="8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3" h="13">
                    <a:moveTo>
                      <a:pt x="0" y="0"/>
                    </a:moveTo>
                    <a:lnTo>
                      <a:pt x="8" y="5"/>
                    </a:lnTo>
                    <a:lnTo>
                      <a:pt x="13" y="13"/>
                    </a:lnTo>
                    <a:lnTo>
                      <a:pt x="8" y="10"/>
                    </a:lnTo>
                    <a:lnTo>
                      <a:pt x="5" y="8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9" name="Freeform 1217"/>
              <p:cNvSpPr>
                <a:spLocks/>
              </p:cNvSpPr>
              <p:nvPr/>
            </p:nvSpPr>
            <p:spPr bwMode="auto">
              <a:xfrm>
                <a:off x="9564463" y="4609035"/>
                <a:ext cx="31089" cy="1865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4" y="1"/>
                  </a:cxn>
                  <a:cxn ang="0">
                    <a:pos x="8" y="3"/>
                  </a:cxn>
                  <a:cxn ang="0">
                    <a:pos x="13" y="5"/>
                  </a:cxn>
                  <a:cxn ang="0">
                    <a:pos x="15" y="8"/>
                  </a:cxn>
                  <a:cxn ang="0">
                    <a:pos x="15" y="9"/>
                  </a:cxn>
                  <a:cxn ang="0">
                    <a:pos x="10" y="9"/>
                  </a:cxn>
                  <a:cxn ang="0">
                    <a:pos x="7" y="8"/>
                  </a:cxn>
                  <a:cxn ang="0">
                    <a:pos x="4" y="5"/>
                  </a:cxn>
                  <a:cxn ang="0">
                    <a:pos x="1" y="4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5" h="9">
                    <a:moveTo>
                      <a:pt x="1" y="0"/>
                    </a:moveTo>
                    <a:lnTo>
                      <a:pt x="4" y="1"/>
                    </a:lnTo>
                    <a:lnTo>
                      <a:pt x="8" y="3"/>
                    </a:lnTo>
                    <a:lnTo>
                      <a:pt x="13" y="5"/>
                    </a:lnTo>
                    <a:lnTo>
                      <a:pt x="15" y="8"/>
                    </a:lnTo>
                    <a:lnTo>
                      <a:pt x="15" y="9"/>
                    </a:lnTo>
                    <a:lnTo>
                      <a:pt x="10" y="9"/>
                    </a:lnTo>
                    <a:lnTo>
                      <a:pt x="7" y="8"/>
                    </a:lnTo>
                    <a:lnTo>
                      <a:pt x="4" y="5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0" name="Freeform 1218"/>
              <p:cNvSpPr>
                <a:spLocks/>
              </p:cNvSpPr>
              <p:nvPr/>
            </p:nvSpPr>
            <p:spPr bwMode="auto">
              <a:xfrm>
                <a:off x="9525085" y="4590382"/>
                <a:ext cx="20725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10" y="4"/>
                  </a:cxn>
                  <a:cxn ang="0">
                    <a:pos x="7" y="4"/>
                  </a:cxn>
                  <a:cxn ang="0">
                    <a:pos x="0" y="0"/>
                  </a:cxn>
                </a:cxnLst>
                <a:rect l="0" t="0" r="r" b="b"/>
                <a:pathLst>
                  <a:path w="10" h="4">
                    <a:moveTo>
                      <a:pt x="0" y="0"/>
                    </a:moveTo>
                    <a:lnTo>
                      <a:pt x="3" y="0"/>
                    </a:lnTo>
                    <a:lnTo>
                      <a:pt x="10" y="4"/>
                    </a:lnTo>
                    <a:lnTo>
                      <a:pt x="7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1" name="Freeform 1219"/>
              <p:cNvSpPr>
                <a:spLocks noEditPoints="1"/>
              </p:cNvSpPr>
              <p:nvPr/>
            </p:nvSpPr>
            <p:spPr bwMode="auto">
              <a:xfrm>
                <a:off x="9525085" y="4588310"/>
                <a:ext cx="6218" cy="207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0" y="0"/>
                  </a:cxn>
                </a:cxnLst>
                <a:rect l="0" t="0" r="r" b="b"/>
                <a:pathLst>
                  <a:path w="3" h="1">
                    <a:moveTo>
                      <a:pt x="2" y="1"/>
                    </a:moveTo>
                    <a:lnTo>
                      <a:pt x="3" y="1"/>
                    </a:lnTo>
                    <a:lnTo>
                      <a:pt x="2" y="1"/>
                    </a:lnTo>
                    <a:close/>
                    <a:moveTo>
                      <a:pt x="0" y="0"/>
                    </a:moveTo>
                    <a:lnTo>
                      <a:pt x="2" y="0"/>
                    </a:lnTo>
                    <a:lnTo>
                      <a:pt x="2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0" name="Freeform 1308"/>
              <p:cNvSpPr>
                <a:spLocks/>
              </p:cNvSpPr>
              <p:nvPr/>
            </p:nvSpPr>
            <p:spPr bwMode="auto">
              <a:xfrm>
                <a:off x="8834931" y="4501264"/>
                <a:ext cx="70466" cy="20725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1" y="0"/>
                  </a:cxn>
                  <a:cxn ang="0">
                    <a:pos x="21" y="2"/>
                  </a:cxn>
                  <a:cxn ang="0">
                    <a:pos x="29" y="2"/>
                  </a:cxn>
                  <a:cxn ang="0">
                    <a:pos x="29" y="3"/>
                  </a:cxn>
                  <a:cxn ang="0">
                    <a:pos x="30" y="5"/>
                  </a:cxn>
                  <a:cxn ang="0">
                    <a:pos x="32" y="5"/>
                  </a:cxn>
                  <a:cxn ang="0">
                    <a:pos x="34" y="8"/>
                  </a:cxn>
                  <a:cxn ang="0">
                    <a:pos x="34" y="10"/>
                  </a:cxn>
                  <a:cxn ang="0">
                    <a:pos x="27" y="10"/>
                  </a:cxn>
                  <a:cxn ang="0">
                    <a:pos x="25" y="9"/>
                  </a:cxn>
                  <a:cxn ang="0">
                    <a:pos x="22" y="7"/>
                  </a:cxn>
                  <a:cxn ang="0">
                    <a:pos x="20" y="5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0"/>
                  </a:cxn>
                </a:cxnLst>
                <a:rect l="0" t="0" r="r" b="b"/>
                <a:pathLst>
                  <a:path w="34" h="10">
                    <a:moveTo>
                      <a:pt x="2" y="0"/>
                    </a:moveTo>
                    <a:lnTo>
                      <a:pt x="21" y="0"/>
                    </a:lnTo>
                    <a:lnTo>
                      <a:pt x="21" y="2"/>
                    </a:lnTo>
                    <a:lnTo>
                      <a:pt x="29" y="2"/>
                    </a:lnTo>
                    <a:lnTo>
                      <a:pt x="29" y="3"/>
                    </a:lnTo>
                    <a:lnTo>
                      <a:pt x="30" y="5"/>
                    </a:lnTo>
                    <a:lnTo>
                      <a:pt x="32" y="5"/>
                    </a:lnTo>
                    <a:lnTo>
                      <a:pt x="34" y="8"/>
                    </a:lnTo>
                    <a:lnTo>
                      <a:pt x="34" y="10"/>
                    </a:lnTo>
                    <a:lnTo>
                      <a:pt x="27" y="10"/>
                    </a:lnTo>
                    <a:lnTo>
                      <a:pt x="25" y="9"/>
                    </a:lnTo>
                    <a:lnTo>
                      <a:pt x="22" y="7"/>
                    </a:lnTo>
                    <a:lnTo>
                      <a:pt x="20" y="5"/>
                    </a:lnTo>
                    <a:lnTo>
                      <a:pt x="2" y="5"/>
                    </a:lnTo>
                    <a:lnTo>
                      <a:pt x="1" y="4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6" name="Freeform 1314"/>
              <p:cNvSpPr>
                <a:spLocks/>
              </p:cNvSpPr>
              <p:nvPr/>
            </p:nvSpPr>
            <p:spPr bwMode="auto">
              <a:xfrm>
                <a:off x="8743740" y="4130279"/>
                <a:ext cx="33161" cy="58031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6" y="1"/>
                  </a:cxn>
                  <a:cxn ang="0">
                    <a:pos x="9" y="1"/>
                  </a:cxn>
                  <a:cxn ang="0">
                    <a:pos x="11" y="2"/>
                  </a:cxn>
                  <a:cxn ang="0">
                    <a:pos x="11" y="5"/>
                  </a:cxn>
                  <a:cxn ang="0">
                    <a:pos x="14" y="5"/>
                  </a:cxn>
                  <a:cxn ang="0">
                    <a:pos x="14" y="11"/>
                  </a:cxn>
                  <a:cxn ang="0">
                    <a:pos x="15" y="13"/>
                  </a:cxn>
                  <a:cxn ang="0">
                    <a:pos x="16" y="15"/>
                  </a:cxn>
                  <a:cxn ang="0">
                    <a:pos x="16" y="17"/>
                  </a:cxn>
                  <a:cxn ang="0">
                    <a:pos x="15" y="18"/>
                  </a:cxn>
                  <a:cxn ang="0">
                    <a:pos x="10" y="18"/>
                  </a:cxn>
                  <a:cxn ang="0">
                    <a:pos x="10" y="21"/>
                  </a:cxn>
                  <a:cxn ang="0">
                    <a:pos x="12" y="26"/>
                  </a:cxn>
                  <a:cxn ang="0">
                    <a:pos x="12" y="28"/>
                  </a:cxn>
                  <a:cxn ang="0">
                    <a:pos x="11" y="28"/>
                  </a:cxn>
                  <a:cxn ang="0">
                    <a:pos x="10" y="27"/>
                  </a:cxn>
                  <a:cxn ang="0">
                    <a:pos x="9" y="27"/>
                  </a:cxn>
                  <a:cxn ang="0">
                    <a:pos x="7" y="26"/>
                  </a:cxn>
                  <a:cxn ang="0">
                    <a:pos x="7" y="21"/>
                  </a:cxn>
                  <a:cxn ang="0">
                    <a:pos x="6" y="21"/>
                  </a:cxn>
                  <a:cxn ang="0">
                    <a:pos x="2" y="17"/>
                  </a:cxn>
                  <a:cxn ang="0">
                    <a:pos x="2" y="13"/>
                  </a:cxn>
                  <a:cxn ang="0">
                    <a:pos x="7" y="13"/>
                  </a:cxn>
                  <a:cxn ang="0">
                    <a:pos x="9" y="12"/>
                  </a:cxn>
                  <a:cxn ang="0">
                    <a:pos x="6" y="7"/>
                  </a:cxn>
                  <a:cxn ang="0">
                    <a:pos x="4" y="5"/>
                  </a:cxn>
                  <a:cxn ang="0">
                    <a:pos x="1" y="3"/>
                  </a:cxn>
                  <a:cxn ang="0">
                    <a:pos x="0" y="1"/>
                  </a:cxn>
                  <a:cxn ang="0">
                    <a:pos x="2" y="1"/>
                  </a:cxn>
                  <a:cxn ang="0">
                    <a:pos x="4" y="0"/>
                  </a:cxn>
                </a:cxnLst>
                <a:rect l="0" t="0" r="r" b="b"/>
                <a:pathLst>
                  <a:path w="16" h="28">
                    <a:moveTo>
                      <a:pt x="4" y="0"/>
                    </a:moveTo>
                    <a:lnTo>
                      <a:pt x="6" y="1"/>
                    </a:lnTo>
                    <a:lnTo>
                      <a:pt x="9" y="1"/>
                    </a:lnTo>
                    <a:lnTo>
                      <a:pt x="11" y="2"/>
                    </a:lnTo>
                    <a:lnTo>
                      <a:pt x="11" y="5"/>
                    </a:lnTo>
                    <a:lnTo>
                      <a:pt x="14" y="5"/>
                    </a:lnTo>
                    <a:lnTo>
                      <a:pt x="14" y="11"/>
                    </a:lnTo>
                    <a:lnTo>
                      <a:pt x="15" y="13"/>
                    </a:lnTo>
                    <a:lnTo>
                      <a:pt x="16" y="15"/>
                    </a:lnTo>
                    <a:lnTo>
                      <a:pt x="16" y="17"/>
                    </a:lnTo>
                    <a:lnTo>
                      <a:pt x="15" y="18"/>
                    </a:lnTo>
                    <a:lnTo>
                      <a:pt x="10" y="18"/>
                    </a:lnTo>
                    <a:lnTo>
                      <a:pt x="10" y="21"/>
                    </a:lnTo>
                    <a:lnTo>
                      <a:pt x="12" y="26"/>
                    </a:lnTo>
                    <a:lnTo>
                      <a:pt x="12" y="28"/>
                    </a:lnTo>
                    <a:lnTo>
                      <a:pt x="11" y="28"/>
                    </a:lnTo>
                    <a:lnTo>
                      <a:pt x="10" y="27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7" y="21"/>
                    </a:lnTo>
                    <a:lnTo>
                      <a:pt x="6" y="21"/>
                    </a:lnTo>
                    <a:lnTo>
                      <a:pt x="2" y="17"/>
                    </a:lnTo>
                    <a:lnTo>
                      <a:pt x="2" y="13"/>
                    </a:lnTo>
                    <a:lnTo>
                      <a:pt x="7" y="13"/>
                    </a:lnTo>
                    <a:lnTo>
                      <a:pt x="9" y="12"/>
                    </a:lnTo>
                    <a:lnTo>
                      <a:pt x="6" y="7"/>
                    </a:lnTo>
                    <a:lnTo>
                      <a:pt x="4" y="5"/>
                    </a:lnTo>
                    <a:lnTo>
                      <a:pt x="1" y="3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0" name="Freeform 1318"/>
              <p:cNvSpPr>
                <a:spLocks/>
              </p:cNvSpPr>
              <p:nvPr/>
            </p:nvSpPr>
            <p:spPr bwMode="auto">
              <a:xfrm>
                <a:off x="8737523" y="4188310"/>
                <a:ext cx="18653" cy="1658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7" y="2"/>
                  </a:cxn>
                  <a:cxn ang="0">
                    <a:pos x="8" y="2"/>
                  </a:cxn>
                  <a:cxn ang="0">
                    <a:pos x="9" y="0"/>
                  </a:cxn>
                  <a:cxn ang="0">
                    <a:pos x="9" y="3"/>
                  </a:cxn>
                  <a:cxn ang="0">
                    <a:pos x="8" y="6"/>
                  </a:cxn>
                  <a:cxn ang="0">
                    <a:pos x="3" y="8"/>
                  </a:cxn>
                  <a:cxn ang="0">
                    <a:pos x="2" y="7"/>
                  </a:cxn>
                  <a:cxn ang="0">
                    <a:pos x="0" y="7"/>
                  </a:cxn>
                  <a:cxn ang="0">
                    <a:pos x="0" y="4"/>
                  </a:cxn>
                  <a:cxn ang="0">
                    <a:pos x="4" y="0"/>
                  </a:cxn>
                </a:cxnLst>
                <a:rect l="0" t="0" r="r" b="b"/>
                <a:pathLst>
                  <a:path w="9" h="8">
                    <a:moveTo>
                      <a:pt x="4" y="0"/>
                    </a:moveTo>
                    <a:lnTo>
                      <a:pt x="7" y="2"/>
                    </a:lnTo>
                    <a:lnTo>
                      <a:pt x="8" y="2"/>
                    </a:lnTo>
                    <a:lnTo>
                      <a:pt x="9" y="0"/>
                    </a:lnTo>
                    <a:lnTo>
                      <a:pt x="9" y="3"/>
                    </a:lnTo>
                    <a:lnTo>
                      <a:pt x="8" y="6"/>
                    </a:lnTo>
                    <a:lnTo>
                      <a:pt x="3" y="8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115" name="Group 1114"/>
            <p:cNvGrpSpPr/>
            <p:nvPr/>
          </p:nvGrpSpPr>
          <p:grpSpPr>
            <a:xfrm>
              <a:off x="6389342" y="1817332"/>
              <a:ext cx="3937813" cy="2901547"/>
              <a:chOff x="6389342" y="1817332"/>
              <a:chExt cx="3937813" cy="2901547"/>
            </a:xfrm>
            <a:grpFill/>
          </p:grpSpPr>
          <p:sp>
            <p:nvSpPr>
              <p:cNvPr id="1019" name="Freeform 1297"/>
              <p:cNvSpPr>
                <a:spLocks/>
              </p:cNvSpPr>
              <p:nvPr/>
            </p:nvSpPr>
            <p:spPr bwMode="auto">
              <a:xfrm>
                <a:off x="7676385" y="4196600"/>
                <a:ext cx="47669" cy="95337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0" y="7"/>
                  </a:cxn>
                  <a:cxn ang="0">
                    <a:pos x="17" y="13"/>
                  </a:cxn>
                  <a:cxn ang="0">
                    <a:pos x="22" y="19"/>
                  </a:cxn>
                  <a:cxn ang="0">
                    <a:pos x="23" y="28"/>
                  </a:cxn>
                  <a:cxn ang="0">
                    <a:pos x="23" y="32"/>
                  </a:cxn>
                  <a:cxn ang="0">
                    <a:pos x="22" y="35"/>
                  </a:cxn>
                  <a:cxn ang="0">
                    <a:pos x="17" y="43"/>
                  </a:cxn>
                  <a:cxn ang="0">
                    <a:pos x="14" y="44"/>
                  </a:cxn>
                  <a:cxn ang="0">
                    <a:pos x="10" y="46"/>
                  </a:cxn>
                  <a:cxn ang="0">
                    <a:pos x="7" y="44"/>
                  </a:cxn>
                  <a:cxn ang="0">
                    <a:pos x="4" y="43"/>
                  </a:cxn>
                  <a:cxn ang="0">
                    <a:pos x="2" y="41"/>
                  </a:cxn>
                  <a:cxn ang="0">
                    <a:pos x="0" y="37"/>
                  </a:cxn>
                  <a:cxn ang="0">
                    <a:pos x="0" y="34"/>
                  </a:cxn>
                  <a:cxn ang="0">
                    <a:pos x="2" y="23"/>
                  </a:cxn>
                  <a:cxn ang="0">
                    <a:pos x="4" y="12"/>
                  </a:cxn>
                  <a:cxn ang="0">
                    <a:pos x="5" y="0"/>
                  </a:cxn>
                </a:cxnLst>
                <a:rect l="0" t="0" r="r" b="b"/>
                <a:pathLst>
                  <a:path w="23" h="46">
                    <a:moveTo>
                      <a:pt x="5" y="0"/>
                    </a:moveTo>
                    <a:lnTo>
                      <a:pt x="10" y="7"/>
                    </a:lnTo>
                    <a:lnTo>
                      <a:pt x="17" y="13"/>
                    </a:lnTo>
                    <a:lnTo>
                      <a:pt x="22" y="19"/>
                    </a:lnTo>
                    <a:lnTo>
                      <a:pt x="23" y="28"/>
                    </a:lnTo>
                    <a:lnTo>
                      <a:pt x="23" y="32"/>
                    </a:lnTo>
                    <a:lnTo>
                      <a:pt x="22" y="35"/>
                    </a:lnTo>
                    <a:lnTo>
                      <a:pt x="17" y="43"/>
                    </a:lnTo>
                    <a:lnTo>
                      <a:pt x="14" y="44"/>
                    </a:lnTo>
                    <a:lnTo>
                      <a:pt x="10" y="46"/>
                    </a:lnTo>
                    <a:lnTo>
                      <a:pt x="7" y="44"/>
                    </a:lnTo>
                    <a:lnTo>
                      <a:pt x="4" y="43"/>
                    </a:lnTo>
                    <a:lnTo>
                      <a:pt x="2" y="41"/>
                    </a:lnTo>
                    <a:lnTo>
                      <a:pt x="0" y="37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4" y="12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0" name="Freeform 1298"/>
              <p:cNvSpPr>
                <a:spLocks/>
              </p:cNvSpPr>
              <p:nvPr/>
            </p:nvSpPr>
            <p:spPr bwMode="auto">
              <a:xfrm>
                <a:off x="8051513" y="4296082"/>
                <a:ext cx="254922" cy="27564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9" y="3"/>
                  </a:cxn>
                  <a:cxn ang="0">
                    <a:pos x="24" y="4"/>
                  </a:cxn>
                  <a:cxn ang="0">
                    <a:pos x="34" y="11"/>
                  </a:cxn>
                  <a:cxn ang="0">
                    <a:pos x="40" y="20"/>
                  </a:cxn>
                  <a:cxn ang="0">
                    <a:pos x="41" y="21"/>
                  </a:cxn>
                  <a:cxn ang="0">
                    <a:pos x="46" y="23"/>
                  </a:cxn>
                  <a:cxn ang="0">
                    <a:pos x="54" y="29"/>
                  </a:cxn>
                  <a:cxn ang="0">
                    <a:pos x="64" y="39"/>
                  </a:cxn>
                  <a:cxn ang="0">
                    <a:pos x="80" y="49"/>
                  </a:cxn>
                  <a:cxn ang="0">
                    <a:pos x="85" y="50"/>
                  </a:cxn>
                  <a:cxn ang="0">
                    <a:pos x="93" y="57"/>
                  </a:cxn>
                  <a:cxn ang="0">
                    <a:pos x="92" y="60"/>
                  </a:cxn>
                  <a:cxn ang="0">
                    <a:pos x="95" y="62"/>
                  </a:cxn>
                  <a:cxn ang="0">
                    <a:pos x="99" y="65"/>
                  </a:cxn>
                  <a:cxn ang="0">
                    <a:pos x="98" y="72"/>
                  </a:cxn>
                  <a:cxn ang="0">
                    <a:pos x="105" y="76"/>
                  </a:cxn>
                  <a:cxn ang="0">
                    <a:pos x="107" y="83"/>
                  </a:cxn>
                  <a:cxn ang="0">
                    <a:pos x="110" y="87"/>
                  </a:cxn>
                  <a:cxn ang="0">
                    <a:pos x="114" y="91"/>
                  </a:cxn>
                  <a:cxn ang="0">
                    <a:pos x="120" y="94"/>
                  </a:cxn>
                  <a:cxn ang="0">
                    <a:pos x="123" y="98"/>
                  </a:cxn>
                  <a:cxn ang="0">
                    <a:pos x="120" y="117"/>
                  </a:cxn>
                  <a:cxn ang="0">
                    <a:pos x="118" y="131"/>
                  </a:cxn>
                  <a:cxn ang="0">
                    <a:pos x="114" y="133"/>
                  </a:cxn>
                  <a:cxn ang="0">
                    <a:pos x="107" y="131"/>
                  </a:cxn>
                  <a:cxn ang="0">
                    <a:pos x="102" y="125"/>
                  </a:cxn>
                  <a:cxn ang="0">
                    <a:pos x="100" y="122"/>
                  </a:cxn>
                  <a:cxn ang="0">
                    <a:pos x="70" y="96"/>
                  </a:cxn>
                  <a:cxn ang="0">
                    <a:pos x="62" y="79"/>
                  </a:cxn>
                  <a:cxn ang="0">
                    <a:pos x="55" y="69"/>
                  </a:cxn>
                  <a:cxn ang="0">
                    <a:pos x="54" y="65"/>
                  </a:cxn>
                  <a:cxn ang="0">
                    <a:pos x="48" y="64"/>
                  </a:cxn>
                  <a:cxn ang="0">
                    <a:pos x="44" y="58"/>
                  </a:cxn>
                  <a:cxn ang="0">
                    <a:pos x="41" y="49"/>
                  </a:cxn>
                  <a:cxn ang="0">
                    <a:pos x="38" y="43"/>
                  </a:cxn>
                  <a:cxn ang="0">
                    <a:pos x="26" y="35"/>
                  </a:cxn>
                  <a:cxn ang="0">
                    <a:pos x="24" y="29"/>
                  </a:cxn>
                  <a:cxn ang="0">
                    <a:pos x="20" y="23"/>
                  </a:cxn>
                  <a:cxn ang="0">
                    <a:pos x="16" y="20"/>
                  </a:cxn>
                  <a:cxn ang="0">
                    <a:pos x="9" y="19"/>
                  </a:cxn>
                  <a:cxn ang="0">
                    <a:pos x="3" y="9"/>
                  </a:cxn>
                  <a:cxn ang="0">
                    <a:pos x="0" y="0"/>
                  </a:cxn>
                </a:cxnLst>
                <a:rect l="0" t="0" r="r" b="b"/>
                <a:pathLst>
                  <a:path w="123" h="133">
                    <a:moveTo>
                      <a:pt x="0" y="0"/>
                    </a:moveTo>
                    <a:lnTo>
                      <a:pt x="5" y="0"/>
                    </a:lnTo>
                    <a:lnTo>
                      <a:pt x="6" y="1"/>
                    </a:lnTo>
                    <a:lnTo>
                      <a:pt x="9" y="3"/>
                    </a:lnTo>
                    <a:lnTo>
                      <a:pt x="10" y="4"/>
                    </a:lnTo>
                    <a:lnTo>
                      <a:pt x="24" y="4"/>
                    </a:lnTo>
                    <a:lnTo>
                      <a:pt x="29" y="6"/>
                    </a:lnTo>
                    <a:lnTo>
                      <a:pt x="34" y="11"/>
                    </a:lnTo>
                    <a:lnTo>
                      <a:pt x="39" y="19"/>
                    </a:lnTo>
                    <a:lnTo>
                      <a:pt x="40" y="20"/>
                    </a:lnTo>
                    <a:lnTo>
                      <a:pt x="41" y="20"/>
                    </a:lnTo>
                    <a:lnTo>
                      <a:pt x="41" y="21"/>
                    </a:lnTo>
                    <a:lnTo>
                      <a:pt x="43" y="21"/>
                    </a:lnTo>
                    <a:lnTo>
                      <a:pt x="46" y="23"/>
                    </a:lnTo>
                    <a:lnTo>
                      <a:pt x="50" y="25"/>
                    </a:lnTo>
                    <a:lnTo>
                      <a:pt x="54" y="29"/>
                    </a:lnTo>
                    <a:lnTo>
                      <a:pt x="56" y="33"/>
                    </a:lnTo>
                    <a:lnTo>
                      <a:pt x="64" y="39"/>
                    </a:lnTo>
                    <a:lnTo>
                      <a:pt x="70" y="45"/>
                    </a:lnTo>
                    <a:lnTo>
                      <a:pt x="80" y="49"/>
                    </a:lnTo>
                    <a:lnTo>
                      <a:pt x="83" y="50"/>
                    </a:lnTo>
                    <a:lnTo>
                      <a:pt x="85" y="50"/>
                    </a:lnTo>
                    <a:lnTo>
                      <a:pt x="89" y="53"/>
                    </a:lnTo>
                    <a:lnTo>
                      <a:pt x="93" y="57"/>
                    </a:lnTo>
                    <a:lnTo>
                      <a:pt x="93" y="59"/>
                    </a:lnTo>
                    <a:lnTo>
                      <a:pt x="92" y="60"/>
                    </a:lnTo>
                    <a:lnTo>
                      <a:pt x="92" y="62"/>
                    </a:lnTo>
                    <a:lnTo>
                      <a:pt x="95" y="62"/>
                    </a:lnTo>
                    <a:lnTo>
                      <a:pt x="98" y="63"/>
                    </a:lnTo>
                    <a:lnTo>
                      <a:pt x="99" y="65"/>
                    </a:lnTo>
                    <a:lnTo>
                      <a:pt x="98" y="69"/>
                    </a:lnTo>
                    <a:lnTo>
                      <a:pt x="98" y="72"/>
                    </a:lnTo>
                    <a:lnTo>
                      <a:pt x="102" y="76"/>
                    </a:lnTo>
                    <a:lnTo>
                      <a:pt x="105" y="76"/>
                    </a:lnTo>
                    <a:lnTo>
                      <a:pt x="105" y="79"/>
                    </a:lnTo>
                    <a:lnTo>
                      <a:pt x="107" y="83"/>
                    </a:lnTo>
                    <a:lnTo>
                      <a:pt x="108" y="86"/>
                    </a:lnTo>
                    <a:lnTo>
                      <a:pt x="110" y="87"/>
                    </a:lnTo>
                    <a:lnTo>
                      <a:pt x="112" y="89"/>
                    </a:lnTo>
                    <a:lnTo>
                      <a:pt x="114" y="91"/>
                    </a:lnTo>
                    <a:lnTo>
                      <a:pt x="115" y="92"/>
                    </a:lnTo>
                    <a:lnTo>
                      <a:pt x="120" y="94"/>
                    </a:lnTo>
                    <a:lnTo>
                      <a:pt x="122" y="96"/>
                    </a:lnTo>
                    <a:lnTo>
                      <a:pt x="123" y="98"/>
                    </a:lnTo>
                    <a:lnTo>
                      <a:pt x="123" y="116"/>
                    </a:lnTo>
                    <a:lnTo>
                      <a:pt x="120" y="117"/>
                    </a:lnTo>
                    <a:lnTo>
                      <a:pt x="120" y="130"/>
                    </a:lnTo>
                    <a:lnTo>
                      <a:pt x="118" y="131"/>
                    </a:lnTo>
                    <a:lnTo>
                      <a:pt x="117" y="132"/>
                    </a:lnTo>
                    <a:lnTo>
                      <a:pt x="114" y="133"/>
                    </a:lnTo>
                    <a:lnTo>
                      <a:pt x="108" y="133"/>
                    </a:lnTo>
                    <a:lnTo>
                      <a:pt x="107" y="131"/>
                    </a:lnTo>
                    <a:lnTo>
                      <a:pt x="103" y="127"/>
                    </a:lnTo>
                    <a:lnTo>
                      <a:pt x="102" y="125"/>
                    </a:lnTo>
                    <a:lnTo>
                      <a:pt x="100" y="123"/>
                    </a:lnTo>
                    <a:lnTo>
                      <a:pt x="100" y="122"/>
                    </a:lnTo>
                    <a:lnTo>
                      <a:pt x="78" y="104"/>
                    </a:lnTo>
                    <a:lnTo>
                      <a:pt x="70" y="96"/>
                    </a:lnTo>
                    <a:lnTo>
                      <a:pt x="67" y="88"/>
                    </a:lnTo>
                    <a:lnTo>
                      <a:pt x="62" y="79"/>
                    </a:lnTo>
                    <a:lnTo>
                      <a:pt x="58" y="72"/>
                    </a:lnTo>
                    <a:lnTo>
                      <a:pt x="55" y="69"/>
                    </a:lnTo>
                    <a:lnTo>
                      <a:pt x="54" y="69"/>
                    </a:lnTo>
                    <a:lnTo>
                      <a:pt x="54" y="65"/>
                    </a:lnTo>
                    <a:lnTo>
                      <a:pt x="53" y="64"/>
                    </a:lnTo>
                    <a:lnTo>
                      <a:pt x="48" y="64"/>
                    </a:lnTo>
                    <a:lnTo>
                      <a:pt x="45" y="62"/>
                    </a:lnTo>
                    <a:lnTo>
                      <a:pt x="44" y="58"/>
                    </a:lnTo>
                    <a:lnTo>
                      <a:pt x="44" y="54"/>
                    </a:lnTo>
                    <a:lnTo>
                      <a:pt x="41" y="49"/>
                    </a:lnTo>
                    <a:lnTo>
                      <a:pt x="40" y="45"/>
                    </a:lnTo>
                    <a:lnTo>
                      <a:pt x="38" y="43"/>
                    </a:lnTo>
                    <a:lnTo>
                      <a:pt x="28" y="38"/>
                    </a:lnTo>
                    <a:lnTo>
                      <a:pt x="26" y="35"/>
                    </a:lnTo>
                    <a:lnTo>
                      <a:pt x="25" y="32"/>
                    </a:lnTo>
                    <a:lnTo>
                      <a:pt x="24" y="29"/>
                    </a:lnTo>
                    <a:lnTo>
                      <a:pt x="21" y="26"/>
                    </a:lnTo>
                    <a:lnTo>
                      <a:pt x="20" y="23"/>
                    </a:lnTo>
                    <a:lnTo>
                      <a:pt x="19" y="21"/>
                    </a:lnTo>
                    <a:lnTo>
                      <a:pt x="16" y="20"/>
                    </a:lnTo>
                    <a:lnTo>
                      <a:pt x="11" y="20"/>
                    </a:lnTo>
                    <a:lnTo>
                      <a:pt x="9" y="19"/>
                    </a:lnTo>
                    <a:lnTo>
                      <a:pt x="8" y="16"/>
                    </a:lnTo>
                    <a:lnTo>
                      <a:pt x="3" y="9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1" name="Freeform 1299"/>
              <p:cNvSpPr>
                <a:spLocks/>
              </p:cNvSpPr>
              <p:nvPr/>
            </p:nvSpPr>
            <p:spPr bwMode="auto">
              <a:xfrm>
                <a:off x="8378974" y="4262922"/>
                <a:ext cx="244559" cy="267357"/>
              </a:xfrm>
              <a:custGeom>
                <a:avLst/>
                <a:gdLst/>
                <a:ahLst/>
                <a:cxnLst>
                  <a:cxn ang="0">
                    <a:pos x="97" y="0"/>
                  </a:cxn>
                  <a:cxn ang="0">
                    <a:pos x="100" y="2"/>
                  </a:cxn>
                  <a:cxn ang="0">
                    <a:pos x="108" y="16"/>
                  </a:cxn>
                  <a:cxn ang="0">
                    <a:pos x="113" y="17"/>
                  </a:cxn>
                  <a:cxn ang="0">
                    <a:pos x="118" y="19"/>
                  </a:cxn>
                  <a:cxn ang="0">
                    <a:pos x="117" y="24"/>
                  </a:cxn>
                  <a:cxn ang="0">
                    <a:pos x="109" y="25"/>
                  </a:cxn>
                  <a:cxn ang="0">
                    <a:pos x="111" y="29"/>
                  </a:cxn>
                  <a:cxn ang="0">
                    <a:pos x="107" y="30"/>
                  </a:cxn>
                  <a:cxn ang="0">
                    <a:pos x="100" y="34"/>
                  </a:cxn>
                  <a:cxn ang="0">
                    <a:pos x="100" y="36"/>
                  </a:cxn>
                  <a:cxn ang="0">
                    <a:pos x="98" y="40"/>
                  </a:cxn>
                  <a:cxn ang="0">
                    <a:pos x="104" y="55"/>
                  </a:cxn>
                  <a:cxn ang="0">
                    <a:pos x="116" y="66"/>
                  </a:cxn>
                  <a:cxn ang="0">
                    <a:pos x="103" y="71"/>
                  </a:cxn>
                  <a:cxn ang="0">
                    <a:pos x="99" y="81"/>
                  </a:cxn>
                  <a:cxn ang="0">
                    <a:pos x="95" y="90"/>
                  </a:cxn>
                  <a:cxn ang="0">
                    <a:pos x="93" y="95"/>
                  </a:cxn>
                  <a:cxn ang="0">
                    <a:pos x="87" y="105"/>
                  </a:cxn>
                  <a:cxn ang="0">
                    <a:pos x="89" y="112"/>
                  </a:cxn>
                  <a:cxn ang="0">
                    <a:pos x="85" y="118"/>
                  </a:cxn>
                  <a:cxn ang="0">
                    <a:pos x="84" y="123"/>
                  </a:cxn>
                  <a:cxn ang="0">
                    <a:pos x="77" y="128"/>
                  </a:cxn>
                  <a:cxn ang="0">
                    <a:pos x="69" y="129"/>
                  </a:cxn>
                  <a:cxn ang="0">
                    <a:pos x="65" y="125"/>
                  </a:cxn>
                  <a:cxn ang="0">
                    <a:pos x="62" y="123"/>
                  </a:cxn>
                  <a:cxn ang="0">
                    <a:pos x="55" y="119"/>
                  </a:cxn>
                  <a:cxn ang="0">
                    <a:pos x="45" y="118"/>
                  </a:cxn>
                  <a:cxn ang="0">
                    <a:pos x="42" y="122"/>
                  </a:cxn>
                  <a:cxn ang="0">
                    <a:pos x="34" y="120"/>
                  </a:cxn>
                  <a:cxn ang="0">
                    <a:pos x="30" y="114"/>
                  </a:cxn>
                  <a:cxn ang="0">
                    <a:pos x="25" y="115"/>
                  </a:cxn>
                  <a:cxn ang="0">
                    <a:pos x="15" y="110"/>
                  </a:cxn>
                  <a:cxn ang="0">
                    <a:pos x="14" y="99"/>
                  </a:cxn>
                  <a:cxn ang="0">
                    <a:pos x="11" y="90"/>
                  </a:cxn>
                  <a:cxn ang="0">
                    <a:pos x="6" y="89"/>
                  </a:cxn>
                  <a:cxn ang="0">
                    <a:pos x="1" y="79"/>
                  </a:cxn>
                  <a:cxn ang="0">
                    <a:pos x="0" y="73"/>
                  </a:cxn>
                  <a:cxn ang="0">
                    <a:pos x="3" y="68"/>
                  </a:cxn>
                  <a:cxn ang="0">
                    <a:pos x="21" y="66"/>
                  </a:cxn>
                  <a:cxn ang="0">
                    <a:pos x="28" y="56"/>
                  </a:cxn>
                  <a:cxn ang="0">
                    <a:pos x="30" y="53"/>
                  </a:cxn>
                  <a:cxn ang="0">
                    <a:pos x="34" y="48"/>
                  </a:cxn>
                  <a:cxn ang="0">
                    <a:pos x="43" y="46"/>
                  </a:cxn>
                  <a:cxn ang="0">
                    <a:pos x="50" y="39"/>
                  </a:cxn>
                  <a:cxn ang="0">
                    <a:pos x="52" y="36"/>
                  </a:cxn>
                  <a:cxn ang="0">
                    <a:pos x="58" y="31"/>
                  </a:cxn>
                  <a:cxn ang="0">
                    <a:pos x="59" y="30"/>
                  </a:cxn>
                  <a:cxn ang="0">
                    <a:pos x="62" y="26"/>
                  </a:cxn>
                  <a:cxn ang="0">
                    <a:pos x="72" y="24"/>
                  </a:cxn>
                  <a:cxn ang="0">
                    <a:pos x="75" y="21"/>
                  </a:cxn>
                  <a:cxn ang="0">
                    <a:pos x="89" y="2"/>
                  </a:cxn>
                </a:cxnLst>
                <a:rect l="0" t="0" r="r" b="b"/>
                <a:pathLst>
                  <a:path w="118" h="129">
                    <a:moveTo>
                      <a:pt x="94" y="0"/>
                    </a:moveTo>
                    <a:lnTo>
                      <a:pt x="97" y="0"/>
                    </a:lnTo>
                    <a:lnTo>
                      <a:pt x="99" y="1"/>
                    </a:lnTo>
                    <a:lnTo>
                      <a:pt x="100" y="2"/>
                    </a:lnTo>
                    <a:lnTo>
                      <a:pt x="100" y="12"/>
                    </a:lnTo>
                    <a:lnTo>
                      <a:pt x="108" y="16"/>
                    </a:lnTo>
                    <a:lnTo>
                      <a:pt x="111" y="16"/>
                    </a:lnTo>
                    <a:lnTo>
                      <a:pt x="113" y="17"/>
                    </a:lnTo>
                    <a:lnTo>
                      <a:pt x="116" y="17"/>
                    </a:lnTo>
                    <a:lnTo>
                      <a:pt x="118" y="19"/>
                    </a:lnTo>
                    <a:lnTo>
                      <a:pt x="118" y="22"/>
                    </a:lnTo>
                    <a:lnTo>
                      <a:pt x="117" y="24"/>
                    </a:lnTo>
                    <a:lnTo>
                      <a:pt x="111" y="24"/>
                    </a:lnTo>
                    <a:lnTo>
                      <a:pt x="109" y="25"/>
                    </a:lnTo>
                    <a:lnTo>
                      <a:pt x="109" y="29"/>
                    </a:lnTo>
                    <a:lnTo>
                      <a:pt x="111" y="29"/>
                    </a:lnTo>
                    <a:lnTo>
                      <a:pt x="109" y="30"/>
                    </a:lnTo>
                    <a:lnTo>
                      <a:pt x="107" y="30"/>
                    </a:lnTo>
                    <a:lnTo>
                      <a:pt x="102" y="32"/>
                    </a:lnTo>
                    <a:lnTo>
                      <a:pt x="100" y="34"/>
                    </a:lnTo>
                    <a:lnTo>
                      <a:pt x="99" y="34"/>
                    </a:lnTo>
                    <a:lnTo>
                      <a:pt x="100" y="36"/>
                    </a:lnTo>
                    <a:lnTo>
                      <a:pt x="100" y="37"/>
                    </a:lnTo>
                    <a:lnTo>
                      <a:pt x="98" y="40"/>
                    </a:lnTo>
                    <a:lnTo>
                      <a:pt x="99" y="46"/>
                    </a:lnTo>
                    <a:lnTo>
                      <a:pt x="104" y="55"/>
                    </a:lnTo>
                    <a:lnTo>
                      <a:pt x="109" y="63"/>
                    </a:lnTo>
                    <a:lnTo>
                      <a:pt x="116" y="66"/>
                    </a:lnTo>
                    <a:lnTo>
                      <a:pt x="113" y="71"/>
                    </a:lnTo>
                    <a:lnTo>
                      <a:pt x="103" y="71"/>
                    </a:lnTo>
                    <a:lnTo>
                      <a:pt x="100" y="76"/>
                    </a:lnTo>
                    <a:lnTo>
                      <a:pt x="99" y="81"/>
                    </a:lnTo>
                    <a:lnTo>
                      <a:pt x="98" y="85"/>
                    </a:lnTo>
                    <a:lnTo>
                      <a:pt x="95" y="90"/>
                    </a:lnTo>
                    <a:lnTo>
                      <a:pt x="95" y="94"/>
                    </a:lnTo>
                    <a:lnTo>
                      <a:pt x="93" y="95"/>
                    </a:lnTo>
                    <a:lnTo>
                      <a:pt x="87" y="102"/>
                    </a:lnTo>
                    <a:lnTo>
                      <a:pt x="87" y="105"/>
                    </a:lnTo>
                    <a:lnTo>
                      <a:pt x="89" y="108"/>
                    </a:lnTo>
                    <a:lnTo>
                      <a:pt x="89" y="112"/>
                    </a:lnTo>
                    <a:lnTo>
                      <a:pt x="88" y="114"/>
                    </a:lnTo>
                    <a:lnTo>
                      <a:pt x="85" y="118"/>
                    </a:lnTo>
                    <a:lnTo>
                      <a:pt x="84" y="120"/>
                    </a:lnTo>
                    <a:lnTo>
                      <a:pt x="84" y="123"/>
                    </a:lnTo>
                    <a:lnTo>
                      <a:pt x="80" y="124"/>
                    </a:lnTo>
                    <a:lnTo>
                      <a:pt x="77" y="128"/>
                    </a:lnTo>
                    <a:lnTo>
                      <a:pt x="74" y="129"/>
                    </a:lnTo>
                    <a:lnTo>
                      <a:pt x="69" y="129"/>
                    </a:lnTo>
                    <a:lnTo>
                      <a:pt x="67" y="128"/>
                    </a:lnTo>
                    <a:lnTo>
                      <a:pt x="65" y="125"/>
                    </a:lnTo>
                    <a:lnTo>
                      <a:pt x="65" y="124"/>
                    </a:lnTo>
                    <a:lnTo>
                      <a:pt x="62" y="123"/>
                    </a:lnTo>
                    <a:lnTo>
                      <a:pt x="59" y="122"/>
                    </a:lnTo>
                    <a:lnTo>
                      <a:pt x="55" y="119"/>
                    </a:lnTo>
                    <a:lnTo>
                      <a:pt x="52" y="118"/>
                    </a:lnTo>
                    <a:lnTo>
                      <a:pt x="45" y="118"/>
                    </a:lnTo>
                    <a:lnTo>
                      <a:pt x="44" y="120"/>
                    </a:lnTo>
                    <a:lnTo>
                      <a:pt x="42" y="122"/>
                    </a:lnTo>
                    <a:lnTo>
                      <a:pt x="37" y="122"/>
                    </a:lnTo>
                    <a:lnTo>
                      <a:pt x="34" y="120"/>
                    </a:lnTo>
                    <a:lnTo>
                      <a:pt x="34" y="114"/>
                    </a:lnTo>
                    <a:lnTo>
                      <a:pt x="30" y="114"/>
                    </a:lnTo>
                    <a:lnTo>
                      <a:pt x="28" y="115"/>
                    </a:lnTo>
                    <a:lnTo>
                      <a:pt x="25" y="115"/>
                    </a:lnTo>
                    <a:lnTo>
                      <a:pt x="19" y="114"/>
                    </a:lnTo>
                    <a:lnTo>
                      <a:pt x="15" y="110"/>
                    </a:lnTo>
                    <a:lnTo>
                      <a:pt x="14" y="105"/>
                    </a:lnTo>
                    <a:lnTo>
                      <a:pt x="14" y="99"/>
                    </a:lnTo>
                    <a:lnTo>
                      <a:pt x="11" y="94"/>
                    </a:lnTo>
                    <a:lnTo>
                      <a:pt x="11" y="90"/>
                    </a:lnTo>
                    <a:lnTo>
                      <a:pt x="10" y="89"/>
                    </a:lnTo>
                    <a:lnTo>
                      <a:pt x="6" y="89"/>
                    </a:lnTo>
                    <a:lnTo>
                      <a:pt x="4" y="87"/>
                    </a:lnTo>
                    <a:lnTo>
                      <a:pt x="1" y="79"/>
                    </a:lnTo>
                    <a:lnTo>
                      <a:pt x="1" y="76"/>
                    </a:lnTo>
                    <a:lnTo>
                      <a:pt x="0" y="73"/>
                    </a:lnTo>
                    <a:lnTo>
                      <a:pt x="0" y="69"/>
                    </a:lnTo>
                    <a:lnTo>
                      <a:pt x="3" y="68"/>
                    </a:lnTo>
                    <a:lnTo>
                      <a:pt x="19" y="68"/>
                    </a:lnTo>
                    <a:lnTo>
                      <a:pt x="21" y="66"/>
                    </a:lnTo>
                    <a:lnTo>
                      <a:pt x="24" y="64"/>
                    </a:lnTo>
                    <a:lnTo>
                      <a:pt x="28" y="56"/>
                    </a:lnTo>
                    <a:lnTo>
                      <a:pt x="28" y="54"/>
                    </a:lnTo>
                    <a:lnTo>
                      <a:pt x="30" y="53"/>
                    </a:lnTo>
                    <a:lnTo>
                      <a:pt x="31" y="50"/>
                    </a:lnTo>
                    <a:lnTo>
                      <a:pt x="34" y="48"/>
                    </a:lnTo>
                    <a:lnTo>
                      <a:pt x="37" y="46"/>
                    </a:lnTo>
                    <a:lnTo>
                      <a:pt x="43" y="46"/>
                    </a:lnTo>
                    <a:lnTo>
                      <a:pt x="48" y="44"/>
                    </a:lnTo>
                    <a:lnTo>
                      <a:pt x="50" y="39"/>
                    </a:lnTo>
                    <a:lnTo>
                      <a:pt x="52" y="37"/>
                    </a:lnTo>
                    <a:lnTo>
                      <a:pt x="52" y="36"/>
                    </a:lnTo>
                    <a:lnTo>
                      <a:pt x="57" y="31"/>
                    </a:lnTo>
                    <a:lnTo>
                      <a:pt x="58" y="31"/>
                    </a:lnTo>
                    <a:lnTo>
                      <a:pt x="58" y="30"/>
                    </a:lnTo>
                    <a:lnTo>
                      <a:pt x="59" y="30"/>
                    </a:lnTo>
                    <a:lnTo>
                      <a:pt x="60" y="29"/>
                    </a:lnTo>
                    <a:lnTo>
                      <a:pt x="62" y="26"/>
                    </a:lnTo>
                    <a:lnTo>
                      <a:pt x="67" y="24"/>
                    </a:lnTo>
                    <a:lnTo>
                      <a:pt x="72" y="24"/>
                    </a:lnTo>
                    <a:lnTo>
                      <a:pt x="74" y="22"/>
                    </a:lnTo>
                    <a:lnTo>
                      <a:pt x="75" y="21"/>
                    </a:lnTo>
                    <a:lnTo>
                      <a:pt x="79" y="15"/>
                    </a:lnTo>
                    <a:lnTo>
                      <a:pt x="89" y="2"/>
                    </a:lnTo>
                    <a:lnTo>
                      <a:pt x="9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2" name="Freeform 1300"/>
              <p:cNvSpPr>
                <a:spLocks/>
              </p:cNvSpPr>
              <p:nvPr/>
            </p:nvSpPr>
            <p:spPr bwMode="auto">
              <a:xfrm>
                <a:off x="8615242" y="4389347"/>
                <a:ext cx="151296" cy="180311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72" y="4"/>
                  </a:cxn>
                  <a:cxn ang="0">
                    <a:pos x="67" y="14"/>
                  </a:cxn>
                  <a:cxn ang="0">
                    <a:pos x="55" y="17"/>
                  </a:cxn>
                  <a:cxn ang="0">
                    <a:pos x="49" y="14"/>
                  </a:cxn>
                  <a:cxn ang="0">
                    <a:pos x="38" y="15"/>
                  </a:cxn>
                  <a:cxn ang="0">
                    <a:pos x="19" y="17"/>
                  </a:cxn>
                  <a:cxn ang="0">
                    <a:pos x="17" y="19"/>
                  </a:cxn>
                  <a:cxn ang="0">
                    <a:pos x="19" y="33"/>
                  </a:cxn>
                  <a:cxn ang="0">
                    <a:pos x="27" y="36"/>
                  </a:cxn>
                  <a:cxn ang="0">
                    <a:pos x="30" y="33"/>
                  </a:cxn>
                  <a:cxn ang="0">
                    <a:pos x="49" y="27"/>
                  </a:cxn>
                  <a:cxn ang="0">
                    <a:pos x="53" y="29"/>
                  </a:cxn>
                  <a:cxn ang="0">
                    <a:pos x="43" y="37"/>
                  </a:cxn>
                  <a:cxn ang="0">
                    <a:pos x="32" y="42"/>
                  </a:cxn>
                  <a:cxn ang="0">
                    <a:pos x="33" y="46"/>
                  </a:cxn>
                  <a:cxn ang="0">
                    <a:pos x="37" y="52"/>
                  </a:cxn>
                  <a:cxn ang="0">
                    <a:pos x="40" y="57"/>
                  </a:cxn>
                  <a:cxn ang="0">
                    <a:pos x="39" y="61"/>
                  </a:cxn>
                  <a:cxn ang="0">
                    <a:pos x="40" y="64"/>
                  </a:cxn>
                  <a:cxn ang="0">
                    <a:pos x="44" y="68"/>
                  </a:cxn>
                  <a:cxn ang="0">
                    <a:pos x="45" y="70"/>
                  </a:cxn>
                  <a:cxn ang="0">
                    <a:pos x="42" y="72"/>
                  </a:cxn>
                  <a:cxn ang="0">
                    <a:pos x="38" y="75"/>
                  </a:cxn>
                  <a:cxn ang="0">
                    <a:pos x="37" y="77"/>
                  </a:cxn>
                  <a:cxn ang="0">
                    <a:pos x="32" y="73"/>
                  </a:cxn>
                  <a:cxn ang="0">
                    <a:pos x="27" y="66"/>
                  </a:cxn>
                  <a:cxn ang="0">
                    <a:pos x="27" y="52"/>
                  </a:cxn>
                  <a:cxn ang="0">
                    <a:pos x="19" y="53"/>
                  </a:cxn>
                  <a:cxn ang="0">
                    <a:pos x="17" y="57"/>
                  </a:cxn>
                  <a:cxn ang="0">
                    <a:pos x="20" y="67"/>
                  </a:cxn>
                  <a:cxn ang="0">
                    <a:pos x="19" y="78"/>
                  </a:cxn>
                  <a:cxn ang="0">
                    <a:pos x="18" y="85"/>
                  </a:cxn>
                  <a:cxn ang="0">
                    <a:pos x="14" y="87"/>
                  </a:cxn>
                  <a:cxn ang="0">
                    <a:pos x="10" y="85"/>
                  </a:cxn>
                  <a:cxn ang="0">
                    <a:pos x="8" y="81"/>
                  </a:cxn>
                  <a:cxn ang="0">
                    <a:pos x="4" y="62"/>
                  </a:cxn>
                  <a:cxn ang="0">
                    <a:pos x="0" y="59"/>
                  </a:cxn>
                  <a:cxn ang="0">
                    <a:pos x="2" y="49"/>
                  </a:cxn>
                  <a:cxn ang="0">
                    <a:pos x="7" y="34"/>
                  </a:cxn>
                  <a:cxn ang="0">
                    <a:pos x="10" y="28"/>
                  </a:cxn>
                  <a:cxn ang="0">
                    <a:pos x="14" y="13"/>
                  </a:cxn>
                  <a:cxn ang="0">
                    <a:pos x="27" y="5"/>
                  </a:cxn>
                  <a:cxn ang="0">
                    <a:pos x="58" y="10"/>
                  </a:cxn>
                  <a:cxn ang="0">
                    <a:pos x="71" y="0"/>
                  </a:cxn>
                </a:cxnLst>
                <a:rect l="0" t="0" r="r" b="b"/>
                <a:pathLst>
                  <a:path w="73" h="87">
                    <a:moveTo>
                      <a:pt x="71" y="0"/>
                    </a:moveTo>
                    <a:lnTo>
                      <a:pt x="73" y="0"/>
                    </a:lnTo>
                    <a:lnTo>
                      <a:pt x="73" y="4"/>
                    </a:lnTo>
                    <a:lnTo>
                      <a:pt x="72" y="4"/>
                    </a:lnTo>
                    <a:lnTo>
                      <a:pt x="69" y="12"/>
                    </a:lnTo>
                    <a:lnTo>
                      <a:pt x="67" y="14"/>
                    </a:lnTo>
                    <a:lnTo>
                      <a:pt x="59" y="17"/>
                    </a:lnTo>
                    <a:lnTo>
                      <a:pt x="55" y="17"/>
                    </a:lnTo>
                    <a:lnTo>
                      <a:pt x="53" y="15"/>
                    </a:lnTo>
                    <a:lnTo>
                      <a:pt x="49" y="14"/>
                    </a:lnTo>
                    <a:lnTo>
                      <a:pt x="42" y="14"/>
                    </a:lnTo>
                    <a:lnTo>
                      <a:pt x="38" y="15"/>
                    </a:lnTo>
                    <a:lnTo>
                      <a:pt x="22" y="15"/>
                    </a:lnTo>
                    <a:lnTo>
                      <a:pt x="19" y="17"/>
                    </a:lnTo>
                    <a:lnTo>
                      <a:pt x="18" y="17"/>
                    </a:lnTo>
                    <a:lnTo>
                      <a:pt x="17" y="19"/>
                    </a:lnTo>
                    <a:lnTo>
                      <a:pt x="17" y="26"/>
                    </a:lnTo>
                    <a:lnTo>
                      <a:pt x="19" y="33"/>
                    </a:lnTo>
                    <a:lnTo>
                      <a:pt x="24" y="36"/>
                    </a:lnTo>
                    <a:lnTo>
                      <a:pt x="27" y="36"/>
                    </a:lnTo>
                    <a:lnTo>
                      <a:pt x="28" y="34"/>
                    </a:lnTo>
                    <a:lnTo>
                      <a:pt x="30" y="33"/>
                    </a:lnTo>
                    <a:lnTo>
                      <a:pt x="43" y="28"/>
                    </a:lnTo>
                    <a:lnTo>
                      <a:pt x="49" y="27"/>
                    </a:lnTo>
                    <a:lnTo>
                      <a:pt x="53" y="27"/>
                    </a:lnTo>
                    <a:lnTo>
                      <a:pt x="53" y="29"/>
                    </a:lnTo>
                    <a:lnTo>
                      <a:pt x="47" y="33"/>
                    </a:lnTo>
                    <a:lnTo>
                      <a:pt x="43" y="37"/>
                    </a:lnTo>
                    <a:lnTo>
                      <a:pt x="38" y="41"/>
                    </a:lnTo>
                    <a:lnTo>
                      <a:pt x="32" y="42"/>
                    </a:lnTo>
                    <a:lnTo>
                      <a:pt x="32" y="43"/>
                    </a:lnTo>
                    <a:lnTo>
                      <a:pt x="33" y="46"/>
                    </a:lnTo>
                    <a:lnTo>
                      <a:pt x="35" y="48"/>
                    </a:lnTo>
                    <a:lnTo>
                      <a:pt x="37" y="52"/>
                    </a:lnTo>
                    <a:lnTo>
                      <a:pt x="39" y="54"/>
                    </a:lnTo>
                    <a:lnTo>
                      <a:pt x="40" y="57"/>
                    </a:lnTo>
                    <a:lnTo>
                      <a:pt x="42" y="58"/>
                    </a:lnTo>
                    <a:lnTo>
                      <a:pt x="39" y="61"/>
                    </a:lnTo>
                    <a:lnTo>
                      <a:pt x="39" y="62"/>
                    </a:lnTo>
                    <a:lnTo>
                      <a:pt x="40" y="64"/>
                    </a:lnTo>
                    <a:lnTo>
                      <a:pt x="43" y="66"/>
                    </a:lnTo>
                    <a:lnTo>
                      <a:pt x="44" y="68"/>
                    </a:lnTo>
                    <a:lnTo>
                      <a:pt x="45" y="68"/>
                    </a:lnTo>
                    <a:lnTo>
                      <a:pt x="45" y="70"/>
                    </a:lnTo>
                    <a:lnTo>
                      <a:pt x="44" y="71"/>
                    </a:lnTo>
                    <a:lnTo>
                      <a:pt x="42" y="72"/>
                    </a:lnTo>
                    <a:lnTo>
                      <a:pt x="40" y="73"/>
                    </a:lnTo>
                    <a:lnTo>
                      <a:pt x="38" y="75"/>
                    </a:lnTo>
                    <a:lnTo>
                      <a:pt x="37" y="76"/>
                    </a:lnTo>
                    <a:lnTo>
                      <a:pt x="37" y="77"/>
                    </a:lnTo>
                    <a:lnTo>
                      <a:pt x="32" y="77"/>
                    </a:lnTo>
                    <a:lnTo>
                      <a:pt x="32" y="73"/>
                    </a:lnTo>
                    <a:lnTo>
                      <a:pt x="29" y="68"/>
                    </a:lnTo>
                    <a:lnTo>
                      <a:pt x="27" y="66"/>
                    </a:lnTo>
                    <a:lnTo>
                      <a:pt x="24" y="61"/>
                    </a:lnTo>
                    <a:lnTo>
                      <a:pt x="27" y="52"/>
                    </a:lnTo>
                    <a:lnTo>
                      <a:pt x="20" y="52"/>
                    </a:lnTo>
                    <a:lnTo>
                      <a:pt x="19" y="53"/>
                    </a:lnTo>
                    <a:lnTo>
                      <a:pt x="18" y="56"/>
                    </a:lnTo>
                    <a:lnTo>
                      <a:pt x="17" y="57"/>
                    </a:lnTo>
                    <a:lnTo>
                      <a:pt x="17" y="59"/>
                    </a:lnTo>
                    <a:lnTo>
                      <a:pt x="20" y="67"/>
                    </a:lnTo>
                    <a:lnTo>
                      <a:pt x="20" y="75"/>
                    </a:lnTo>
                    <a:lnTo>
                      <a:pt x="19" y="78"/>
                    </a:lnTo>
                    <a:lnTo>
                      <a:pt x="19" y="81"/>
                    </a:lnTo>
                    <a:lnTo>
                      <a:pt x="18" y="85"/>
                    </a:lnTo>
                    <a:lnTo>
                      <a:pt x="17" y="86"/>
                    </a:lnTo>
                    <a:lnTo>
                      <a:pt x="14" y="87"/>
                    </a:lnTo>
                    <a:lnTo>
                      <a:pt x="12" y="87"/>
                    </a:lnTo>
                    <a:lnTo>
                      <a:pt x="10" y="85"/>
                    </a:lnTo>
                    <a:lnTo>
                      <a:pt x="9" y="83"/>
                    </a:lnTo>
                    <a:lnTo>
                      <a:pt x="8" y="81"/>
                    </a:lnTo>
                    <a:lnTo>
                      <a:pt x="8" y="62"/>
                    </a:lnTo>
                    <a:lnTo>
                      <a:pt x="4" y="62"/>
                    </a:lnTo>
                    <a:lnTo>
                      <a:pt x="3" y="61"/>
                    </a:lnTo>
                    <a:lnTo>
                      <a:pt x="0" y="59"/>
                    </a:lnTo>
                    <a:lnTo>
                      <a:pt x="0" y="57"/>
                    </a:lnTo>
                    <a:lnTo>
                      <a:pt x="2" y="49"/>
                    </a:lnTo>
                    <a:lnTo>
                      <a:pt x="4" y="43"/>
                    </a:lnTo>
                    <a:lnTo>
                      <a:pt x="7" y="34"/>
                    </a:lnTo>
                    <a:lnTo>
                      <a:pt x="8" y="33"/>
                    </a:lnTo>
                    <a:lnTo>
                      <a:pt x="10" y="28"/>
                    </a:lnTo>
                    <a:lnTo>
                      <a:pt x="12" y="20"/>
                    </a:lnTo>
                    <a:lnTo>
                      <a:pt x="14" y="13"/>
                    </a:lnTo>
                    <a:lnTo>
                      <a:pt x="19" y="8"/>
                    </a:lnTo>
                    <a:lnTo>
                      <a:pt x="27" y="5"/>
                    </a:lnTo>
                    <a:lnTo>
                      <a:pt x="54" y="10"/>
                    </a:lnTo>
                    <a:lnTo>
                      <a:pt x="58" y="10"/>
                    </a:lnTo>
                    <a:lnTo>
                      <a:pt x="63" y="5"/>
                    </a:lnTo>
                    <a:lnTo>
                      <a:pt x="7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3" name="Freeform 1301"/>
              <p:cNvSpPr>
                <a:spLocks/>
              </p:cNvSpPr>
              <p:nvPr/>
            </p:nvSpPr>
            <p:spPr bwMode="auto">
              <a:xfrm>
                <a:off x="8296072" y="4571730"/>
                <a:ext cx="244559" cy="70466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20" y="0"/>
                  </a:cxn>
                  <a:cxn ang="0">
                    <a:pos x="29" y="3"/>
                  </a:cxn>
                  <a:cxn ang="0">
                    <a:pos x="35" y="7"/>
                  </a:cxn>
                  <a:cxn ang="0">
                    <a:pos x="43" y="10"/>
                  </a:cxn>
                  <a:cxn ang="0">
                    <a:pos x="51" y="13"/>
                  </a:cxn>
                  <a:cxn ang="0">
                    <a:pos x="56" y="10"/>
                  </a:cxn>
                  <a:cxn ang="0">
                    <a:pos x="58" y="9"/>
                  </a:cxn>
                  <a:cxn ang="0">
                    <a:pos x="63" y="7"/>
                  </a:cxn>
                  <a:cxn ang="0">
                    <a:pos x="66" y="7"/>
                  </a:cxn>
                  <a:cxn ang="0">
                    <a:pos x="70" y="9"/>
                  </a:cxn>
                  <a:cxn ang="0">
                    <a:pos x="75" y="12"/>
                  </a:cxn>
                  <a:cxn ang="0">
                    <a:pos x="78" y="14"/>
                  </a:cxn>
                  <a:cxn ang="0">
                    <a:pos x="82" y="14"/>
                  </a:cxn>
                  <a:cxn ang="0">
                    <a:pos x="94" y="13"/>
                  </a:cxn>
                  <a:cxn ang="0">
                    <a:pos x="97" y="13"/>
                  </a:cxn>
                  <a:cxn ang="0">
                    <a:pos x="95" y="14"/>
                  </a:cxn>
                  <a:cxn ang="0">
                    <a:pos x="94" y="14"/>
                  </a:cxn>
                  <a:cxn ang="0">
                    <a:pos x="92" y="15"/>
                  </a:cxn>
                  <a:cxn ang="0">
                    <a:pos x="82" y="15"/>
                  </a:cxn>
                  <a:cxn ang="0">
                    <a:pos x="89" y="21"/>
                  </a:cxn>
                  <a:cxn ang="0">
                    <a:pos x="100" y="21"/>
                  </a:cxn>
                  <a:cxn ang="0">
                    <a:pos x="102" y="23"/>
                  </a:cxn>
                  <a:cxn ang="0">
                    <a:pos x="102" y="24"/>
                  </a:cxn>
                  <a:cxn ang="0">
                    <a:pos x="104" y="26"/>
                  </a:cxn>
                  <a:cxn ang="0">
                    <a:pos x="112" y="26"/>
                  </a:cxn>
                  <a:cxn ang="0">
                    <a:pos x="114" y="27"/>
                  </a:cxn>
                  <a:cxn ang="0">
                    <a:pos x="115" y="28"/>
                  </a:cxn>
                  <a:cxn ang="0">
                    <a:pos x="117" y="28"/>
                  </a:cxn>
                  <a:cxn ang="0">
                    <a:pos x="118" y="29"/>
                  </a:cxn>
                  <a:cxn ang="0">
                    <a:pos x="118" y="31"/>
                  </a:cxn>
                  <a:cxn ang="0">
                    <a:pos x="117" y="32"/>
                  </a:cxn>
                  <a:cxn ang="0">
                    <a:pos x="115" y="34"/>
                  </a:cxn>
                  <a:cxn ang="0">
                    <a:pos x="113" y="34"/>
                  </a:cxn>
                  <a:cxn ang="0">
                    <a:pos x="110" y="33"/>
                  </a:cxn>
                  <a:cxn ang="0">
                    <a:pos x="108" y="31"/>
                  </a:cxn>
                  <a:cxn ang="0">
                    <a:pos x="105" y="31"/>
                  </a:cxn>
                  <a:cxn ang="0">
                    <a:pos x="105" y="34"/>
                  </a:cxn>
                  <a:cxn ang="0">
                    <a:pos x="84" y="31"/>
                  </a:cxn>
                  <a:cxn ang="0">
                    <a:pos x="63" y="29"/>
                  </a:cxn>
                  <a:cxn ang="0">
                    <a:pos x="58" y="27"/>
                  </a:cxn>
                  <a:cxn ang="0">
                    <a:pos x="55" y="24"/>
                  </a:cxn>
                  <a:cxn ang="0">
                    <a:pos x="53" y="23"/>
                  </a:cxn>
                  <a:cxn ang="0">
                    <a:pos x="41" y="23"/>
                  </a:cxn>
                  <a:cxn ang="0">
                    <a:pos x="30" y="21"/>
                  </a:cxn>
                  <a:cxn ang="0">
                    <a:pos x="16" y="21"/>
                  </a:cxn>
                  <a:cxn ang="0">
                    <a:pos x="14" y="19"/>
                  </a:cxn>
                  <a:cxn ang="0">
                    <a:pos x="11" y="17"/>
                  </a:cxn>
                  <a:cxn ang="0">
                    <a:pos x="9" y="13"/>
                  </a:cxn>
                  <a:cxn ang="0">
                    <a:pos x="6" y="12"/>
                  </a:cxn>
                  <a:cxn ang="0">
                    <a:pos x="4" y="9"/>
                  </a:cxn>
                  <a:cxn ang="0">
                    <a:pos x="0" y="9"/>
                  </a:cxn>
                  <a:cxn ang="0">
                    <a:pos x="0" y="8"/>
                  </a:cxn>
                  <a:cxn ang="0">
                    <a:pos x="2" y="7"/>
                  </a:cxn>
                  <a:cxn ang="0">
                    <a:pos x="6" y="3"/>
                  </a:cxn>
                  <a:cxn ang="0">
                    <a:pos x="9" y="2"/>
                  </a:cxn>
                  <a:cxn ang="0">
                    <a:pos x="10" y="2"/>
                  </a:cxn>
                  <a:cxn ang="0">
                    <a:pos x="13" y="3"/>
                  </a:cxn>
                  <a:cxn ang="0">
                    <a:pos x="15" y="3"/>
                  </a:cxn>
                  <a:cxn ang="0">
                    <a:pos x="18" y="2"/>
                  </a:cxn>
                  <a:cxn ang="0">
                    <a:pos x="19" y="0"/>
                  </a:cxn>
                </a:cxnLst>
                <a:rect l="0" t="0" r="r" b="b"/>
                <a:pathLst>
                  <a:path w="118" h="34">
                    <a:moveTo>
                      <a:pt x="19" y="0"/>
                    </a:moveTo>
                    <a:lnTo>
                      <a:pt x="20" y="0"/>
                    </a:lnTo>
                    <a:lnTo>
                      <a:pt x="29" y="3"/>
                    </a:lnTo>
                    <a:lnTo>
                      <a:pt x="35" y="7"/>
                    </a:lnTo>
                    <a:lnTo>
                      <a:pt x="43" y="10"/>
                    </a:lnTo>
                    <a:lnTo>
                      <a:pt x="51" y="13"/>
                    </a:lnTo>
                    <a:lnTo>
                      <a:pt x="56" y="10"/>
                    </a:lnTo>
                    <a:lnTo>
                      <a:pt x="58" y="9"/>
                    </a:lnTo>
                    <a:lnTo>
                      <a:pt x="63" y="7"/>
                    </a:lnTo>
                    <a:lnTo>
                      <a:pt x="66" y="7"/>
                    </a:lnTo>
                    <a:lnTo>
                      <a:pt x="70" y="9"/>
                    </a:lnTo>
                    <a:lnTo>
                      <a:pt x="75" y="12"/>
                    </a:lnTo>
                    <a:lnTo>
                      <a:pt x="78" y="14"/>
                    </a:lnTo>
                    <a:lnTo>
                      <a:pt x="82" y="14"/>
                    </a:lnTo>
                    <a:lnTo>
                      <a:pt x="94" y="13"/>
                    </a:lnTo>
                    <a:lnTo>
                      <a:pt x="97" y="13"/>
                    </a:lnTo>
                    <a:lnTo>
                      <a:pt x="95" y="14"/>
                    </a:lnTo>
                    <a:lnTo>
                      <a:pt x="94" y="14"/>
                    </a:lnTo>
                    <a:lnTo>
                      <a:pt x="92" y="15"/>
                    </a:lnTo>
                    <a:lnTo>
                      <a:pt x="82" y="15"/>
                    </a:lnTo>
                    <a:lnTo>
                      <a:pt x="89" y="21"/>
                    </a:lnTo>
                    <a:lnTo>
                      <a:pt x="100" y="21"/>
                    </a:lnTo>
                    <a:lnTo>
                      <a:pt x="102" y="23"/>
                    </a:lnTo>
                    <a:lnTo>
                      <a:pt x="102" y="24"/>
                    </a:lnTo>
                    <a:lnTo>
                      <a:pt x="104" y="26"/>
                    </a:lnTo>
                    <a:lnTo>
                      <a:pt x="112" y="26"/>
                    </a:lnTo>
                    <a:lnTo>
                      <a:pt x="114" y="27"/>
                    </a:lnTo>
                    <a:lnTo>
                      <a:pt x="115" y="28"/>
                    </a:lnTo>
                    <a:lnTo>
                      <a:pt x="117" y="28"/>
                    </a:lnTo>
                    <a:lnTo>
                      <a:pt x="118" y="29"/>
                    </a:lnTo>
                    <a:lnTo>
                      <a:pt x="118" y="31"/>
                    </a:lnTo>
                    <a:lnTo>
                      <a:pt x="117" y="32"/>
                    </a:lnTo>
                    <a:lnTo>
                      <a:pt x="115" y="34"/>
                    </a:lnTo>
                    <a:lnTo>
                      <a:pt x="113" y="34"/>
                    </a:lnTo>
                    <a:lnTo>
                      <a:pt x="110" y="33"/>
                    </a:lnTo>
                    <a:lnTo>
                      <a:pt x="108" y="31"/>
                    </a:lnTo>
                    <a:lnTo>
                      <a:pt x="105" y="31"/>
                    </a:lnTo>
                    <a:lnTo>
                      <a:pt x="105" y="34"/>
                    </a:lnTo>
                    <a:lnTo>
                      <a:pt x="84" y="31"/>
                    </a:lnTo>
                    <a:lnTo>
                      <a:pt x="63" y="29"/>
                    </a:lnTo>
                    <a:lnTo>
                      <a:pt x="58" y="27"/>
                    </a:lnTo>
                    <a:lnTo>
                      <a:pt x="55" y="24"/>
                    </a:lnTo>
                    <a:lnTo>
                      <a:pt x="53" y="23"/>
                    </a:lnTo>
                    <a:lnTo>
                      <a:pt x="41" y="23"/>
                    </a:lnTo>
                    <a:lnTo>
                      <a:pt x="30" y="21"/>
                    </a:lnTo>
                    <a:lnTo>
                      <a:pt x="16" y="21"/>
                    </a:lnTo>
                    <a:lnTo>
                      <a:pt x="14" y="19"/>
                    </a:lnTo>
                    <a:lnTo>
                      <a:pt x="11" y="17"/>
                    </a:lnTo>
                    <a:lnTo>
                      <a:pt x="9" y="13"/>
                    </a:lnTo>
                    <a:lnTo>
                      <a:pt x="6" y="12"/>
                    </a:lnTo>
                    <a:lnTo>
                      <a:pt x="4" y="9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0" y="2"/>
                    </a:lnTo>
                    <a:lnTo>
                      <a:pt x="13" y="3"/>
                    </a:lnTo>
                    <a:lnTo>
                      <a:pt x="15" y="3"/>
                    </a:lnTo>
                    <a:lnTo>
                      <a:pt x="18" y="2"/>
                    </a:lnTo>
                    <a:lnTo>
                      <a:pt x="1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4" name="Freeform 1302"/>
              <p:cNvSpPr>
                <a:spLocks/>
              </p:cNvSpPr>
              <p:nvPr/>
            </p:nvSpPr>
            <p:spPr bwMode="auto">
              <a:xfrm>
                <a:off x="8642186" y="4629761"/>
                <a:ext cx="74611" cy="16580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34" y="3"/>
                  </a:cxn>
                  <a:cxn ang="0">
                    <a:pos x="30" y="5"/>
                  </a:cxn>
                  <a:cxn ang="0">
                    <a:pos x="27" y="6"/>
                  </a:cxn>
                  <a:cxn ang="0">
                    <a:pos x="24" y="8"/>
                  </a:cxn>
                  <a:cxn ang="0">
                    <a:pos x="1" y="8"/>
                  </a:cxn>
                  <a:cxn ang="0">
                    <a:pos x="0" y="6"/>
                  </a:cxn>
                  <a:cxn ang="0">
                    <a:pos x="0" y="3"/>
                  </a:cxn>
                  <a:cxn ang="0">
                    <a:pos x="2" y="1"/>
                  </a:cxn>
                  <a:cxn ang="0">
                    <a:pos x="11" y="1"/>
                  </a:cxn>
                  <a:cxn ang="0">
                    <a:pos x="15" y="3"/>
                  </a:cxn>
                  <a:cxn ang="0">
                    <a:pos x="17" y="3"/>
                  </a:cxn>
                  <a:cxn ang="0">
                    <a:pos x="20" y="4"/>
                  </a:cxn>
                  <a:cxn ang="0">
                    <a:pos x="27" y="4"/>
                  </a:cxn>
                  <a:cxn ang="0">
                    <a:pos x="31" y="3"/>
                  </a:cxn>
                  <a:cxn ang="0">
                    <a:pos x="36" y="0"/>
                  </a:cxn>
                </a:cxnLst>
                <a:rect l="0" t="0" r="r" b="b"/>
                <a:pathLst>
                  <a:path w="36" h="8">
                    <a:moveTo>
                      <a:pt x="36" y="0"/>
                    </a:moveTo>
                    <a:lnTo>
                      <a:pt x="34" y="3"/>
                    </a:lnTo>
                    <a:lnTo>
                      <a:pt x="30" y="5"/>
                    </a:lnTo>
                    <a:lnTo>
                      <a:pt x="27" y="6"/>
                    </a:lnTo>
                    <a:lnTo>
                      <a:pt x="24" y="8"/>
                    </a:lnTo>
                    <a:lnTo>
                      <a:pt x="1" y="8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11" y="1"/>
                    </a:lnTo>
                    <a:lnTo>
                      <a:pt x="15" y="3"/>
                    </a:lnTo>
                    <a:lnTo>
                      <a:pt x="17" y="3"/>
                    </a:lnTo>
                    <a:lnTo>
                      <a:pt x="20" y="4"/>
                    </a:lnTo>
                    <a:lnTo>
                      <a:pt x="27" y="4"/>
                    </a:lnTo>
                    <a:lnTo>
                      <a:pt x="31" y="3"/>
                    </a:lnTo>
                    <a:lnTo>
                      <a:pt x="3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5" name="Freeform 1303"/>
              <p:cNvSpPr>
                <a:spLocks/>
              </p:cNvSpPr>
              <p:nvPr/>
            </p:nvSpPr>
            <p:spPr bwMode="auto">
              <a:xfrm>
                <a:off x="8569647" y="4631832"/>
                <a:ext cx="51814" cy="18653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25" y="0"/>
                  </a:cxn>
                  <a:cxn ang="0">
                    <a:pos x="25" y="7"/>
                  </a:cxn>
                  <a:cxn ang="0">
                    <a:pos x="21" y="7"/>
                  </a:cxn>
                  <a:cxn ang="0">
                    <a:pos x="17" y="5"/>
                  </a:cxn>
                  <a:cxn ang="0">
                    <a:pos x="15" y="7"/>
                  </a:cxn>
                  <a:cxn ang="0">
                    <a:pos x="14" y="8"/>
                  </a:cxn>
                  <a:cxn ang="0">
                    <a:pos x="11" y="9"/>
                  </a:cxn>
                  <a:cxn ang="0">
                    <a:pos x="6" y="9"/>
                  </a:cxn>
                  <a:cxn ang="0">
                    <a:pos x="2" y="8"/>
                  </a:cxn>
                  <a:cxn ang="0">
                    <a:pos x="1" y="8"/>
                  </a:cxn>
                  <a:cxn ang="0">
                    <a:pos x="0" y="7"/>
                  </a:cxn>
                  <a:cxn ang="0">
                    <a:pos x="0" y="4"/>
                  </a:cxn>
                  <a:cxn ang="0">
                    <a:pos x="1" y="3"/>
                  </a:cxn>
                  <a:cxn ang="0">
                    <a:pos x="12" y="3"/>
                  </a:cxn>
                  <a:cxn ang="0">
                    <a:pos x="15" y="4"/>
                  </a:cxn>
                  <a:cxn ang="0">
                    <a:pos x="15" y="0"/>
                  </a:cxn>
                </a:cxnLst>
                <a:rect l="0" t="0" r="r" b="b"/>
                <a:pathLst>
                  <a:path w="25" h="9">
                    <a:moveTo>
                      <a:pt x="15" y="0"/>
                    </a:moveTo>
                    <a:lnTo>
                      <a:pt x="25" y="0"/>
                    </a:lnTo>
                    <a:lnTo>
                      <a:pt x="25" y="7"/>
                    </a:lnTo>
                    <a:lnTo>
                      <a:pt x="21" y="7"/>
                    </a:lnTo>
                    <a:lnTo>
                      <a:pt x="17" y="5"/>
                    </a:lnTo>
                    <a:lnTo>
                      <a:pt x="15" y="7"/>
                    </a:lnTo>
                    <a:lnTo>
                      <a:pt x="14" y="8"/>
                    </a:lnTo>
                    <a:lnTo>
                      <a:pt x="11" y="9"/>
                    </a:lnTo>
                    <a:lnTo>
                      <a:pt x="6" y="9"/>
                    </a:lnTo>
                    <a:lnTo>
                      <a:pt x="2" y="8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1" y="3"/>
                    </a:lnTo>
                    <a:lnTo>
                      <a:pt x="12" y="3"/>
                    </a:lnTo>
                    <a:lnTo>
                      <a:pt x="15" y="4"/>
                    </a:lnTo>
                    <a:lnTo>
                      <a:pt x="1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6" name="Freeform 1304"/>
              <p:cNvSpPr>
                <a:spLocks/>
              </p:cNvSpPr>
              <p:nvPr/>
            </p:nvSpPr>
            <p:spPr bwMode="auto">
              <a:xfrm>
                <a:off x="8623533" y="4656703"/>
                <a:ext cx="37306" cy="2487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13" y="0"/>
                  </a:cxn>
                  <a:cxn ang="0">
                    <a:pos x="13" y="2"/>
                  </a:cxn>
                  <a:cxn ang="0">
                    <a:pos x="18" y="7"/>
                  </a:cxn>
                  <a:cxn ang="0">
                    <a:pos x="18" y="10"/>
                  </a:cxn>
                  <a:cxn ang="0">
                    <a:pos x="15" y="12"/>
                  </a:cxn>
                  <a:cxn ang="0">
                    <a:pos x="13" y="12"/>
                  </a:cxn>
                  <a:cxn ang="0">
                    <a:pos x="11" y="10"/>
                  </a:cxn>
                  <a:cxn ang="0">
                    <a:pos x="11" y="7"/>
                  </a:cxn>
                  <a:cxn ang="0">
                    <a:pos x="4" y="7"/>
                  </a:cxn>
                  <a:cxn ang="0">
                    <a:pos x="1" y="6"/>
                  </a:cxn>
                  <a:cxn ang="0">
                    <a:pos x="0" y="5"/>
                  </a:cxn>
                  <a:cxn ang="0">
                    <a:pos x="0" y="1"/>
                  </a:cxn>
                  <a:cxn ang="0">
                    <a:pos x="3" y="0"/>
                  </a:cxn>
                </a:cxnLst>
                <a:rect l="0" t="0" r="r" b="b"/>
                <a:pathLst>
                  <a:path w="18" h="12">
                    <a:moveTo>
                      <a:pt x="3" y="0"/>
                    </a:moveTo>
                    <a:lnTo>
                      <a:pt x="13" y="0"/>
                    </a:lnTo>
                    <a:lnTo>
                      <a:pt x="13" y="2"/>
                    </a:lnTo>
                    <a:lnTo>
                      <a:pt x="18" y="7"/>
                    </a:lnTo>
                    <a:lnTo>
                      <a:pt x="18" y="10"/>
                    </a:lnTo>
                    <a:lnTo>
                      <a:pt x="15" y="12"/>
                    </a:lnTo>
                    <a:lnTo>
                      <a:pt x="13" y="12"/>
                    </a:lnTo>
                    <a:lnTo>
                      <a:pt x="11" y="10"/>
                    </a:lnTo>
                    <a:lnTo>
                      <a:pt x="11" y="7"/>
                    </a:lnTo>
                    <a:lnTo>
                      <a:pt x="4" y="7"/>
                    </a:lnTo>
                    <a:lnTo>
                      <a:pt x="1" y="6"/>
                    </a:lnTo>
                    <a:lnTo>
                      <a:pt x="0" y="5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7" name="Freeform 1305"/>
              <p:cNvSpPr>
                <a:spLocks/>
              </p:cNvSpPr>
              <p:nvPr/>
            </p:nvSpPr>
            <p:spPr bwMode="auto">
              <a:xfrm>
                <a:off x="8550995" y="4631832"/>
                <a:ext cx="14508" cy="145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6" y="5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7" h="7">
                    <a:moveTo>
                      <a:pt x="0" y="0"/>
                    </a:moveTo>
                    <a:lnTo>
                      <a:pt x="5" y="0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7" y="3"/>
                    </a:lnTo>
                    <a:lnTo>
                      <a:pt x="6" y="5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8" name="Freeform 1306"/>
              <p:cNvSpPr>
                <a:spLocks/>
              </p:cNvSpPr>
              <p:nvPr/>
            </p:nvSpPr>
            <p:spPr bwMode="auto">
              <a:xfrm>
                <a:off x="8729232" y="4638051"/>
                <a:ext cx="87046" cy="45596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37" y="0"/>
                  </a:cxn>
                  <a:cxn ang="0">
                    <a:pos x="42" y="1"/>
                  </a:cxn>
                  <a:cxn ang="0">
                    <a:pos x="36" y="6"/>
                  </a:cxn>
                  <a:cxn ang="0">
                    <a:pos x="26" y="9"/>
                  </a:cxn>
                  <a:cxn ang="0">
                    <a:pos x="18" y="10"/>
                  </a:cxn>
                  <a:cxn ang="0">
                    <a:pos x="17" y="10"/>
                  </a:cxn>
                  <a:cxn ang="0">
                    <a:pos x="17" y="15"/>
                  </a:cxn>
                  <a:cxn ang="0">
                    <a:pos x="14" y="17"/>
                  </a:cxn>
                  <a:cxn ang="0">
                    <a:pos x="11" y="20"/>
                  </a:cxn>
                  <a:cxn ang="0">
                    <a:pos x="3" y="22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4" y="11"/>
                  </a:cxn>
                  <a:cxn ang="0">
                    <a:pos x="9" y="9"/>
                  </a:cxn>
                  <a:cxn ang="0">
                    <a:pos x="12" y="9"/>
                  </a:cxn>
                  <a:cxn ang="0">
                    <a:pos x="14" y="7"/>
                  </a:cxn>
                  <a:cxn ang="0">
                    <a:pos x="16" y="7"/>
                  </a:cxn>
                  <a:cxn ang="0">
                    <a:pos x="16" y="4"/>
                  </a:cxn>
                  <a:cxn ang="0">
                    <a:pos x="22" y="1"/>
                  </a:cxn>
                  <a:cxn ang="0">
                    <a:pos x="29" y="0"/>
                  </a:cxn>
                </a:cxnLst>
                <a:rect l="0" t="0" r="r" b="b"/>
                <a:pathLst>
                  <a:path w="42" h="22">
                    <a:moveTo>
                      <a:pt x="29" y="0"/>
                    </a:moveTo>
                    <a:lnTo>
                      <a:pt x="37" y="0"/>
                    </a:lnTo>
                    <a:lnTo>
                      <a:pt x="42" y="1"/>
                    </a:lnTo>
                    <a:lnTo>
                      <a:pt x="36" y="6"/>
                    </a:lnTo>
                    <a:lnTo>
                      <a:pt x="26" y="9"/>
                    </a:lnTo>
                    <a:lnTo>
                      <a:pt x="18" y="10"/>
                    </a:lnTo>
                    <a:lnTo>
                      <a:pt x="17" y="10"/>
                    </a:lnTo>
                    <a:lnTo>
                      <a:pt x="17" y="15"/>
                    </a:lnTo>
                    <a:lnTo>
                      <a:pt x="14" y="17"/>
                    </a:lnTo>
                    <a:lnTo>
                      <a:pt x="11" y="20"/>
                    </a:lnTo>
                    <a:lnTo>
                      <a:pt x="3" y="22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4" y="11"/>
                    </a:lnTo>
                    <a:lnTo>
                      <a:pt x="9" y="9"/>
                    </a:lnTo>
                    <a:lnTo>
                      <a:pt x="12" y="9"/>
                    </a:lnTo>
                    <a:lnTo>
                      <a:pt x="14" y="7"/>
                    </a:lnTo>
                    <a:lnTo>
                      <a:pt x="16" y="7"/>
                    </a:lnTo>
                    <a:lnTo>
                      <a:pt x="16" y="4"/>
                    </a:lnTo>
                    <a:lnTo>
                      <a:pt x="22" y="1"/>
                    </a:lnTo>
                    <a:lnTo>
                      <a:pt x="2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9" name="Freeform 1307"/>
              <p:cNvSpPr>
                <a:spLocks/>
              </p:cNvSpPr>
              <p:nvPr/>
            </p:nvSpPr>
            <p:spPr bwMode="auto">
              <a:xfrm>
                <a:off x="8789335" y="4505409"/>
                <a:ext cx="24870" cy="2072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5" y="0"/>
                  </a:cxn>
                  <a:cxn ang="0">
                    <a:pos x="7" y="1"/>
                  </a:cxn>
                  <a:cxn ang="0">
                    <a:pos x="12" y="3"/>
                  </a:cxn>
                  <a:cxn ang="0">
                    <a:pos x="12" y="6"/>
                  </a:cxn>
                  <a:cxn ang="0">
                    <a:pos x="10" y="7"/>
                  </a:cxn>
                  <a:cxn ang="0">
                    <a:pos x="9" y="10"/>
                  </a:cxn>
                  <a:cxn ang="0">
                    <a:pos x="8" y="10"/>
                  </a:cxn>
                  <a:cxn ang="0">
                    <a:pos x="3" y="7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3" y="0"/>
                  </a:cxn>
                </a:cxnLst>
                <a:rect l="0" t="0" r="r" b="b"/>
                <a:pathLst>
                  <a:path w="12" h="10">
                    <a:moveTo>
                      <a:pt x="3" y="0"/>
                    </a:moveTo>
                    <a:lnTo>
                      <a:pt x="5" y="0"/>
                    </a:lnTo>
                    <a:lnTo>
                      <a:pt x="7" y="1"/>
                    </a:lnTo>
                    <a:lnTo>
                      <a:pt x="12" y="3"/>
                    </a:lnTo>
                    <a:lnTo>
                      <a:pt x="12" y="6"/>
                    </a:lnTo>
                    <a:lnTo>
                      <a:pt x="10" y="7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3" y="7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1" name="Freeform 1309"/>
              <p:cNvSpPr>
                <a:spLocks/>
              </p:cNvSpPr>
              <p:nvPr/>
            </p:nvSpPr>
            <p:spPr bwMode="auto">
              <a:xfrm>
                <a:off x="8824569" y="4374838"/>
                <a:ext cx="26944" cy="68394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6" y="7"/>
                  </a:cxn>
                  <a:cxn ang="0">
                    <a:pos x="10" y="10"/>
                  </a:cxn>
                  <a:cxn ang="0">
                    <a:pos x="13" y="11"/>
                  </a:cxn>
                  <a:cxn ang="0">
                    <a:pos x="13" y="12"/>
                  </a:cxn>
                  <a:cxn ang="0">
                    <a:pos x="12" y="14"/>
                  </a:cxn>
                  <a:cxn ang="0">
                    <a:pos x="10" y="15"/>
                  </a:cxn>
                  <a:cxn ang="0">
                    <a:pos x="10" y="17"/>
                  </a:cxn>
                  <a:cxn ang="0">
                    <a:pos x="12" y="20"/>
                  </a:cxn>
                  <a:cxn ang="0">
                    <a:pos x="12" y="22"/>
                  </a:cxn>
                  <a:cxn ang="0">
                    <a:pos x="11" y="22"/>
                  </a:cxn>
                  <a:cxn ang="0">
                    <a:pos x="8" y="24"/>
                  </a:cxn>
                  <a:cxn ang="0">
                    <a:pos x="3" y="24"/>
                  </a:cxn>
                  <a:cxn ang="0">
                    <a:pos x="3" y="26"/>
                  </a:cxn>
                  <a:cxn ang="0">
                    <a:pos x="5" y="29"/>
                  </a:cxn>
                  <a:cxn ang="0">
                    <a:pos x="8" y="33"/>
                  </a:cxn>
                  <a:cxn ang="0">
                    <a:pos x="6" y="33"/>
                  </a:cxn>
                  <a:cxn ang="0">
                    <a:pos x="5" y="30"/>
                  </a:cxn>
                  <a:cxn ang="0">
                    <a:pos x="3" y="29"/>
                  </a:cxn>
                  <a:cxn ang="0">
                    <a:pos x="2" y="26"/>
                  </a:cxn>
                  <a:cxn ang="0">
                    <a:pos x="2" y="16"/>
                  </a:cxn>
                  <a:cxn ang="0">
                    <a:pos x="1" y="15"/>
                  </a:cxn>
                  <a:cxn ang="0">
                    <a:pos x="0" y="12"/>
                  </a:cxn>
                  <a:cxn ang="0">
                    <a:pos x="0" y="4"/>
                  </a:cxn>
                  <a:cxn ang="0">
                    <a:pos x="3" y="0"/>
                  </a:cxn>
                </a:cxnLst>
                <a:rect l="0" t="0" r="r" b="b"/>
                <a:pathLst>
                  <a:path w="13" h="33">
                    <a:moveTo>
                      <a:pt x="3" y="0"/>
                    </a:moveTo>
                    <a:lnTo>
                      <a:pt x="6" y="7"/>
                    </a:lnTo>
                    <a:lnTo>
                      <a:pt x="10" y="10"/>
                    </a:lnTo>
                    <a:lnTo>
                      <a:pt x="13" y="11"/>
                    </a:lnTo>
                    <a:lnTo>
                      <a:pt x="13" y="12"/>
                    </a:lnTo>
                    <a:lnTo>
                      <a:pt x="12" y="14"/>
                    </a:lnTo>
                    <a:lnTo>
                      <a:pt x="10" y="15"/>
                    </a:lnTo>
                    <a:lnTo>
                      <a:pt x="10" y="17"/>
                    </a:lnTo>
                    <a:lnTo>
                      <a:pt x="12" y="20"/>
                    </a:lnTo>
                    <a:lnTo>
                      <a:pt x="12" y="22"/>
                    </a:lnTo>
                    <a:lnTo>
                      <a:pt x="11" y="22"/>
                    </a:lnTo>
                    <a:lnTo>
                      <a:pt x="8" y="24"/>
                    </a:lnTo>
                    <a:lnTo>
                      <a:pt x="3" y="24"/>
                    </a:lnTo>
                    <a:lnTo>
                      <a:pt x="3" y="26"/>
                    </a:lnTo>
                    <a:lnTo>
                      <a:pt x="5" y="29"/>
                    </a:lnTo>
                    <a:lnTo>
                      <a:pt x="8" y="33"/>
                    </a:lnTo>
                    <a:lnTo>
                      <a:pt x="6" y="33"/>
                    </a:lnTo>
                    <a:lnTo>
                      <a:pt x="5" y="30"/>
                    </a:lnTo>
                    <a:lnTo>
                      <a:pt x="3" y="29"/>
                    </a:lnTo>
                    <a:lnTo>
                      <a:pt x="2" y="26"/>
                    </a:lnTo>
                    <a:lnTo>
                      <a:pt x="2" y="16"/>
                    </a:lnTo>
                    <a:lnTo>
                      <a:pt x="1" y="15"/>
                    </a:lnTo>
                    <a:lnTo>
                      <a:pt x="0" y="12"/>
                    </a:lnTo>
                    <a:lnTo>
                      <a:pt x="0" y="4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2" name="Freeform 1310"/>
              <p:cNvSpPr>
                <a:spLocks/>
              </p:cNvSpPr>
              <p:nvPr/>
            </p:nvSpPr>
            <p:spPr bwMode="auto">
              <a:xfrm>
                <a:off x="8884672" y="4706444"/>
                <a:ext cx="33161" cy="1243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6" y="0"/>
                  </a:cxn>
                  <a:cxn ang="0">
                    <a:pos x="16" y="6"/>
                  </a:cxn>
                  <a:cxn ang="0">
                    <a:pos x="8" y="6"/>
                  </a:cxn>
                  <a:cxn ang="0">
                    <a:pos x="5" y="5"/>
                  </a:cxn>
                  <a:cxn ang="0">
                    <a:pos x="0" y="2"/>
                  </a:cxn>
                  <a:cxn ang="0">
                    <a:pos x="5" y="1"/>
                  </a:cxn>
                  <a:cxn ang="0">
                    <a:pos x="8" y="1"/>
                  </a:cxn>
                  <a:cxn ang="0">
                    <a:pos x="12" y="0"/>
                  </a:cxn>
                </a:cxnLst>
                <a:rect l="0" t="0" r="r" b="b"/>
                <a:pathLst>
                  <a:path w="16" h="6">
                    <a:moveTo>
                      <a:pt x="12" y="0"/>
                    </a:moveTo>
                    <a:lnTo>
                      <a:pt x="16" y="0"/>
                    </a:lnTo>
                    <a:lnTo>
                      <a:pt x="16" y="6"/>
                    </a:lnTo>
                    <a:lnTo>
                      <a:pt x="8" y="6"/>
                    </a:lnTo>
                    <a:lnTo>
                      <a:pt x="5" y="5"/>
                    </a:lnTo>
                    <a:lnTo>
                      <a:pt x="0" y="2"/>
                    </a:lnTo>
                    <a:lnTo>
                      <a:pt x="5" y="1"/>
                    </a:lnTo>
                    <a:lnTo>
                      <a:pt x="8" y="1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3" name="Freeform 1311"/>
              <p:cNvSpPr>
                <a:spLocks/>
              </p:cNvSpPr>
              <p:nvPr/>
            </p:nvSpPr>
            <p:spPr bwMode="auto">
              <a:xfrm>
                <a:off x="8698144" y="4194529"/>
                <a:ext cx="107772" cy="101555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46" y="8"/>
                  </a:cxn>
                  <a:cxn ang="0">
                    <a:pos x="51" y="25"/>
                  </a:cxn>
                  <a:cxn ang="0">
                    <a:pos x="52" y="33"/>
                  </a:cxn>
                  <a:cxn ang="0">
                    <a:pos x="49" y="36"/>
                  </a:cxn>
                  <a:cxn ang="0">
                    <a:pos x="48" y="42"/>
                  </a:cxn>
                  <a:cxn ang="0">
                    <a:pos x="43" y="35"/>
                  </a:cxn>
                  <a:cxn ang="0">
                    <a:pos x="42" y="33"/>
                  </a:cxn>
                  <a:cxn ang="0">
                    <a:pos x="39" y="33"/>
                  </a:cxn>
                  <a:cxn ang="0">
                    <a:pos x="38" y="35"/>
                  </a:cxn>
                  <a:cxn ang="0">
                    <a:pos x="42" y="42"/>
                  </a:cxn>
                  <a:cxn ang="0">
                    <a:pos x="41" y="48"/>
                  </a:cxn>
                  <a:cxn ang="0">
                    <a:pos x="38" y="49"/>
                  </a:cxn>
                  <a:cxn ang="0">
                    <a:pos x="36" y="45"/>
                  </a:cxn>
                  <a:cxn ang="0">
                    <a:pos x="32" y="47"/>
                  </a:cxn>
                  <a:cxn ang="0">
                    <a:pos x="24" y="42"/>
                  </a:cxn>
                  <a:cxn ang="0">
                    <a:pos x="23" y="31"/>
                  </a:cxn>
                  <a:cxn ang="0">
                    <a:pos x="24" y="28"/>
                  </a:cxn>
                  <a:cxn ang="0">
                    <a:pos x="18" y="25"/>
                  </a:cxn>
                  <a:cxn ang="0">
                    <a:pos x="17" y="29"/>
                  </a:cxn>
                  <a:cxn ang="0">
                    <a:pos x="14" y="29"/>
                  </a:cxn>
                  <a:cxn ang="0">
                    <a:pos x="10" y="28"/>
                  </a:cxn>
                  <a:cxn ang="0">
                    <a:pos x="7" y="30"/>
                  </a:cxn>
                  <a:cxn ang="0">
                    <a:pos x="5" y="35"/>
                  </a:cxn>
                  <a:cxn ang="0">
                    <a:pos x="3" y="40"/>
                  </a:cxn>
                  <a:cxn ang="0">
                    <a:pos x="2" y="35"/>
                  </a:cxn>
                  <a:cxn ang="0">
                    <a:pos x="3" y="33"/>
                  </a:cxn>
                  <a:cxn ang="0">
                    <a:pos x="2" y="30"/>
                  </a:cxn>
                  <a:cxn ang="0">
                    <a:pos x="2" y="26"/>
                  </a:cxn>
                  <a:cxn ang="0">
                    <a:pos x="3" y="23"/>
                  </a:cxn>
                  <a:cxn ang="0">
                    <a:pos x="5" y="20"/>
                  </a:cxn>
                  <a:cxn ang="0">
                    <a:pos x="9" y="18"/>
                  </a:cxn>
                  <a:cxn ang="0">
                    <a:pos x="12" y="14"/>
                  </a:cxn>
                  <a:cxn ang="0">
                    <a:pos x="18" y="13"/>
                  </a:cxn>
                  <a:cxn ang="0">
                    <a:pos x="21" y="16"/>
                  </a:cxn>
                  <a:cxn ang="0">
                    <a:pos x="26" y="18"/>
                  </a:cxn>
                  <a:cxn ang="0">
                    <a:pos x="27" y="14"/>
                  </a:cxn>
                  <a:cxn ang="0">
                    <a:pos x="28" y="11"/>
                  </a:cxn>
                  <a:cxn ang="0">
                    <a:pos x="32" y="10"/>
                  </a:cxn>
                  <a:cxn ang="0">
                    <a:pos x="36" y="9"/>
                  </a:cxn>
                  <a:cxn ang="0">
                    <a:pos x="37" y="4"/>
                  </a:cxn>
                  <a:cxn ang="0">
                    <a:pos x="38" y="0"/>
                  </a:cxn>
                </a:cxnLst>
                <a:rect l="0" t="0" r="r" b="b"/>
                <a:pathLst>
                  <a:path w="52" h="49">
                    <a:moveTo>
                      <a:pt x="38" y="0"/>
                    </a:moveTo>
                    <a:lnTo>
                      <a:pt x="41" y="0"/>
                    </a:lnTo>
                    <a:lnTo>
                      <a:pt x="43" y="3"/>
                    </a:lnTo>
                    <a:lnTo>
                      <a:pt x="46" y="8"/>
                    </a:lnTo>
                    <a:lnTo>
                      <a:pt x="49" y="16"/>
                    </a:lnTo>
                    <a:lnTo>
                      <a:pt x="51" y="25"/>
                    </a:lnTo>
                    <a:lnTo>
                      <a:pt x="52" y="30"/>
                    </a:lnTo>
                    <a:lnTo>
                      <a:pt x="52" y="33"/>
                    </a:lnTo>
                    <a:lnTo>
                      <a:pt x="51" y="34"/>
                    </a:lnTo>
                    <a:lnTo>
                      <a:pt x="49" y="36"/>
                    </a:lnTo>
                    <a:lnTo>
                      <a:pt x="48" y="38"/>
                    </a:lnTo>
                    <a:lnTo>
                      <a:pt x="48" y="42"/>
                    </a:lnTo>
                    <a:lnTo>
                      <a:pt x="44" y="38"/>
                    </a:lnTo>
                    <a:lnTo>
                      <a:pt x="43" y="35"/>
                    </a:lnTo>
                    <a:lnTo>
                      <a:pt x="43" y="33"/>
                    </a:lnTo>
                    <a:lnTo>
                      <a:pt x="42" y="33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9" y="34"/>
                    </a:lnTo>
                    <a:lnTo>
                      <a:pt x="38" y="35"/>
                    </a:lnTo>
                    <a:lnTo>
                      <a:pt x="38" y="38"/>
                    </a:lnTo>
                    <a:lnTo>
                      <a:pt x="42" y="42"/>
                    </a:lnTo>
                    <a:lnTo>
                      <a:pt x="42" y="45"/>
                    </a:lnTo>
                    <a:lnTo>
                      <a:pt x="41" y="48"/>
                    </a:lnTo>
                    <a:lnTo>
                      <a:pt x="39" y="49"/>
                    </a:lnTo>
                    <a:lnTo>
                      <a:pt x="38" y="49"/>
                    </a:lnTo>
                    <a:lnTo>
                      <a:pt x="36" y="47"/>
                    </a:lnTo>
                    <a:lnTo>
                      <a:pt x="36" y="45"/>
                    </a:lnTo>
                    <a:lnTo>
                      <a:pt x="34" y="47"/>
                    </a:lnTo>
                    <a:lnTo>
                      <a:pt x="32" y="47"/>
                    </a:lnTo>
                    <a:lnTo>
                      <a:pt x="27" y="44"/>
                    </a:lnTo>
                    <a:lnTo>
                      <a:pt x="24" y="42"/>
                    </a:lnTo>
                    <a:lnTo>
                      <a:pt x="23" y="38"/>
                    </a:lnTo>
                    <a:lnTo>
                      <a:pt x="23" y="31"/>
                    </a:lnTo>
                    <a:lnTo>
                      <a:pt x="24" y="30"/>
                    </a:lnTo>
                    <a:lnTo>
                      <a:pt x="24" y="28"/>
                    </a:lnTo>
                    <a:lnTo>
                      <a:pt x="23" y="25"/>
                    </a:lnTo>
                    <a:lnTo>
                      <a:pt x="18" y="25"/>
                    </a:lnTo>
                    <a:lnTo>
                      <a:pt x="18" y="29"/>
                    </a:lnTo>
                    <a:lnTo>
                      <a:pt x="17" y="29"/>
                    </a:lnTo>
                    <a:lnTo>
                      <a:pt x="14" y="26"/>
                    </a:lnTo>
                    <a:lnTo>
                      <a:pt x="14" y="29"/>
                    </a:lnTo>
                    <a:lnTo>
                      <a:pt x="12" y="29"/>
                    </a:lnTo>
                    <a:lnTo>
                      <a:pt x="10" y="28"/>
                    </a:lnTo>
                    <a:lnTo>
                      <a:pt x="9" y="25"/>
                    </a:lnTo>
                    <a:lnTo>
                      <a:pt x="7" y="30"/>
                    </a:lnTo>
                    <a:lnTo>
                      <a:pt x="7" y="33"/>
                    </a:lnTo>
                    <a:lnTo>
                      <a:pt x="5" y="35"/>
                    </a:lnTo>
                    <a:lnTo>
                      <a:pt x="5" y="38"/>
                    </a:lnTo>
                    <a:lnTo>
                      <a:pt x="3" y="40"/>
                    </a:lnTo>
                    <a:lnTo>
                      <a:pt x="2" y="40"/>
                    </a:lnTo>
                    <a:lnTo>
                      <a:pt x="2" y="35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2" y="31"/>
                    </a:lnTo>
                    <a:lnTo>
                      <a:pt x="2" y="30"/>
                    </a:lnTo>
                    <a:lnTo>
                      <a:pt x="0" y="29"/>
                    </a:lnTo>
                    <a:lnTo>
                      <a:pt x="2" y="26"/>
                    </a:lnTo>
                    <a:lnTo>
                      <a:pt x="2" y="25"/>
                    </a:lnTo>
                    <a:lnTo>
                      <a:pt x="3" y="23"/>
                    </a:lnTo>
                    <a:lnTo>
                      <a:pt x="3" y="20"/>
                    </a:lnTo>
                    <a:lnTo>
                      <a:pt x="5" y="20"/>
                    </a:lnTo>
                    <a:lnTo>
                      <a:pt x="8" y="19"/>
                    </a:lnTo>
                    <a:lnTo>
                      <a:pt x="9" y="18"/>
                    </a:lnTo>
                    <a:lnTo>
                      <a:pt x="10" y="15"/>
                    </a:lnTo>
                    <a:lnTo>
                      <a:pt x="12" y="14"/>
                    </a:lnTo>
                    <a:lnTo>
                      <a:pt x="14" y="13"/>
                    </a:lnTo>
                    <a:lnTo>
                      <a:pt x="18" y="13"/>
                    </a:lnTo>
                    <a:lnTo>
                      <a:pt x="19" y="14"/>
                    </a:lnTo>
                    <a:lnTo>
                      <a:pt x="21" y="16"/>
                    </a:lnTo>
                    <a:lnTo>
                      <a:pt x="22" y="18"/>
                    </a:lnTo>
                    <a:lnTo>
                      <a:pt x="26" y="18"/>
                    </a:lnTo>
                    <a:lnTo>
                      <a:pt x="26" y="15"/>
                    </a:lnTo>
                    <a:lnTo>
                      <a:pt x="27" y="14"/>
                    </a:lnTo>
                    <a:lnTo>
                      <a:pt x="28" y="14"/>
                    </a:lnTo>
                    <a:lnTo>
                      <a:pt x="28" y="11"/>
                    </a:lnTo>
                    <a:lnTo>
                      <a:pt x="31" y="10"/>
                    </a:lnTo>
                    <a:lnTo>
                      <a:pt x="32" y="10"/>
                    </a:lnTo>
                    <a:lnTo>
                      <a:pt x="34" y="9"/>
                    </a:lnTo>
                    <a:lnTo>
                      <a:pt x="36" y="9"/>
                    </a:lnTo>
                    <a:lnTo>
                      <a:pt x="37" y="8"/>
                    </a:lnTo>
                    <a:lnTo>
                      <a:pt x="37" y="4"/>
                    </a:lnTo>
                    <a:lnTo>
                      <a:pt x="38" y="3"/>
                    </a:lnTo>
                    <a:lnTo>
                      <a:pt x="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4" name="Freeform 1312"/>
              <p:cNvSpPr>
                <a:spLocks/>
              </p:cNvSpPr>
              <p:nvPr/>
            </p:nvSpPr>
            <p:spPr bwMode="auto">
              <a:xfrm>
                <a:off x="8594517" y="4165513"/>
                <a:ext cx="55959" cy="58031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24" y="3"/>
                  </a:cxn>
                  <a:cxn ang="0">
                    <a:pos x="25" y="4"/>
                  </a:cxn>
                  <a:cxn ang="0">
                    <a:pos x="25" y="5"/>
                  </a:cxn>
                  <a:cxn ang="0">
                    <a:pos x="27" y="6"/>
                  </a:cxn>
                  <a:cxn ang="0">
                    <a:pos x="24" y="9"/>
                  </a:cxn>
                  <a:cxn ang="0">
                    <a:pos x="23" y="9"/>
                  </a:cxn>
                  <a:cxn ang="0">
                    <a:pos x="23" y="10"/>
                  </a:cxn>
                  <a:cxn ang="0">
                    <a:pos x="20" y="11"/>
                  </a:cxn>
                  <a:cxn ang="0">
                    <a:pos x="19" y="13"/>
                  </a:cxn>
                  <a:cxn ang="0">
                    <a:pos x="17" y="13"/>
                  </a:cxn>
                  <a:cxn ang="0">
                    <a:pos x="15" y="17"/>
                  </a:cxn>
                  <a:cxn ang="0">
                    <a:pos x="10" y="24"/>
                  </a:cxn>
                  <a:cxn ang="0">
                    <a:pos x="7" y="27"/>
                  </a:cxn>
                  <a:cxn ang="0">
                    <a:pos x="4" y="28"/>
                  </a:cxn>
                  <a:cxn ang="0">
                    <a:pos x="0" y="28"/>
                  </a:cxn>
                  <a:cxn ang="0">
                    <a:pos x="5" y="20"/>
                  </a:cxn>
                  <a:cxn ang="0">
                    <a:pos x="18" y="10"/>
                  </a:cxn>
                  <a:cxn ang="0">
                    <a:pos x="22" y="5"/>
                  </a:cxn>
                  <a:cxn ang="0">
                    <a:pos x="23" y="4"/>
                  </a:cxn>
                  <a:cxn ang="0">
                    <a:pos x="23" y="1"/>
                  </a:cxn>
                  <a:cxn ang="0">
                    <a:pos x="24" y="0"/>
                  </a:cxn>
                </a:cxnLst>
                <a:rect l="0" t="0" r="r" b="b"/>
                <a:pathLst>
                  <a:path w="27" h="28">
                    <a:moveTo>
                      <a:pt x="24" y="0"/>
                    </a:moveTo>
                    <a:lnTo>
                      <a:pt x="24" y="3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27" y="6"/>
                    </a:lnTo>
                    <a:lnTo>
                      <a:pt x="24" y="9"/>
                    </a:lnTo>
                    <a:lnTo>
                      <a:pt x="23" y="9"/>
                    </a:lnTo>
                    <a:lnTo>
                      <a:pt x="23" y="10"/>
                    </a:lnTo>
                    <a:lnTo>
                      <a:pt x="20" y="11"/>
                    </a:lnTo>
                    <a:lnTo>
                      <a:pt x="19" y="13"/>
                    </a:lnTo>
                    <a:lnTo>
                      <a:pt x="17" y="13"/>
                    </a:lnTo>
                    <a:lnTo>
                      <a:pt x="15" y="17"/>
                    </a:lnTo>
                    <a:lnTo>
                      <a:pt x="10" y="24"/>
                    </a:lnTo>
                    <a:lnTo>
                      <a:pt x="7" y="27"/>
                    </a:lnTo>
                    <a:lnTo>
                      <a:pt x="4" y="28"/>
                    </a:lnTo>
                    <a:lnTo>
                      <a:pt x="0" y="28"/>
                    </a:lnTo>
                    <a:lnTo>
                      <a:pt x="5" y="20"/>
                    </a:lnTo>
                    <a:lnTo>
                      <a:pt x="18" y="10"/>
                    </a:lnTo>
                    <a:lnTo>
                      <a:pt x="22" y="5"/>
                    </a:lnTo>
                    <a:lnTo>
                      <a:pt x="23" y="4"/>
                    </a:lnTo>
                    <a:lnTo>
                      <a:pt x="23" y="1"/>
                    </a:lnTo>
                    <a:lnTo>
                      <a:pt x="2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5" name="Freeform 1313"/>
              <p:cNvSpPr>
                <a:spLocks/>
              </p:cNvSpPr>
              <p:nvPr/>
            </p:nvSpPr>
            <p:spPr bwMode="auto">
              <a:xfrm>
                <a:off x="8640113" y="3981057"/>
                <a:ext cx="101555" cy="149222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4"/>
                  </a:cxn>
                  <a:cxn ang="0">
                    <a:pos x="15" y="6"/>
                  </a:cxn>
                  <a:cxn ang="0">
                    <a:pos x="18" y="4"/>
                  </a:cxn>
                  <a:cxn ang="0">
                    <a:pos x="20" y="7"/>
                  </a:cxn>
                  <a:cxn ang="0">
                    <a:pos x="22" y="15"/>
                  </a:cxn>
                  <a:cxn ang="0">
                    <a:pos x="23" y="28"/>
                  </a:cxn>
                  <a:cxn ang="0">
                    <a:pos x="18" y="34"/>
                  </a:cxn>
                  <a:cxn ang="0">
                    <a:pos x="17" y="43"/>
                  </a:cxn>
                  <a:cxn ang="0">
                    <a:pos x="21" y="50"/>
                  </a:cxn>
                  <a:cxn ang="0">
                    <a:pos x="26" y="55"/>
                  </a:cxn>
                  <a:cxn ang="0">
                    <a:pos x="28" y="51"/>
                  </a:cxn>
                  <a:cxn ang="0">
                    <a:pos x="33" y="54"/>
                  </a:cxn>
                  <a:cxn ang="0">
                    <a:pos x="36" y="59"/>
                  </a:cxn>
                  <a:cxn ang="0">
                    <a:pos x="40" y="58"/>
                  </a:cxn>
                  <a:cxn ang="0">
                    <a:pos x="42" y="56"/>
                  </a:cxn>
                  <a:cxn ang="0">
                    <a:pos x="43" y="58"/>
                  </a:cxn>
                  <a:cxn ang="0">
                    <a:pos x="42" y="60"/>
                  </a:cxn>
                  <a:cxn ang="0">
                    <a:pos x="41" y="63"/>
                  </a:cxn>
                  <a:cxn ang="0">
                    <a:pos x="43" y="62"/>
                  </a:cxn>
                  <a:cxn ang="0">
                    <a:pos x="45" y="65"/>
                  </a:cxn>
                  <a:cxn ang="0">
                    <a:pos x="49" y="67"/>
                  </a:cxn>
                  <a:cxn ang="0">
                    <a:pos x="47" y="72"/>
                  </a:cxn>
                  <a:cxn ang="0">
                    <a:pos x="45" y="68"/>
                  </a:cxn>
                  <a:cxn ang="0">
                    <a:pos x="36" y="62"/>
                  </a:cxn>
                  <a:cxn ang="0">
                    <a:pos x="31" y="59"/>
                  </a:cxn>
                  <a:cxn ang="0">
                    <a:pos x="32" y="64"/>
                  </a:cxn>
                  <a:cxn ang="0">
                    <a:pos x="28" y="62"/>
                  </a:cxn>
                  <a:cxn ang="0">
                    <a:pos x="20" y="56"/>
                  </a:cxn>
                  <a:cxn ang="0">
                    <a:pos x="13" y="58"/>
                  </a:cxn>
                  <a:cxn ang="0">
                    <a:pos x="11" y="54"/>
                  </a:cxn>
                  <a:cxn ang="0">
                    <a:pos x="11" y="51"/>
                  </a:cxn>
                  <a:cxn ang="0">
                    <a:pos x="12" y="49"/>
                  </a:cxn>
                  <a:cxn ang="0">
                    <a:pos x="10" y="45"/>
                  </a:cxn>
                  <a:cxn ang="0">
                    <a:pos x="6" y="48"/>
                  </a:cxn>
                  <a:cxn ang="0">
                    <a:pos x="2" y="45"/>
                  </a:cxn>
                  <a:cxn ang="0">
                    <a:pos x="0" y="41"/>
                  </a:cxn>
                  <a:cxn ang="0">
                    <a:pos x="1" y="29"/>
                  </a:cxn>
                  <a:cxn ang="0">
                    <a:pos x="5" y="19"/>
                  </a:cxn>
                  <a:cxn ang="0">
                    <a:pos x="3" y="11"/>
                  </a:cxn>
                  <a:cxn ang="0">
                    <a:pos x="2" y="5"/>
                  </a:cxn>
                  <a:cxn ang="0">
                    <a:pos x="6" y="0"/>
                  </a:cxn>
                </a:cxnLst>
                <a:rect l="0" t="0" r="r" b="b"/>
                <a:pathLst>
                  <a:path w="49" h="72">
                    <a:moveTo>
                      <a:pt x="6" y="0"/>
                    </a:moveTo>
                    <a:lnTo>
                      <a:pt x="8" y="0"/>
                    </a:lnTo>
                    <a:lnTo>
                      <a:pt x="10" y="1"/>
                    </a:lnTo>
                    <a:lnTo>
                      <a:pt x="10" y="4"/>
                    </a:lnTo>
                    <a:lnTo>
                      <a:pt x="12" y="6"/>
                    </a:lnTo>
                    <a:lnTo>
                      <a:pt x="15" y="6"/>
                    </a:lnTo>
                    <a:lnTo>
                      <a:pt x="17" y="4"/>
                    </a:lnTo>
                    <a:lnTo>
                      <a:pt x="18" y="4"/>
                    </a:lnTo>
                    <a:lnTo>
                      <a:pt x="18" y="6"/>
                    </a:lnTo>
                    <a:lnTo>
                      <a:pt x="20" y="7"/>
                    </a:lnTo>
                    <a:lnTo>
                      <a:pt x="20" y="11"/>
                    </a:lnTo>
                    <a:lnTo>
                      <a:pt x="22" y="15"/>
                    </a:lnTo>
                    <a:lnTo>
                      <a:pt x="23" y="19"/>
                    </a:lnTo>
                    <a:lnTo>
                      <a:pt x="23" y="28"/>
                    </a:lnTo>
                    <a:lnTo>
                      <a:pt x="22" y="30"/>
                    </a:lnTo>
                    <a:lnTo>
                      <a:pt x="18" y="34"/>
                    </a:lnTo>
                    <a:lnTo>
                      <a:pt x="17" y="36"/>
                    </a:lnTo>
                    <a:lnTo>
                      <a:pt x="17" y="43"/>
                    </a:lnTo>
                    <a:lnTo>
                      <a:pt x="20" y="46"/>
                    </a:lnTo>
                    <a:lnTo>
                      <a:pt x="21" y="50"/>
                    </a:lnTo>
                    <a:lnTo>
                      <a:pt x="23" y="54"/>
                    </a:lnTo>
                    <a:lnTo>
                      <a:pt x="26" y="55"/>
                    </a:lnTo>
                    <a:lnTo>
                      <a:pt x="26" y="54"/>
                    </a:lnTo>
                    <a:lnTo>
                      <a:pt x="28" y="51"/>
                    </a:lnTo>
                    <a:lnTo>
                      <a:pt x="32" y="51"/>
                    </a:lnTo>
                    <a:lnTo>
                      <a:pt x="33" y="54"/>
                    </a:lnTo>
                    <a:lnTo>
                      <a:pt x="36" y="56"/>
                    </a:lnTo>
                    <a:lnTo>
                      <a:pt x="36" y="59"/>
                    </a:lnTo>
                    <a:lnTo>
                      <a:pt x="38" y="59"/>
                    </a:lnTo>
                    <a:lnTo>
                      <a:pt x="40" y="58"/>
                    </a:lnTo>
                    <a:lnTo>
                      <a:pt x="40" y="56"/>
                    </a:lnTo>
                    <a:lnTo>
                      <a:pt x="42" y="56"/>
                    </a:lnTo>
                    <a:lnTo>
                      <a:pt x="42" y="58"/>
                    </a:lnTo>
                    <a:lnTo>
                      <a:pt x="43" y="58"/>
                    </a:lnTo>
                    <a:lnTo>
                      <a:pt x="43" y="59"/>
                    </a:lnTo>
                    <a:lnTo>
                      <a:pt x="42" y="60"/>
                    </a:lnTo>
                    <a:lnTo>
                      <a:pt x="41" y="60"/>
                    </a:lnTo>
                    <a:lnTo>
                      <a:pt x="41" y="63"/>
                    </a:lnTo>
                    <a:lnTo>
                      <a:pt x="42" y="63"/>
                    </a:lnTo>
                    <a:lnTo>
                      <a:pt x="43" y="62"/>
                    </a:lnTo>
                    <a:lnTo>
                      <a:pt x="43" y="64"/>
                    </a:lnTo>
                    <a:lnTo>
                      <a:pt x="45" y="65"/>
                    </a:lnTo>
                    <a:lnTo>
                      <a:pt x="47" y="67"/>
                    </a:lnTo>
                    <a:lnTo>
                      <a:pt x="49" y="67"/>
                    </a:lnTo>
                    <a:lnTo>
                      <a:pt x="49" y="70"/>
                    </a:lnTo>
                    <a:lnTo>
                      <a:pt x="47" y="72"/>
                    </a:lnTo>
                    <a:lnTo>
                      <a:pt x="45" y="69"/>
                    </a:lnTo>
                    <a:lnTo>
                      <a:pt x="45" y="68"/>
                    </a:lnTo>
                    <a:lnTo>
                      <a:pt x="40" y="63"/>
                    </a:lnTo>
                    <a:lnTo>
                      <a:pt x="36" y="62"/>
                    </a:lnTo>
                    <a:lnTo>
                      <a:pt x="32" y="58"/>
                    </a:lnTo>
                    <a:lnTo>
                      <a:pt x="31" y="59"/>
                    </a:lnTo>
                    <a:lnTo>
                      <a:pt x="31" y="63"/>
                    </a:lnTo>
                    <a:lnTo>
                      <a:pt x="32" y="64"/>
                    </a:lnTo>
                    <a:lnTo>
                      <a:pt x="30" y="64"/>
                    </a:lnTo>
                    <a:lnTo>
                      <a:pt x="28" y="62"/>
                    </a:lnTo>
                    <a:lnTo>
                      <a:pt x="23" y="56"/>
                    </a:lnTo>
                    <a:lnTo>
                      <a:pt x="20" y="56"/>
                    </a:lnTo>
                    <a:lnTo>
                      <a:pt x="17" y="58"/>
                    </a:lnTo>
                    <a:lnTo>
                      <a:pt x="13" y="58"/>
                    </a:lnTo>
                    <a:lnTo>
                      <a:pt x="12" y="56"/>
                    </a:lnTo>
                    <a:lnTo>
                      <a:pt x="11" y="54"/>
                    </a:lnTo>
                    <a:lnTo>
                      <a:pt x="10" y="53"/>
                    </a:lnTo>
                    <a:lnTo>
                      <a:pt x="11" y="51"/>
                    </a:lnTo>
                    <a:lnTo>
                      <a:pt x="11" y="50"/>
                    </a:lnTo>
                    <a:lnTo>
                      <a:pt x="12" y="49"/>
                    </a:lnTo>
                    <a:lnTo>
                      <a:pt x="12" y="46"/>
                    </a:lnTo>
                    <a:lnTo>
                      <a:pt x="10" y="45"/>
                    </a:lnTo>
                    <a:lnTo>
                      <a:pt x="7" y="48"/>
                    </a:lnTo>
                    <a:lnTo>
                      <a:pt x="6" y="48"/>
                    </a:lnTo>
                    <a:lnTo>
                      <a:pt x="3" y="46"/>
                    </a:lnTo>
                    <a:lnTo>
                      <a:pt x="2" y="45"/>
                    </a:lnTo>
                    <a:lnTo>
                      <a:pt x="1" y="43"/>
                    </a:lnTo>
                    <a:lnTo>
                      <a:pt x="0" y="41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9"/>
                    </a:lnTo>
                    <a:lnTo>
                      <a:pt x="5" y="19"/>
                    </a:lnTo>
                    <a:lnTo>
                      <a:pt x="3" y="15"/>
                    </a:lnTo>
                    <a:lnTo>
                      <a:pt x="3" y="11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7" name="Freeform 1315"/>
              <p:cNvSpPr>
                <a:spLocks/>
              </p:cNvSpPr>
              <p:nvPr/>
            </p:nvSpPr>
            <p:spPr bwMode="auto">
              <a:xfrm>
                <a:off x="8693999" y="4144788"/>
                <a:ext cx="29015" cy="3730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1"/>
                  </a:cxn>
                  <a:cxn ang="0">
                    <a:pos x="6" y="3"/>
                  </a:cxn>
                  <a:cxn ang="0">
                    <a:pos x="9" y="3"/>
                  </a:cxn>
                  <a:cxn ang="0">
                    <a:pos x="11" y="4"/>
                  </a:cxn>
                  <a:cxn ang="0">
                    <a:pos x="14" y="6"/>
                  </a:cxn>
                  <a:cxn ang="0">
                    <a:pos x="12" y="10"/>
                  </a:cxn>
                  <a:cxn ang="0">
                    <a:pos x="7" y="15"/>
                  </a:cxn>
                  <a:cxn ang="0">
                    <a:pos x="4" y="16"/>
                  </a:cxn>
                  <a:cxn ang="0">
                    <a:pos x="1" y="18"/>
                  </a:cxn>
                  <a:cxn ang="0">
                    <a:pos x="1" y="9"/>
                  </a:cxn>
                  <a:cxn ang="0">
                    <a:pos x="0" y="5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14" h="18">
                    <a:moveTo>
                      <a:pt x="2" y="0"/>
                    </a:moveTo>
                    <a:lnTo>
                      <a:pt x="4" y="1"/>
                    </a:lnTo>
                    <a:lnTo>
                      <a:pt x="6" y="3"/>
                    </a:lnTo>
                    <a:lnTo>
                      <a:pt x="9" y="3"/>
                    </a:lnTo>
                    <a:lnTo>
                      <a:pt x="11" y="4"/>
                    </a:lnTo>
                    <a:lnTo>
                      <a:pt x="14" y="6"/>
                    </a:lnTo>
                    <a:lnTo>
                      <a:pt x="12" y="10"/>
                    </a:lnTo>
                    <a:lnTo>
                      <a:pt x="7" y="15"/>
                    </a:lnTo>
                    <a:lnTo>
                      <a:pt x="4" y="16"/>
                    </a:lnTo>
                    <a:lnTo>
                      <a:pt x="1" y="18"/>
                    </a:lnTo>
                    <a:lnTo>
                      <a:pt x="1" y="9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8" name="Freeform 1316"/>
              <p:cNvSpPr>
                <a:spLocks/>
              </p:cNvSpPr>
              <p:nvPr/>
            </p:nvSpPr>
            <p:spPr bwMode="auto">
              <a:xfrm>
                <a:off x="8708507" y="4167585"/>
                <a:ext cx="26944" cy="47669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0"/>
                  </a:cxn>
                  <a:cxn ang="0">
                    <a:pos x="12" y="2"/>
                  </a:cxn>
                  <a:cxn ang="0">
                    <a:pos x="13" y="4"/>
                  </a:cxn>
                  <a:cxn ang="0">
                    <a:pos x="13" y="8"/>
                  </a:cxn>
                  <a:cxn ang="0">
                    <a:pos x="12" y="10"/>
                  </a:cxn>
                  <a:cxn ang="0">
                    <a:pos x="9" y="13"/>
                  </a:cxn>
                  <a:cxn ang="0">
                    <a:pos x="9" y="18"/>
                  </a:cxn>
                  <a:cxn ang="0">
                    <a:pos x="10" y="19"/>
                  </a:cxn>
                  <a:cxn ang="0">
                    <a:pos x="10" y="22"/>
                  </a:cxn>
                  <a:cxn ang="0">
                    <a:pos x="9" y="23"/>
                  </a:cxn>
                  <a:cxn ang="0">
                    <a:pos x="8" y="23"/>
                  </a:cxn>
                  <a:cxn ang="0">
                    <a:pos x="2" y="17"/>
                  </a:cxn>
                  <a:cxn ang="0">
                    <a:pos x="0" y="14"/>
                  </a:cxn>
                  <a:cxn ang="0">
                    <a:pos x="0" y="12"/>
                  </a:cxn>
                  <a:cxn ang="0">
                    <a:pos x="4" y="12"/>
                  </a:cxn>
                  <a:cxn ang="0">
                    <a:pos x="4" y="8"/>
                  </a:cxn>
                  <a:cxn ang="0">
                    <a:pos x="5" y="4"/>
                  </a:cxn>
                  <a:cxn ang="0">
                    <a:pos x="7" y="2"/>
                  </a:cxn>
                  <a:cxn ang="0">
                    <a:pos x="8" y="0"/>
                  </a:cxn>
                </a:cxnLst>
                <a:rect l="0" t="0" r="r" b="b"/>
                <a:pathLst>
                  <a:path w="13" h="23">
                    <a:moveTo>
                      <a:pt x="8" y="0"/>
                    </a:moveTo>
                    <a:lnTo>
                      <a:pt x="10" y="0"/>
                    </a:lnTo>
                    <a:lnTo>
                      <a:pt x="12" y="2"/>
                    </a:lnTo>
                    <a:lnTo>
                      <a:pt x="13" y="4"/>
                    </a:lnTo>
                    <a:lnTo>
                      <a:pt x="13" y="8"/>
                    </a:lnTo>
                    <a:lnTo>
                      <a:pt x="12" y="10"/>
                    </a:lnTo>
                    <a:lnTo>
                      <a:pt x="9" y="13"/>
                    </a:lnTo>
                    <a:lnTo>
                      <a:pt x="9" y="18"/>
                    </a:lnTo>
                    <a:lnTo>
                      <a:pt x="10" y="19"/>
                    </a:lnTo>
                    <a:lnTo>
                      <a:pt x="10" y="22"/>
                    </a:lnTo>
                    <a:lnTo>
                      <a:pt x="9" y="23"/>
                    </a:lnTo>
                    <a:lnTo>
                      <a:pt x="8" y="23"/>
                    </a:lnTo>
                    <a:lnTo>
                      <a:pt x="2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9" name="Freeform 1317"/>
              <p:cNvSpPr>
                <a:spLocks noEditPoints="1"/>
              </p:cNvSpPr>
              <p:nvPr/>
            </p:nvSpPr>
            <p:spPr bwMode="auto">
              <a:xfrm>
                <a:off x="8733378" y="4171730"/>
                <a:ext cx="12435" cy="29015"/>
              </a:xfrm>
              <a:custGeom>
                <a:avLst/>
                <a:gdLst/>
                <a:ahLst/>
                <a:cxnLst>
                  <a:cxn ang="0">
                    <a:pos x="1" y="10"/>
                  </a:cxn>
                  <a:cxn ang="0">
                    <a:pos x="1" y="14"/>
                  </a:cxn>
                  <a:cxn ang="0">
                    <a:pos x="0" y="14"/>
                  </a:cxn>
                  <a:cxn ang="0">
                    <a:pos x="1" y="10"/>
                  </a:cxn>
                  <a:cxn ang="0">
                    <a:pos x="4" y="0"/>
                  </a:cxn>
                  <a:cxn ang="0">
                    <a:pos x="6" y="0"/>
                  </a:cxn>
                  <a:cxn ang="0">
                    <a:pos x="6" y="3"/>
                  </a:cxn>
                  <a:cxn ang="0">
                    <a:pos x="5" y="6"/>
                  </a:cxn>
                  <a:cxn ang="0">
                    <a:pos x="2" y="7"/>
                  </a:cxn>
                  <a:cxn ang="0">
                    <a:pos x="2" y="3"/>
                  </a:cxn>
                  <a:cxn ang="0">
                    <a:pos x="4" y="0"/>
                  </a:cxn>
                </a:cxnLst>
                <a:rect l="0" t="0" r="r" b="b"/>
                <a:pathLst>
                  <a:path w="6" h="14">
                    <a:moveTo>
                      <a:pt x="1" y="10"/>
                    </a:moveTo>
                    <a:lnTo>
                      <a:pt x="1" y="14"/>
                    </a:lnTo>
                    <a:lnTo>
                      <a:pt x="0" y="14"/>
                    </a:lnTo>
                    <a:lnTo>
                      <a:pt x="1" y="10"/>
                    </a:lnTo>
                    <a:close/>
                    <a:moveTo>
                      <a:pt x="4" y="0"/>
                    </a:moveTo>
                    <a:lnTo>
                      <a:pt x="6" y="0"/>
                    </a:lnTo>
                    <a:lnTo>
                      <a:pt x="6" y="3"/>
                    </a:lnTo>
                    <a:lnTo>
                      <a:pt x="5" y="6"/>
                    </a:lnTo>
                    <a:lnTo>
                      <a:pt x="2" y="7"/>
                    </a:lnTo>
                    <a:lnTo>
                      <a:pt x="2" y="3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1" name="Freeform 1319"/>
              <p:cNvSpPr>
                <a:spLocks/>
              </p:cNvSpPr>
              <p:nvPr/>
            </p:nvSpPr>
            <p:spPr bwMode="auto">
              <a:xfrm>
                <a:off x="8718869" y="4130279"/>
                <a:ext cx="22799" cy="207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5" y="2"/>
                  </a:cxn>
                  <a:cxn ang="0">
                    <a:pos x="7" y="3"/>
                  </a:cxn>
                  <a:cxn ang="0">
                    <a:pos x="9" y="5"/>
                  </a:cxn>
                  <a:cxn ang="0">
                    <a:pos x="11" y="6"/>
                  </a:cxn>
                  <a:cxn ang="0">
                    <a:pos x="11" y="10"/>
                  </a:cxn>
                  <a:cxn ang="0">
                    <a:pos x="9" y="10"/>
                  </a:cxn>
                  <a:cxn ang="0">
                    <a:pos x="5" y="6"/>
                  </a:cxn>
                  <a:cxn ang="0">
                    <a:pos x="5" y="5"/>
                  </a:cxn>
                  <a:cxn ang="0">
                    <a:pos x="0" y="5"/>
                  </a:cxn>
                  <a:cxn ang="0">
                    <a:pos x="0" y="0"/>
                  </a:cxn>
                </a:cxnLst>
                <a:rect l="0" t="0" r="r" b="b"/>
                <a:pathLst>
                  <a:path w="11" h="10">
                    <a:moveTo>
                      <a:pt x="0" y="0"/>
                    </a:moveTo>
                    <a:lnTo>
                      <a:pt x="4" y="0"/>
                    </a:lnTo>
                    <a:lnTo>
                      <a:pt x="5" y="2"/>
                    </a:lnTo>
                    <a:lnTo>
                      <a:pt x="7" y="3"/>
                    </a:lnTo>
                    <a:lnTo>
                      <a:pt x="9" y="5"/>
                    </a:lnTo>
                    <a:lnTo>
                      <a:pt x="11" y="6"/>
                    </a:lnTo>
                    <a:lnTo>
                      <a:pt x="11" y="10"/>
                    </a:lnTo>
                    <a:lnTo>
                      <a:pt x="9" y="10"/>
                    </a:lnTo>
                    <a:lnTo>
                      <a:pt x="5" y="6"/>
                    </a:lnTo>
                    <a:lnTo>
                      <a:pt x="5" y="5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2" name="Freeform 1320"/>
              <p:cNvSpPr>
                <a:spLocks/>
              </p:cNvSpPr>
              <p:nvPr/>
            </p:nvSpPr>
            <p:spPr bwMode="auto">
              <a:xfrm>
                <a:off x="8656693" y="4105409"/>
                <a:ext cx="26944" cy="290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7" y="2"/>
                  </a:cxn>
                  <a:cxn ang="0">
                    <a:pos x="8" y="3"/>
                  </a:cxn>
                  <a:cxn ang="0">
                    <a:pos x="10" y="4"/>
                  </a:cxn>
                  <a:cxn ang="0">
                    <a:pos x="12" y="5"/>
                  </a:cxn>
                  <a:cxn ang="0">
                    <a:pos x="13" y="8"/>
                  </a:cxn>
                  <a:cxn ang="0">
                    <a:pos x="13" y="12"/>
                  </a:cxn>
                  <a:cxn ang="0">
                    <a:pos x="12" y="14"/>
                  </a:cxn>
                  <a:cxn ang="0">
                    <a:pos x="9" y="14"/>
                  </a:cxn>
                  <a:cxn ang="0">
                    <a:pos x="8" y="12"/>
                  </a:cxn>
                  <a:cxn ang="0">
                    <a:pos x="4" y="8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0" y="0"/>
                  </a:cxn>
                </a:cxnLst>
                <a:rect l="0" t="0" r="r" b="b"/>
                <a:pathLst>
                  <a:path w="13" h="14">
                    <a:moveTo>
                      <a:pt x="0" y="0"/>
                    </a:moveTo>
                    <a:lnTo>
                      <a:pt x="4" y="0"/>
                    </a:lnTo>
                    <a:lnTo>
                      <a:pt x="7" y="2"/>
                    </a:lnTo>
                    <a:lnTo>
                      <a:pt x="8" y="3"/>
                    </a:lnTo>
                    <a:lnTo>
                      <a:pt x="10" y="4"/>
                    </a:lnTo>
                    <a:lnTo>
                      <a:pt x="12" y="5"/>
                    </a:lnTo>
                    <a:lnTo>
                      <a:pt x="13" y="8"/>
                    </a:lnTo>
                    <a:lnTo>
                      <a:pt x="13" y="12"/>
                    </a:lnTo>
                    <a:lnTo>
                      <a:pt x="12" y="14"/>
                    </a:lnTo>
                    <a:lnTo>
                      <a:pt x="9" y="14"/>
                    </a:lnTo>
                    <a:lnTo>
                      <a:pt x="8" y="12"/>
                    </a:lnTo>
                    <a:lnTo>
                      <a:pt x="4" y="8"/>
                    </a:lnTo>
                    <a:lnTo>
                      <a:pt x="3" y="4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3" name="Freeform 1321"/>
              <p:cNvSpPr>
                <a:spLocks/>
              </p:cNvSpPr>
              <p:nvPr/>
            </p:nvSpPr>
            <p:spPr bwMode="auto">
              <a:xfrm>
                <a:off x="8685709" y="4111627"/>
                <a:ext cx="8290" cy="20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lnTo>
                      <a:pt x="4" y="0"/>
                    </a:lnTo>
                    <a:lnTo>
                      <a:pt x="4" y="1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4" name="Freeform 1322"/>
              <p:cNvSpPr>
                <a:spLocks/>
              </p:cNvSpPr>
              <p:nvPr/>
            </p:nvSpPr>
            <p:spPr bwMode="auto">
              <a:xfrm>
                <a:off x="8646331" y="3806964"/>
                <a:ext cx="39379" cy="72539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8" y="2"/>
                  </a:cxn>
                  <a:cxn ang="0">
                    <a:pos x="19" y="8"/>
                  </a:cxn>
                  <a:cxn ang="0">
                    <a:pos x="18" y="17"/>
                  </a:cxn>
                  <a:cxn ang="0">
                    <a:pos x="14" y="26"/>
                  </a:cxn>
                  <a:cxn ang="0">
                    <a:pos x="10" y="32"/>
                  </a:cxn>
                  <a:cxn ang="0">
                    <a:pos x="5" y="35"/>
                  </a:cxn>
                  <a:cxn ang="0">
                    <a:pos x="3" y="35"/>
                  </a:cxn>
                  <a:cxn ang="0">
                    <a:pos x="2" y="34"/>
                  </a:cxn>
                  <a:cxn ang="0">
                    <a:pos x="0" y="31"/>
                  </a:cxn>
                  <a:cxn ang="0">
                    <a:pos x="0" y="23"/>
                  </a:cxn>
                  <a:cxn ang="0">
                    <a:pos x="2" y="17"/>
                  </a:cxn>
                  <a:cxn ang="0">
                    <a:pos x="5" y="8"/>
                  </a:cxn>
                  <a:cxn ang="0">
                    <a:pos x="9" y="2"/>
                  </a:cxn>
                  <a:cxn ang="0">
                    <a:pos x="14" y="0"/>
                  </a:cxn>
                </a:cxnLst>
                <a:rect l="0" t="0" r="r" b="b"/>
                <a:pathLst>
                  <a:path w="19" h="35">
                    <a:moveTo>
                      <a:pt x="14" y="0"/>
                    </a:moveTo>
                    <a:lnTo>
                      <a:pt x="18" y="2"/>
                    </a:lnTo>
                    <a:lnTo>
                      <a:pt x="19" y="8"/>
                    </a:lnTo>
                    <a:lnTo>
                      <a:pt x="18" y="17"/>
                    </a:lnTo>
                    <a:lnTo>
                      <a:pt x="14" y="26"/>
                    </a:lnTo>
                    <a:lnTo>
                      <a:pt x="10" y="32"/>
                    </a:lnTo>
                    <a:lnTo>
                      <a:pt x="5" y="35"/>
                    </a:lnTo>
                    <a:lnTo>
                      <a:pt x="3" y="35"/>
                    </a:lnTo>
                    <a:lnTo>
                      <a:pt x="2" y="34"/>
                    </a:lnTo>
                    <a:lnTo>
                      <a:pt x="0" y="31"/>
                    </a:lnTo>
                    <a:lnTo>
                      <a:pt x="0" y="23"/>
                    </a:lnTo>
                    <a:lnTo>
                      <a:pt x="2" y="17"/>
                    </a:lnTo>
                    <a:lnTo>
                      <a:pt x="5" y="8"/>
                    </a:lnTo>
                    <a:lnTo>
                      <a:pt x="9" y="2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5" name="Freeform 1323"/>
              <p:cNvSpPr>
                <a:spLocks/>
              </p:cNvSpPr>
              <p:nvPr/>
            </p:nvSpPr>
            <p:spPr bwMode="auto">
              <a:xfrm>
                <a:off x="8368612" y="3935461"/>
                <a:ext cx="58031" cy="53886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4" y="2"/>
                  </a:cxn>
                  <a:cxn ang="0">
                    <a:pos x="26" y="3"/>
                  </a:cxn>
                  <a:cxn ang="0">
                    <a:pos x="28" y="4"/>
                  </a:cxn>
                  <a:cxn ang="0">
                    <a:pos x="28" y="7"/>
                  </a:cxn>
                  <a:cxn ang="0">
                    <a:pos x="26" y="9"/>
                  </a:cxn>
                  <a:cxn ang="0">
                    <a:pos x="25" y="13"/>
                  </a:cxn>
                  <a:cxn ang="0">
                    <a:pos x="20" y="21"/>
                  </a:cxn>
                  <a:cxn ang="0">
                    <a:pos x="16" y="23"/>
                  </a:cxn>
                  <a:cxn ang="0">
                    <a:pos x="13" y="24"/>
                  </a:cxn>
                  <a:cxn ang="0">
                    <a:pos x="10" y="26"/>
                  </a:cxn>
                  <a:cxn ang="0">
                    <a:pos x="6" y="26"/>
                  </a:cxn>
                  <a:cxn ang="0">
                    <a:pos x="4" y="24"/>
                  </a:cxn>
                  <a:cxn ang="0">
                    <a:pos x="1" y="19"/>
                  </a:cxn>
                  <a:cxn ang="0">
                    <a:pos x="1" y="16"/>
                  </a:cxn>
                  <a:cxn ang="0">
                    <a:pos x="0" y="13"/>
                  </a:cxn>
                  <a:cxn ang="0">
                    <a:pos x="0" y="11"/>
                  </a:cxn>
                  <a:cxn ang="0">
                    <a:pos x="1" y="11"/>
                  </a:cxn>
                  <a:cxn ang="0">
                    <a:pos x="5" y="9"/>
                  </a:cxn>
                  <a:cxn ang="0">
                    <a:pos x="18" y="2"/>
                  </a:cxn>
                  <a:cxn ang="0">
                    <a:pos x="23" y="0"/>
                  </a:cxn>
                </a:cxnLst>
                <a:rect l="0" t="0" r="r" b="b"/>
                <a:pathLst>
                  <a:path w="28" h="26">
                    <a:moveTo>
                      <a:pt x="23" y="0"/>
                    </a:moveTo>
                    <a:lnTo>
                      <a:pt x="24" y="2"/>
                    </a:lnTo>
                    <a:lnTo>
                      <a:pt x="26" y="3"/>
                    </a:lnTo>
                    <a:lnTo>
                      <a:pt x="28" y="4"/>
                    </a:lnTo>
                    <a:lnTo>
                      <a:pt x="28" y="7"/>
                    </a:lnTo>
                    <a:lnTo>
                      <a:pt x="26" y="9"/>
                    </a:lnTo>
                    <a:lnTo>
                      <a:pt x="25" y="13"/>
                    </a:lnTo>
                    <a:lnTo>
                      <a:pt x="20" y="21"/>
                    </a:lnTo>
                    <a:lnTo>
                      <a:pt x="16" y="23"/>
                    </a:lnTo>
                    <a:lnTo>
                      <a:pt x="13" y="24"/>
                    </a:lnTo>
                    <a:lnTo>
                      <a:pt x="10" y="26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1" y="19"/>
                    </a:lnTo>
                    <a:lnTo>
                      <a:pt x="1" y="16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1" y="11"/>
                    </a:lnTo>
                    <a:lnTo>
                      <a:pt x="5" y="9"/>
                    </a:lnTo>
                    <a:lnTo>
                      <a:pt x="18" y="2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6" name="Freeform 1324"/>
              <p:cNvSpPr>
                <a:spLocks/>
              </p:cNvSpPr>
              <p:nvPr/>
            </p:nvSpPr>
            <p:spPr bwMode="auto">
              <a:xfrm>
                <a:off x="8289855" y="4466030"/>
                <a:ext cx="39379" cy="35234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9" y="0"/>
                  </a:cxn>
                  <a:cxn ang="0">
                    <a:pos x="10" y="4"/>
                  </a:cxn>
                  <a:cxn ang="0">
                    <a:pos x="10" y="6"/>
                  </a:cxn>
                  <a:cxn ang="0">
                    <a:pos x="13" y="9"/>
                  </a:cxn>
                  <a:cxn ang="0">
                    <a:pos x="14" y="11"/>
                  </a:cxn>
                  <a:cxn ang="0">
                    <a:pos x="17" y="14"/>
                  </a:cxn>
                  <a:cxn ang="0">
                    <a:pos x="19" y="14"/>
                  </a:cxn>
                  <a:cxn ang="0">
                    <a:pos x="19" y="17"/>
                  </a:cxn>
                  <a:cxn ang="0">
                    <a:pos x="16" y="17"/>
                  </a:cxn>
                  <a:cxn ang="0">
                    <a:pos x="13" y="15"/>
                  </a:cxn>
                  <a:cxn ang="0">
                    <a:pos x="10" y="15"/>
                  </a:cxn>
                  <a:cxn ang="0">
                    <a:pos x="10" y="12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2" y="4"/>
                  </a:cxn>
                  <a:cxn ang="0">
                    <a:pos x="3" y="1"/>
                  </a:cxn>
                  <a:cxn ang="0">
                    <a:pos x="7" y="0"/>
                  </a:cxn>
                </a:cxnLst>
                <a:rect l="0" t="0" r="r" b="b"/>
                <a:pathLst>
                  <a:path w="19" h="17">
                    <a:moveTo>
                      <a:pt x="7" y="0"/>
                    </a:moveTo>
                    <a:lnTo>
                      <a:pt x="9" y="0"/>
                    </a:lnTo>
                    <a:lnTo>
                      <a:pt x="10" y="4"/>
                    </a:lnTo>
                    <a:lnTo>
                      <a:pt x="10" y="6"/>
                    </a:lnTo>
                    <a:lnTo>
                      <a:pt x="13" y="9"/>
                    </a:lnTo>
                    <a:lnTo>
                      <a:pt x="14" y="11"/>
                    </a:lnTo>
                    <a:lnTo>
                      <a:pt x="17" y="14"/>
                    </a:lnTo>
                    <a:lnTo>
                      <a:pt x="19" y="14"/>
                    </a:lnTo>
                    <a:lnTo>
                      <a:pt x="19" y="17"/>
                    </a:lnTo>
                    <a:lnTo>
                      <a:pt x="16" y="17"/>
                    </a:lnTo>
                    <a:lnTo>
                      <a:pt x="13" y="15"/>
                    </a:lnTo>
                    <a:lnTo>
                      <a:pt x="10" y="15"/>
                    </a:lnTo>
                    <a:lnTo>
                      <a:pt x="10" y="12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2" y="4"/>
                    </a:lnTo>
                    <a:lnTo>
                      <a:pt x="3" y="1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7" name="Freeform 1325"/>
              <p:cNvSpPr>
                <a:spLocks/>
              </p:cNvSpPr>
              <p:nvPr/>
            </p:nvSpPr>
            <p:spPr bwMode="auto">
              <a:xfrm>
                <a:off x="8349958" y="4490900"/>
                <a:ext cx="16580" cy="165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5" y="2"/>
                  </a:cxn>
                  <a:cxn ang="0">
                    <a:pos x="7" y="2"/>
                  </a:cxn>
                  <a:cxn ang="0">
                    <a:pos x="8" y="3"/>
                  </a:cxn>
                  <a:cxn ang="0">
                    <a:pos x="8" y="4"/>
                  </a:cxn>
                  <a:cxn ang="0">
                    <a:pos x="7" y="7"/>
                  </a:cxn>
                  <a:cxn ang="0">
                    <a:pos x="5" y="8"/>
                  </a:cxn>
                  <a:cxn ang="0">
                    <a:pos x="3" y="8"/>
                  </a:cxn>
                  <a:cxn ang="0">
                    <a:pos x="2" y="7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8" h="8">
                    <a:moveTo>
                      <a:pt x="0" y="0"/>
                    </a:moveTo>
                    <a:lnTo>
                      <a:pt x="4" y="0"/>
                    </a:lnTo>
                    <a:lnTo>
                      <a:pt x="5" y="2"/>
                    </a:lnTo>
                    <a:lnTo>
                      <a:pt x="7" y="2"/>
                    </a:lnTo>
                    <a:lnTo>
                      <a:pt x="8" y="3"/>
                    </a:lnTo>
                    <a:lnTo>
                      <a:pt x="8" y="4"/>
                    </a:lnTo>
                    <a:lnTo>
                      <a:pt x="7" y="7"/>
                    </a:lnTo>
                    <a:lnTo>
                      <a:pt x="5" y="8"/>
                    </a:lnTo>
                    <a:lnTo>
                      <a:pt x="3" y="8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8" name="Freeform 1326"/>
              <p:cNvSpPr>
                <a:spLocks/>
              </p:cNvSpPr>
              <p:nvPr/>
            </p:nvSpPr>
            <p:spPr bwMode="auto">
              <a:xfrm>
                <a:off x="8136488" y="4455668"/>
                <a:ext cx="16580" cy="2279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4" y="5"/>
                  </a:cxn>
                  <a:cxn ang="0">
                    <a:pos x="7" y="6"/>
                  </a:cxn>
                  <a:cxn ang="0">
                    <a:pos x="8" y="9"/>
                  </a:cxn>
                  <a:cxn ang="0">
                    <a:pos x="8" y="11"/>
                  </a:cxn>
                  <a:cxn ang="0">
                    <a:pos x="7" y="10"/>
                  </a:cxn>
                  <a:cxn ang="0">
                    <a:pos x="4" y="9"/>
                  </a:cxn>
                  <a:cxn ang="0">
                    <a:pos x="3" y="6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8" h="11">
                    <a:moveTo>
                      <a:pt x="0" y="0"/>
                    </a:moveTo>
                    <a:lnTo>
                      <a:pt x="3" y="0"/>
                    </a:lnTo>
                    <a:lnTo>
                      <a:pt x="3" y="2"/>
                    </a:lnTo>
                    <a:lnTo>
                      <a:pt x="4" y="5"/>
                    </a:lnTo>
                    <a:lnTo>
                      <a:pt x="7" y="6"/>
                    </a:lnTo>
                    <a:lnTo>
                      <a:pt x="8" y="9"/>
                    </a:lnTo>
                    <a:lnTo>
                      <a:pt x="8" y="11"/>
                    </a:lnTo>
                    <a:lnTo>
                      <a:pt x="7" y="10"/>
                    </a:lnTo>
                    <a:lnTo>
                      <a:pt x="4" y="9"/>
                    </a:lnTo>
                    <a:lnTo>
                      <a:pt x="3" y="6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9" name="Freeform 1327"/>
              <p:cNvSpPr>
                <a:spLocks/>
              </p:cNvSpPr>
              <p:nvPr/>
            </p:nvSpPr>
            <p:spPr bwMode="auto">
              <a:xfrm>
                <a:off x="8105399" y="4403854"/>
                <a:ext cx="18653" cy="2072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5" y="2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8"/>
                  </a:cxn>
                  <a:cxn ang="0">
                    <a:pos x="9" y="10"/>
                  </a:cxn>
                  <a:cxn ang="0">
                    <a:pos x="8" y="10"/>
                  </a:cxn>
                  <a:cxn ang="0">
                    <a:pos x="3" y="5"/>
                  </a:cxn>
                  <a:cxn ang="0">
                    <a:pos x="2" y="2"/>
                  </a:cxn>
                  <a:cxn ang="0">
                    <a:pos x="0" y="1"/>
                  </a:cxn>
                  <a:cxn ang="0">
                    <a:pos x="3" y="0"/>
                  </a:cxn>
                </a:cxnLst>
                <a:rect l="0" t="0" r="r" b="b"/>
                <a:pathLst>
                  <a:path w="9" h="10">
                    <a:moveTo>
                      <a:pt x="3" y="0"/>
                    </a:moveTo>
                    <a:lnTo>
                      <a:pt x="5" y="2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8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3" y="5"/>
                    </a:lnTo>
                    <a:lnTo>
                      <a:pt x="2" y="2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0" name="Freeform 1328"/>
              <p:cNvSpPr>
                <a:spLocks/>
              </p:cNvSpPr>
              <p:nvPr/>
            </p:nvSpPr>
            <p:spPr bwMode="auto">
              <a:xfrm>
                <a:off x="8876382" y="3578986"/>
                <a:ext cx="55959" cy="72539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5" y="0"/>
                  </a:cxn>
                  <a:cxn ang="0">
                    <a:pos x="17" y="1"/>
                  </a:cxn>
                  <a:cxn ang="0">
                    <a:pos x="20" y="4"/>
                  </a:cxn>
                  <a:cxn ang="0">
                    <a:pos x="24" y="4"/>
                  </a:cxn>
                  <a:cxn ang="0">
                    <a:pos x="24" y="8"/>
                  </a:cxn>
                  <a:cxn ang="0">
                    <a:pos x="27" y="10"/>
                  </a:cxn>
                  <a:cxn ang="0">
                    <a:pos x="27" y="15"/>
                  </a:cxn>
                  <a:cxn ang="0">
                    <a:pos x="24" y="15"/>
                  </a:cxn>
                  <a:cxn ang="0">
                    <a:pos x="21" y="24"/>
                  </a:cxn>
                  <a:cxn ang="0">
                    <a:pos x="19" y="32"/>
                  </a:cxn>
                  <a:cxn ang="0">
                    <a:pos x="14" y="35"/>
                  </a:cxn>
                  <a:cxn ang="0">
                    <a:pos x="12" y="35"/>
                  </a:cxn>
                  <a:cxn ang="0">
                    <a:pos x="12" y="34"/>
                  </a:cxn>
                  <a:cxn ang="0">
                    <a:pos x="7" y="32"/>
                  </a:cxn>
                  <a:cxn ang="0">
                    <a:pos x="6" y="29"/>
                  </a:cxn>
                  <a:cxn ang="0">
                    <a:pos x="6" y="27"/>
                  </a:cxn>
                  <a:cxn ang="0">
                    <a:pos x="7" y="25"/>
                  </a:cxn>
                  <a:cxn ang="0">
                    <a:pos x="9" y="23"/>
                  </a:cxn>
                  <a:cxn ang="0">
                    <a:pos x="11" y="20"/>
                  </a:cxn>
                  <a:cxn ang="0">
                    <a:pos x="12" y="15"/>
                  </a:cxn>
                  <a:cxn ang="0">
                    <a:pos x="10" y="13"/>
                  </a:cxn>
                  <a:cxn ang="0">
                    <a:pos x="10" y="11"/>
                  </a:cxn>
                  <a:cxn ang="0">
                    <a:pos x="9" y="10"/>
                  </a:cxn>
                  <a:cxn ang="0">
                    <a:pos x="9" y="13"/>
                  </a:cxn>
                  <a:cxn ang="0">
                    <a:pos x="7" y="13"/>
                  </a:cxn>
                  <a:cxn ang="0">
                    <a:pos x="5" y="15"/>
                  </a:cxn>
                  <a:cxn ang="0">
                    <a:pos x="2" y="15"/>
                  </a:cxn>
                  <a:cxn ang="0">
                    <a:pos x="1" y="14"/>
                  </a:cxn>
                  <a:cxn ang="0">
                    <a:pos x="0" y="11"/>
                  </a:cxn>
                  <a:cxn ang="0">
                    <a:pos x="0" y="10"/>
                  </a:cxn>
                  <a:cxn ang="0">
                    <a:pos x="5" y="5"/>
                  </a:cxn>
                  <a:cxn ang="0">
                    <a:pos x="7" y="4"/>
                  </a:cxn>
                  <a:cxn ang="0">
                    <a:pos x="11" y="0"/>
                  </a:cxn>
                </a:cxnLst>
                <a:rect l="0" t="0" r="r" b="b"/>
                <a:pathLst>
                  <a:path w="27" h="35">
                    <a:moveTo>
                      <a:pt x="11" y="0"/>
                    </a:moveTo>
                    <a:lnTo>
                      <a:pt x="15" y="0"/>
                    </a:lnTo>
                    <a:lnTo>
                      <a:pt x="17" y="1"/>
                    </a:lnTo>
                    <a:lnTo>
                      <a:pt x="20" y="4"/>
                    </a:lnTo>
                    <a:lnTo>
                      <a:pt x="24" y="4"/>
                    </a:lnTo>
                    <a:lnTo>
                      <a:pt x="24" y="8"/>
                    </a:lnTo>
                    <a:lnTo>
                      <a:pt x="27" y="10"/>
                    </a:lnTo>
                    <a:lnTo>
                      <a:pt x="27" y="15"/>
                    </a:lnTo>
                    <a:lnTo>
                      <a:pt x="24" y="15"/>
                    </a:lnTo>
                    <a:lnTo>
                      <a:pt x="21" y="24"/>
                    </a:lnTo>
                    <a:lnTo>
                      <a:pt x="19" y="32"/>
                    </a:lnTo>
                    <a:lnTo>
                      <a:pt x="14" y="35"/>
                    </a:lnTo>
                    <a:lnTo>
                      <a:pt x="12" y="35"/>
                    </a:lnTo>
                    <a:lnTo>
                      <a:pt x="12" y="34"/>
                    </a:lnTo>
                    <a:lnTo>
                      <a:pt x="7" y="32"/>
                    </a:lnTo>
                    <a:lnTo>
                      <a:pt x="6" y="29"/>
                    </a:lnTo>
                    <a:lnTo>
                      <a:pt x="6" y="27"/>
                    </a:lnTo>
                    <a:lnTo>
                      <a:pt x="7" y="25"/>
                    </a:lnTo>
                    <a:lnTo>
                      <a:pt x="9" y="23"/>
                    </a:lnTo>
                    <a:lnTo>
                      <a:pt x="11" y="20"/>
                    </a:lnTo>
                    <a:lnTo>
                      <a:pt x="12" y="15"/>
                    </a:lnTo>
                    <a:lnTo>
                      <a:pt x="10" y="13"/>
                    </a:lnTo>
                    <a:lnTo>
                      <a:pt x="10" y="11"/>
                    </a:lnTo>
                    <a:lnTo>
                      <a:pt x="9" y="10"/>
                    </a:lnTo>
                    <a:lnTo>
                      <a:pt x="9" y="13"/>
                    </a:lnTo>
                    <a:lnTo>
                      <a:pt x="7" y="13"/>
                    </a:lnTo>
                    <a:lnTo>
                      <a:pt x="5" y="15"/>
                    </a:lnTo>
                    <a:lnTo>
                      <a:pt x="2" y="15"/>
                    </a:lnTo>
                    <a:lnTo>
                      <a:pt x="1" y="14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1" name="Freeform 1329"/>
              <p:cNvSpPr>
                <a:spLocks/>
              </p:cNvSpPr>
              <p:nvPr/>
            </p:nvSpPr>
            <p:spPr bwMode="auto">
              <a:xfrm>
                <a:off x="8940631" y="3564478"/>
                <a:ext cx="58031" cy="43524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5" y="0"/>
                  </a:cxn>
                  <a:cxn ang="0">
                    <a:pos x="26" y="1"/>
                  </a:cxn>
                  <a:cxn ang="0">
                    <a:pos x="28" y="3"/>
                  </a:cxn>
                  <a:cxn ang="0">
                    <a:pos x="28" y="7"/>
                  </a:cxn>
                  <a:cxn ang="0">
                    <a:pos x="25" y="12"/>
                  </a:cxn>
                  <a:cxn ang="0">
                    <a:pos x="24" y="13"/>
                  </a:cxn>
                  <a:cxn ang="0">
                    <a:pos x="20" y="13"/>
                  </a:cxn>
                  <a:cxn ang="0">
                    <a:pos x="18" y="11"/>
                  </a:cxn>
                  <a:cxn ang="0">
                    <a:pos x="16" y="11"/>
                  </a:cxn>
                  <a:cxn ang="0">
                    <a:pos x="14" y="13"/>
                  </a:cxn>
                  <a:cxn ang="0">
                    <a:pos x="11" y="18"/>
                  </a:cxn>
                  <a:cxn ang="0">
                    <a:pos x="6" y="21"/>
                  </a:cxn>
                  <a:cxn ang="0">
                    <a:pos x="4" y="18"/>
                  </a:cxn>
                  <a:cxn ang="0">
                    <a:pos x="4" y="15"/>
                  </a:cxn>
                  <a:cxn ang="0">
                    <a:pos x="1" y="13"/>
                  </a:cxn>
                  <a:cxn ang="0">
                    <a:pos x="0" y="12"/>
                  </a:cxn>
                  <a:cxn ang="0">
                    <a:pos x="0" y="10"/>
                  </a:cxn>
                  <a:cxn ang="0">
                    <a:pos x="1" y="10"/>
                  </a:cxn>
                  <a:cxn ang="0">
                    <a:pos x="3" y="8"/>
                  </a:cxn>
                  <a:cxn ang="0">
                    <a:pos x="5" y="7"/>
                  </a:cxn>
                  <a:cxn ang="0">
                    <a:pos x="9" y="3"/>
                  </a:cxn>
                  <a:cxn ang="0">
                    <a:pos x="14" y="3"/>
                  </a:cxn>
                  <a:cxn ang="0">
                    <a:pos x="16" y="2"/>
                  </a:cxn>
                  <a:cxn ang="0">
                    <a:pos x="18" y="1"/>
                  </a:cxn>
                  <a:cxn ang="0">
                    <a:pos x="20" y="0"/>
                  </a:cxn>
                </a:cxnLst>
                <a:rect l="0" t="0" r="r" b="b"/>
                <a:pathLst>
                  <a:path w="28" h="21">
                    <a:moveTo>
                      <a:pt x="20" y="0"/>
                    </a:moveTo>
                    <a:lnTo>
                      <a:pt x="25" y="0"/>
                    </a:lnTo>
                    <a:lnTo>
                      <a:pt x="26" y="1"/>
                    </a:lnTo>
                    <a:lnTo>
                      <a:pt x="28" y="3"/>
                    </a:lnTo>
                    <a:lnTo>
                      <a:pt x="28" y="7"/>
                    </a:lnTo>
                    <a:lnTo>
                      <a:pt x="25" y="12"/>
                    </a:lnTo>
                    <a:lnTo>
                      <a:pt x="24" y="13"/>
                    </a:lnTo>
                    <a:lnTo>
                      <a:pt x="20" y="13"/>
                    </a:lnTo>
                    <a:lnTo>
                      <a:pt x="18" y="11"/>
                    </a:lnTo>
                    <a:lnTo>
                      <a:pt x="16" y="11"/>
                    </a:lnTo>
                    <a:lnTo>
                      <a:pt x="14" y="13"/>
                    </a:lnTo>
                    <a:lnTo>
                      <a:pt x="11" y="18"/>
                    </a:lnTo>
                    <a:lnTo>
                      <a:pt x="6" y="21"/>
                    </a:lnTo>
                    <a:lnTo>
                      <a:pt x="4" y="18"/>
                    </a:lnTo>
                    <a:lnTo>
                      <a:pt x="4" y="15"/>
                    </a:lnTo>
                    <a:lnTo>
                      <a:pt x="1" y="13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3" y="8"/>
                    </a:lnTo>
                    <a:lnTo>
                      <a:pt x="5" y="7"/>
                    </a:lnTo>
                    <a:lnTo>
                      <a:pt x="9" y="3"/>
                    </a:lnTo>
                    <a:lnTo>
                      <a:pt x="14" y="3"/>
                    </a:lnTo>
                    <a:lnTo>
                      <a:pt x="16" y="2"/>
                    </a:lnTo>
                    <a:lnTo>
                      <a:pt x="18" y="1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2" name="Freeform 1330"/>
              <p:cNvSpPr>
                <a:spLocks noEditPoints="1"/>
              </p:cNvSpPr>
              <p:nvPr/>
            </p:nvSpPr>
            <p:spPr bwMode="auto">
              <a:xfrm>
                <a:off x="8907470" y="3367587"/>
                <a:ext cx="269429" cy="221762"/>
              </a:xfrm>
              <a:custGeom>
                <a:avLst/>
                <a:gdLst/>
                <a:ahLst/>
                <a:cxnLst>
                  <a:cxn ang="0">
                    <a:pos x="73" y="57"/>
                  </a:cxn>
                  <a:cxn ang="0">
                    <a:pos x="73" y="56"/>
                  </a:cxn>
                  <a:cxn ang="0">
                    <a:pos x="120" y="0"/>
                  </a:cxn>
                  <a:cxn ang="0">
                    <a:pos x="123" y="2"/>
                  </a:cxn>
                  <a:cxn ang="0">
                    <a:pos x="124" y="7"/>
                  </a:cxn>
                  <a:cxn ang="0">
                    <a:pos x="125" y="14"/>
                  </a:cxn>
                  <a:cxn ang="0">
                    <a:pos x="130" y="25"/>
                  </a:cxn>
                  <a:cxn ang="0">
                    <a:pos x="129" y="30"/>
                  </a:cxn>
                  <a:cxn ang="0">
                    <a:pos x="124" y="41"/>
                  </a:cxn>
                  <a:cxn ang="0">
                    <a:pos x="119" y="42"/>
                  </a:cxn>
                  <a:cxn ang="0">
                    <a:pos x="118" y="62"/>
                  </a:cxn>
                  <a:cxn ang="0">
                    <a:pos x="113" y="68"/>
                  </a:cxn>
                  <a:cxn ang="0">
                    <a:pos x="114" y="75"/>
                  </a:cxn>
                  <a:cxn ang="0">
                    <a:pos x="115" y="78"/>
                  </a:cxn>
                  <a:cxn ang="0">
                    <a:pos x="110" y="82"/>
                  </a:cxn>
                  <a:cxn ang="0">
                    <a:pos x="105" y="81"/>
                  </a:cxn>
                  <a:cxn ang="0">
                    <a:pos x="99" y="85"/>
                  </a:cxn>
                  <a:cxn ang="0">
                    <a:pos x="95" y="90"/>
                  </a:cxn>
                  <a:cxn ang="0">
                    <a:pos x="93" y="88"/>
                  </a:cxn>
                  <a:cxn ang="0">
                    <a:pos x="86" y="90"/>
                  </a:cxn>
                  <a:cxn ang="0">
                    <a:pos x="83" y="93"/>
                  </a:cxn>
                  <a:cxn ang="0">
                    <a:pos x="75" y="92"/>
                  </a:cxn>
                  <a:cxn ang="0">
                    <a:pos x="73" y="88"/>
                  </a:cxn>
                  <a:cxn ang="0">
                    <a:pos x="69" y="86"/>
                  </a:cxn>
                  <a:cxn ang="0">
                    <a:pos x="66" y="91"/>
                  </a:cxn>
                  <a:cxn ang="0">
                    <a:pos x="69" y="95"/>
                  </a:cxn>
                  <a:cxn ang="0">
                    <a:pos x="66" y="96"/>
                  </a:cxn>
                  <a:cxn ang="0">
                    <a:pos x="63" y="98"/>
                  </a:cxn>
                  <a:cxn ang="0">
                    <a:pos x="58" y="105"/>
                  </a:cxn>
                  <a:cxn ang="0">
                    <a:pos x="54" y="105"/>
                  </a:cxn>
                  <a:cxn ang="0">
                    <a:pos x="51" y="102"/>
                  </a:cxn>
                  <a:cxn ang="0">
                    <a:pos x="53" y="96"/>
                  </a:cxn>
                  <a:cxn ang="0">
                    <a:pos x="49" y="91"/>
                  </a:cxn>
                  <a:cxn ang="0">
                    <a:pos x="39" y="88"/>
                  </a:cxn>
                  <a:cxn ang="0">
                    <a:pos x="37" y="92"/>
                  </a:cxn>
                  <a:cxn ang="0">
                    <a:pos x="30" y="93"/>
                  </a:cxn>
                  <a:cxn ang="0">
                    <a:pos x="17" y="97"/>
                  </a:cxn>
                  <a:cxn ang="0">
                    <a:pos x="0" y="98"/>
                  </a:cxn>
                  <a:cxn ang="0">
                    <a:pos x="4" y="96"/>
                  </a:cxn>
                  <a:cxn ang="0">
                    <a:pos x="11" y="90"/>
                  </a:cxn>
                  <a:cxn ang="0">
                    <a:pos x="27" y="78"/>
                  </a:cxn>
                  <a:cxn ang="0">
                    <a:pos x="59" y="76"/>
                  </a:cxn>
                  <a:cxn ang="0">
                    <a:pos x="66" y="66"/>
                  </a:cxn>
                  <a:cxn ang="0">
                    <a:pos x="69" y="62"/>
                  </a:cxn>
                  <a:cxn ang="0">
                    <a:pos x="71" y="58"/>
                  </a:cxn>
                  <a:cxn ang="0">
                    <a:pos x="73" y="62"/>
                  </a:cxn>
                  <a:cxn ang="0">
                    <a:pos x="79" y="61"/>
                  </a:cxn>
                  <a:cxn ang="0">
                    <a:pos x="85" y="57"/>
                  </a:cxn>
                  <a:cxn ang="0">
                    <a:pos x="100" y="43"/>
                  </a:cxn>
                  <a:cxn ang="0">
                    <a:pos x="108" y="23"/>
                  </a:cxn>
                  <a:cxn ang="0">
                    <a:pos x="106" y="20"/>
                  </a:cxn>
                  <a:cxn ang="0">
                    <a:pos x="105" y="15"/>
                  </a:cxn>
                  <a:cxn ang="0">
                    <a:pos x="109" y="8"/>
                  </a:cxn>
                  <a:cxn ang="0">
                    <a:pos x="115" y="4"/>
                  </a:cxn>
                  <a:cxn ang="0">
                    <a:pos x="116" y="7"/>
                  </a:cxn>
                  <a:cxn ang="0">
                    <a:pos x="120" y="5"/>
                  </a:cxn>
                  <a:cxn ang="0">
                    <a:pos x="118" y="4"/>
                  </a:cxn>
                </a:cxnLst>
                <a:rect l="0" t="0" r="r" b="b"/>
                <a:pathLst>
                  <a:path w="130" h="107">
                    <a:moveTo>
                      <a:pt x="73" y="56"/>
                    </a:moveTo>
                    <a:lnTo>
                      <a:pt x="73" y="57"/>
                    </a:lnTo>
                    <a:lnTo>
                      <a:pt x="71" y="58"/>
                    </a:lnTo>
                    <a:lnTo>
                      <a:pt x="73" y="56"/>
                    </a:lnTo>
                    <a:close/>
                    <a:moveTo>
                      <a:pt x="118" y="0"/>
                    </a:moveTo>
                    <a:lnTo>
                      <a:pt x="120" y="0"/>
                    </a:lnTo>
                    <a:lnTo>
                      <a:pt x="122" y="2"/>
                    </a:lnTo>
                    <a:lnTo>
                      <a:pt x="123" y="2"/>
                    </a:lnTo>
                    <a:lnTo>
                      <a:pt x="123" y="3"/>
                    </a:lnTo>
                    <a:lnTo>
                      <a:pt x="124" y="7"/>
                    </a:lnTo>
                    <a:lnTo>
                      <a:pt x="124" y="10"/>
                    </a:lnTo>
                    <a:lnTo>
                      <a:pt x="125" y="14"/>
                    </a:lnTo>
                    <a:lnTo>
                      <a:pt x="129" y="22"/>
                    </a:lnTo>
                    <a:lnTo>
                      <a:pt x="130" y="25"/>
                    </a:lnTo>
                    <a:lnTo>
                      <a:pt x="130" y="28"/>
                    </a:lnTo>
                    <a:lnTo>
                      <a:pt x="129" y="30"/>
                    </a:lnTo>
                    <a:lnTo>
                      <a:pt x="124" y="36"/>
                    </a:lnTo>
                    <a:lnTo>
                      <a:pt x="124" y="41"/>
                    </a:lnTo>
                    <a:lnTo>
                      <a:pt x="120" y="41"/>
                    </a:lnTo>
                    <a:lnTo>
                      <a:pt x="119" y="42"/>
                    </a:lnTo>
                    <a:lnTo>
                      <a:pt x="118" y="44"/>
                    </a:lnTo>
                    <a:lnTo>
                      <a:pt x="118" y="62"/>
                    </a:lnTo>
                    <a:lnTo>
                      <a:pt x="114" y="66"/>
                    </a:lnTo>
                    <a:lnTo>
                      <a:pt x="113" y="68"/>
                    </a:lnTo>
                    <a:lnTo>
                      <a:pt x="113" y="73"/>
                    </a:lnTo>
                    <a:lnTo>
                      <a:pt x="114" y="75"/>
                    </a:lnTo>
                    <a:lnTo>
                      <a:pt x="114" y="77"/>
                    </a:lnTo>
                    <a:lnTo>
                      <a:pt x="115" y="78"/>
                    </a:lnTo>
                    <a:lnTo>
                      <a:pt x="113" y="81"/>
                    </a:lnTo>
                    <a:lnTo>
                      <a:pt x="110" y="82"/>
                    </a:lnTo>
                    <a:lnTo>
                      <a:pt x="105" y="87"/>
                    </a:lnTo>
                    <a:lnTo>
                      <a:pt x="105" y="81"/>
                    </a:lnTo>
                    <a:lnTo>
                      <a:pt x="101" y="82"/>
                    </a:lnTo>
                    <a:lnTo>
                      <a:pt x="99" y="85"/>
                    </a:lnTo>
                    <a:lnTo>
                      <a:pt x="96" y="86"/>
                    </a:lnTo>
                    <a:lnTo>
                      <a:pt x="95" y="90"/>
                    </a:lnTo>
                    <a:lnTo>
                      <a:pt x="94" y="90"/>
                    </a:lnTo>
                    <a:lnTo>
                      <a:pt x="93" y="88"/>
                    </a:lnTo>
                    <a:lnTo>
                      <a:pt x="89" y="88"/>
                    </a:lnTo>
                    <a:lnTo>
                      <a:pt x="86" y="90"/>
                    </a:lnTo>
                    <a:lnTo>
                      <a:pt x="85" y="92"/>
                    </a:lnTo>
                    <a:lnTo>
                      <a:pt x="83" y="93"/>
                    </a:lnTo>
                    <a:lnTo>
                      <a:pt x="78" y="93"/>
                    </a:lnTo>
                    <a:lnTo>
                      <a:pt x="75" y="92"/>
                    </a:lnTo>
                    <a:lnTo>
                      <a:pt x="74" y="91"/>
                    </a:lnTo>
                    <a:lnTo>
                      <a:pt x="73" y="88"/>
                    </a:lnTo>
                    <a:lnTo>
                      <a:pt x="70" y="86"/>
                    </a:lnTo>
                    <a:lnTo>
                      <a:pt x="69" y="86"/>
                    </a:lnTo>
                    <a:lnTo>
                      <a:pt x="66" y="88"/>
                    </a:lnTo>
                    <a:lnTo>
                      <a:pt x="66" y="91"/>
                    </a:lnTo>
                    <a:lnTo>
                      <a:pt x="68" y="92"/>
                    </a:lnTo>
                    <a:lnTo>
                      <a:pt x="69" y="95"/>
                    </a:lnTo>
                    <a:lnTo>
                      <a:pt x="70" y="96"/>
                    </a:lnTo>
                    <a:lnTo>
                      <a:pt x="66" y="96"/>
                    </a:lnTo>
                    <a:lnTo>
                      <a:pt x="65" y="97"/>
                    </a:lnTo>
                    <a:lnTo>
                      <a:pt x="63" y="98"/>
                    </a:lnTo>
                    <a:lnTo>
                      <a:pt x="60" y="101"/>
                    </a:lnTo>
                    <a:lnTo>
                      <a:pt x="58" y="105"/>
                    </a:lnTo>
                    <a:lnTo>
                      <a:pt x="56" y="107"/>
                    </a:lnTo>
                    <a:lnTo>
                      <a:pt x="54" y="105"/>
                    </a:lnTo>
                    <a:lnTo>
                      <a:pt x="53" y="102"/>
                    </a:lnTo>
                    <a:lnTo>
                      <a:pt x="51" y="102"/>
                    </a:lnTo>
                    <a:lnTo>
                      <a:pt x="51" y="100"/>
                    </a:lnTo>
                    <a:lnTo>
                      <a:pt x="53" y="96"/>
                    </a:lnTo>
                    <a:lnTo>
                      <a:pt x="53" y="92"/>
                    </a:lnTo>
                    <a:lnTo>
                      <a:pt x="49" y="91"/>
                    </a:lnTo>
                    <a:lnTo>
                      <a:pt x="44" y="88"/>
                    </a:lnTo>
                    <a:lnTo>
                      <a:pt x="39" y="88"/>
                    </a:lnTo>
                    <a:lnTo>
                      <a:pt x="37" y="90"/>
                    </a:lnTo>
                    <a:lnTo>
                      <a:pt x="37" y="92"/>
                    </a:lnTo>
                    <a:lnTo>
                      <a:pt x="31" y="92"/>
                    </a:lnTo>
                    <a:lnTo>
                      <a:pt x="30" y="93"/>
                    </a:lnTo>
                    <a:lnTo>
                      <a:pt x="27" y="93"/>
                    </a:lnTo>
                    <a:lnTo>
                      <a:pt x="17" y="97"/>
                    </a:lnTo>
                    <a:lnTo>
                      <a:pt x="6" y="98"/>
                    </a:lnTo>
                    <a:lnTo>
                      <a:pt x="0" y="98"/>
                    </a:lnTo>
                    <a:lnTo>
                      <a:pt x="0" y="96"/>
                    </a:lnTo>
                    <a:lnTo>
                      <a:pt x="4" y="96"/>
                    </a:lnTo>
                    <a:lnTo>
                      <a:pt x="5" y="95"/>
                    </a:lnTo>
                    <a:lnTo>
                      <a:pt x="11" y="90"/>
                    </a:lnTo>
                    <a:lnTo>
                      <a:pt x="21" y="80"/>
                    </a:lnTo>
                    <a:lnTo>
                      <a:pt x="27" y="78"/>
                    </a:lnTo>
                    <a:lnTo>
                      <a:pt x="54" y="78"/>
                    </a:lnTo>
                    <a:lnTo>
                      <a:pt x="59" y="76"/>
                    </a:lnTo>
                    <a:lnTo>
                      <a:pt x="61" y="71"/>
                    </a:lnTo>
                    <a:lnTo>
                      <a:pt x="66" y="66"/>
                    </a:lnTo>
                    <a:lnTo>
                      <a:pt x="68" y="63"/>
                    </a:lnTo>
                    <a:lnTo>
                      <a:pt x="69" y="62"/>
                    </a:lnTo>
                    <a:lnTo>
                      <a:pt x="70" y="59"/>
                    </a:lnTo>
                    <a:lnTo>
                      <a:pt x="71" y="58"/>
                    </a:lnTo>
                    <a:lnTo>
                      <a:pt x="71" y="61"/>
                    </a:lnTo>
                    <a:lnTo>
                      <a:pt x="73" y="62"/>
                    </a:lnTo>
                    <a:lnTo>
                      <a:pt x="76" y="62"/>
                    </a:lnTo>
                    <a:lnTo>
                      <a:pt x="79" y="61"/>
                    </a:lnTo>
                    <a:lnTo>
                      <a:pt x="80" y="59"/>
                    </a:lnTo>
                    <a:lnTo>
                      <a:pt x="85" y="57"/>
                    </a:lnTo>
                    <a:lnTo>
                      <a:pt x="93" y="52"/>
                    </a:lnTo>
                    <a:lnTo>
                      <a:pt x="100" y="43"/>
                    </a:lnTo>
                    <a:lnTo>
                      <a:pt x="105" y="33"/>
                    </a:lnTo>
                    <a:lnTo>
                      <a:pt x="108" y="23"/>
                    </a:lnTo>
                    <a:lnTo>
                      <a:pt x="108" y="22"/>
                    </a:lnTo>
                    <a:lnTo>
                      <a:pt x="106" y="20"/>
                    </a:lnTo>
                    <a:lnTo>
                      <a:pt x="105" y="20"/>
                    </a:lnTo>
                    <a:lnTo>
                      <a:pt x="105" y="15"/>
                    </a:lnTo>
                    <a:lnTo>
                      <a:pt x="108" y="12"/>
                    </a:lnTo>
                    <a:lnTo>
                      <a:pt x="109" y="8"/>
                    </a:lnTo>
                    <a:lnTo>
                      <a:pt x="113" y="5"/>
                    </a:lnTo>
                    <a:lnTo>
                      <a:pt x="115" y="4"/>
                    </a:lnTo>
                    <a:lnTo>
                      <a:pt x="116" y="5"/>
                    </a:lnTo>
                    <a:lnTo>
                      <a:pt x="116" y="7"/>
                    </a:lnTo>
                    <a:lnTo>
                      <a:pt x="119" y="7"/>
                    </a:lnTo>
                    <a:lnTo>
                      <a:pt x="120" y="5"/>
                    </a:lnTo>
                    <a:lnTo>
                      <a:pt x="119" y="4"/>
                    </a:lnTo>
                    <a:lnTo>
                      <a:pt x="118" y="4"/>
                    </a:lnTo>
                    <a:lnTo>
                      <a:pt x="11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3" name="Freeform 1331"/>
              <p:cNvSpPr>
                <a:spLocks/>
              </p:cNvSpPr>
              <p:nvPr/>
            </p:nvSpPr>
            <p:spPr bwMode="auto">
              <a:xfrm>
                <a:off x="9125086" y="3247380"/>
                <a:ext cx="138860" cy="118135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30" y="7"/>
                  </a:cxn>
                  <a:cxn ang="0">
                    <a:pos x="38" y="13"/>
                  </a:cxn>
                  <a:cxn ang="0">
                    <a:pos x="45" y="18"/>
                  </a:cxn>
                  <a:cxn ang="0">
                    <a:pos x="55" y="21"/>
                  </a:cxn>
                  <a:cxn ang="0">
                    <a:pos x="58" y="21"/>
                  </a:cxn>
                  <a:cxn ang="0">
                    <a:pos x="60" y="19"/>
                  </a:cxn>
                  <a:cxn ang="0">
                    <a:pos x="62" y="19"/>
                  </a:cxn>
                  <a:cxn ang="0">
                    <a:pos x="64" y="21"/>
                  </a:cxn>
                  <a:cxn ang="0">
                    <a:pos x="63" y="22"/>
                  </a:cxn>
                  <a:cxn ang="0">
                    <a:pos x="62" y="24"/>
                  </a:cxn>
                  <a:cxn ang="0">
                    <a:pos x="64" y="29"/>
                  </a:cxn>
                  <a:cxn ang="0">
                    <a:pos x="67" y="31"/>
                  </a:cxn>
                  <a:cxn ang="0">
                    <a:pos x="63" y="33"/>
                  </a:cxn>
                  <a:cxn ang="0">
                    <a:pos x="59" y="34"/>
                  </a:cxn>
                  <a:cxn ang="0">
                    <a:pos x="54" y="34"/>
                  </a:cxn>
                  <a:cxn ang="0">
                    <a:pos x="47" y="37"/>
                  </a:cxn>
                  <a:cxn ang="0">
                    <a:pos x="42" y="42"/>
                  </a:cxn>
                  <a:cxn ang="0">
                    <a:pos x="40" y="46"/>
                  </a:cxn>
                  <a:cxn ang="0">
                    <a:pos x="39" y="48"/>
                  </a:cxn>
                  <a:cxn ang="0">
                    <a:pos x="34" y="46"/>
                  </a:cxn>
                  <a:cxn ang="0">
                    <a:pos x="30" y="43"/>
                  </a:cxn>
                  <a:cxn ang="0">
                    <a:pos x="27" y="42"/>
                  </a:cxn>
                  <a:cxn ang="0">
                    <a:pos x="22" y="38"/>
                  </a:cxn>
                  <a:cxn ang="0">
                    <a:pos x="20" y="39"/>
                  </a:cxn>
                  <a:cxn ang="0">
                    <a:pos x="19" y="42"/>
                  </a:cxn>
                  <a:cxn ang="0">
                    <a:pos x="14" y="42"/>
                  </a:cxn>
                  <a:cxn ang="0">
                    <a:pos x="11" y="41"/>
                  </a:cxn>
                  <a:cxn ang="0">
                    <a:pos x="8" y="41"/>
                  </a:cxn>
                  <a:cxn ang="0">
                    <a:pos x="6" y="42"/>
                  </a:cxn>
                  <a:cxn ang="0">
                    <a:pos x="6" y="47"/>
                  </a:cxn>
                  <a:cxn ang="0">
                    <a:pos x="8" y="48"/>
                  </a:cxn>
                  <a:cxn ang="0">
                    <a:pos x="10" y="49"/>
                  </a:cxn>
                  <a:cxn ang="0">
                    <a:pos x="11" y="49"/>
                  </a:cxn>
                  <a:cxn ang="0">
                    <a:pos x="13" y="51"/>
                  </a:cxn>
                  <a:cxn ang="0">
                    <a:pos x="14" y="51"/>
                  </a:cxn>
                  <a:cxn ang="0">
                    <a:pos x="11" y="53"/>
                  </a:cxn>
                  <a:cxn ang="0">
                    <a:pos x="9" y="53"/>
                  </a:cxn>
                  <a:cxn ang="0">
                    <a:pos x="6" y="55"/>
                  </a:cxn>
                  <a:cxn ang="0">
                    <a:pos x="4" y="57"/>
                  </a:cxn>
                  <a:cxn ang="0">
                    <a:pos x="1" y="57"/>
                  </a:cxn>
                  <a:cxn ang="0">
                    <a:pos x="1" y="44"/>
                  </a:cxn>
                  <a:cxn ang="0">
                    <a:pos x="0" y="43"/>
                  </a:cxn>
                  <a:cxn ang="0">
                    <a:pos x="3" y="38"/>
                  </a:cxn>
                  <a:cxn ang="0">
                    <a:pos x="8" y="33"/>
                  </a:cxn>
                  <a:cxn ang="0">
                    <a:pos x="8" y="31"/>
                  </a:cxn>
                  <a:cxn ang="0">
                    <a:pos x="13" y="31"/>
                  </a:cxn>
                  <a:cxn ang="0">
                    <a:pos x="18" y="28"/>
                  </a:cxn>
                  <a:cxn ang="0">
                    <a:pos x="23" y="16"/>
                  </a:cxn>
                  <a:cxn ang="0">
                    <a:pos x="23" y="8"/>
                  </a:cxn>
                  <a:cxn ang="0">
                    <a:pos x="22" y="7"/>
                  </a:cxn>
                  <a:cxn ang="0">
                    <a:pos x="22" y="3"/>
                  </a:cxn>
                  <a:cxn ang="0">
                    <a:pos x="24" y="0"/>
                  </a:cxn>
                </a:cxnLst>
                <a:rect l="0" t="0" r="r" b="b"/>
                <a:pathLst>
                  <a:path w="67" h="57">
                    <a:moveTo>
                      <a:pt x="24" y="0"/>
                    </a:moveTo>
                    <a:lnTo>
                      <a:pt x="30" y="7"/>
                    </a:lnTo>
                    <a:lnTo>
                      <a:pt x="38" y="13"/>
                    </a:lnTo>
                    <a:lnTo>
                      <a:pt x="45" y="18"/>
                    </a:lnTo>
                    <a:lnTo>
                      <a:pt x="55" y="21"/>
                    </a:lnTo>
                    <a:lnTo>
                      <a:pt x="58" y="21"/>
                    </a:lnTo>
                    <a:lnTo>
                      <a:pt x="60" y="19"/>
                    </a:lnTo>
                    <a:lnTo>
                      <a:pt x="62" y="19"/>
                    </a:lnTo>
                    <a:lnTo>
                      <a:pt x="64" y="21"/>
                    </a:lnTo>
                    <a:lnTo>
                      <a:pt x="63" y="22"/>
                    </a:lnTo>
                    <a:lnTo>
                      <a:pt x="62" y="24"/>
                    </a:lnTo>
                    <a:lnTo>
                      <a:pt x="64" y="29"/>
                    </a:lnTo>
                    <a:lnTo>
                      <a:pt x="67" y="31"/>
                    </a:lnTo>
                    <a:lnTo>
                      <a:pt x="63" y="33"/>
                    </a:lnTo>
                    <a:lnTo>
                      <a:pt x="59" y="34"/>
                    </a:lnTo>
                    <a:lnTo>
                      <a:pt x="54" y="34"/>
                    </a:lnTo>
                    <a:lnTo>
                      <a:pt x="47" y="37"/>
                    </a:lnTo>
                    <a:lnTo>
                      <a:pt x="42" y="42"/>
                    </a:lnTo>
                    <a:lnTo>
                      <a:pt x="40" y="46"/>
                    </a:lnTo>
                    <a:lnTo>
                      <a:pt x="39" y="48"/>
                    </a:lnTo>
                    <a:lnTo>
                      <a:pt x="34" y="46"/>
                    </a:lnTo>
                    <a:lnTo>
                      <a:pt x="30" y="43"/>
                    </a:lnTo>
                    <a:lnTo>
                      <a:pt x="27" y="42"/>
                    </a:lnTo>
                    <a:lnTo>
                      <a:pt x="22" y="38"/>
                    </a:lnTo>
                    <a:lnTo>
                      <a:pt x="20" y="39"/>
                    </a:lnTo>
                    <a:lnTo>
                      <a:pt x="19" y="42"/>
                    </a:lnTo>
                    <a:lnTo>
                      <a:pt x="14" y="42"/>
                    </a:lnTo>
                    <a:lnTo>
                      <a:pt x="11" y="41"/>
                    </a:lnTo>
                    <a:lnTo>
                      <a:pt x="8" y="41"/>
                    </a:lnTo>
                    <a:lnTo>
                      <a:pt x="6" y="42"/>
                    </a:lnTo>
                    <a:lnTo>
                      <a:pt x="6" y="47"/>
                    </a:lnTo>
                    <a:lnTo>
                      <a:pt x="8" y="48"/>
                    </a:lnTo>
                    <a:lnTo>
                      <a:pt x="10" y="49"/>
                    </a:lnTo>
                    <a:lnTo>
                      <a:pt x="11" y="49"/>
                    </a:lnTo>
                    <a:lnTo>
                      <a:pt x="13" y="51"/>
                    </a:lnTo>
                    <a:lnTo>
                      <a:pt x="14" y="51"/>
                    </a:lnTo>
                    <a:lnTo>
                      <a:pt x="11" y="53"/>
                    </a:lnTo>
                    <a:lnTo>
                      <a:pt x="9" y="53"/>
                    </a:lnTo>
                    <a:lnTo>
                      <a:pt x="6" y="55"/>
                    </a:lnTo>
                    <a:lnTo>
                      <a:pt x="4" y="57"/>
                    </a:lnTo>
                    <a:lnTo>
                      <a:pt x="1" y="57"/>
                    </a:lnTo>
                    <a:lnTo>
                      <a:pt x="1" y="44"/>
                    </a:lnTo>
                    <a:lnTo>
                      <a:pt x="0" y="43"/>
                    </a:lnTo>
                    <a:lnTo>
                      <a:pt x="3" y="38"/>
                    </a:lnTo>
                    <a:lnTo>
                      <a:pt x="8" y="33"/>
                    </a:lnTo>
                    <a:lnTo>
                      <a:pt x="8" y="31"/>
                    </a:lnTo>
                    <a:lnTo>
                      <a:pt x="13" y="31"/>
                    </a:lnTo>
                    <a:lnTo>
                      <a:pt x="18" y="28"/>
                    </a:lnTo>
                    <a:lnTo>
                      <a:pt x="23" y="16"/>
                    </a:lnTo>
                    <a:lnTo>
                      <a:pt x="23" y="8"/>
                    </a:lnTo>
                    <a:lnTo>
                      <a:pt x="22" y="7"/>
                    </a:lnTo>
                    <a:lnTo>
                      <a:pt x="22" y="3"/>
                    </a:lnTo>
                    <a:lnTo>
                      <a:pt x="2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4" name="Freeform 1332"/>
              <p:cNvSpPr>
                <a:spLocks/>
              </p:cNvSpPr>
              <p:nvPr/>
            </p:nvSpPr>
            <p:spPr bwMode="auto">
              <a:xfrm>
                <a:off x="9259801" y="3276396"/>
                <a:ext cx="20725" cy="20725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0" y="2"/>
                  </a:cxn>
                  <a:cxn ang="0">
                    <a:pos x="9" y="3"/>
                  </a:cxn>
                  <a:cxn ang="0">
                    <a:pos x="8" y="5"/>
                  </a:cxn>
                  <a:cxn ang="0">
                    <a:pos x="5" y="8"/>
                  </a:cxn>
                  <a:cxn ang="0">
                    <a:pos x="0" y="10"/>
                  </a:cxn>
                  <a:cxn ang="0">
                    <a:pos x="0" y="7"/>
                  </a:cxn>
                  <a:cxn ang="0">
                    <a:pos x="3" y="4"/>
                  </a:cxn>
                  <a:cxn ang="0">
                    <a:pos x="7" y="2"/>
                  </a:cxn>
                  <a:cxn ang="0">
                    <a:pos x="9" y="0"/>
                  </a:cxn>
                </a:cxnLst>
                <a:rect l="0" t="0" r="r" b="b"/>
                <a:pathLst>
                  <a:path w="10" h="10">
                    <a:moveTo>
                      <a:pt x="9" y="0"/>
                    </a:moveTo>
                    <a:lnTo>
                      <a:pt x="10" y="2"/>
                    </a:lnTo>
                    <a:lnTo>
                      <a:pt x="9" y="3"/>
                    </a:lnTo>
                    <a:lnTo>
                      <a:pt x="8" y="5"/>
                    </a:lnTo>
                    <a:lnTo>
                      <a:pt x="5" y="8"/>
                    </a:lnTo>
                    <a:lnTo>
                      <a:pt x="0" y="10"/>
                    </a:lnTo>
                    <a:lnTo>
                      <a:pt x="0" y="7"/>
                    </a:lnTo>
                    <a:lnTo>
                      <a:pt x="3" y="4"/>
                    </a:lnTo>
                    <a:lnTo>
                      <a:pt x="7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5" name="Freeform 1333"/>
              <p:cNvSpPr>
                <a:spLocks/>
              </p:cNvSpPr>
              <p:nvPr/>
            </p:nvSpPr>
            <p:spPr bwMode="auto">
              <a:xfrm>
                <a:off x="9307469" y="3245308"/>
                <a:ext cx="31089" cy="22799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5" y="0"/>
                  </a:cxn>
                  <a:cxn ang="0">
                    <a:pos x="15" y="4"/>
                  </a:cxn>
                  <a:cxn ang="0">
                    <a:pos x="11" y="4"/>
                  </a:cxn>
                  <a:cxn ang="0">
                    <a:pos x="6" y="6"/>
                  </a:cxn>
                  <a:cxn ang="0">
                    <a:pos x="5" y="9"/>
                  </a:cxn>
                  <a:cxn ang="0">
                    <a:pos x="3" y="11"/>
                  </a:cxn>
                  <a:cxn ang="0">
                    <a:pos x="0" y="11"/>
                  </a:cxn>
                  <a:cxn ang="0">
                    <a:pos x="0" y="8"/>
                  </a:cxn>
                  <a:cxn ang="0">
                    <a:pos x="1" y="6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9" y="0"/>
                  </a:cxn>
                </a:cxnLst>
                <a:rect l="0" t="0" r="r" b="b"/>
                <a:pathLst>
                  <a:path w="15" h="11">
                    <a:moveTo>
                      <a:pt x="9" y="0"/>
                    </a:moveTo>
                    <a:lnTo>
                      <a:pt x="15" y="0"/>
                    </a:lnTo>
                    <a:lnTo>
                      <a:pt x="15" y="4"/>
                    </a:lnTo>
                    <a:lnTo>
                      <a:pt x="11" y="4"/>
                    </a:lnTo>
                    <a:lnTo>
                      <a:pt x="6" y="6"/>
                    </a:lnTo>
                    <a:lnTo>
                      <a:pt x="5" y="9"/>
                    </a:lnTo>
                    <a:lnTo>
                      <a:pt x="3" y="11"/>
                    </a:lnTo>
                    <a:lnTo>
                      <a:pt x="0" y="11"/>
                    </a:lnTo>
                    <a:lnTo>
                      <a:pt x="0" y="8"/>
                    </a:lnTo>
                    <a:lnTo>
                      <a:pt x="1" y="6"/>
                    </a:lnTo>
                    <a:lnTo>
                      <a:pt x="3" y="4"/>
                    </a:lnTo>
                    <a:lnTo>
                      <a:pt x="4" y="3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6" name="Freeform 1334"/>
              <p:cNvSpPr>
                <a:spLocks/>
              </p:cNvSpPr>
              <p:nvPr/>
            </p:nvSpPr>
            <p:spPr bwMode="auto">
              <a:xfrm>
                <a:off x="9361354" y="3222510"/>
                <a:ext cx="18653" cy="1450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9" y="0"/>
                  </a:cxn>
                  <a:cxn ang="0">
                    <a:pos x="7" y="5"/>
                  </a:cxn>
                  <a:cxn ang="0">
                    <a:pos x="2" y="7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2" y="5"/>
                  </a:cxn>
                  <a:cxn ang="0">
                    <a:pos x="2" y="2"/>
                  </a:cxn>
                  <a:cxn ang="0">
                    <a:pos x="3" y="1"/>
                  </a:cxn>
                  <a:cxn ang="0">
                    <a:pos x="5" y="0"/>
                  </a:cxn>
                </a:cxnLst>
                <a:rect l="0" t="0" r="r" b="b"/>
                <a:pathLst>
                  <a:path w="9" h="7">
                    <a:moveTo>
                      <a:pt x="5" y="0"/>
                    </a:moveTo>
                    <a:lnTo>
                      <a:pt x="9" y="0"/>
                    </a:lnTo>
                    <a:lnTo>
                      <a:pt x="7" y="5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2"/>
                    </a:lnTo>
                    <a:lnTo>
                      <a:pt x="3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7" name="Freeform 1335"/>
              <p:cNvSpPr>
                <a:spLocks/>
              </p:cNvSpPr>
              <p:nvPr/>
            </p:nvSpPr>
            <p:spPr bwMode="auto">
              <a:xfrm>
                <a:off x="9166536" y="2963444"/>
                <a:ext cx="70466" cy="267357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4" y="0"/>
                  </a:cxn>
                  <a:cxn ang="0">
                    <a:pos x="14" y="7"/>
                  </a:cxn>
                  <a:cxn ang="0">
                    <a:pos x="15" y="12"/>
                  </a:cxn>
                  <a:cxn ang="0">
                    <a:pos x="18" y="15"/>
                  </a:cxn>
                  <a:cxn ang="0">
                    <a:pos x="19" y="19"/>
                  </a:cxn>
                  <a:cxn ang="0">
                    <a:pos x="19" y="32"/>
                  </a:cxn>
                  <a:cxn ang="0">
                    <a:pos x="20" y="34"/>
                  </a:cxn>
                  <a:cxn ang="0">
                    <a:pos x="20" y="51"/>
                  </a:cxn>
                  <a:cxn ang="0">
                    <a:pos x="23" y="56"/>
                  </a:cxn>
                  <a:cxn ang="0">
                    <a:pos x="29" y="70"/>
                  </a:cxn>
                  <a:cxn ang="0">
                    <a:pos x="34" y="83"/>
                  </a:cxn>
                  <a:cxn ang="0">
                    <a:pos x="32" y="82"/>
                  </a:cxn>
                  <a:cxn ang="0">
                    <a:pos x="30" y="80"/>
                  </a:cxn>
                  <a:cxn ang="0">
                    <a:pos x="28" y="78"/>
                  </a:cxn>
                  <a:cxn ang="0">
                    <a:pos x="25" y="78"/>
                  </a:cxn>
                  <a:cxn ang="0">
                    <a:pos x="19" y="81"/>
                  </a:cxn>
                  <a:cxn ang="0">
                    <a:pos x="15" y="86"/>
                  </a:cxn>
                  <a:cxn ang="0">
                    <a:pos x="13" y="93"/>
                  </a:cxn>
                  <a:cxn ang="0">
                    <a:pos x="13" y="102"/>
                  </a:cxn>
                  <a:cxn ang="0">
                    <a:pos x="15" y="110"/>
                  </a:cxn>
                  <a:cxn ang="0">
                    <a:pos x="20" y="116"/>
                  </a:cxn>
                  <a:cxn ang="0">
                    <a:pos x="24" y="122"/>
                  </a:cxn>
                  <a:cxn ang="0">
                    <a:pos x="24" y="124"/>
                  </a:cxn>
                  <a:cxn ang="0">
                    <a:pos x="23" y="124"/>
                  </a:cxn>
                  <a:cxn ang="0">
                    <a:pos x="20" y="121"/>
                  </a:cxn>
                  <a:cxn ang="0">
                    <a:pos x="19" y="119"/>
                  </a:cxn>
                  <a:cxn ang="0">
                    <a:pos x="14" y="119"/>
                  </a:cxn>
                  <a:cxn ang="0">
                    <a:pos x="10" y="122"/>
                  </a:cxn>
                  <a:cxn ang="0">
                    <a:pos x="10" y="125"/>
                  </a:cxn>
                  <a:cxn ang="0">
                    <a:pos x="7" y="129"/>
                  </a:cxn>
                  <a:cxn ang="0">
                    <a:pos x="5" y="129"/>
                  </a:cxn>
                  <a:cxn ang="0">
                    <a:pos x="5" y="111"/>
                  </a:cxn>
                  <a:cxn ang="0">
                    <a:pos x="7" y="106"/>
                  </a:cxn>
                  <a:cxn ang="0">
                    <a:pos x="7" y="92"/>
                  </a:cxn>
                  <a:cxn ang="0">
                    <a:pos x="5" y="90"/>
                  </a:cxn>
                  <a:cxn ang="0">
                    <a:pos x="5" y="82"/>
                  </a:cxn>
                  <a:cxn ang="0">
                    <a:pos x="7" y="80"/>
                  </a:cxn>
                  <a:cxn ang="0">
                    <a:pos x="7" y="49"/>
                  </a:cxn>
                  <a:cxn ang="0">
                    <a:pos x="5" y="46"/>
                  </a:cxn>
                  <a:cxn ang="0">
                    <a:pos x="0" y="36"/>
                  </a:cxn>
                  <a:cxn ang="0">
                    <a:pos x="2" y="27"/>
                  </a:cxn>
                  <a:cxn ang="0">
                    <a:pos x="4" y="18"/>
                  </a:cxn>
                  <a:cxn ang="0">
                    <a:pos x="9" y="14"/>
                  </a:cxn>
                  <a:cxn ang="0">
                    <a:pos x="9" y="13"/>
                  </a:cxn>
                  <a:cxn ang="0">
                    <a:pos x="10" y="12"/>
                  </a:cxn>
                  <a:cxn ang="0">
                    <a:pos x="10" y="0"/>
                  </a:cxn>
                </a:cxnLst>
                <a:rect l="0" t="0" r="r" b="b"/>
                <a:pathLst>
                  <a:path w="34" h="129">
                    <a:moveTo>
                      <a:pt x="10" y="0"/>
                    </a:moveTo>
                    <a:lnTo>
                      <a:pt x="14" y="0"/>
                    </a:lnTo>
                    <a:lnTo>
                      <a:pt x="14" y="7"/>
                    </a:lnTo>
                    <a:lnTo>
                      <a:pt x="15" y="12"/>
                    </a:lnTo>
                    <a:lnTo>
                      <a:pt x="18" y="15"/>
                    </a:lnTo>
                    <a:lnTo>
                      <a:pt x="19" y="19"/>
                    </a:lnTo>
                    <a:lnTo>
                      <a:pt x="19" y="32"/>
                    </a:lnTo>
                    <a:lnTo>
                      <a:pt x="20" y="34"/>
                    </a:lnTo>
                    <a:lnTo>
                      <a:pt x="20" y="51"/>
                    </a:lnTo>
                    <a:lnTo>
                      <a:pt x="23" y="56"/>
                    </a:lnTo>
                    <a:lnTo>
                      <a:pt x="29" y="70"/>
                    </a:lnTo>
                    <a:lnTo>
                      <a:pt x="34" y="83"/>
                    </a:lnTo>
                    <a:lnTo>
                      <a:pt x="32" y="82"/>
                    </a:lnTo>
                    <a:lnTo>
                      <a:pt x="30" y="80"/>
                    </a:lnTo>
                    <a:lnTo>
                      <a:pt x="28" y="78"/>
                    </a:lnTo>
                    <a:lnTo>
                      <a:pt x="25" y="78"/>
                    </a:lnTo>
                    <a:lnTo>
                      <a:pt x="19" y="81"/>
                    </a:lnTo>
                    <a:lnTo>
                      <a:pt x="15" y="86"/>
                    </a:lnTo>
                    <a:lnTo>
                      <a:pt x="13" y="93"/>
                    </a:lnTo>
                    <a:lnTo>
                      <a:pt x="13" y="102"/>
                    </a:lnTo>
                    <a:lnTo>
                      <a:pt x="15" y="110"/>
                    </a:lnTo>
                    <a:lnTo>
                      <a:pt x="20" y="116"/>
                    </a:lnTo>
                    <a:lnTo>
                      <a:pt x="24" y="122"/>
                    </a:lnTo>
                    <a:lnTo>
                      <a:pt x="24" y="124"/>
                    </a:lnTo>
                    <a:lnTo>
                      <a:pt x="23" y="124"/>
                    </a:lnTo>
                    <a:lnTo>
                      <a:pt x="20" y="121"/>
                    </a:lnTo>
                    <a:lnTo>
                      <a:pt x="19" y="119"/>
                    </a:lnTo>
                    <a:lnTo>
                      <a:pt x="14" y="119"/>
                    </a:lnTo>
                    <a:lnTo>
                      <a:pt x="10" y="122"/>
                    </a:lnTo>
                    <a:lnTo>
                      <a:pt x="10" y="125"/>
                    </a:lnTo>
                    <a:lnTo>
                      <a:pt x="7" y="129"/>
                    </a:lnTo>
                    <a:lnTo>
                      <a:pt x="5" y="129"/>
                    </a:lnTo>
                    <a:lnTo>
                      <a:pt x="5" y="111"/>
                    </a:lnTo>
                    <a:lnTo>
                      <a:pt x="7" y="106"/>
                    </a:lnTo>
                    <a:lnTo>
                      <a:pt x="7" y="92"/>
                    </a:lnTo>
                    <a:lnTo>
                      <a:pt x="5" y="90"/>
                    </a:lnTo>
                    <a:lnTo>
                      <a:pt x="5" y="82"/>
                    </a:lnTo>
                    <a:lnTo>
                      <a:pt x="7" y="80"/>
                    </a:lnTo>
                    <a:lnTo>
                      <a:pt x="7" y="49"/>
                    </a:lnTo>
                    <a:lnTo>
                      <a:pt x="5" y="46"/>
                    </a:lnTo>
                    <a:lnTo>
                      <a:pt x="0" y="36"/>
                    </a:lnTo>
                    <a:lnTo>
                      <a:pt x="2" y="27"/>
                    </a:lnTo>
                    <a:lnTo>
                      <a:pt x="4" y="18"/>
                    </a:lnTo>
                    <a:lnTo>
                      <a:pt x="9" y="14"/>
                    </a:lnTo>
                    <a:lnTo>
                      <a:pt x="9" y="13"/>
                    </a:lnTo>
                    <a:lnTo>
                      <a:pt x="10" y="12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8" name="Freeform 1336"/>
              <p:cNvSpPr>
                <a:spLocks/>
              </p:cNvSpPr>
              <p:nvPr/>
            </p:nvSpPr>
            <p:spPr bwMode="auto">
              <a:xfrm>
                <a:off x="10051509" y="2302305"/>
                <a:ext cx="84975" cy="35234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5" y="1"/>
                  </a:cxn>
                  <a:cxn ang="0">
                    <a:pos x="32" y="2"/>
                  </a:cxn>
                  <a:cxn ang="0">
                    <a:pos x="39" y="6"/>
                  </a:cxn>
                  <a:cxn ang="0">
                    <a:pos x="41" y="10"/>
                  </a:cxn>
                  <a:cxn ang="0">
                    <a:pos x="37" y="12"/>
                  </a:cxn>
                  <a:cxn ang="0">
                    <a:pos x="30" y="15"/>
                  </a:cxn>
                  <a:cxn ang="0">
                    <a:pos x="10" y="17"/>
                  </a:cxn>
                  <a:cxn ang="0">
                    <a:pos x="4" y="17"/>
                  </a:cxn>
                  <a:cxn ang="0">
                    <a:pos x="1" y="16"/>
                  </a:cxn>
                  <a:cxn ang="0">
                    <a:pos x="0" y="15"/>
                  </a:cxn>
                  <a:cxn ang="0">
                    <a:pos x="0" y="14"/>
                  </a:cxn>
                  <a:cxn ang="0">
                    <a:pos x="4" y="7"/>
                  </a:cxn>
                  <a:cxn ang="0">
                    <a:pos x="11" y="2"/>
                  </a:cxn>
                  <a:cxn ang="0">
                    <a:pos x="20" y="0"/>
                  </a:cxn>
                </a:cxnLst>
                <a:rect l="0" t="0" r="r" b="b"/>
                <a:pathLst>
                  <a:path w="41" h="17">
                    <a:moveTo>
                      <a:pt x="20" y="0"/>
                    </a:moveTo>
                    <a:lnTo>
                      <a:pt x="25" y="1"/>
                    </a:lnTo>
                    <a:lnTo>
                      <a:pt x="32" y="2"/>
                    </a:lnTo>
                    <a:lnTo>
                      <a:pt x="39" y="6"/>
                    </a:lnTo>
                    <a:lnTo>
                      <a:pt x="41" y="10"/>
                    </a:lnTo>
                    <a:lnTo>
                      <a:pt x="37" y="12"/>
                    </a:lnTo>
                    <a:lnTo>
                      <a:pt x="30" y="15"/>
                    </a:lnTo>
                    <a:lnTo>
                      <a:pt x="10" y="17"/>
                    </a:lnTo>
                    <a:lnTo>
                      <a:pt x="4" y="17"/>
                    </a:lnTo>
                    <a:lnTo>
                      <a:pt x="1" y="16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4" y="7"/>
                    </a:lnTo>
                    <a:lnTo>
                      <a:pt x="11" y="2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9" name="Freeform 1337"/>
              <p:cNvSpPr>
                <a:spLocks/>
              </p:cNvSpPr>
              <p:nvPr/>
            </p:nvSpPr>
            <p:spPr bwMode="auto">
              <a:xfrm>
                <a:off x="9796586" y="2372771"/>
                <a:ext cx="33161" cy="186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  <a:cxn ang="0">
                    <a:pos x="14" y="1"/>
                  </a:cxn>
                  <a:cxn ang="0">
                    <a:pos x="16" y="4"/>
                  </a:cxn>
                  <a:cxn ang="0">
                    <a:pos x="16" y="6"/>
                  </a:cxn>
                  <a:cxn ang="0">
                    <a:pos x="14" y="9"/>
                  </a:cxn>
                  <a:cxn ang="0">
                    <a:pos x="12" y="9"/>
                  </a:cxn>
                  <a:cxn ang="0">
                    <a:pos x="5" y="6"/>
                  </a:cxn>
                  <a:cxn ang="0">
                    <a:pos x="2" y="4"/>
                  </a:cxn>
                  <a:cxn ang="0">
                    <a:pos x="0" y="0"/>
                  </a:cxn>
                </a:cxnLst>
                <a:rect l="0" t="0" r="r" b="b"/>
                <a:pathLst>
                  <a:path w="16" h="9">
                    <a:moveTo>
                      <a:pt x="0" y="0"/>
                    </a:moveTo>
                    <a:lnTo>
                      <a:pt x="14" y="0"/>
                    </a:lnTo>
                    <a:lnTo>
                      <a:pt x="14" y="1"/>
                    </a:lnTo>
                    <a:lnTo>
                      <a:pt x="16" y="4"/>
                    </a:lnTo>
                    <a:lnTo>
                      <a:pt x="16" y="6"/>
                    </a:lnTo>
                    <a:lnTo>
                      <a:pt x="14" y="9"/>
                    </a:lnTo>
                    <a:lnTo>
                      <a:pt x="12" y="9"/>
                    </a:lnTo>
                    <a:lnTo>
                      <a:pt x="5" y="6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0" name="Freeform 1338"/>
              <p:cNvSpPr>
                <a:spLocks/>
              </p:cNvSpPr>
              <p:nvPr/>
            </p:nvSpPr>
            <p:spPr bwMode="auto">
              <a:xfrm>
                <a:off x="9013169" y="2103342"/>
                <a:ext cx="14508" cy="1865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3"/>
                  </a:cxn>
                  <a:cxn ang="0">
                    <a:pos x="7" y="8"/>
                  </a:cxn>
                  <a:cxn ang="0">
                    <a:pos x="5" y="9"/>
                  </a:cxn>
                  <a:cxn ang="0">
                    <a:pos x="2" y="9"/>
                  </a:cxn>
                  <a:cxn ang="0">
                    <a:pos x="0" y="8"/>
                  </a:cxn>
                  <a:cxn ang="0">
                    <a:pos x="0" y="7"/>
                  </a:cxn>
                  <a:cxn ang="0">
                    <a:pos x="2" y="3"/>
                  </a:cxn>
                  <a:cxn ang="0">
                    <a:pos x="3" y="0"/>
                  </a:cxn>
                </a:cxnLst>
                <a:rect l="0" t="0" r="r" b="b"/>
                <a:pathLst>
                  <a:path w="7" h="9">
                    <a:moveTo>
                      <a:pt x="3" y="0"/>
                    </a:moveTo>
                    <a:lnTo>
                      <a:pt x="7" y="3"/>
                    </a:lnTo>
                    <a:lnTo>
                      <a:pt x="7" y="8"/>
                    </a:lnTo>
                    <a:lnTo>
                      <a:pt x="5" y="9"/>
                    </a:lnTo>
                    <a:lnTo>
                      <a:pt x="2" y="9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2" y="3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1" name="Freeform 1339"/>
              <p:cNvSpPr>
                <a:spLocks/>
              </p:cNvSpPr>
              <p:nvPr/>
            </p:nvSpPr>
            <p:spPr bwMode="auto">
              <a:xfrm>
                <a:off x="8447368" y="2163446"/>
                <a:ext cx="35234" cy="24870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1" y="0"/>
                  </a:cxn>
                  <a:cxn ang="0">
                    <a:pos x="16" y="3"/>
                  </a:cxn>
                  <a:cxn ang="0">
                    <a:pos x="17" y="4"/>
                  </a:cxn>
                  <a:cxn ang="0">
                    <a:pos x="17" y="9"/>
                  </a:cxn>
                  <a:cxn ang="0">
                    <a:pos x="12" y="12"/>
                  </a:cxn>
                  <a:cxn ang="0">
                    <a:pos x="5" y="12"/>
                  </a:cxn>
                  <a:cxn ang="0">
                    <a:pos x="2" y="10"/>
                  </a:cxn>
                  <a:cxn ang="0">
                    <a:pos x="1" y="9"/>
                  </a:cxn>
                  <a:cxn ang="0">
                    <a:pos x="0" y="6"/>
                  </a:cxn>
                  <a:cxn ang="0">
                    <a:pos x="2" y="1"/>
                  </a:cxn>
                  <a:cxn ang="0">
                    <a:pos x="6" y="0"/>
                  </a:cxn>
                </a:cxnLst>
                <a:rect l="0" t="0" r="r" b="b"/>
                <a:pathLst>
                  <a:path w="17" h="12">
                    <a:moveTo>
                      <a:pt x="6" y="0"/>
                    </a:moveTo>
                    <a:lnTo>
                      <a:pt x="11" y="0"/>
                    </a:lnTo>
                    <a:lnTo>
                      <a:pt x="16" y="3"/>
                    </a:lnTo>
                    <a:lnTo>
                      <a:pt x="17" y="4"/>
                    </a:lnTo>
                    <a:lnTo>
                      <a:pt x="17" y="9"/>
                    </a:lnTo>
                    <a:lnTo>
                      <a:pt x="12" y="12"/>
                    </a:lnTo>
                    <a:lnTo>
                      <a:pt x="5" y="12"/>
                    </a:lnTo>
                    <a:lnTo>
                      <a:pt x="2" y="10"/>
                    </a:lnTo>
                    <a:lnTo>
                      <a:pt x="1" y="9"/>
                    </a:lnTo>
                    <a:lnTo>
                      <a:pt x="0" y="6"/>
                    </a:lnTo>
                    <a:lnTo>
                      <a:pt x="2" y="1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2" name="Freeform 1340"/>
              <p:cNvSpPr>
                <a:spLocks/>
              </p:cNvSpPr>
              <p:nvPr/>
            </p:nvSpPr>
            <p:spPr bwMode="auto">
              <a:xfrm>
                <a:off x="8146850" y="1918887"/>
                <a:ext cx="147151" cy="82901"/>
              </a:xfrm>
              <a:custGeom>
                <a:avLst/>
                <a:gdLst/>
                <a:ahLst/>
                <a:cxnLst>
                  <a:cxn ang="0">
                    <a:pos x="38" y="0"/>
                  </a:cxn>
                  <a:cxn ang="0">
                    <a:pos x="43" y="0"/>
                  </a:cxn>
                  <a:cxn ang="0">
                    <a:pos x="43" y="7"/>
                  </a:cxn>
                  <a:cxn ang="0">
                    <a:pos x="42" y="10"/>
                  </a:cxn>
                  <a:cxn ang="0">
                    <a:pos x="43" y="9"/>
                  </a:cxn>
                  <a:cxn ang="0">
                    <a:pos x="46" y="7"/>
                  </a:cxn>
                  <a:cxn ang="0">
                    <a:pos x="47" y="5"/>
                  </a:cxn>
                  <a:cxn ang="0">
                    <a:pos x="49" y="5"/>
                  </a:cxn>
                  <a:cxn ang="0">
                    <a:pos x="54" y="6"/>
                  </a:cxn>
                  <a:cxn ang="0">
                    <a:pos x="62" y="11"/>
                  </a:cxn>
                  <a:cxn ang="0">
                    <a:pos x="68" y="16"/>
                  </a:cxn>
                  <a:cxn ang="0">
                    <a:pos x="71" y="21"/>
                  </a:cxn>
                  <a:cxn ang="0">
                    <a:pos x="68" y="26"/>
                  </a:cxn>
                  <a:cxn ang="0">
                    <a:pos x="63" y="30"/>
                  </a:cxn>
                  <a:cxn ang="0">
                    <a:pos x="56" y="31"/>
                  </a:cxn>
                  <a:cxn ang="0">
                    <a:pos x="39" y="31"/>
                  </a:cxn>
                  <a:cxn ang="0">
                    <a:pos x="36" y="33"/>
                  </a:cxn>
                  <a:cxn ang="0">
                    <a:pos x="33" y="33"/>
                  </a:cxn>
                  <a:cxn ang="0">
                    <a:pos x="31" y="34"/>
                  </a:cxn>
                  <a:cxn ang="0">
                    <a:pos x="28" y="34"/>
                  </a:cxn>
                  <a:cxn ang="0">
                    <a:pos x="7" y="40"/>
                  </a:cxn>
                  <a:cxn ang="0">
                    <a:pos x="4" y="40"/>
                  </a:cxn>
                  <a:cxn ang="0">
                    <a:pos x="2" y="39"/>
                  </a:cxn>
                  <a:cxn ang="0">
                    <a:pos x="0" y="36"/>
                  </a:cxn>
                  <a:cxn ang="0">
                    <a:pos x="0" y="31"/>
                  </a:cxn>
                  <a:cxn ang="0">
                    <a:pos x="2" y="29"/>
                  </a:cxn>
                  <a:cxn ang="0">
                    <a:pos x="3" y="28"/>
                  </a:cxn>
                  <a:cxn ang="0">
                    <a:pos x="5" y="28"/>
                  </a:cxn>
                  <a:cxn ang="0">
                    <a:pos x="8" y="25"/>
                  </a:cxn>
                  <a:cxn ang="0">
                    <a:pos x="23" y="6"/>
                  </a:cxn>
                  <a:cxn ang="0">
                    <a:pos x="29" y="1"/>
                  </a:cxn>
                  <a:cxn ang="0">
                    <a:pos x="38" y="0"/>
                  </a:cxn>
                </a:cxnLst>
                <a:rect l="0" t="0" r="r" b="b"/>
                <a:pathLst>
                  <a:path w="71" h="40">
                    <a:moveTo>
                      <a:pt x="38" y="0"/>
                    </a:moveTo>
                    <a:lnTo>
                      <a:pt x="43" y="0"/>
                    </a:lnTo>
                    <a:lnTo>
                      <a:pt x="43" y="7"/>
                    </a:lnTo>
                    <a:lnTo>
                      <a:pt x="42" y="10"/>
                    </a:lnTo>
                    <a:lnTo>
                      <a:pt x="43" y="9"/>
                    </a:lnTo>
                    <a:lnTo>
                      <a:pt x="46" y="7"/>
                    </a:lnTo>
                    <a:lnTo>
                      <a:pt x="47" y="5"/>
                    </a:lnTo>
                    <a:lnTo>
                      <a:pt x="49" y="5"/>
                    </a:lnTo>
                    <a:lnTo>
                      <a:pt x="54" y="6"/>
                    </a:lnTo>
                    <a:lnTo>
                      <a:pt x="62" y="11"/>
                    </a:lnTo>
                    <a:lnTo>
                      <a:pt x="68" y="16"/>
                    </a:lnTo>
                    <a:lnTo>
                      <a:pt x="71" y="21"/>
                    </a:lnTo>
                    <a:lnTo>
                      <a:pt x="68" y="26"/>
                    </a:lnTo>
                    <a:lnTo>
                      <a:pt x="63" y="30"/>
                    </a:lnTo>
                    <a:lnTo>
                      <a:pt x="56" y="31"/>
                    </a:lnTo>
                    <a:lnTo>
                      <a:pt x="39" y="31"/>
                    </a:lnTo>
                    <a:lnTo>
                      <a:pt x="36" y="33"/>
                    </a:lnTo>
                    <a:lnTo>
                      <a:pt x="33" y="33"/>
                    </a:lnTo>
                    <a:lnTo>
                      <a:pt x="31" y="34"/>
                    </a:lnTo>
                    <a:lnTo>
                      <a:pt x="28" y="34"/>
                    </a:lnTo>
                    <a:lnTo>
                      <a:pt x="7" y="40"/>
                    </a:lnTo>
                    <a:lnTo>
                      <a:pt x="4" y="40"/>
                    </a:lnTo>
                    <a:lnTo>
                      <a:pt x="2" y="39"/>
                    </a:lnTo>
                    <a:lnTo>
                      <a:pt x="0" y="36"/>
                    </a:lnTo>
                    <a:lnTo>
                      <a:pt x="0" y="31"/>
                    </a:lnTo>
                    <a:lnTo>
                      <a:pt x="2" y="29"/>
                    </a:lnTo>
                    <a:lnTo>
                      <a:pt x="3" y="28"/>
                    </a:lnTo>
                    <a:lnTo>
                      <a:pt x="5" y="28"/>
                    </a:lnTo>
                    <a:lnTo>
                      <a:pt x="8" y="25"/>
                    </a:lnTo>
                    <a:lnTo>
                      <a:pt x="23" y="6"/>
                    </a:lnTo>
                    <a:lnTo>
                      <a:pt x="29" y="1"/>
                    </a:lnTo>
                    <a:lnTo>
                      <a:pt x="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3" name="Freeform 1341"/>
              <p:cNvSpPr>
                <a:spLocks/>
              </p:cNvSpPr>
              <p:nvPr/>
            </p:nvSpPr>
            <p:spPr bwMode="auto">
              <a:xfrm>
                <a:off x="7945815" y="1879508"/>
                <a:ext cx="55959" cy="29015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2" y="0"/>
                  </a:cxn>
                  <a:cxn ang="0">
                    <a:pos x="13" y="1"/>
                  </a:cxn>
                  <a:cxn ang="0">
                    <a:pos x="17" y="3"/>
                  </a:cxn>
                  <a:cxn ang="0">
                    <a:pos x="22" y="5"/>
                  </a:cxn>
                  <a:cxn ang="0">
                    <a:pos x="25" y="5"/>
                  </a:cxn>
                  <a:cxn ang="0">
                    <a:pos x="27" y="6"/>
                  </a:cxn>
                  <a:cxn ang="0">
                    <a:pos x="25" y="10"/>
                  </a:cxn>
                  <a:cxn ang="0">
                    <a:pos x="18" y="13"/>
                  </a:cxn>
                  <a:cxn ang="0">
                    <a:pos x="12" y="14"/>
                  </a:cxn>
                  <a:cxn ang="0">
                    <a:pos x="7" y="14"/>
                  </a:cxn>
                  <a:cxn ang="0">
                    <a:pos x="6" y="13"/>
                  </a:cxn>
                  <a:cxn ang="0">
                    <a:pos x="3" y="11"/>
                  </a:cxn>
                  <a:cxn ang="0">
                    <a:pos x="2" y="9"/>
                  </a:cxn>
                  <a:cxn ang="0">
                    <a:pos x="0" y="6"/>
                  </a:cxn>
                  <a:cxn ang="0">
                    <a:pos x="0" y="4"/>
                  </a:cxn>
                  <a:cxn ang="0">
                    <a:pos x="2" y="1"/>
                  </a:cxn>
                  <a:cxn ang="0">
                    <a:pos x="5" y="0"/>
                  </a:cxn>
                </a:cxnLst>
                <a:rect l="0" t="0" r="r" b="b"/>
                <a:pathLst>
                  <a:path w="27" h="14">
                    <a:moveTo>
                      <a:pt x="5" y="0"/>
                    </a:moveTo>
                    <a:lnTo>
                      <a:pt x="12" y="0"/>
                    </a:lnTo>
                    <a:lnTo>
                      <a:pt x="13" y="1"/>
                    </a:lnTo>
                    <a:lnTo>
                      <a:pt x="17" y="3"/>
                    </a:lnTo>
                    <a:lnTo>
                      <a:pt x="22" y="5"/>
                    </a:lnTo>
                    <a:lnTo>
                      <a:pt x="25" y="5"/>
                    </a:lnTo>
                    <a:lnTo>
                      <a:pt x="27" y="6"/>
                    </a:lnTo>
                    <a:lnTo>
                      <a:pt x="25" y="10"/>
                    </a:lnTo>
                    <a:lnTo>
                      <a:pt x="18" y="13"/>
                    </a:lnTo>
                    <a:lnTo>
                      <a:pt x="12" y="14"/>
                    </a:lnTo>
                    <a:lnTo>
                      <a:pt x="7" y="14"/>
                    </a:lnTo>
                    <a:lnTo>
                      <a:pt x="6" y="13"/>
                    </a:lnTo>
                    <a:lnTo>
                      <a:pt x="3" y="11"/>
                    </a:lnTo>
                    <a:lnTo>
                      <a:pt x="2" y="9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4" name="Freeform 1342"/>
              <p:cNvSpPr>
                <a:spLocks/>
              </p:cNvSpPr>
              <p:nvPr/>
            </p:nvSpPr>
            <p:spPr bwMode="auto">
              <a:xfrm>
                <a:off x="7962395" y="1817332"/>
                <a:ext cx="201036" cy="140932"/>
              </a:xfrm>
              <a:custGeom>
                <a:avLst/>
                <a:gdLst/>
                <a:ahLst/>
                <a:cxnLst>
                  <a:cxn ang="0">
                    <a:pos x="43" y="0"/>
                  </a:cxn>
                  <a:cxn ang="0">
                    <a:pos x="51" y="1"/>
                  </a:cxn>
                  <a:cxn ang="0">
                    <a:pos x="57" y="5"/>
                  </a:cxn>
                  <a:cxn ang="0">
                    <a:pos x="63" y="10"/>
                  </a:cxn>
                  <a:cxn ang="0">
                    <a:pos x="68" y="15"/>
                  </a:cxn>
                  <a:cxn ang="0">
                    <a:pos x="66" y="15"/>
                  </a:cxn>
                  <a:cxn ang="0">
                    <a:pos x="64" y="16"/>
                  </a:cxn>
                  <a:cxn ang="0">
                    <a:pos x="63" y="16"/>
                  </a:cxn>
                  <a:cxn ang="0">
                    <a:pos x="63" y="24"/>
                  </a:cxn>
                  <a:cxn ang="0">
                    <a:pos x="62" y="26"/>
                  </a:cxn>
                  <a:cxn ang="0">
                    <a:pos x="61" y="28"/>
                  </a:cxn>
                  <a:cxn ang="0">
                    <a:pos x="57" y="30"/>
                  </a:cxn>
                  <a:cxn ang="0">
                    <a:pos x="54" y="31"/>
                  </a:cxn>
                  <a:cxn ang="0">
                    <a:pos x="67" y="31"/>
                  </a:cxn>
                  <a:cxn ang="0">
                    <a:pos x="69" y="33"/>
                  </a:cxn>
                  <a:cxn ang="0">
                    <a:pos x="72" y="35"/>
                  </a:cxn>
                  <a:cxn ang="0">
                    <a:pos x="88" y="35"/>
                  </a:cxn>
                  <a:cxn ang="0">
                    <a:pos x="91" y="36"/>
                  </a:cxn>
                  <a:cxn ang="0">
                    <a:pos x="94" y="40"/>
                  </a:cxn>
                  <a:cxn ang="0">
                    <a:pos x="97" y="44"/>
                  </a:cxn>
                  <a:cxn ang="0">
                    <a:pos x="94" y="45"/>
                  </a:cxn>
                  <a:cxn ang="0">
                    <a:pos x="94" y="51"/>
                  </a:cxn>
                  <a:cxn ang="0">
                    <a:pos x="93" y="54"/>
                  </a:cxn>
                  <a:cxn ang="0">
                    <a:pos x="92" y="55"/>
                  </a:cxn>
                  <a:cxn ang="0">
                    <a:pos x="89" y="55"/>
                  </a:cxn>
                  <a:cxn ang="0">
                    <a:pos x="87" y="56"/>
                  </a:cxn>
                  <a:cxn ang="0">
                    <a:pos x="86" y="56"/>
                  </a:cxn>
                  <a:cxn ang="0">
                    <a:pos x="88" y="58"/>
                  </a:cxn>
                  <a:cxn ang="0">
                    <a:pos x="89" y="59"/>
                  </a:cxn>
                  <a:cxn ang="0">
                    <a:pos x="92" y="60"/>
                  </a:cxn>
                  <a:cxn ang="0">
                    <a:pos x="92" y="62"/>
                  </a:cxn>
                  <a:cxn ang="0">
                    <a:pos x="89" y="67"/>
                  </a:cxn>
                  <a:cxn ang="0">
                    <a:pos x="87" y="68"/>
                  </a:cxn>
                  <a:cxn ang="0">
                    <a:pos x="84" y="68"/>
                  </a:cxn>
                  <a:cxn ang="0">
                    <a:pos x="67" y="65"/>
                  </a:cxn>
                  <a:cxn ang="0">
                    <a:pos x="53" y="63"/>
                  </a:cxn>
                  <a:cxn ang="0">
                    <a:pos x="38" y="60"/>
                  </a:cxn>
                  <a:cxn ang="0">
                    <a:pos x="33" y="59"/>
                  </a:cxn>
                  <a:cxn ang="0">
                    <a:pos x="28" y="54"/>
                  </a:cxn>
                  <a:cxn ang="0">
                    <a:pos x="22" y="49"/>
                  </a:cxn>
                  <a:cxn ang="0">
                    <a:pos x="17" y="45"/>
                  </a:cxn>
                  <a:cxn ang="0">
                    <a:pos x="28" y="41"/>
                  </a:cxn>
                  <a:cxn ang="0">
                    <a:pos x="37" y="36"/>
                  </a:cxn>
                  <a:cxn ang="0">
                    <a:pos x="47" y="33"/>
                  </a:cxn>
                  <a:cxn ang="0">
                    <a:pos x="41" y="33"/>
                  </a:cxn>
                  <a:cxn ang="0">
                    <a:pos x="37" y="31"/>
                  </a:cxn>
                  <a:cxn ang="0">
                    <a:pos x="30" y="31"/>
                  </a:cxn>
                  <a:cxn ang="0">
                    <a:pos x="15" y="29"/>
                  </a:cxn>
                  <a:cxn ang="0">
                    <a:pos x="0" y="24"/>
                  </a:cxn>
                  <a:cxn ang="0">
                    <a:pos x="18" y="14"/>
                  </a:cxn>
                  <a:cxn ang="0">
                    <a:pos x="25" y="7"/>
                  </a:cxn>
                  <a:cxn ang="0">
                    <a:pos x="33" y="2"/>
                  </a:cxn>
                  <a:cxn ang="0">
                    <a:pos x="43" y="0"/>
                  </a:cxn>
                </a:cxnLst>
                <a:rect l="0" t="0" r="r" b="b"/>
                <a:pathLst>
                  <a:path w="97" h="68">
                    <a:moveTo>
                      <a:pt x="43" y="0"/>
                    </a:moveTo>
                    <a:lnTo>
                      <a:pt x="51" y="1"/>
                    </a:lnTo>
                    <a:lnTo>
                      <a:pt x="57" y="5"/>
                    </a:lnTo>
                    <a:lnTo>
                      <a:pt x="63" y="10"/>
                    </a:lnTo>
                    <a:lnTo>
                      <a:pt x="68" y="15"/>
                    </a:lnTo>
                    <a:lnTo>
                      <a:pt x="66" y="15"/>
                    </a:lnTo>
                    <a:lnTo>
                      <a:pt x="64" y="16"/>
                    </a:lnTo>
                    <a:lnTo>
                      <a:pt x="63" y="16"/>
                    </a:lnTo>
                    <a:lnTo>
                      <a:pt x="63" y="24"/>
                    </a:lnTo>
                    <a:lnTo>
                      <a:pt x="62" y="26"/>
                    </a:lnTo>
                    <a:lnTo>
                      <a:pt x="61" y="28"/>
                    </a:lnTo>
                    <a:lnTo>
                      <a:pt x="57" y="30"/>
                    </a:lnTo>
                    <a:lnTo>
                      <a:pt x="54" y="31"/>
                    </a:lnTo>
                    <a:lnTo>
                      <a:pt x="67" y="31"/>
                    </a:lnTo>
                    <a:lnTo>
                      <a:pt x="69" y="33"/>
                    </a:lnTo>
                    <a:lnTo>
                      <a:pt x="72" y="35"/>
                    </a:lnTo>
                    <a:lnTo>
                      <a:pt x="88" y="35"/>
                    </a:lnTo>
                    <a:lnTo>
                      <a:pt x="91" y="36"/>
                    </a:lnTo>
                    <a:lnTo>
                      <a:pt x="94" y="40"/>
                    </a:lnTo>
                    <a:lnTo>
                      <a:pt x="97" y="44"/>
                    </a:lnTo>
                    <a:lnTo>
                      <a:pt x="94" y="45"/>
                    </a:lnTo>
                    <a:lnTo>
                      <a:pt x="94" y="51"/>
                    </a:lnTo>
                    <a:lnTo>
                      <a:pt x="93" y="54"/>
                    </a:lnTo>
                    <a:lnTo>
                      <a:pt x="92" y="55"/>
                    </a:lnTo>
                    <a:lnTo>
                      <a:pt x="89" y="55"/>
                    </a:lnTo>
                    <a:lnTo>
                      <a:pt x="87" y="56"/>
                    </a:lnTo>
                    <a:lnTo>
                      <a:pt x="86" y="56"/>
                    </a:lnTo>
                    <a:lnTo>
                      <a:pt x="88" y="58"/>
                    </a:lnTo>
                    <a:lnTo>
                      <a:pt x="89" y="59"/>
                    </a:lnTo>
                    <a:lnTo>
                      <a:pt x="92" y="60"/>
                    </a:lnTo>
                    <a:lnTo>
                      <a:pt x="92" y="62"/>
                    </a:lnTo>
                    <a:lnTo>
                      <a:pt x="89" y="67"/>
                    </a:lnTo>
                    <a:lnTo>
                      <a:pt x="87" y="68"/>
                    </a:lnTo>
                    <a:lnTo>
                      <a:pt x="84" y="68"/>
                    </a:lnTo>
                    <a:lnTo>
                      <a:pt x="67" y="65"/>
                    </a:lnTo>
                    <a:lnTo>
                      <a:pt x="53" y="63"/>
                    </a:lnTo>
                    <a:lnTo>
                      <a:pt x="38" y="60"/>
                    </a:lnTo>
                    <a:lnTo>
                      <a:pt x="33" y="59"/>
                    </a:lnTo>
                    <a:lnTo>
                      <a:pt x="28" y="54"/>
                    </a:lnTo>
                    <a:lnTo>
                      <a:pt x="22" y="49"/>
                    </a:lnTo>
                    <a:lnTo>
                      <a:pt x="17" y="45"/>
                    </a:lnTo>
                    <a:lnTo>
                      <a:pt x="28" y="41"/>
                    </a:lnTo>
                    <a:lnTo>
                      <a:pt x="37" y="36"/>
                    </a:lnTo>
                    <a:lnTo>
                      <a:pt x="47" y="33"/>
                    </a:lnTo>
                    <a:lnTo>
                      <a:pt x="41" y="33"/>
                    </a:lnTo>
                    <a:lnTo>
                      <a:pt x="37" y="31"/>
                    </a:lnTo>
                    <a:lnTo>
                      <a:pt x="30" y="31"/>
                    </a:lnTo>
                    <a:lnTo>
                      <a:pt x="15" y="29"/>
                    </a:lnTo>
                    <a:lnTo>
                      <a:pt x="0" y="24"/>
                    </a:lnTo>
                    <a:lnTo>
                      <a:pt x="18" y="14"/>
                    </a:lnTo>
                    <a:lnTo>
                      <a:pt x="25" y="7"/>
                    </a:lnTo>
                    <a:lnTo>
                      <a:pt x="33" y="2"/>
                    </a:lnTo>
                    <a:lnTo>
                      <a:pt x="4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5" name="Freeform 1343"/>
              <p:cNvSpPr>
                <a:spLocks/>
              </p:cNvSpPr>
              <p:nvPr/>
            </p:nvSpPr>
            <p:spPr bwMode="auto">
              <a:xfrm>
                <a:off x="8049442" y="2039094"/>
                <a:ext cx="24870" cy="1865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2" y="0"/>
                  </a:cxn>
                  <a:cxn ang="0">
                    <a:pos x="12" y="4"/>
                  </a:cxn>
                  <a:cxn ang="0">
                    <a:pos x="11" y="6"/>
                  </a:cxn>
                  <a:cxn ang="0">
                    <a:pos x="9" y="9"/>
                  </a:cxn>
                  <a:cxn ang="0">
                    <a:pos x="4" y="9"/>
                  </a:cxn>
                  <a:cxn ang="0">
                    <a:pos x="0" y="5"/>
                  </a:cxn>
                  <a:cxn ang="0">
                    <a:pos x="2" y="4"/>
                  </a:cxn>
                  <a:cxn ang="0">
                    <a:pos x="6" y="0"/>
                  </a:cxn>
                </a:cxnLst>
                <a:rect l="0" t="0" r="r" b="b"/>
                <a:pathLst>
                  <a:path w="12" h="9">
                    <a:moveTo>
                      <a:pt x="6" y="0"/>
                    </a:moveTo>
                    <a:lnTo>
                      <a:pt x="12" y="0"/>
                    </a:lnTo>
                    <a:lnTo>
                      <a:pt x="12" y="4"/>
                    </a:lnTo>
                    <a:lnTo>
                      <a:pt x="11" y="6"/>
                    </a:lnTo>
                    <a:lnTo>
                      <a:pt x="9" y="9"/>
                    </a:lnTo>
                    <a:lnTo>
                      <a:pt x="4" y="9"/>
                    </a:lnTo>
                    <a:lnTo>
                      <a:pt x="0" y="5"/>
                    </a:lnTo>
                    <a:lnTo>
                      <a:pt x="2" y="4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6" name="Freeform 1344"/>
              <p:cNvSpPr>
                <a:spLocks/>
              </p:cNvSpPr>
              <p:nvPr/>
            </p:nvSpPr>
            <p:spPr bwMode="auto">
              <a:xfrm>
                <a:off x="7925090" y="1819405"/>
                <a:ext cx="33161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0"/>
                  </a:cxn>
                  <a:cxn ang="0">
                    <a:pos x="16" y="4"/>
                  </a:cxn>
                  <a:cxn ang="0">
                    <a:pos x="3" y="4"/>
                  </a:cxn>
                  <a:cxn ang="0">
                    <a:pos x="1" y="3"/>
                  </a:cxn>
                  <a:cxn ang="0">
                    <a:pos x="0" y="0"/>
                  </a:cxn>
                </a:cxnLst>
                <a:rect l="0" t="0" r="r" b="b"/>
                <a:pathLst>
                  <a:path w="16" h="4">
                    <a:moveTo>
                      <a:pt x="0" y="0"/>
                    </a:moveTo>
                    <a:lnTo>
                      <a:pt x="15" y="0"/>
                    </a:lnTo>
                    <a:lnTo>
                      <a:pt x="16" y="4"/>
                    </a:lnTo>
                    <a:lnTo>
                      <a:pt x="3" y="4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7" name="Freeform 1345"/>
              <p:cNvSpPr>
                <a:spLocks/>
              </p:cNvSpPr>
              <p:nvPr/>
            </p:nvSpPr>
            <p:spPr bwMode="auto">
              <a:xfrm>
                <a:off x="8323016" y="1983135"/>
                <a:ext cx="26944" cy="14508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13" y="0"/>
                  </a:cxn>
                  <a:cxn ang="0">
                    <a:pos x="12" y="3"/>
                  </a:cxn>
                  <a:cxn ang="0">
                    <a:pos x="10" y="5"/>
                  </a:cxn>
                  <a:cxn ang="0">
                    <a:pos x="7" y="7"/>
                  </a:cxn>
                  <a:cxn ang="0">
                    <a:pos x="5" y="7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13" h="7">
                    <a:moveTo>
                      <a:pt x="3" y="0"/>
                    </a:moveTo>
                    <a:lnTo>
                      <a:pt x="13" y="0"/>
                    </a:lnTo>
                    <a:lnTo>
                      <a:pt x="12" y="3"/>
                    </a:lnTo>
                    <a:lnTo>
                      <a:pt x="10" y="5"/>
                    </a:lnTo>
                    <a:lnTo>
                      <a:pt x="7" y="7"/>
                    </a:lnTo>
                    <a:lnTo>
                      <a:pt x="5" y="7"/>
                    </a:lnTo>
                    <a:lnTo>
                      <a:pt x="2" y="5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0" y="2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9" name="Freeform 1347"/>
              <p:cNvSpPr>
                <a:spLocks/>
              </p:cNvSpPr>
              <p:nvPr/>
            </p:nvSpPr>
            <p:spPr bwMode="auto">
              <a:xfrm>
                <a:off x="9058765" y="2084690"/>
                <a:ext cx="184456" cy="70466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7" y="0"/>
                  </a:cxn>
                  <a:cxn ang="0">
                    <a:pos x="25" y="3"/>
                  </a:cxn>
                  <a:cxn ang="0">
                    <a:pos x="35" y="11"/>
                  </a:cxn>
                  <a:cxn ang="0">
                    <a:pos x="42" y="13"/>
                  </a:cxn>
                  <a:cxn ang="0">
                    <a:pos x="42" y="9"/>
                  </a:cxn>
                  <a:cxn ang="0">
                    <a:pos x="46" y="2"/>
                  </a:cxn>
                  <a:cxn ang="0">
                    <a:pos x="49" y="2"/>
                  </a:cxn>
                  <a:cxn ang="0">
                    <a:pos x="57" y="3"/>
                  </a:cxn>
                  <a:cxn ang="0">
                    <a:pos x="80" y="11"/>
                  </a:cxn>
                  <a:cxn ang="0">
                    <a:pos x="89" y="13"/>
                  </a:cxn>
                  <a:cxn ang="0">
                    <a:pos x="87" y="17"/>
                  </a:cxn>
                  <a:cxn ang="0">
                    <a:pos x="85" y="19"/>
                  </a:cxn>
                  <a:cxn ang="0">
                    <a:pos x="81" y="27"/>
                  </a:cxn>
                  <a:cxn ang="0">
                    <a:pos x="69" y="27"/>
                  </a:cxn>
                  <a:cxn ang="0">
                    <a:pos x="66" y="28"/>
                  </a:cxn>
                  <a:cxn ang="0">
                    <a:pos x="64" y="31"/>
                  </a:cxn>
                  <a:cxn ang="0">
                    <a:pos x="59" y="31"/>
                  </a:cxn>
                  <a:cxn ang="0">
                    <a:pos x="57" y="28"/>
                  </a:cxn>
                  <a:cxn ang="0">
                    <a:pos x="55" y="27"/>
                  </a:cxn>
                  <a:cxn ang="0">
                    <a:pos x="51" y="27"/>
                  </a:cxn>
                  <a:cxn ang="0">
                    <a:pos x="50" y="28"/>
                  </a:cxn>
                  <a:cxn ang="0">
                    <a:pos x="47" y="29"/>
                  </a:cxn>
                  <a:cxn ang="0">
                    <a:pos x="42" y="29"/>
                  </a:cxn>
                  <a:cxn ang="0">
                    <a:pos x="38" y="33"/>
                  </a:cxn>
                  <a:cxn ang="0">
                    <a:pos x="33" y="33"/>
                  </a:cxn>
                  <a:cxn ang="0">
                    <a:pos x="28" y="28"/>
                  </a:cxn>
                  <a:cxn ang="0">
                    <a:pos x="25" y="32"/>
                  </a:cxn>
                  <a:cxn ang="0">
                    <a:pos x="20" y="34"/>
                  </a:cxn>
                  <a:cxn ang="0">
                    <a:pos x="10" y="32"/>
                  </a:cxn>
                  <a:cxn ang="0">
                    <a:pos x="2" y="26"/>
                  </a:cxn>
                  <a:cxn ang="0">
                    <a:pos x="0" y="17"/>
                  </a:cxn>
                  <a:cxn ang="0">
                    <a:pos x="1" y="12"/>
                  </a:cxn>
                  <a:cxn ang="0">
                    <a:pos x="2" y="8"/>
                  </a:cxn>
                  <a:cxn ang="0">
                    <a:pos x="6" y="4"/>
                  </a:cxn>
                  <a:cxn ang="0">
                    <a:pos x="10" y="3"/>
                  </a:cxn>
                  <a:cxn ang="0">
                    <a:pos x="13" y="0"/>
                  </a:cxn>
                </a:cxnLst>
                <a:rect l="0" t="0" r="r" b="b"/>
                <a:pathLst>
                  <a:path w="89" h="34">
                    <a:moveTo>
                      <a:pt x="13" y="0"/>
                    </a:moveTo>
                    <a:lnTo>
                      <a:pt x="17" y="0"/>
                    </a:lnTo>
                    <a:lnTo>
                      <a:pt x="25" y="3"/>
                    </a:lnTo>
                    <a:lnTo>
                      <a:pt x="35" y="11"/>
                    </a:lnTo>
                    <a:lnTo>
                      <a:pt x="42" y="13"/>
                    </a:lnTo>
                    <a:lnTo>
                      <a:pt x="42" y="9"/>
                    </a:lnTo>
                    <a:lnTo>
                      <a:pt x="46" y="2"/>
                    </a:lnTo>
                    <a:lnTo>
                      <a:pt x="49" y="2"/>
                    </a:lnTo>
                    <a:lnTo>
                      <a:pt x="57" y="3"/>
                    </a:lnTo>
                    <a:lnTo>
                      <a:pt x="80" y="11"/>
                    </a:lnTo>
                    <a:lnTo>
                      <a:pt x="89" y="13"/>
                    </a:lnTo>
                    <a:lnTo>
                      <a:pt x="87" y="17"/>
                    </a:lnTo>
                    <a:lnTo>
                      <a:pt x="85" y="19"/>
                    </a:lnTo>
                    <a:lnTo>
                      <a:pt x="81" y="27"/>
                    </a:lnTo>
                    <a:lnTo>
                      <a:pt x="69" y="27"/>
                    </a:lnTo>
                    <a:lnTo>
                      <a:pt x="66" y="28"/>
                    </a:lnTo>
                    <a:lnTo>
                      <a:pt x="64" y="31"/>
                    </a:lnTo>
                    <a:lnTo>
                      <a:pt x="59" y="31"/>
                    </a:lnTo>
                    <a:lnTo>
                      <a:pt x="57" y="28"/>
                    </a:lnTo>
                    <a:lnTo>
                      <a:pt x="55" y="27"/>
                    </a:lnTo>
                    <a:lnTo>
                      <a:pt x="51" y="27"/>
                    </a:lnTo>
                    <a:lnTo>
                      <a:pt x="50" y="28"/>
                    </a:lnTo>
                    <a:lnTo>
                      <a:pt x="47" y="29"/>
                    </a:lnTo>
                    <a:lnTo>
                      <a:pt x="42" y="29"/>
                    </a:lnTo>
                    <a:lnTo>
                      <a:pt x="38" y="33"/>
                    </a:lnTo>
                    <a:lnTo>
                      <a:pt x="33" y="33"/>
                    </a:lnTo>
                    <a:lnTo>
                      <a:pt x="28" y="28"/>
                    </a:lnTo>
                    <a:lnTo>
                      <a:pt x="25" y="32"/>
                    </a:lnTo>
                    <a:lnTo>
                      <a:pt x="20" y="34"/>
                    </a:lnTo>
                    <a:lnTo>
                      <a:pt x="10" y="32"/>
                    </a:lnTo>
                    <a:lnTo>
                      <a:pt x="2" y="26"/>
                    </a:lnTo>
                    <a:lnTo>
                      <a:pt x="0" y="17"/>
                    </a:lnTo>
                    <a:lnTo>
                      <a:pt x="1" y="12"/>
                    </a:lnTo>
                    <a:lnTo>
                      <a:pt x="2" y="8"/>
                    </a:lnTo>
                    <a:lnTo>
                      <a:pt x="6" y="4"/>
                    </a:lnTo>
                    <a:lnTo>
                      <a:pt x="10" y="3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1" name="Freeform 1349"/>
              <p:cNvSpPr>
                <a:spLocks/>
              </p:cNvSpPr>
              <p:nvPr/>
            </p:nvSpPr>
            <p:spPr bwMode="auto">
              <a:xfrm>
                <a:off x="7042190" y="4132353"/>
                <a:ext cx="26944" cy="1036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3" y="0"/>
                  </a:cxn>
                  <a:cxn ang="0">
                    <a:pos x="8" y="5"/>
                  </a:cxn>
                  <a:cxn ang="0">
                    <a:pos x="4" y="5"/>
                  </a:cxn>
                  <a:cxn ang="0">
                    <a:pos x="1" y="4"/>
                  </a:cxn>
                  <a:cxn ang="0">
                    <a:pos x="0" y="1"/>
                  </a:cxn>
                  <a:cxn ang="0">
                    <a:pos x="7" y="0"/>
                  </a:cxn>
                </a:cxnLst>
                <a:rect l="0" t="0" r="r" b="b"/>
                <a:pathLst>
                  <a:path w="13" h="5">
                    <a:moveTo>
                      <a:pt x="7" y="0"/>
                    </a:moveTo>
                    <a:lnTo>
                      <a:pt x="13" y="0"/>
                    </a:lnTo>
                    <a:lnTo>
                      <a:pt x="8" y="5"/>
                    </a:lnTo>
                    <a:lnTo>
                      <a:pt x="4" y="5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3" name="Freeform 1351"/>
              <p:cNvSpPr>
                <a:spLocks/>
              </p:cNvSpPr>
              <p:nvPr/>
            </p:nvSpPr>
            <p:spPr bwMode="auto">
              <a:xfrm>
                <a:off x="9131304" y="2194533"/>
                <a:ext cx="80829" cy="35234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6" y="2"/>
                  </a:cxn>
                  <a:cxn ang="0">
                    <a:pos x="30" y="3"/>
                  </a:cxn>
                  <a:cxn ang="0">
                    <a:pos x="35" y="7"/>
                  </a:cxn>
                  <a:cxn ang="0">
                    <a:pos x="37" y="12"/>
                  </a:cxn>
                  <a:cxn ang="0">
                    <a:pos x="39" y="17"/>
                  </a:cxn>
                  <a:cxn ang="0">
                    <a:pos x="26" y="17"/>
                  </a:cxn>
                  <a:cxn ang="0">
                    <a:pos x="19" y="13"/>
                  </a:cxn>
                  <a:cxn ang="0">
                    <a:pos x="10" y="12"/>
                  </a:cxn>
                  <a:cxn ang="0">
                    <a:pos x="2" y="10"/>
                  </a:cxn>
                  <a:cxn ang="0">
                    <a:pos x="0" y="12"/>
                  </a:cxn>
                  <a:cxn ang="0">
                    <a:pos x="5" y="5"/>
                  </a:cxn>
                  <a:cxn ang="0">
                    <a:pos x="11" y="2"/>
                  </a:cxn>
                  <a:cxn ang="0">
                    <a:pos x="20" y="0"/>
                  </a:cxn>
                </a:cxnLst>
                <a:rect l="0" t="0" r="r" b="b"/>
                <a:pathLst>
                  <a:path w="39" h="17">
                    <a:moveTo>
                      <a:pt x="20" y="0"/>
                    </a:moveTo>
                    <a:lnTo>
                      <a:pt x="26" y="2"/>
                    </a:lnTo>
                    <a:lnTo>
                      <a:pt x="30" y="3"/>
                    </a:lnTo>
                    <a:lnTo>
                      <a:pt x="35" y="7"/>
                    </a:lnTo>
                    <a:lnTo>
                      <a:pt x="37" y="12"/>
                    </a:lnTo>
                    <a:lnTo>
                      <a:pt x="39" y="17"/>
                    </a:lnTo>
                    <a:lnTo>
                      <a:pt x="26" y="17"/>
                    </a:lnTo>
                    <a:lnTo>
                      <a:pt x="19" y="13"/>
                    </a:lnTo>
                    <a:lnTo>
                      <a:pt x="10" y="12"/>
                    </a:lnTo>
                    <a:lnTo>
                      <a:pt x="2" y="10"/>
                    </a:lnTo>
                    <a:lnTo>
                      <a:pt x="0" y="12"/>
                    </a:lnTo>
                    <a:lnTo>
                      <a:pt x="5" y="5"/>
                    </a:lnTo>
                    <a:lnTo>
                      <a:pt x="11" y="2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4" name="Freeform 1352"/>
              <p:cNvSpPr>
                <a:spLocks/>
              </p:cNvSpPr>
              <p:nvPr/>
            </p:nvSpPr>
            <p:spPr bwMode="auto">
              <a:xfrm>
                <a:off x="9280526" y="2117850"/>
                <a:ext cx="109845" cy="352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1"/>
                  </a:cxn>
                  <a:cxn ang="0">
                    <a:pos x="14" y="2"/>
                  </a:cxn>
                  <a:cxn ang="0">
                    <a:pos x="26" y="5"/>
                  </a:cxn>
                  <a:cxn ang="0">
                    <a:pos x="37" y="6"/>
                  </a:cxn>
                  <a:cxn ang="0">
                    <a:pos x="46" y="7"/>
                  </a:cxn>
                  <a:cxn ang="0">
                    <a:pos x="51" y="7"/>
                  </a:cxn>
                  <a:cxn ang="0">
                    <a:pos x="53" y="10"/>
                  </a:cxn>
                  <a:cxn ang="0">
                    <a:pos x="53" y="11"/>
                  </a:cxn>
                  <a:cxn ang="0">
                    <a:pos x="52" y="13"/>
                  </a:cxn>
                  <a:cxn ang="0">
                    <a:pos x="51" y="15"/>
                  </a:cxn>
                  <a:cxn ang="0">
                    <a:pos x="48" y="16"/>
                  </a:cxn>
                  <a:cxn ang="0">
                    <a:pos x="44" y="16"/>
                  </a:cxn>
                  <a:cxn ang="0">
                    <a:pos x="41" y="17"/>
                  </a:cxn>
                  <a:cxn ang="0">
                    <a:pos x="34" y="17"/>
                  </a:cxn>
                  <a:cxn ang="0">
                    <a:pos x="26" y="16"/>
                  </a:cxn>
                  <a:cxn ang="0">
                    <a:pos x="17" y="13"/>
                  </a:cxn>
                  <a:cxn ang="0">
                    <a:pos x="8" y="8"/>
                  </a:cxn>
                  <a:cxn ang="0">
                    <a:pos x="6" y="2"/>
                  </a:cxn>
                  <a:cxn ang="0">
                    <a:pos x="0" y="0"/>
                  </a:cxn>
                </a:cxnLst>
                <a:rect l="0" t="0" r="r" b="b"/>
                <a:pathLst>
                  <a:path w="53" h="17">
                    <a:moveTo>
                      <a:pt x="0" y="0"/>
                    </a:moveTo>
                    <a:lnTo>
                      <a:pt x="6" y="1"/>
                    </a:lnTo>
                    <a:lnTo>
                      <a:pt x="14" y="2"/>
                    </a:lnTo>
                    <a:lnTo>
                      <a:pt x="26" y="5"/>
                    </a:lnTo>
                    <a:lnTo>
                      <a:pt x="37" y="6"/>
                    </a:lnTo>
                    <a:lnTo>
                      <a:pt x="46" y="7"/>
                    </a:lnTo>
                    <a:lnTo>
                      <a:pt x="51" y="7"/>
                    </a:lnTo>
                    <a:lnTo>
                      <a:pt x="53" y="10"/>
                    </a:lnTo>
                    <a:lnTo>
                      <a:pt x="53" y="11"/>
                    </a:lnTo>
                    <a:lnTo>
                      <a:pt x="52" y="13"/>
                    </a:lnTo>
                    <a:lnTo>
                      <a:pt x="51" y="15"/>
                    </a:lnTo>
                    <a:lnTo>
                      <a:pt x="48" y="16"/>
                    </a:lnTo>
                    <a:lnTo>
                      <a:pt x="44" y="16"/>
                    </a:lnTo>
                    <a:lnTo>
                      <a:pt x="41" y="17"/>
                    </a:lnTo>
                    <a:lnTo>
                      <a:pt x="34" y="17"/>
                    </a:lnTo>
                    <a:lnTo>
                      <a:pt x="26" y="16"/>
                    </a:lnTo>
                    <a:lnTo>
                      <a:pt x="17" y="13"/>
                    </a:lnTo>
                    <a:lnTo>
                      <a:pt x="8" y="8"/>
                    </a:lnTo>
                    <a:lnTo>
                      <a:pt x="6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5" name="Freeform 1353"/>
              <p:cNvSpPr>
                <a:spLocks/>
              </p:cNvSpPr>
              <p:nvPr/>
            </p:nvSpPr>
            <p:spPr bwMode="auto">
              <a:xfrm>
                <a:off x="9127159" y="2173808"/>
                <a:ext cx="24870" cy="20725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7" y="0"/>
                  </a:cxn>
                  <a:cxn ang="0">
                    <a:pos x="12" y="3"/>
                  </a:cxn>
                  <a:cxn ang="0">
                    <a:pos x="12" y="7"/>
                  </a:cxn>
                  <a:cxn ang="0">
                    <a:pos x="10" y="9"/>
                  </a:cxn>
                  <a:cxn ang="0">
                    <a:pos x="8" y="10"/>
                  </a:cxn>
                  <a:cxn ang="0">
                    <a:pos x="3" y="10"/>
                  </a:cxn>
                  <a:cxn ang="0">
                    <a:pos x="2" y="9"/>
                  </a:cxn>
                  <a:cxn ang="0">
                    <a:pos x="0" y="7"/>
                  </a:cxn>
                  <a:cxn ang="0">
                    <a:pos x="0" y="3"/>
                  </a:cxn>
                  <a:cxn ang="0">
                    <a:pos x="5" y="0"/>
                  </a:cxn>
                </a:cxnLst>
                <a:rect l="0" t="0" r="r" b="b"/>
                <a:pathLst>
                  <a:path w="12" h="10">
                    <a:moveTo>
                      <a:pt x="5" y="0"/>
                    </a:moveTo>
                    <a:lnTo>
                      <a:pt x="7" y="0"/>
                    </a:lnTo>
                    <a:lnTo>
                      <a:pt x="12" y="3"/>
                    </a:lnTo>
                    <a:lnTo>
                      <a:pt x="12" y="7"/>
                    </a:lnTo>
                    <a:lnTo>
                      <a:pt x="10" y="9"/>
                    </a:lnTo>
                    <a:lnTo>
                      <a:pt x="8" y="10"/>
                    </a:lnTo>
                    <a:lnTo>
                      <a:pt x="3" y="10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0" name="Freeform 1358"/>
              <p:cNvSpPr>
                <a:spLocks/>
              </p:cNvSpPr>
              <p:nvPr/>
            </p:nvSpPr>
            <p:spPr bwMode="auto">
              <a:xfrm>
                <a:off x="6389342" y="2018369"/>
                <a:ext cx="3937813" cy="2379268"/>
              </a:xfrm>
              <a:custGeom>
                <a:avLst/>
                <a:gdLst/>
                <a:ahLst/>
                <a:cxnLst>
                  <a:cxn ang="0">
                    <a:pos x="944" y="103"/>
                  </a:cxn>
                  <a:cxn ang="0">
                    <a:pos x="1190" y="99"/>
                  </a:cxn>
                  <a:cxn ang="0">
                    <a:pos x="1318" y="137"/>
                  </a:cxn>
                  <a:cxn ang="0">
                    <a:pos x="1552" y="177"/>
                  </a:cxn>
                  <a:cxn ang="0">
                    <a:pos x="1861" y="229"/>
                  </a:cxn>
                  <a:cxn ang="0">
                    <a:pos x="1781" y="271"/>
                  </a:cxn>
                  <a:cxn ang="0">
                    <a:pos x="1645" y="362"/>
                  </a:cxn>
                  <a:cxn ang="0">
                    <a:pos x="1551" y="464"/>
                  </a:cxn>
                  <a:cxn ang="0">
                    <a:pos x="1576" y="352"/>
                  </a:cxn>
                  <a:cxn ang="0">
                    <a:pos x="1537" y="334"/>
                  </a:cxn>
                  <a:cxn ang="0">
                    <a:pos x="1286" y="430"/>
                  </a:cxn>
                  <a:cxn ang="0">
                    <a:pos x="1320" y="551"/>
                  </a:cxn>
                  <a:cxn ang="0">
                    <a:pos x="1178" y="673"/>
                  </a:cxn>
                  <a:cxn ang="0">
                    <a:pos x="1171" y="743"/>
                  </a:cxn>
                  <a:cxn ang="0">
                    <a:pos x="1163" y="703"/>
                  </a:cxn>
                  <a:cxn ang="0">
                    <a:pos x="1103" y="681"/>
                  </a:cxn>
                  <a:cxn ang="0">
                    <a:pos x="1063" y="693"/>
                  </a:cxn>
                  <a:cxn ang="0">
                    <a:pos x="1117" y="708"/>
                  </a:cxn>
                  <a:cxn ang="0">
                    <a:pos x="1094" y="758"/>
                  </a:cxn>
                  <a:cxn ang="0">
                    <a:pos x="1063" y="876"/>
                  </a:cxn>
                  <a:cxn ang="0">
                    <a:pos x="976" y="913"/>
                  </a:cxn>
                  <a:cxn ang="0">
                    <a:pos x="949" y="972"/>
                  </a:cxn>
                  <a:cxn ang="0">
                    <a:pos x="916" y="1064"/>
                  </a:cxn>
                  <a:cxn ang="0">
                    <a:pos x="881" y="1020"/>
                  </a:cxn>
                  <a:cxn ang="0">
                    <a:pos x="851" y="1054"/>
                  </a:cxn>
                  <a:cxn ang="0">
                    <a:pos x="905" y="1138"/>
                  </a:cxn>
                  <a:cxn ang="0">
                    <a:pos x="840" y="1064"/>
                  </a:cxn>
                  <a:cxn ang="0">
                    <a:pos x="827" y="970"/>
                  </a:cxn>
                  <a:cxn ang="0">
                    <a:pos x="791" y="953"/>
                  </a:cxn>
                  <a:cxn ang="0">
                    <a:pos x="714" y="905"/>
                  </a:cxn>
                  <a:cxn ang="0">
                    <a:pos x="626" y="981"/>
                  </a:cxn>
                  <a:cxn ang="0">
                    <a:pos x="599" y="1068"/>
                  </a:cxn>
                  <a:cxn ang="0">
                    <a:pos x="549" y="975"/>
                  </a:cxn>
                  <a:cxn ang="0">
                    <a:pos x="527" y="915"/>
                  </a:cxn>
                  <a:cxn ang="0">
                    <a:pos x="471" y="865"/>
                  </a:cxn>
                  <a:cxn ang="0">
                    <a:pos x="362" y="856"/>
                  </a:cxn>
                  <a:cxn ang="0">
                    <a:pos x="273" y="802"/>
                  </a:cxn>
                  <a:cxn ang="0">
                    <a:pos x="293" y="863"/>
                  </a:cxn>
                  <a:cxn ang="0">
                    <a:pos x="382" y="893"/>
                  </a:cxn>
                  <a:cxn ang="0">
                    <a:pos x="359" y="942"/>
                  </a:cxn>
                  <a:cxn ang="0">
                    <a:pos x="251" y="1006"/>
                  </a:cxn>
                  <a:cxn ang="0">
                    <a:pos x="189" y="963"/>
                  </a:cxn>
                  <a:cxn ang="0">
                    <a:pos x="127" y="865"/>
                  </a:cxn>
                  <a:cxn ang="0">
                    <a:pos x="111" y="751"/>
                  </a:cxn>
                  <a:cxn ang="0">
                    <a:pos x="74" y="724"/>
                  </a:cxn>
                  <a:cxn ang="0">
                    <a:pos x="13" y="704"/>
                  </a:cxn>
                  <a:cxn ang="0">
                    <a:pos x="35" y="658"/>
                  </a:cxn>
                  <a:cxn ang="0">
                    <a:pos x="181" y="649"/>
                  </a:cxn>
                  <a:cxn ang="0">
                    <a:pos x="251" y="675"/>
                  </a:cxn>
                  <a:cxn ang="0">
                    <a:pos x="315" y="715"/>
                  </a:cxn>
                  <a:cxn ang="0">
                    <a:pos x="322" y="646"/>
                  </a:cxn>
                  <a:cxn ang="0">
                    <a:pos x="329" y="595"/>
                  </a:cxn>
                  <a:cxn ang="0">
                    <a:pos x="353" y="583"/>
                  </a:cxn>
                  <a:cxn ang="0">
                    <a:pos x="392" y="588"/>
                  </a:cxn>
                  <a:cxn ang="0">
                    <a:pos x="367" y="548"/>
                  </a:cxn>
                  <a:cxn ang="0">
                    <a:pos x="362" y="493"/>
                  </a:cxn>
                  <a:cxn ang="0">
                    <a:pos x="370" y="386"/>
                  </a:cxn>
                  <a:cxn ang="0">
                    <a:pos x="391" y="297"/>
                  </a:cxn>
                  <a:cxn ang="0">
                    <a:pos x="429" y="195"/>
                  </a:cxn>
                  <a:cxn ang="0">
                    <a:pos x="473" y="143"/>
                  </a:cxn>
                  <a:cxn ang="0">
                    <a:pos x="559" y="206"/>
                  </a:cxn>
                  <a:cxn ang="0">
                    <a:pos x="593" y="124"/>
                  </a:cxn>
                  <a:cxn ang="0">
                    <a:pos x="746" y="46"/>
                  </a:cxn>
                </a:cxnLst>
                <a:rect l="0" t="0" r="r" b="b"/>
                <a:pathLst>
                  <a:path w="1900" h="1148">
                    <a:moveTo>
                      <a:pt x="906" y="0"/>
                    </a:moveTo>
                    <a:lnTo>
                      <a:pt x="917" y="1"/>
                    </a:lnTo>
                    <a:lnTo>
                      <a:pt x="926" y="6"/>
                    </a:lnTo>
                    <a:lnTo>
                      <a:pt x="933" y="14"/>
                    </a:lnTo>
                    <a:lnTo>
                      <a:pt x="936" y="22"/>
                    </a:lnTo>
                    <a:lnTo>
                      <a:pt x="979" y="22"/>
                    </a:lnTo>
                    <a:lnTo>
                      <a:pt x="1000" y="29"/>
                    </a:lnTo>
                    <a:lnTo>
                      <a:pt x="1013" y="35"/>
                    </a:lnTo>
                    <a:lnTo>
                      <a:pt x="1018" y="41"/>
                    </a:lnTo>
                    <a:lnTo>
                      <a:pt x="1018" y="49"/>
                    </a:lnTo>
                    <a:lnTo>
                      <a:pt x="1013" y="55"/>
                    </a:lnTo>
                    <a:lnTo>
                      <a:pt x="1005" y="61"/>
                    </a:lnTo>
                    <a:lnTo>
                      <a:pt x="994" y="68"/>
                    </a:lnTo>
                    <a:lnTo>
                      <a:pt x="981" y="74"/>
                    </a:lnTo>
                    <a:lnTo>
                      <a:pt x="959" y="87"/>
                    </a:lnTo>
                    <a:lnTo>
                      <a:pt x="950" y="90"/>
                    </a:lnTo>
                    <a:lnTo>
                      <a:pt x="945" y="95"/>
                    </a:lnTo>
                    <a:lnTo>
                      <a:pt x="945" y="97"/>
                    </a:lnTo>
                    <a:lnTo>
                      <a:pt x="944" y="98"/>
                    </a:lnTo>
                    <a:lnTo>
                      <a:pt x="944" y="103"/>
                    </a:lnTo>
                    <a:lnTo>
                      <a:pt x="945" y="104"/>
                    </a:lnTo>
                    <a:lnTo>
                      <a:pt x="949" y="104"/>
                    </a:lnTo>
                    <a:lnTo>
                      <a:pt x="961" y="98"/>
                    </a:lnTo>
                    <a:lnTo>
                      <a:pt x="973" y="90"/>
                    </a:lnTo>
                    <a:lnTo>
                      <a:pt x="986" y="79"/>
                    </a:lnTo>
                    <a:lnTo>
                      <a:pt x="994" y="85"/>
                    </a:lnTo>
                    <a:lnTo>
                      <a:pt x="1007" y="90"/>
                    </a:lnTo>
                    <a:lnTo>
                      <a:pt x="1039" y="98"/>
                    </a:lnTo>
                    <a:lnTo>
                      <a:pt x="1057" y="102"/>
                    </a:lnTo>
                    <a:lnTo>
                      <a:pt x="1071" y="104"/>
                    </a:lnTo>
                    <a:lnTo>
                      <a:pt x="1079" y="105"/>
                    </a:lnTo>
                    <a:lnTo>
                      <a:pt x="1123" y="105"/>
                    </a:lnTo>
                    <a:lnTo>
                      <a:pt x="1123" y="99"/>
                    </a:lnTo>
                    <a:lnTo>
                      <a:pt x="1128" y="92"/>
                    </a:lnTo>
                    <a:lnTo>
                      <a:pt x="1131" y="90"/>
                    </a:lnTo>
                    <a:lnTo>
                      <a:pt x="1135" y="89"/>
                    </a:lnTo>
                    <a:lnTo>
                      <a:pt x="1140" y="89"/>
                    </a:lnTo>
                    <a:lnTo>
                      <a:pt x="1163" y="92"/>
                    </a:lnTo>
                    <a:lnTo>
                      <a:pt x="1180" y="95"/>
                    </a:lnTo>
                    <a:lnTo>
                      <a:pt x="1190" y="99"/>
                    </a:lnTo>
                    <a:lnTo>
                      <a:pt x="1196" y="104"/>
                    </a:lnTo>
                    <a:lnTo>
                      <a:pt x="1197" y="108"/>
                    </a:lnTo>
                    <a:lnTo>
                      <a:pt x="1195" y="115"/>
                    </a:lnTo>
                    <a:lnTo>
                      <a:pt x="1191" y="119"/>
                    </a:lnTo>
                    <a:lnTo>
                      <a:pt x="1192" y="127"/>
                    </a:lnTo>
                    <a:lnTo>
                      <a:pt x="1195" y="136"/>
                    </a:lnTo>
                    <a:lnTo>
                      <a:pt x="1200" y="143"/>
                    </a:lnTo>
                    <a:lnTo>
                      <a:pt x="1206" y="149"/>
                    </a:lnTo>
                    <a:lnTo>
                      <a:pt x="1215" y="152"/>
                    </a:lnTo>
                    <a:lnTo>
                      <a:pt x="1220" y="149"/>
                    </a:lnTo>
                    <a:lnTo>
                      <a:pt x="1221" y="147"/>
                    </a:lnTo>
                    <a:lnTo>
                      <a:pt x="1222" y="143"/>
                    </a:lnTo>
                    <a:lnTo>
                      <a:pt x="1224" y="141"/>
                    </a:lnTo>
                    <a:lnTo>
                      <a:pt x="1225" y="137"/>
                    </a:lnTo>
                    <a:lnTo>
                      <a:pt x="1225" y="134"/>
                    </a:lnTo>
                    <a:lnTo>
                      <a:pt x="1234" y="136"/>
                    </a:lnTo>
                    <a:lnTo>
                      <a:pt x="1244" y="143"/>
                    </a:lnTo>
                    <a:lnTo>
                      <a:pt x="1251" y="144"/>
                    </a:lnTo>
                    <a:lnTo>
                      <a:pt x="1316" y="144"/>
                    </a:lnTo>
                    <a:lnTo>
                      <a:pt x="1318" y="137"/>
                    </a:lnTo>
                    <a:lnTo>
                      <a:pt x="1320" y="128"/>
                    </a:lnTo>
                    <a:lnTo>
                      <a:pt x="1325" y="122"/>
                    </a:lnTo>
                    <a:lnTo>
                      <a:pt x="1331" y="117"/>
                    </a:lnTo>
                    <a:lnTo>
                      <a:pt x="1342" y="113"/>
                    </a:lnTo>
                    <a:lnTo>
                      <a:pt x="1355" y="112"/>
                    </a:lnTo>
                    <a:lnTo>
                      <a:pt x="1385" y="114"/>
                    </a:lnTo>
                    <a:lnTo>
                      <a:pt x="1413" y="118"/>
                    </a:lnTo>
                    <a:lnTo>
                      <a:pt x="1438" y="126"/>
                    </a:lnTo>
                    <a:lnTo>
                      <a:pt x="1446" y="129"/>
                    </a:lnTo>
                    <a:lnTo>
                      <a:pt x="1451" y="134"/>
                    </a:lnTo>
                    <a:lnTo>
                      <a:pt x="1454" y="141"/>
                    </a:lnTo>
                    <a:lnTo>
                      <a:pt x="1459" y="146"/>
                    </a:lnTo>
                    <a:lnTo>
                      <a:pt x="1466" y="149"/>
                    </a:lnTo>
                    <a:lnTo>
                      <a:pt x="1476" y="151"/>
                    </a:lnTo>
                    <a:lnTo>
                      <a:pt x="1496" y="148"/>
                    </a:lnTo>
                    <a:lnTo>
                      <a:pt x="1506" y="148"/>
                    </a:lnTo>
                    <a:lnTo>
                      <a:pt x="1525" y="149"/>
                    </a:lnTo>
                    <a:lnTo>
                      <a:pt x="1537" y="154"/>
                    </a:lnTo>
                    <a:lnTo>
                      <a:pt x="1547" y="163"/>
                    </a:lnTo>
                    <a:lnTo>
                      <a:pt x="1552" y="177"/>
                    </a:lnTo>
                    <a:lnTo>
                      <a:pt x="1646" y="178"/>
                    </a:lnTo>
                    <a:lnTo>
                      <a:pt x="1650" y="180"/>
                    </a:lnTo>
                    <a:lnTo>
                      <a:pt x="1654" y="183"/>
                    </a:lnTo>
                    <a:lnTo>
                      <a:pt x="1659" y="187"/>
                    </a:lnTo>
                    <a:lnTo>
                      <a:pt x="1665" y="192"/>
                    </a:lnTo>
                    <a:lnTo>
                      <a:pt x="1669" y="195"/>
                    </a:lnTo>
                    <a:lnTo>
                      <a:pt x="1673" y="196"/>
                    </a:lnTo>
                    <a:lnTo>
                      <a:pt x="1675" y="195"/>
                    </a:lnTo>
                    <a:lnTo>
                      <a:pt x="1675" y="188"/>
                    </a:lnTo>
                    <a:lnTo>
                      <a:pt x="1673" y="178"/>
                    </a:lnTo>
                    <a:lnTo>
                      <a:pt x="1673" y="175"/>
                    </a:lnTo>
                    <a:lnTo>
                      <a:pt x="1678" y="172"/>
                    </a:lnTo>
                    <a:lnTo>
                      <a:pt x="1684" y="171"/>
                    </a:lnTo>
                    <a:lnTo>
                      <a:pt x="1693" y="171"/>
                    </a:lnTo>
                    <a:lnTo>
                      <a:pt x="1728" y="175"/>
                    </a:lnTo>
                    <a:lnTo>
                      <a:pt x="1759" y="183"/>
                    </a:lnTo>
                    <a:lnTo>
                      <a:pt x="1789" y="196"/>
                    </a:lnTo>
                    <a:lnTo>
                      <a:pt x="1815" y="210"/>
                    </a:lnTo>
                    <a:lnTo>
                      <a:pt x="1828" y="216"/>
                    </a:lnTo>
                    <a:lnTo>
                      <a:pt x="1861" y="229"/>
                    </a:lnTo>
                    <a:lnTo>
                      <a:pt x="1877" y="236"/>
                    </a:lnTo>
                    <a:lnTo>
                      <a:pt x="1890" y="245"/>
                    </a:lnTo>
                    <a:lnTo>
                      <a:pt x="1900" y="254"/>
                    </a:lnTo>
                    <a:lnTo>
                      <a:pt x="1882" y="259"/>
                    </a:lnTo>
                    <a:lnTo>
                      <a:pt x="1876" y="264"/>
                    </a:lnTo>
                    <a:lnTo>
                      <a:pt x="1872" y="270"/>
                    </a:lnTo>
                    <a:lnTo>
                      <a:pt x="1867" y="283"/>
                    </a:lnTo>
                    <a:lnTo>
                      <a:pt x="1862" y="285"/>
                    </a:lnTo>
                    <a:lnTo>
                      <a:pt x="1851" y="281"/>
                    </a:lnTo>
                    <a:lnTo>
                      <a:pt x="1838" y="273"/>
                    </a:lnTo>
                    <a:lnTo>
                      <a:pt x="1826" y="263"/>
                    </a:lnTo>
                    <a:lnTo>
                      <a:pt x="1812" y="254"/>
                    </a:lnTo>
                    <a:lnTo>
                      <a:pt x="1797" y="250"/>
                    </a:lnTo>
                    <a:lnTo>
                      <a:pt x="1794" y="250"/>
                    </a:lnTo>
                    <a:lnTo>
                      <a:pt x="1792" y="251"/>
                    </a:lnTo>
                    <a:lnTo>
                      <a:pt x="1792" y="254"/>
                    </a:lnTo>
                    <a:lnTo>
                      <a:pt x="1791" y="255"/>
                    </a:lnTo>
                    <a:lnTo>
                      <a:pt x="1791" y="264"/>
                    </a:lnTo>
                    <a:lnTo>
                      <a:pt x="1787" y="268"/>
                    </a:lnTo>
                    <a:lnTo>
                      <a:pt x="1781" y="271"/>
                    </a:lnTo>
                    <a:lnTo>
                      <a:pt x="1768" y="276"/>
                    </a:lnTo>
                    <a:lnTo>
                      <a:pt x="1763" y="281"/>
                    </a:lnTo>
                    <a:lnTo>
                      <a:pt x="1762" y="289"/>
                    </a:lnTo>
                    <a:lnTo>
                      <a:pt x="1763" y="292"/>
                    </a:lnTo>
                    <a:lnTo>
                      <a:pt x="1767" y="295"/>
                    </a:lnTo>
                    <a:lnTo>
                      <a:pt x="1772" y="299"/>
                    </a:lnTo>
                    <a:lnTo>
                      <a:pt x="1777" y="304"/>
                    </a:lnTo>
                    <a:lnTo>
                      <a:pt x="1779" y="308"/>
                    </a:lnTo>
                    <a:lnTo>
                      <a:pt x="1779" y="312"/>
                    </a:lnTo>
                    <a:lnTo>
                      <a:pt x="1776" y="315"/>
                    </a:lnTo>
                    <a:lnTo>
                      <a:pt x="1766" y="318"/>
                    </a:lnTo>
                    <a:lnTo>
                      <a:pt x="1749" y="319"/>
                    </a:lnTo>
                    <a:lnTo>
                      <a:pt x="1734" y="323"/>
                    </a:lnTo>
                    <a:lnTo>
                      <a:pt x="1719" y="332"/>
                    </a:lnTo>
                    <a:lnTo>
                      <a:pt x="1705" y="343"/>
                    </a:lnTo>
                    <a:lnTo>
                      <a:pt x="1690" y="354"/>
                    </a:lnTo>
                    <a:lnTo>
                      <a:pt x="1674" y="362"/>
                    </a:lnTo>
                    <a:lnTo>
                      <a:pt x="1656" y="366"/>
                    </a:lnTo>
                    <a:lnTo>
                      <a:pt x="1651" y="365"/>
                    </a:lnTo>
                    <a:lnTo>
                      <a:pt x="1645" y="362"/>
                    </a:lnTo>
                    <a:lnTo>
                      <a:pt x="1639" y="358"/>
                    </a:lnTo>
                    <a:lnTo>
                      <a:pt x="1630" y="356"/>
                    </a:lnTo>
                    <a:lnTo>
                      <a:pt x="1621" y="356"/>
                    </a:lnTo>
                    <a:lnTo>
                      <a:pt x="1613" y="358"/>
                    </a:lnTo>
                    <a:lnTo>
                      <a:pt x="1602" y="366"/>
                    </a:lnTo>
                    <a:lnTo>
                      <a:pt x="1592" y="378"/>
                    </a:lnTo>
                    <a:lnTo>
                      <a:pt x="1581" y="398"/>
                    </a:lnTo>
                    <a:lnTo>
                      <a:pt x="1580" y="402"/>
                    </a:lnTo>
                    <a:lnTo>
                      <a:pt x="1580" y="412"/>
                    </a:lnTo>
                    <a:lnTo>
                      <a:pt x="1581" y="415"/>
                    </a:lnTo>
                    <a:lnTo>
                      <a:pt x="1581" y="417"/>
                    </a:lnTo>
                    <a:lnTo>
                      <a:pt x="1579" y="422"/>
                    </a:lnTo>
                    <a:lnTo>
                      <a:pt x="1575" y="427"/>
                    </a:lnTo>
                    <a:lnTo>
                      <a:pt x="1570" y="434"/>
                    </a:lnTo>
                    <a:lnTo>
                      <a:pt x="1567" y="441"/>
                    </a:lnTo>
                    <a:lnTo>
                      <a:pt x="1565" y="446"/>
                    </a:lnTo>
                    <a:lnTo>
                      <a:pt x="1561" y="450"/>
                    </a:lnTo>
                    <a:lnTo>
                      <a:pt x="1556" y="454"/>
                    </a:lnTo>
                    <a:lnTo>
                      <a:pt x="1552" y="458"/>
                    </a:lnTo>
                    <a:lnTo>
                      <a:pt x="1551" y="464"/>
                    </a:lnTo>
                    <a:lnTo>
                      <a:pt x="1542" y="468"/>
                    </a:lnTo>
                    <a:lnTo>
                      <a:pt x="1535" y="475"/>
                    </a:lnTo>
                    <a:lnTo>
                      <a:pt x="1530" y="485"/>
                    </a:lnTo>
                    <a:lnTo>
                      <a:pt x="1520" y="503"/>
                    </a:lnTo>
                    <a:lnTo>
                      <a:pt x="1515" y="495"/>
                    </a:lnTo>
                    <a:lnTo>
                      <a:pt x="1511" y="484"/>
                    </a:lnTo>
                    <a:lnTo>
                      <a:pt x="1507" y="469"/>
                    </a:lnTo>
                    <a:lnTo>
                      <a:pt x="1505" y="454"/>
                    </a:lnTo>
                    <a:lnTo>
                      <a:pt x="1503" y="440"/>
                    </a:lnTo>
                    <a:lnTo>
                      <a:pt x="1503" y="430"/>
                    </a:lnTo>
                    <a:lnTo>
                      <a:pt x="1506" y="419"/>
                    </a:lnTo>
                    <a:lnTo>
                      <a:pt x="1512" y="409"/>
                    </a:lnTo>
                    <a:lnTo>
                      <a:pt x="1521" y="402"/>
                    </a:lnTo>
                    <a:lnTo>
                      <a:pt x="1528" y="397"/>
                    </a:lnTo>
                    <a:lnTo>
                      <a:pt x="1539" y="387"/>
                    </a:lnTo>
                    <a:lnTo>
                      <a:pt x="1549" y="375"/>
                    </a:lnTo>
                    <a:lnTo>
                      <a:pt x="1556" y="362"/>
                    </a:lnTo>
                    <a:lnTo>
                      <a:pt x="1562" y="357"/>
                    </a:lnTo>
                    <a:lnTo>
                      <a:pt x="1569" y="354"/>
                    </a:lnTo>
                    <a:lnTo>
                      <a:pt x="1576" y="352"/>
                    </a:lnTo>
                    <a:lnTo>
                      <a:pt x="1585" y="348"/>
                    </a:lnTo>
                    <a:lnTo>
                      <a:pt x="1596" y="341"/>
                    </a:lnTo>
                    <a:lnTo>
                      <a:pt x="1601" y="333"/>
                    </a:lnTo>
                    <a:lnTo>
                      <a:pt x="1602" y="328"/>
                    </a:lnTo>
                    <a:lnTo>
                      <a:pt x="1601" y="324"/>
                    </a:lnTo>
                    <a:lnTo>
                      <a:pt x="1594" y="319"/>
                    </a:lnTo>
                    <a:lnTo>
                      <a:pt x="1591" y="319"/>
                    </a:lnTo>
                    <a:lnTo>
                      <a:pt x="1580" y="333"/>
                    </a:lnTo>
                    <a:lnTo>
                      <a:pt x="1570" y="343"/>
                    </a:lnTo>
                    <a:lnTo>
                      <a:pt x="1564" y="348"/>
                    </a:lnTo>
                    <a:lnTo>
                      <a:pt x="1559" y="349"/>
                    </a:lnTo>
                    <a:lnTo>
                      <a:pt x="1555" y="349"/>
                    </a:lnTo>
                    <a:lnTo>
                      <a:pt x="1554" y="347"/>
                    </a:lnTo>
                    <a:lnTo>
                      <a:pt x="1552" y="343"/>
                    </a:lnTo>
                    <a:lnTo>
                      <a:pt x="1554" y="341"/>
                    </a:lnTo>
                    <a:lnTo>
                      <a:pt x="1555" y="337"/>
                    </a:lnTo>
                    <a:lnTo>
                      <a:pt x="1556" y="334"/>
                    </a:lnTo>
                    <a:lnTo>
                      <a:pt x="1547" y="333"/>
                    </a:lnTo>
                    <a:lnTo>
                      <a:pt x="1542" y="333"/>
                    </a:lnTo>
                    <a:lnTo>
                      <a:pt x="1537" y="334"/>
                    </a:lnTo>
                    <a:lnTo>
                      <a:pt x="1532" y="334"/>
                    </a:lnTo>
                    <a:lnTo>
                      <a:pt x="1517" y="336"/>
                    </a:lnTo>
                    <a:lnTo>
                      <a:pt x="1506" y="342"/>
                    </a:lnTo>
                    <a:lnTo>
                      <a:pt x="1497" y="351"/>
                    </a:lnTo>
                    <a:lnTo>
                      <a:pt x="1491" y="362"/>
                    </a:lnTo>
                    <a:lnTo>
                      <a:pt x="1486" y="377"/>
                    </a:lnTo>
                    <a:lnTo>
                      <a:pt x="1463" y="377"/>
                    </a:lnTo>
                    <a:lnTo>
                      <a:pt x="1456" y="376"/>
                    </a:lnTo>
                    <a:lnTo>
                      <a:pt x="1448" y="372"/>
                    </a:lnTo>
                    <a:lnTo>
                      <a:pt x="1439" y="370"/>
                    </a:lnTo>
                    <a:lnTo>
                      <a:pt x="1428" y="368"/>
                    </a:lnTo>
                    <a:lnTo>
                      <a:pt x="1417" y="368"/>
                    </a:lnTo>
                    <a:lnTo>
                      <a:pt x="1401" y="370"/>
                    </a:lnTo>
                    <a:lnTo>
                      <a:pt x="1382" y="372"/>
                    </a:lnTo>
                    <a:lnTo>
                      <a:pt x="1364" y="375"/>
                    </a:lnTo>
                    <a:lnTo>
                      <a:pt x="1352" y="377"/>
                    </a:lnTo>
                    <a:lnTo>
                      <a:pt x="1339" y="383"/>
                    </a:lnTo>
                    <a:lnTo>
                      <a:pt x="1326" y="392"/>
                    </a:lnTo>
                    <a:lnTo>
                      <a:pt x="1296" y="422"/>
                    </a:lnTo>
                    <a:lnTo>
                      <a:pt x="1286" y="430"/>
                    </a:lnTo>
                    <a:lnTo>
                      <a:pt x="1278" y="439"/>
                    </a:lnTo>
                    <a:lnTo>
                      <a:pt x="1274" y="448"/>
                    </a:lnTo>
                    <a:lnTo>
                      <a:pt x="1275" y="450"/>
                    </a:lnTo>
                    <a:lnTo>
                      <a:pt x="1278" y="456"/>
                    </a:lnTo>
                    <a:lnTo>
                      <a:pt x="1283" y="461"/>
                    </a:lnTo>
                    <a:lnTo>
                      <a:pt x="1290" y="465"/>
                    </a:lnTo>
                    <a:lnTo>
                      <a:pt x="1299" y="465"/>
                    </a:lnTo>
                    <a:lnTo>
                      <a:pt x="1310" y="460"/>
                    </a:lnTo>
                    <a:lnTo>
                      <a:pt x="1316" y="459"/>
                    </a:lnTo>
                    <a:lnTo>
                      <a:pt x="1323" y="464"/>
                    </a:lnTo>
                    <a:lnTo>
                      <a:pt x="1330" y="470"/>
                    </a:lnTo>
                    <a:lnTo>
                      <a:pt x="1334" y="479"/>
                    </a:lnTo>
                    <a:lnTo>
                      <a:pt x="1337" y="487"/>
                    </a:lnTo>
                    <a:lnTo>
                      <a:pt x="1334" y="499"/>
                    </a:lnTo>
                    <a:lnTo>
                      <a:pt x="1329" y="509"/>
                    </a:lnTo>
                    <a:lnTo>
                      <a:pt x="1326" y="517"/>
                    </a:lnTo>
                    <a:lnTo>
                      <a:pt x="1325" y="524"/>
                    </a:lnTo>
                    <a:lnTo>
                      <a:pt x="1326" y="532"/>
                    </a:lnTo>
                    <a:lnTo>
                      <a:pt x="1325" y="539"/>
                    </a:lnTo>
                    <a:lnTo>
                      <a:pt x="1320" y="551"/>
                    </a:lnTo>
                    <a:lnTo>
                      <a:pt x="1314" y="562"/>
                    </a:lnTo>
                    <a:lnTo>
                      <a:pt x="1306" y="570"/>
                    </a:lnTo>
                    <a:lnTo>
                      <a:pt x="1298" y="580"/>
                    </a:lnTo>
                    <a:lnTo>
                      <a:pt x="1289" y="593"/>
                    </a:lnTo>
                    <a:lnTo>
                      <a:pt x="1279" y="609"/>
                    </a:lnTo>
                    <a:lnTo>
                      <a:pt x="1268" y="621"/>
                    </a:lnTo>
                    <a:lnTo>
                      <a:pt x="1256" y="631"/>
                    </a:lnTo>
                    <a:lnTo>
                      <a:pt x="1245" y="635"/>
                    </a:lnTo>
                    <a:lnTo>
                      <a:pt x="1235" y="635"/>
                    </a:lnTo>
                    <a:lnTo>
                      <a:pt x="1226" y="632"/>
                    </a:lnTo>
                    <a:lnTo>
                      <a:pt x="1220" y="631"/>
                    </a:lnTo>
                    <a:lnTo>
                      <a:pt x="1217" y="631"/>
                    </a:lnTo>
                    <a:lnTo>
                      <a:pt x="1209" y="639"/>
                    </a:lnTo>
                    <a:lnTo>
                      <a:pt x="1204" y="646"/>
                    </a:lnTo>
                    <a:lnTo>
                      <a:pt x="1199" y="656"/>
                    </a:lnTo>
                    <a:lnTo>
                      <a:pt x="1193" y="661"/>
                    </a:lnTo>
                    <a:lnTo>
                      <a:pt x="1190" y="664"/>
                    </a:lnTo>
                    <a:lnTo>
                      <a:pt x="1185" y="669"/>
                    </a:lnTo>
                    <a:lnTo>
                      <a:pt x="1181" y="671"/>
                    </a:lnTo>
                    <a:lnTo>
                      <a:pt x="1178" y="673"/>
                    </a:lnTo>
                    <a:lnTo>
                      <a:pt x="1175" y="673"/>
                    </a:lnTo>
                    <a:lnTo>
                      <a:pt x="1175" y="676"/>
                    </a:lnTo>
                    <a:lnTo>
                      <a:pt x="1176" y="680"/>
                    </a:lnTo>
                    <a:lnTo>
                      <a:pt x="1177" y="683"/>
                    </a:lnTo>
                    <a:lnTo>
                      <a:pt x="1182" y="688"/>
                    </a:lnTo>
                    <a:lnTo>
                      <a:pt x="1190" y="697"/>
                    </a:lnTo>
                    <a:lnTo>
                      <a:pt x="1195" y="708"/>
                    </a:lnTo>
                    <a:lnTo>
                      <a:pt x="1197" y="722"/>
                    </a:lnTo>
                    <a:lnTo>
                      <a:pt x="1197" y="727"/>
                    </a:lnTo>
                    <a:lnTo>
                      <a:pt x="1196" y="731"/>
                    </a:lnTo>
                    <a:lnTo>
                      <a:pt x="1195" y="733"/>
                    </a:lnTo>
                    <a:lnTo>
                      <a:pt x="1192" y="736"/>
                    </a:lnTo>
                    <a:lnTo>
                      <a:pt x="1188" y="737"/>
                    </a:lnTo>
                    <a:lnTo>
                      <a:pt x="1187" y="737"/>
                    </a:lnTo>
                    <a:lnTo>
                      <a:pt x="1185" y="738"/>
                    </a:lnTo>
                    <a:lnTo>
                      <a:pt x="1181" y="738"/>
                    </a:lnTo>
                    <a:lnTo>
                      <a:pt x="1178" y="739"/>
                    </a:lnTo>
                    <a:lnTo>
                      <a:pt x="1176" y="742"/>
                    </a:lnTo>
                    <a:lnTo>
                      <a:pt x="1173" y="743"/>
                    </a:lnTo>
                    <a:lnTo>
                      <a:pt x="1171" y="743"/>
                    </a:lnTo>
                    <a:lnTo>
                      <a:pt x="1168" y="746"/>
                    </a:lnTo>
                    <a:lnTo>
                      <a:pt x="1162" y="746"/>
                    </a:lnTo>
                    <a:lnTo>
                      <a:pt x="1162" y="743"/>
                    </a:lnTo>
                    <a:lnTo>
                      <a:pt x="1165" y="741"/>
                    </a:lnTo>
                    <a:lnTo>
                      <a:pt x="1162" y="738"/>
                    </a:lnTo>
                    <a:lnTo>
                      <a:pt x="1162" y="734"/>
                    </a:lnTo>
                    <a:lnTo>
                      <a:pt x="1165" y="729"/>
                    </a:lnTo>
                    <a:lnTo>
                      <a:pt x="1166" y="728"/>
                    </a:lnTo>
                    <a:lnTo>
                      <a:pt x="1166" y="727"/>
                    </a:lnTo>
                    <a:lnTo>
                      <a:pt x="1165" y="724"/>
                    </a:lnTo>
                    <a:lnTo>
                      <a:pt x="1165" y="722"/>
                    </a:lnTo>
                    <a:lnTo>
                      <a:pt x="1163" y="719"/>
                    </a:lnTo>
                    <a:lnTo>
                      <a:pt x="1162" y="719"/>
                    </a:lnTo>
                    <a:lnTo>
                      <a:pt x="1160" y="717"/>
                    </a:lnTo>
                    <a:lnTo>
                      <a:pt x="1160" y="713"/>
                    </a:lnTo>
                    <a:lnTo>
                      <a:pt x="1162" y="713"/>
                    </a:lnTo>
                    <a:lnTo>
                      <a:pt x="1165" y="712"/>
                    </a:lnTo>
                    <a:lnTo>
                      <a:pt x="1166" y="709"/>
                    </a:lnTo>
                    <a:lnTo>
                      <a:pt x="1166" y="708"/>
                    </a:lnTo>
                    <a:lnTo>
                      <a:pt x="1163" y="703"/>
                    </a:lnTo>
                    <a:lnTo>
                      <a:pt x="1161" y="700"/>
                    </a:lnTo>
                    <a:lnTo>
                      <a:pt x="1157" y="699"/>
                    </a:lnTo>
                    <a:lnTo>
                      <a:pt x="1153" y="699"/>
                    </a:lnTo>
                    <a:lnTo>
                      <a:pt x="1151" y="702"/>
                    </a:lnTo>
                    <a:lnTo>
                      <a:pt x="1150" y="702"/>
                    </a:lnTo>
                    <a:lnTo>
                      <a:pt x="1147" y="699"/>
                    </a:lnTo>
                    <a:lnTo>
                      <a:pt x="1146" y="697"/>
                    </a:lnTo>
                    <a:lnTo>
                      <a:pt x="1146" y="692"/>
                    </a:lnTo>
                    <a:lnTo>
                      <a:pt x="1150" y="688"/>
                    </a:lnTo>
                    <a:lnTo>
                      <a:pt x="1150" y="676"/>
                    </a:lnTo>
                    <a:lnTo>
                      <a:pt x="1146" y="676"/>
                    </a:lnTo>
                    <a:lnTo>
                      <a:pt x="1143" y="675"/>
                    </a:lnTo>
                    <a:lnTo>
                      <a:pt x="1142" y="674"/>
                    </a:lnTo>
                    <a:lnTo>
                      <a:pt x="1140" y="673"/>
                    </a:lnTo>
                    <a:lnTo>
                      <a:pt x="1137" y="673"/>
                    </a:lnTo>
                    <a:lnTo>
                      <a:pt x="1127" y="675"/>
                    </a:lnTo>
                    <a:lnTo>
                      <a:pt x="1119" y="679"/>
                    </a:lnTo>
                    <a:lnTo>
                      <a:pt x="1111" y="683"/>
                    </a:lnTo>
                    <a:lnTo>
                      <a:pt x="1103" y="685"/>
                    </a:lnTo>
                    <a:lnTo>
                      <a:pt x="1103" y="681"/>
                    </a:lnTo>
                    <a:lnTo>
                      <a:pt x="1106" y="679"/>
                    </a:lnTo>
                    <a:lnTo>
                      <a:pt x="1108" y="674"/>
                    </a:lnTo>
                    <a:lnTo>
                      <a:pt x="1111" y="670"/>
                    </a:lnTo>
                    <a:lnTo>
                      <a:pt x="1111" y="668"/>
                    </a:lnTo>
                    <a:lnTo>
                      <a:pt x="1108" y="663"/>
                    </a:lnTo>
                    <a:lnTo>
                      <a:pt x="1103" y="660"/>
                    </a:lnTo>
                    <a:lnTo>
                      <a:pt x="1101" y="660"/>
                    </a:lnTo>
                    <a:lnTo>
                      <a:pt x="1097" y="664"/>
                    </a:lnTo>
                    <a:lnTo>
                      <a:pt x="1097" y="665"/>
                    </a:lnTo>
                    <a:lnTo>
                      <a:pt x="1093" y="670"/>
                    </a:lnTo>
                    <a:lnTo>
                      <a:pt x="1083" y="678"/>
                    </a:lnTo>
                    <a:lnTo>
                      <a:pt x="1079" y="680"/>
                    </a:lnTo>
                    <a:lnTo>
                      <a:pt x="1074" y="683"/>
                    </a:lnTo>
                    <a:lnTo>
                      <a:pt x="1071" y="683"/>
                    </a:lnTo>
                    <a:lnTo>
                      <a:pt x="1068" y="684"/>
                    </a:lnTo>
                    <a:lnTo>
                      <a:pt x="1066" y="684"/>
                    </a:lnTo>
                    <a:lnTo>
                      <a:pt x="1063" y="685"/>
                    </a:lnTo>
                    <a:lnTo>
                      <a:pt x="1062" y="688"/>
                    </a:lnTo>
                    <a:lnTo>
                      <a:pt x="1062" y="690"/>
                    </a:lnTo>
                    <a:lnTo>
                      <a:pt x="1063" y="693"/>
                    </a:lnTo>
                    <a:lnTo>
                      <a:pt x="1064" y="694"/>
                    </a:lnTo>
                    <a:lnTo>
                      <a:pt x="1069" y="697"/>
                    </a:lnTo>
                    <a:lnTo>
                      <a:pt x="1073" y="700"/>
                    </a:lnTo>
                    <a:lnTo>
                      <a:pt x="1074" y="703"/>
                    </a:lnTo>
                    <a:lnTo>
                      <a:pt x="1074" y="704"/>
                    </a:lnTo>
                    <a:lnTo>
                      <a:pt x="1076" y="707"/>
                    </a:lnTo>
                    <a:lnTo>
                      <a:pt x="1081" y="709"/>
                    </a:lnTo>
                    <a:lnTo>
                      <a:pt x="1089" y="709"/>
                    </a:lnTo>
                    <a:lnTo>
                      <a:pt x="1091" y="708"/>
                    </a:lnTo>
                    <a:lnTo>
                      <a:pt x="1091" y="707"/>
                    </a:lnTo>
                    <a:lnTo>
                      <a:pt x="1092" y="704"/>
                    </a:lnTo>
                    <a:lnTo>
                      <a:pt x="1093" y="703"/>
                    </a:lnTo>
                    <a:lnTo>
                      <a:pt x="1093" y="702"/>
                    </a:lnTo>
                    <a:lnTo>
                      <a:pt x="1094" y="700"/>
                    </a:lnTo>
                    <a:lnTo>
                      <a:pt x="1097" y="700"/>
                    </a:lnTo>
                    <a:lnTo>
                      <a:pt x="1099" y="702"/>
                    </a:lnTo>
                    <a:lnTo>
                      <a:pt x="1103" y="705"/>
                    </a:lnTo>
                    <a:lnTo>
                      <a:pt x="1106" y="707"/>
                    </a:lnTo>
                    <a:lnTo>
                      <a:pt x="1114" y="707"/>
                    </a:lnTo>
                    <a:lnTo>
                      <a:pt x="1117" y="708"/>
                    </a:lnTo>
                    <a:lnTo>
                      <a:pt x="1118" y="709"/>
                    </a:lnTo>
                    <a:lnTo>
                      <a:pt x="1111" y="714"/>
                    </a:lnTo>
                    <a:lnTo>
                      <a:pt x="1102" y="717"/>
                    </a:lnTo>
                    <a:lnTo>
                      <a:pt x="1094" y="722"/>
                    </a:lnTo>
                    <a:lnTo>
                      <a:pt x="1089" y="728"/>
                    </a:lnTo>
                    <a:lnTo>
                      <a:pt x="1088" y="731"/>
                    </a:lnTo>
                    <a:lnTo>
                      <a:pt x="1087" y="732"/>
                    </a:lnTo>
                    <a:lnTo>
                      <a:pt x="1084" y="733"/>
                    </a:lnTo>
                    <a:lnTo>
                      <a:pt x="1083" y="734"/>
                    </a:lnTo>
                    <a:lnTo>
                      <a:pt x="1081" y="736"/>
                    </a:lnTo>
                    <a:lnTo>
                      <a:pt x="1081" y="738"/>
                    </a:lnTo>
                    <a:lnTo>
                      <a:pt x="1082" y="742"/>
                    </a:lnTo>
                    <a:lnTo>
                      <a:pt x="1083" y="744"/>
                    </a:lnTo>
                    <a:lnTo>
                      <a:pt x="1087" y="747"/>
                    </a:lnTo>
                    <a:lnTo>
                      <a:pt x="1089" y="748"/>
                    </a:lnTo>
                    <a:lnTo>
                      <a:pt x="1092" y="748"/>
                    </a:lnTo>
                    <a:lnTo>
                      <a:pt x="1092" y="756"/>
                    </a:lnTo>
                    <a:lnTo>
                      <a:pt x="1093" y="756"/>
                    </a:lnTo>
                    <a:lnTo>
                      <a:pt x="1093" y="757"/>
                    </a:lnTo>
                    <a:lnTo>
                      <a:pt x="1094" y="758"/>
                    </a:lnTo>
                    <a:lnTo>
                      <a:pt x="1096" y="761"/>
                    </a:lnTo>
                    <a:lnTo>
                      <a:pt x="1096" y="763"/>
                    </a:lnTo>
                    <a:lnTo>
                      <a:pt x="1097" y="766"/>
                    </a:lnTo>
                    <a:lnTo>
                      <a:pt x="1102" y="773"/>
                    </a:lnTo>
                    <a:lnTo>
                      <a:pt x="1106" y="781"/>
                    </a:lnTo>
                    <a:lnTo>
                      <a:pt x="1108" y="790"/>
                    </a:lnTo>
                    <a:lnTo>
                      <a:pt x="1109" y="801"/>
                    </a:lnTo>
                    <a:lnTo>
                      <a:pt x="1108" y="810"/>
                    </a:lnTo>
                    <a:lnTo>
                      <a:pt x="1104" y="817"/>
                    </a:lnTo>
                    <a:lnTo>
                      <a:pt x="1103" y="825"/>
                    </a:lnTo>
                    <a:lnTo>
                      <a:pt x="1098" y="829"/>
                    </a:lnTo>
                    <a:lnTo>
                      <a:pt x="1092" y="835"/>
                    </a:lnTo>
                    <a:lnTo>
                      <a:pt x="1087" y="842"/>
                    </a:lnTo>
                    <a:lnTo>
                      <a:pt x="1083" y="848"/>
                    </a:lnTo>
                    <a:lnTo>
                      <a:pt x="1081" y="854"/>
                    </a:lnTo>
                    <a:lnTo>
                      <a:pt x="1077" y="861"/>
                    </a:lnTo>
                    <a:lnTo>
                      <a:pt x="1073" y="868"/>
                    </a:lnTo>
                    <a:lnTo>
                      <a:pt x="1067" y="870"/>
                    </a:lnTo>
                    <a:lnTo>
                      <a:pt x="1064" y="875"/>
                    </a:lnTo>
                    <a:lnTo>
                      <a:pt x="1063" y="876"/>
                    </a:lnTo>
                    <a:lnTo>
                      <a:pt x="1060" y="878"/>
                    </a:lnTo>
                    <a:lnTo>
                      <a:pt x="1054" y="881"/>
                    </a:lnTo>
                    <a:lnTo>
                      <a:pt x="1049" y="886"/>
                    </a:lnTo>
                    <a:lnTo>
                      <a:pt x="1043" y="892"/>
                    </a:lnTo>
                    <a:lnTo>
                      <a:pt x="1037" y="895"/>
                    </a:lnTo>
                    <a:lnTo>
                      <a:pt x="1027" y="897"/>
                    </a:lnTo>
                    <a:lnTo>
                      <a:pt x="1024" y="897"/>
                    </a:lnTo>
                    <a:lnTo>
                      <a:pt x="1022" y="895"/>
                    </a:lnTo>
                    <a:lnTo>
                      <a:pt x="1019" y="893"/>
                    </a:lnTo>
                    <a:lnTo>
                      <a:pt x="1015" y="893"/>
                    </a:lnTo>
                    <a:lnTo>
                      <a:pt x="1015" y="895"/>
                    </a:lnTo>
                    <a:lnTo>
                      <a:pt x="1013" y="898"/>
                    </a:lnTo>
                    <a:lnTo>
                      <a:pt x="1012" y="900"/>
                    </a:lnTo>
                    <a:lnTo>
                      <a:pt x="1005" y="904"/>
                    </a:lnTo>
                    <a:lnTo>
                      <a:pt x="999" y="905"/>
                    </a:lnTo>
                    <a:lnTo>
                      <a:pt x="991" y="908"/>
                    </a:lnTo>
                    <a:lnTo>
                      <a:pt x="989" y="909"/>
                    </a:lnTo>
                    <a:lnTo>
                      <a:pt x="985" y="909"/>
                    </a:lnTo>
                    <a:lnTo>
                      <a:pt x="981" y="910"/>
                    </a:lnTo>
                    <a:lnTo>
                      <a:pt x="976" y="913"/>
                    </a:lnTo>
                    <a:lnTo>
                      <a:pt x="975" y="915"/>
                    </a:lnTo>
                    <a:lnTo>
                      <a:pt x="975" y="919"/>
                    </a:lnTo>
                    <a:lnTo>
                      <a:pt x="974" y="920"/>
                    </a:lnTo>
                    <a:lnTo>
                      <a:pt x="974" y="922"/>
                    </a:lnTo>
                    <a:lnTo>
                      <a:pt x="971" y="922"/>
                    </a:lnTo>
                    <a:lnTo>
                      <a:pt x="969" y="919"/>
                    </a:lnTo>
                    <a:lnTo>
                      <a:pt x="969" y="912"/>
                    </a:lnTo>
                    <a:lnTo>
                      <a:pt x="961" y="909"/>
                    </a:lnTo>
                    <a:lnTo>
                      <a:pt x="958" y="909"/>
                    </a:lnTo>
                    <a:lnTo>
                      <a:pt x="950" y="907"/>
                    </a:lnTo>
                    <a:lnTo>
                      <a:pt x="944" y="913"/>
                    </a:lnTo>
                    <a:lnTo>
                      <a:pt x="936" y="919"/>
                    </a:lnTo>
                    <a:lnTo>
                      <a:pt x="929" y="924"/>
                    </a:lnTo>
                    <a:lnTo>
                      <a:pt x="924" y="932"/>
                    </a:lnTo>
                    <a:lnTo>
                      <a:pt x="921" y="941"/>
                    </a:lnTo>
                    <a:lnTo>
                      <a:pt x="921" y="942"/>
                    </a:lnTo>
                    <a:lnTo>
                      <a:pt x="925" y="946"/>
                    </a:lnTo>
                    <a:lnTo>
                      <a:pt x="934" y="956"/>
                    </a:lnTo>
                    <a:lnTo>
                      <a:pt x="940" y="964"/>
                    </a:lnTo>
                    <a:lnTo>
                      <a:pt x="949" y="972"/>
                    </a:lnTo>
                    <a:lnTo>
                      <a:pt x="958" y="982"/>
                    </a:lnTo>
                    <a:lnTo>
                      <a:pt x="963" y="996"/>
                    </a:lnTo>
                    <a:lnTo>
                      <a:pt x="965" y="1011"/>
                    </a:lnTo>
                    <a:lnTo>
                      <a:pt x="964" y="1019"/>
                    </a:lnTo>
                    <a:lnTo>
                      <a:pt x="961" y="1025"/>
                    </a:lnTo>
                    <a:lnTo>
                      <a:pt x="960" y="1031"/>
                    </a:lnTo>
                    <a:lnTo>
                      <a:pt x="950" y="1035"/>
                    </a:lnTo>
                    <a:lnTo>
                      <a:pt x="944" y="1039"/>
                    </a:lnTo>
                    <a:lnTo>
                      <a:pt x="935" y="1044"/>
                    </a:lnTo>
                    <a:lnTo>
                      <a:pt x="934" y="1045"/>
                    </a:lnTo>
                    <a:lnTo>
                      <a:pt x="933" y="1047"/>
                    </a:lnTo>
                    <a:lnTo>
                      <a:pt x="931" y="1049"/>
                    </a:lnTo>
                    <a:lnTo>
                      <a:pt x="930" y="1051"/>
                    </a:lnTo>
                    <a:lnTo>
                      <a:pt x="929" y="1053"/>
                    </a:lnTo>
                    <a:lnTo>
                      <a:pt x="925" y="1053"/>
                    </a:lnTo>
                    <a:lnTo>
                      <a:pt x="925" y="1056"/>
                    </a:lnTo>
                    <a:lnTo>
                      <a:pt x="922" y="1058"/>
                    </a:lnTo>
                    <a:lnTo>
                      <a:pt x="921" y="1060"/>
                    </a:lnTo>
                    <a:lnTo>
                      <a:pt x="917" y="1064"/>
                    </a:lnTo>
                    <a:lnTo>
                      <a:pt x="916" y="1064"/>
                    </a:lnTo>
                    <a:lnTo>
                      <a:pt x="914" y="1061"/>
                    </a:lnTo>
                    <a:lnTo>
                      <a:pt x="912" y="1059"/>
                    </a:lnTo>
                    <a:lnTo>
                      <a:pt x="912" y="1051"/>
                    </a:lnTo>
                    <a:lnTo>
                      <a:pt x="914" y="1050"/>
                    </a:lnTo>
                    <a:lnTo>
                      <a:pt x="912" y="1047"/>
                    </a:lnTo>
                    <a:lnTo>
                      <a:pt x="911" y="1044"/>
                    </a:lnTo>
                    <a:lnTo>
                      <a:pt x="905" y="1044"/>
                    </a:lnTo>
                    <a:lnTo>
                      <a:pt x="900" y="1041"/>
                    </a:lnTo>
                    <a:lnTo>
                      <a:pt x="897" y="1039"/>
                    </a:lnTo>
                    <a:lnTo>
                      <a:pt x="897" y="1036"/>
                    </a:lnTo>
                    <a:lnTo>
                      <a:pt x="895" y="1036"/>
                    </a:lnTo>
                    <a:lnTo>
                      <a:pt x="892" y="1035"/>
                    </a:lnTo>
                    <a:lnTo>
                      <a:pt x="891" y="1034"/>
                    </a:lnTo>
                    <a:lnTo>
                      <a:pt x="891" y="1032"/>
                    </a:lnTo>
                    <a:lnTo>
                      <a:pt x="890" y="1031"/>
                    </a:lnTo>
                    <a:lnTo>
                      <a:pt x="890" y="1029"/>
                    </a:lnTo>
                    <a:lnTo>
                      <a:pt x="889" y="1027"/>
                    </a:lnTo>
                    <a:lnTo>
                      <a:pt x="887" y="1025"/>
                    </a:lnTo>
                    <a:lnTo>
                      <a:pt x="884" y="1022"/>
                    </a:lnTo>
                    <a:lnTo>
                      <a:pt x="881" y="1020"/>
                    </a:lnTo>
                    <a:lnTo>
                      <a:pt x="870" y="1016"/>
                    </a:lnTo>
                    <a:lnTo>
                      <a:pt x="869" y="1015"/>
                    </a:lnTo>
                    <a:lnTo>
                      <a:pt x="869" y="1014"/>
                    </a:lnTo>
                    <a:lnTo>
                      <a:pt x="867" y="1012"/>
                    </a:lnTo>
                    <a:lnTo>
                      <a:pt x="867" y="1011"/>
                    </a:lnTo>
                    <a:lnTo>
                      <a:pt x="866" y="1009"/>
                    </a:lnTo>
                    <a:lnTo>
                      <a:pt x="864" y="1007"/>
                    </a:lnTo>
                    <a:lnTo>
                      <a:pt x="860" y="1006"/>
                    </a:lnTo>
                    <a:lnTo>
                      <a:pt x="856" y="1006"/>
                    </a:lnTo>
                    <a:lnTo>
                      <a:pt x="855" y="1007"/>
                    </a:lnTo>
                    <a:lnTo>
                      <a:pt x="855" y="1014"/>
                    </a:lnTo>
                    <a:lnTo>
                      <a:pt x="856" y="1015"/>
                    </a:lnTo>
                    <a:lnTo>
                      <a:pt x="856" y="1019"/>
                    </a:lnTo>
                    <a:lnTo>
                      <a:pt x="855" y="1026"/>
                    </a:lnTo>
                    <a:lnTo>
                      <a:pt x="851" y="1032"/>
                    </a:lnTo>
                    <a:lnTo>
                      <a:pt x="846" y="1037"/>
                    </a:lnTo>
                    <a:lnTo>
                      <a:pt x="845" y="1045"/>
                    </a:lnTo>
                    <a:lnTo>
                      <a:pt x="845" y="1049"/>
                    </a:lnTo>
                    <a:lnTo>
                      <a:pt x="846" y="1051"/>
                    </a:lnTo>
                    <a:lnTo>
                      <a:pt x="851" y="1054"/>
                    </a:lnTo>
                    <a:lnTo>
                      <a:pt x="852" y="1055"/>
                    </a:lnTo>
                    <a:lnTo>
                      <a:pt x="855" y="1056"/>
                    </a:lnTo>
                    <a:lnTo>
                      <a:pt x="858" y="1060"/>
                    </a:lnTo>
                    <a:lnTo>
                      <a:pt x="858" y="1064"/>
                    </a:lnTo>
                    <a:lnTo>
                      <a:pt x="857" y="1064"/>
                    </a:lnTo>
                    <a:lnTo>
                      <a:pt x="861" y="1075"/>
                    </a:lnTo>
                    <a:lnTo>
                      <a:pt x="862" y="1078"/>
                    </a:lnTo>
                    <a:lnTo>
                      <a:pt x="869" y="1083"/>
                    </a:lnTo>
                    <a:lnTo>
                      <a:pt x="876" y="1086"/>
                    </a:lnTo>
                    <a:lnTo>
                      <a:pt x="884" y="1092"/>
                    </a:lnTo>
                    <a:lnTo>
                      <a:pt x="891" y="1095"/>
                    </a:lnTo>
                    <a:lnTo>
                      <a:pt x="896" y="1103"/>
                    </a:lnTo>
                    <a:lnTo>
                      <a:pt x="897" y="1112"/>
                    </a:lnTo>
                    <a:lnTo>
                      <a:pt x="897" y="1115"/>
                    </a:lnTo>
                    <a:lnTo>
                      <a:pt x="896" y="1117"/>
                    </a:lnTo>
                    <a:lnTo>
                      <a:pt x="896" y="1123"/>
                    </a:lnTo>
                    <a:lnTo>
                      <a:pt x="897" y="1125"/>
                    </a:lnTo>
                    <a:lnTo>
                      <a:pt x="901" y="1129"/>
                    </a:lnTo>
                    <a:lnTo>
                      <a:pt x="904" y="1134"/>
                    </a:lnTo>
                    <a:lnTo>
                      <a:pt x="905" y="1138"/>
                    </a:lnTo>
                    <a:lnTo>
                      <a:pt x="905" y="1141"/>
                    </a:lnTo>
                    <a:lnTo>
                      <a:pt x="906" y="1142"/>
                    </a:lnTo>
                    <a:lnTo>
                      <a:pt x="907" y="1146"/>
                    </a:lnTo>
                    <a:lnTo>
                      <a:pt x="902" y="1146"/>
                    </a:lnTo>
                    <a:lnTo>
                      <a:pt x="901" y="1147"/>
                    </a:lnTo>
                    <a:lnTo>
                      <a:pt x="900" y="1147"/>
                    </a:lnTo>
                    <a:lnTo>
                      <a:pt x="899" y="1148"/>
                    </a:lnTo>
                    <a:lnTo>
                      <a:pt x="897" y="1148"/>
                    </a:lnTo>
                    <a:lnTo>
                      <a:pt x="894" y="1144"/>
                    </a:lnTo>
                    <a:lnTo>
                      <a:pt x="892" y="1144"/>
                    </a:lnTo>
                    <a:lnTo>
                      <a:pt x="880" y="1137"/>
                    </a:lnTo>
                    <a:lnTo>
                      <a:pt x="871" y="1127"/>
                    </a:lnTo>
                    <a:lnTo>
                      <a:pt x="864" y="1114"/>
                    </a:lnTo>
                    <a:lnTo>
                      <a:pt x="860" y="1099"/>
                    </a:lnTo>
                    <a:lnTo>
                      <a:pt x="855" y="1084"/>
                    </a:lnTo>
                    <a:lnTo>
                      <a:pt x="852" y="1079"/>
                    </a:lnTo>
                    <a:lnTo>
                      <a:pt x="850" y="1073"/>
                    </a:lnTo>
                    <a:lnTo>
                      <a:pt x="846" y="1066"/>
                    </a:lnTo>
                    <a:lnTo>
                      <a:pt x="842" y="1064"/>
                    </a:lnTo>
                    <a:lnTo>
                      <a:pt x="840" y="1064"/>
                    </a:lnTo>
                    <a:lnTo>
                      <a:pt x="840" y="1065"/>
                    </a:lnTo>
                    <a:lnTo>
                      <a:pt x="838" y="1065"/>
                    </a:lnTo>
                    <a:lnTo>
                      <a:pt x="837" y="1064"/>
                    </a:lnTo>
                    <a:lnTo>
                      <a:pt x="837" y="1061"/>
                    </a:lnTo>
                    <a:lnTo>
                      <a:pt x="840" y="1046"/>
                    </a:lnTo>
                    <a:lnTo>
                      <a:pt x="841" y="1046"/>
                    </a:lnTo>
                    <a:lnTo>
                      <a:pt x="840" y="1045"/>
                    </a:lnTo>
                    <a:lnTo>
                      <a:pt x="840" y="1040"/>
                    </a:lnTo>
                    <a:lnTo>
                      <a:pt x="841" y="1036"/>
                    </a:lnTo>
                    <a:lnTo>
                      <a:pt x="841" y="1031"/>
                    </a:lnTo>
                    <a:lnTo>
                      <a:pt x="840" y="1019"/>
                    </a:lnTo>
                    <a:lnTo>
                      <a:pt x="832" y="998"/>
                    </a:lnTo>
                    <a:lnTo>
                      <a:pt x="831" y="988"/>
                    </a:lnTo>
                    <a:lnTo>
                      <a:pt x="830" y="988"/>
                    </a:lnTo>
                    <a:lnTo>
                      <a:pt x="828" y="987"/>
                    </a:lnTo>
                    <a:lnTo>
                      <a:pt x="828" y="985"/>
                    </a:lnTo>
                    <a:lnTo>
                      <a:pt x="830" y="982"/>
                    </a:lnTo>
                    <a:lnTo>
                      <a:pt x="830" y="973"/>
                    </a:lnTo>
                    <a:lnTo>
                      <a:pt x="828" y="971"/>
                    </a:lnTo>
                    <a:lnTo>
                      <a:pt x="827" y="970"/>
                    </a:lnTo>
                    <a:lnTo>
                      <a:pt x="826" y="970"/>
                    </a:lnTo>
                    <a:lnTo>
                      <a:pt x="823" y="968"/>
                    </a:lnTo>
                    <a:lnTo>
                      <a:pt x="822" y="967"/>
                    </a:lnTo>
                    <a:lnTo>
                      <a:pt x="822" y="966"/>
                    </a:lnTo>
                    <a:lnTo>
                      <a:pt x="821" y="963"/>
                    </a:lnTo>
                    <a:lnTo>
                      <a:pt x="820" y="962"/>
                    </a:lnTo>
                    <a:lnTo>
                      <a:pt x="815" y="968"/>
                    </a:lnTo>
                    <a:lnTo>
                      <a:pt x="811" y="975"/>
                    </a:lnTo>
                    <a:lnTo>
                      <a:pt x="806" y="980"/>
                    </a:lnTo>
                    <a:lnTo>
                      <a:pt x="798" y="981"/>
                    </a:lnTo>
                    <a:lnTo>
                      <a:pt x="796" y="981"/>
                    </a:lnTo>
                    <a:lnTo>
                      <a:pt x="793" y="980"/>
                    </a:lnTo>
                    <a:lnTo>
                      <a:pt x="793" y="978"/>
                    </a:lnTo>
                    <a:lnTo>
                      <a:pt x="792" y="976"/>
                    </a:lnTo>
                    <a:lnTo>
                      <a:pt x="792" y="967"/>
                    </a:lnTo>
                    <a:lnTo>
                      <a:pt x="793" y="964"/>
                    </a:lnTo>
                    <a:lnTo>
                      <a:pt x="793" y="957"/>
                    </a:lnTo>
                    <a:lnTo>
                      <a:pt x="792" y="956"/>
                    </a:lnTo>
                    <a:lnTo>
                      <a:pt x="792" y="954"/>
                    </a:lnTo>
                    <a:lnTo>
                      <a:pt x="791" y="953"/>
                    </a:lnTo>
                    <a:lnTo>
                      <a:pt x="786" y="942"/>
                    </a:lnTo>
                    <a:lnTo>
                      <a:pt x="779" y="932"/>
                    </a:lnTo>
                    <a:lnTo>
                      <a:pt x="776" y="928"/>
                    </a:lnTo>
                    <a:lnTo>
                      <a:pt x="772" y="925"/>
                    </a:lnTo>
                    <a:lnTo>
                      <a:pt x="768" y="922"/>
                    </a:lnTo>
                    <a:lnTo>
                      <a:pt x="766" y="918"/>
                    </a:lnTo>
                    <a:lnTo>
                      <a:pt x="763" y="910"/>
                    </a:lnTo>
                    <a:lnTo>
                      <a:pt x="763" y="905"/>
                    </a:lnTo>
                    <a:lnTo>
                      <a:pt x="762" y="902"/>
                    </a:lnTo>
                    <a:lnTo>
                      <a:pt x="761" y="899"/>
                    </a:lnTo>
                    <a:lnTo>
                      <a:pt x="758" y="897"/>
                    </a:lnTo>
                    <a:lnTo>
                      <a:pt x="747" y="893"/>
                    </a:lnTo>
                    <a:lnTo>
                      <a:pt x="744" y="900"/>
                    </a:lnTo>
                    <a:lnTo>
                      <a:pt x="741" y="905"/>
                    </a:lnTo>
                    <a:lnTo>
                      <a:pt x="733" y="908"/>
                    </a:lnTo>
                    <a:lnTo>
                      <a:pt x="723" y="908"/>
                    </a:lnTo>
                    <a:lnTo>
                      <a:pt x="720" y="907"/>
                    </a:lnTo>
                    <a:lnTo>
                      <a:pt x="718" y="904"/>
                    </a:lnTo>
                    <a:lnTo>
                      <a:pt x="715" y="903"/>
                    </a:lnTo>
                    <a:lnTo>
                      <a:pt x="714" y="905"/>
                    </a:lnTo>
                    <a:lnTo>
                      <a:pt x="712" y="908"/>
                    </a:lnTo>
                    <a:lnTo>
                      <a:pt x="704" y="912"/>
                    </a:lnTo>
                    <a:lnTo>
                      <a:pt x="703" y="913"/>
                    </a:lnTo>
                    <a:lnTo>
                      <a:pt x="702" y="918"/>
                    </a:lnTo>
                    <a:lnTo>
                      <a:pt x="702" y="922"/>
                    </a:lnTo>
                    <a:lnTo>
                      <a:pt x="700" y="924"/>
                    </a:lnTo>
                    <a:lnTo>
                      <a:pt x="698" y="927"/>
                    </a:lnTo>
                    <a:lnTo>
                      <a:pt x="689" y="933"/>
                    </a:lnTo>
                    <a:lnTo>
                      <a:pt x="680" y="938"/>
                    </a:lnTo>
                    <a:lnTo>
                      <a:pt x="673" y="943"/>
                    </a:lnTo>
                    <a:lnTo>
                      <a:pt x="649" y="967"/>
                    </a:lnTo>
                    <a:lnTo>
                      <a:pt x="648" y="970"/>
                    </a:lnTo>
                    <a:lnTo>
                      <a:pt x="645" y="972"/>
                    </a:lnTo>
                    <a:lnTo>
                      <a:pt x="643" y="973"/>
                    </a:lnTo>
                    <a:lnTo>
                      <a:pt x="640" y="976"/>
                    </a:lnTo>
                    <a:lnTo>
                      <a:pt x="639" y="976"/>
                    </a:lnTo>
                    <a:lnTo>
                      <a:pt x="635" y="977"/>
                    </a:lnTo>
                    <a:lnTo>
                      <a:pt x="633" y="978"/>
                    </a:lnTo>
                    <a:lnTo>
                      <a:pt x="629" y="980"/>
                    </a:lnTo>
                    <a:lnTo>
                      <a:pt x="626" y="981"/>
                    </a:lnTo>
                    <a:lnTo>
                      <a:pt x="623" y="985"/>
                    </a:lnTo>
                    <a:lnTo>
                      <a:pt x="623" y="993"/>
                    </a:lnTo>
                    <a:lnTo>
                      <a:pt x="624" y="997"/>
                    </a:lnTo>
                    <a:lnTo>
                      <a:pt x="625" y="1002"/>
                    </a:lnTo>
                    <a:lnTo>
                      <a:pt x="625" y="1006"/>
                    </a:lnTo>
                    <a:lnTo>
                      <a:pt x="624" y="1020"/>
                    </a:lnTo>
                    <a:lnTo>
                      <a:pt x="621" y="1031"/>
                    </a:lnTo>
                    <a:lnTo>
                      <a:pt x="623" y="1041"/>
                    </a:lnTo>
                    <a:lnTo>
                      <a:pt x="621" y="1042"/>
                    </a:lnTo>
                    <a:lnTo>
                      <a:pt x="621" y="1044"/>
                    </a:lnTo>
                    <a:lnTo>
                      <a:pt x="616" y="1044"/>
                    </a:lnTo>
                    <a:lnTo>
                      <a:pt x="614" y="1046"/>
                    </a:lnTo>
                    <a:lnTo>
                      <a:pt x="613" y="1049"/>
                    </a:lnTo>
                    <a:lnTo>
                      <a:pt x="611" y="1053"/>
                    </a:lnTo>
                    <a:lnTo>
                      <a:pt x="611" y="1055"/>
                    </a:lnTo>
                    <a:lnTo>
                      <a:pt x="609" y="1058"/>
                    </a:lnTo>
                    <a:lnTo>
                      <a:pt x="606" y="1059"/>
                    </a:lnTo>
                    <a:lnTo>
                      <a:pt x="605" y="1059"/>
                    </a:lnTo>
                    <a:lnTo>
                      <a:pt x="601" y="1063"/>
                    </a:lnTo>
                    <a:lnTo>
                      <a:pt x="599" y="1068"/>
                    </a:lnTo>
                    <a:lnTo>
                      <a:pt x="596" y="1070"/>
                    </a:lnTo>
                    <a:lnTo>
                      <a:pt x="591" y="1070"/>
                    </a:lnTo>
                    <a:lnTo>
                      <a:pt x="590" y="1068"/>
                    </a:lnTo>
                    <a:lnTo>
                      <a:pt x="590" y="1066"/>
                    </a:lnTo>
                    <a:lnTo>
                      <a:pt x="589" y="1066"/>
                    </a:lnTo>
                    <a:lnTo>
                      <a:pt x="586" y="1064"/>
                    </a:lnTo>
                    <a:lnTo>
                      <a:pt x="586" y="1063"/>
                    </a:lnTo>
                    <a:lnTo>
                      <a:pt x="581" y="1049"/>
                    </a:lnTo>
                    <a:lnTo>
                      <a:pt x="576" y="1036"/>
                    </a:lnTo>
                    <a:lnTo>
                      <a:pt x="569" y="1025"/>
                    </a:lnTo>
                    <a:lnTo>
                      <a:pt x="566" y="1022"/>
                    </a:lnTo>
                    <a:lnTo>
                      <a:pt x="565" y="1017"/>
                    </a:lnTo>
                    <a:lnTo>
                      <a:pt x="565" y="1014"/>
                    </a:lnTo>
                    <a:lnTo>
                      <a:pt x="562" y="1006"/>
                    </a:lnTo>
                    <a:lnTo>
                      <a:pt x="560" y="1002"/>
                    </a:lnTo>
                    <a:lnTo>
                      <a:pt x="559" y="1000"/>
                    </a:lnTo>
                    <a:lnTo>
                      <a:pt x="559" y="997"/>
                    </a:lnTo>
                    <a:lnTo>
                      <a:pt x="557" y="993"/>
                    </a:lnTo>
                    <a:lnTo>
                      <a:pt x="554" y="985"/>
                    </a:lnTo>
                    <a:lnTo>
                      <a:pt x="549" y="975"/>
                    </a:lnTo>
                    <a:lnTo>
                      <a:pt x="545" y="964"/>
                    </a:lnTo>
                    <a:lnTo>
                      <a:pt x="541" y="952"/>
                    </a:lnTo>
                    <a:lnTo>
                      <a:pt x="539" y="941"/>
                    </a:lnTo>
                    <a:lnTo>
                      <a:pt x="539" y="939"/>
                    </a:lnTo>
                    <a:lnTo>
                      <a:pt x="537" y="937"/>
                    </a:lnTo>
                    <a:lnTo>
                      <a:pt x="537" y="936"/>
                    </a:lnTo>
                    <a:lnTo>
                      <a:pt x="539" y="932"/>
                    </a:lnTo>
                    <a:lnTo>
                      <a:pt x="539" y="929"/>
                    </a:lnTo>
                    <a:lnTo>
                      <a:pt x="540" y="927"/>
                    </a:lnTo>
                    <a:lnTo>
                      <a:pt x="540" y="919"/>
                    </a:lnTo>
                    <a:lnTo>
                      <a:pt x="539" y="914"/>
                    </a:lnTo>
                    <a:lnTo>
                      <a:pt x="536" y="910"/>
                    </a:lnTo>
                    <a:lnTo>
                      <a:pt x="536" y="905"/>
                    </a:lnTo>
                    <a:lnTo>
                      <a:pt x="539" y="903"/>
                    </a:lnTo>
                    <a:lnTo>
                      <a:pt x="539" y="902"/>
                    </a:lnTo>
                    <a:lnTo>
                      <a:pt x="535" y="902"/>
                    </a:lnTo>
                    <a:lnTo>
                      <a:pt x="532" y="907"/>
                    </a:lnTo>
                    <a:lnTo>
                      <a:pt x="531" y="910"/>
                    </a:lnTo>
                    <a:lnTo>
                      <a:pt x="529" y="913"/>
                    </a:lnTo>
                    <a:lnTo>
                      <a:pt x="527" y="915"/>
                    </a:lnTo>
                    <a:lnTo>
                      <a:pt x="522" y="920"/>
                    </a:lnTo>
                    <a:lnTo>
                      <a:pt x="518" y="920"/>
                    </a:lnTo>
                    <a:lnTo>
                      <a:pt x="511" y="918"/>
                    </a:lnTo>
                    <a:lnTo>
                      <a:pt x="505" y="913"/>
                    </a:lnTo>
                    <a:lnTo>
                      <a:pt x="500" y="907"/>
                    </a:lnTo>
                    <a:lnTo>
                      <a:pt x="495" y="902"/>
                    </a:lnTo>
                    <a:lnTo>
                      <a:pt x="497" y="900"/>
                    </a:lnTo>
                    <a:lnTo>
                      <a:pt x="505" y="900"/>
                    </a:lnTo>
                    <a:lnTo>
                      <a:pt x="507" y="899"/>
                    </a:lnTo>
                    <a:lnTo>
                      <a:pt x="508" y="898"/>
                    </a:lnTo>
                    <a:lnTo>
                      <a:pt x="510" y="895"/>
                    </a:lnTo>
                    <a:lnTo>
                      <a:pt x="511" y="894"/>
                    </a:lnTo>
                    <a:lnTo>
                      <a:pt x="507" y="893"/>
                    </a:lnTo>
                    <a:lnTo>
                      <a:pt x="501" y="893"/>
                    </a:lnTo>
                    <a:lnTo>
                      <a:pt x="492" y="890"/>
                    </a:lnTo>
                    <a:lnTo>
                      <a:pt x="483" y="885"/>
                    </a:lnTo>
                    <a:lnTo>
                      <a:pt x="477" y="879"/>
                    </a:lnTo>
                    <a:lnTo>
                      <a:pt x="476" y="876"/>
                    </a:lnTo>
                    <a:lnTo>
                      <a:pt x="473" y="873"/>
                    </a:lnTo>
                    <a:lnTo>
                      <a:pt x="471" y="865"/>
                    </a:lnTo>
                    <a:lnTo>
                      <a:pt x="470" y="864"/>
                    </a:lnTo>
                    <a:lnTo>
                      <a:pt x="467" y="863"/>
                    </a:lnTo>
                    <a:lnTo>
                      <a:pt x="451" y="863"/>
                    </a:lnTo>
                    <a:lnTo>
                      <a:pt x="449" y="864"/>
                    </a:lnTo>
                    <a:lnTo>
                      <a:pt x="447" y="865"/>
                    </a:lnTo>
                    <a:lnTo>
                      <a:pt x="444" y="865"/>
                    </a:lnTo>
                    <a:lnTo>
                      <a:pt x="433" y="863"/>
                    </a:lnTo>
                    <a:lnTo>
                      <a:pt x="431" y="865"/>
                    </a:lnTo>
                    <a:lnTo>
                      <a:pt x="414" y="865"/>
                    </a:lnTo>
                    <a:lnTo>
                      <a:pt x="403" y="864"/>
                    </a:lnTo>
                    <a:lnTo>
                      <a:pt x="389" y="863"/>
                    </a:lnTo>
                    <a:lnTo>
                      <a:pt x="377" y="861"/>
                    </a:lnTo>
                    <a:lnTo>
                      <a:pt x="375" y="861"/>
                    </a:lnTo>
                    <a:lnTo>
                      <a:pt x="373" y="860"/>
                    </a:lnTo>
                    <a:lnTo>
                      <a:pt x="370" y="860"/>
                    </a:lnTo>
                    <a:lnTo>
                      <a:pt x="368" y="859"/>
                    </a:lnTo>
                    <a:lnTo>
                      <a:pt x="365" y="859"/>
                    </a:lnTo>
                    <a:lnTo>
                      <a:pt x="364" y="858"/>
                    </a:lnTo>
                    <a:lnTo>
                      <a:pt x="363" y="858"/>
                    </a:lnTo>
                    <a:lnTo>
                      <a:pt x="362" y="856"/>
                    </a:lnTo>
                    <a:lnTo>
                      <a:pt x="359" y="851"/>
                    </a:lnTo>
                    <a:lnTo>
                      <a:pt x="359" y="848"/>
                    </a:lnTo>
                    <a:lnTo>
                      <a:pt x="353" y="841"/>
                    </a:lnTo>
                    <a:lnTo>
                      <a:pt x="348" y="841"/>
                    </a:lnTo>
                    <a:lnTo>
                      <a:pt x="345" y="842"/>
                    </a:lnTo>
                    <a:lnTo>
                      <a:pt x="344" y="844"/>
                    </a:lnTo>
                    <a:lnTo>
                      <a:pt x="343" y="846"/>
                    </a:lnTo>
                    <a:lnTo>
                      <a:pt x="342" y="848"/>
                    </a:lnTo>
                    <a:lnTo>
                      <a:pt x="322" y="848"/>
                    </a:lnTo>
                    <a:lnTo>
                      <a:pt x="314" y="842"/>
                    </a:lnTo>
                    <a:lnTo>
                      <a:pt x="308" y="836"/>
                    </a:lnTo>
                    <a:lnTo>
                      <a:pt x="304" y="834"/>
                    </a:lnTo>
                    <a:lnTo>
                      <a:pt x="301" y="832"/>
                    </a:lnTo>
                    <a:lnTo>
                      <a:pt x="298" y="832"/>
                    </a:lnTo>
                    <a:lnTo>
                      <a:pt x="295" y="831"/>
                    </a:lnTo>
                    <a:lnTo>
                      <a:pt x="291" y="829"/>
                    </a:lnTo>
                    <a:lnTo>
                      <a:pt x="290" y="827"/>
                    </a:lnTo>
                    <a:lnTo>
                      <a:pt x="290" y="822"/>
                    </a:lnTo>
                    <a:lnTo>
                      <a:pt x="280" y="807"/>
                    </a:lnTo>
                    <a:lnTo>
                      <a:pt x="273" y="802"/>
                    </a:lnTo>
                    <a:lnTo>
                      <a:pt x="265" y="800"/>
                    </a:lnTo>
                    <a:lnTo>
                      <a:pt x="263" y="800"/>
                    </a:lnTo>
                    <a:lnTo>
                      <a:pt x="260" y="802"/>
                    </a:lnTo>
                    <a:lnTo>
                      <a:pt x="256" y="810"/>
                    </a:lnTo>
                    <a:lnTo>
                      <a:pt x="256" y="819"/>
                    </a:lnTo>
                    <a:lnTo>
                      <a:pt x="258" y="822"/>
                    </a:lnTo>
                    <a:lnTo>
                      <a:pt x="261" y="831"/>
                    </a:lnTo>
                    <a:lnTo>
                      <a:pt x="266" y="840"/>
                    </a:lnTo>
                    <a:lnTo>
                      <a:pt x="274" y="848"/>
                    </a:lnTo>
                    <a:lnTo>
                      <a:pt x="281" y="851"/>
                    </a:lnTo>
                    <a:lnTo>
                      <a:pt x="281" y="855"/>
                    </a:lnTo>
                    <a:lnTo>
                      <a:pt x="283" y="856"/>
                    </a:lnTo>
                    <a:lnTo>
                      <a:pt x="283" y="859"/>
                    </a:lnTo>
                    <a:lnTo>
                      <a:pt x="284" y="861"/>
                    </a:lnTo>
                    <a:lnTo>
                      <a:pt x="286" y="860"/>
                    </a:lnTo>
                    <a:lnTo>
                      <a:pt x="288" y="859"/>
                    </a:lnTo>
                    <a:lnTo>
                      <a:pt x="289" y="856"/>
                    </a:lnTo>
                    <a:lnTo>
                      <a:pt x="291" y="854"/>
                    </a:lnTo>
                    <a:lnTo>
                      <a:pt x="293" y="856"/>
                    </a:lnTo>
                    <a:lnTo>
                      <a:pt x="293" y="863"/>
                    </a:lnTo>
                    <a:lnTo>
                      <a:pt x="291" y="865"/>
                    </a:lnTo>
                    <a:lnTo>
                      <a:pt x="289" y="868"/>
                    </a:lnTo>
                    <a:lnTo>
                      <a:pt x="289" y="871"/>
                    </a:lnTo>
                    <a:lnTo>
                      <a:pt x="291" y="876"/>
                    </a:lnTo>
                    <a:lnTo>
                      <a:pt x="296" y="879"/>
                    </a:lnTo>
                    <a:lnTo>
                      <a:pt x="300" y="879"/>
                    </a:lnTo>
                    <a:lnTo>
                      <a:pt x="304" y="880"/>
                    </a:lnTo>
                    <a:lnTo>
                      <a:pt x="306" y="880"/>
                    </a:lnTo>
                    <a:lnTo>
                      <a:pt x="320" y="879"/>
                    </a:lnTo>
                    <a:lnTo>
                      <a:pt x="329" y="874"/>
                    </a:lnTo>
                    <a:lnTo>
                      <a:pt x="337" y="868"/>
                    </a:lnTo>
                    <a:lnTo>
                      <a:pt x="343" y="860"/>
                    </a:lnTo>
                    <a:lnTo>
                      <a:pt x="350" y="853"/>
                    </a:lnTo>
                    <a:lnTo>
                      <a:pt x="350" y="868"/>
                    </a:lnTo>
                    <a:lnTo>
                      <a:pt x="357" y="876"/>
                    </a:lnTo>
                    <a:lnTo>
                      <a:pt x="364" y="881"/>
                    </a:lnTo>
                    <a:lnTo>
                      <a:pt x="375" y="885"/>
                    </a:lnTo>
                    <a:lnTo>
                      <a:pt x="378" y="886"/>
                    </a:lnTo>
                    <a:lnTo>
                      <a:pt x="380" y="892"/>
                    </a:lnTo>
                    <a:lnTo>
                      <a:pt x="382" y="893"/>
                    </a:lnTo>
                    <a:lnTo>
                      <a:pt x="383" y="895"/>
                    </a:lnTo>
                    <a:lnTo>
                      <a:pt x="383" y="894"/>
                    </a:lnTo>
                    <a:lnTo>
                      <a:pt x="384" y="895"/>
                    </a:lnTo>
                    <a:lnTo>
                      <a:pt x="387" y="897"/>
                    </a:lnTo>
                    <a:lnTo>
                      <a:pt x="388" y="898"/>
                    </a:lnTo>
                    <a:lnTo>
                      <a:pt x="391" y="899"/>
                    </a:lnTo>
                    <a:lnTo>
                      <a:pt x="391" y="900"/>
                    </a:lnTo>
                    <a:lnTo>
                      <a:pt x="389" y="907"/>
                    </a:lnTo>
                    <a:lnTo>
                      <a:pt x="385" y="912"/>
                    </a:lnTo>
                    <a:lnTo>
                      <a:pt x="380" y="917"/>
                    </a:lnTo>
                    <a:lnTo>
                      <a:pt x="379" y="923"/>
                    </a:lnTo>
                    <a:lnTo>
                      <a:pt x="375" y="923"/>
                    </a:lnTo>
                    <a:lnTo>
                      <a:pt x="372" y="924"/>
                    </a:lnTo>
                    <a:lnTo>
                      <a:pt x="367" y="929"/>
                    </a:lnTo>
                    <a:lnTo>
                      <a:pt x="367" y="932"/>
                    </a:lnTo>
                    <a:lnTo>
                      <a:pt x="365" y="934"/>
                    </a:lnTo>
                    <a:lnTo>
                      <a:pt x="365" y="938"/>
                    </a:lnTo>
                    <a:lnTo>
                      <a:pt x="364" y="939"/>
                    </a:lnTo>
                    <a:lnTo>
                      <a:pt x="363" y="942"/>
                    </a:lnTo>
                    <a:lnTo>
                      <a:pt x="359" y="942"/>
                    </a:lnTo>
                    <a:lnTo>
                      <a:pt x="357" y="944"/>
                    </a:lnTo>
                    <a:lnTo>
                      <a:pt x="355" y="947"/>
                    </a:lnTo>
                    <a:lnTo>
                      <a:pt x="354" y="948"/>
                    </a:lnTo>
                    <a:lnTo>
                      <a:pt x="352" y="953"/>
                    </a:lnTo>
                    <a:lnTo>
                      <a:pt x="347" y="953"/>
                    </a:lnTo>
                    <a:lnTo>
                      <a:pt x="342" y="958"/>
                    </a:lnTo>
                    <a:lnTo>
                      <a:pt x="340" y="961"/>
                    </a:lnTo>
                    <a:lnTo>
                      <a:pt x="338" y="963"/>
                    </a:lnTo>
                    <a:lnTo>
                      <a:pt x="338" y="966"/>
                    </a:lnTo>
                    <a:lnTo>
                      <a:pt x="330" y="967"/>
                    </a:lnTo>
                    <a:lnTo>
                      <a:pt x="320" y="970"/>
                    </a:lnTo>
                    <a:lnTo>
                      <a:pt x="311" y="972"/>
                    </a:lnTo>
                    <a:lnTo>
                      <a:pt x="304" y="976"/>
                    </a:lnTo>
                    <a:lnTo>
                      <a:pt x="301" y="981"/>
                    </a:lnTo>
                    <a:lnTo>
                      <a:pt x="303" y="983"/>
                    </a:lnTo>
                    <a:lnTo>
                      <a:pt x="304" y="985"/>
                    </a:lnTo>
                    <a:lnTo>
                      <a:pt x="271" y="995"/>
                    </a:lnTo>
                    <a:lnTo>
                      <a:pt x="266" y="997"/>
                    </a:lnTo>
                    <a:lnTo>
                      <a:pt x="259" y="1002"/>
                    </a:lnTo>
                    <a:lnTo>
                      <a:pt x="251" y="1006"/>
                    </a:lnTo>
                    <a:lnTo>
                      <a:pt x="245" y="1010"/>
                    </a:lnTo>
                    <a:lnTo>
                      <a:pt x="232" y="1010"/>
                    </a:lnTo>
                    <a:lnTo>
                      <a:pt x="229" y="1012"/>
                    </a:lnTo>
                    <a:lnTo>
                      <a:pt x="226" y="1015"/>
                    </a:lnTo>
                    <a:lnTo>
                      <a:pt x="221" y="1017"/>
                    </a:lnTo>
                    <a:lnTo>
                      <a:pt x="216" y="1017"/>
                    </a:lnTo>
                    <a:lnTo>
                      <a:pt x="214" y="1019"/>
                    </a:lnTo>
                    <a:lnTo>
                      <a:pt x="212" y="1019"/>
                    </a:lnTo>
                    <a:lnTo>
                      <a:pt x="202" y="1014"/>
                    </a:lnTo>
                    <a:lnTo>
                      <a:pt x="201" y="1014"/>
                    </a:lnTo>
                    <a:lnTo>
                      <a:pt x="202" y="1012"/>
                    </a:lnTo>
                    <a:lnTo>
                      <a:pt x="202" y="1011"/>
                    </a:lnTo>
                    <a:lnTo>
                      <a:pt x="196" y="998"/>
                    </a:lnTo>
                    <a:lnTo>
                      <a:pt x="194" y="988"/>
                    </a:lnTo>
                    <a:lnTo>
                      <a:pt x="191" y="986"/>
                    </a:lnTo>
                    <a:lnTo>
                      <a:pt x="191" y="980"/>
                    </a:lnTo>
                    <a:lnTo>
                      <a:pt x="192" y="977"/>
                    </a:lnTo>
                    <a:lnTo>
                      <a:pt x="192" y="968"/>
                    </a:lnTo>
                    <a:lnTo>
                      <a:pt x="191" y="966"/>
                    </a:lnTo>
                    <a:lnTo>
                      <a:pt x="189" y="963"/>
                    </a:lnTo>
                    <a:lnTo>
                      <a:pt x="186" y="962"/>
                    </a:lnTo>
                    <a:lnTo>
                      <a:pt x="178" y="954"/>
                    </a:lnTo>
                    <a:lnTo>
                      <a:pt x="173" y="947"/>
                    </a:lnTo>
                    <a:lnTo>
                      <a:pt x="168" y="938"/>
                    </a:lnTo>
                    <a:lnTo>
                      <a:pt x="167" y="931"/>
                    </a:lnTo>
                    <a:lnTo>
                      <a:pt x="156" y="925"/>
                    </a:lnTo>
                    <a:lnTo>
                      <a:pt x="151" y="917"/>
                    </a:lnTo>
                    <a:lnTo>
                      <a:pt x="150" y="903"/>
                    </a:lnTo>
                    <a:lnTo>
                      <a:pt x="150" y="899"/>
                    </a:lnTo>
                    <a:lnTo>
                      <a:pt x="148" y="895"/>
                    </a:lnTo>
                    <a:lnTo>
                      <a:pt x="145" y="888"/>
                    </a:lnTo>
                    <a:lnTo>
                      <a:pt x="143" y="884"/>
                    </a:lnTo>
                    <a:lnTo>
                      <a:pt x="141" y="883"/>
                    </a:lnTo>
                    <a:lnTo>
                      <a:pt x="136" y="878"/>
                    </a:lnTo>
                    <a:lnTo>
                      <a:pt x="131" y="878"/>
                    </a:lnTo>
                    <a:lnTo>
                      <a:pt x="130" y="876"/>
                    </a:lnTo>
                    <a:lnTo>
                      <a:pt x="128" y="874"/>
                    </a:lnTo>
                    <a:lnTo>
                      <a:pt x="128" y="869"/>
                    </a:lnTo>
                    <a:lnTo>
                      <a:pt x="127" y="868"/>
                    </a:lnTo>
                    <a:lnTo>
                      <a:pt x="127" y="865"/>
                    </a:lnTo>
                    <a:lnTo>
                      <a:pt x="126" y="861"/>
                    </a:lnTo>
                    <a:lnTo>
                      <a:pt x="121" y="856"/>
                    </a:lnTo>
                    <a:lnTo>
                      <a:pt x="108" y="836"/>
                    </a:lnTo>
                    <a:lnTo>
                      <a:pt x="107" y="835"/>
                    </a:lnTo>
                    <a:lnTo>
                      <a:pt x="106" y="832"/>
                    </a:lnTo>
                    <a:lnTo>
                      <a:pt x="101" y="827"/>
                    </a:lnTo>
                    <a:lnTo>
                      <a:pt x="101" y="824"/>
                    </a:lnTo>
                    <a:lnTo>
                      <a:pt x="102" y="820"/>
                    </a:lnTo>
                    <a:lnTo>
                      <a:pt x="102" y="816"/>
                    </a:lnTo>
                    <a:lnTo>
                      <a:pt x="103" y="812"/>
                    </a:lnTo>
                    <a:lnTo>
                      <a:pt x="103" y="809"/>
                    </a:lnTo>
                    <a:lnTo>
                      <a:pt x="94" y="787"/>
                    </a:lnTo>
                    <a:lnTo>
                      <a:pt x="94" y="786"/>
                    </a:lnTo>
                    <a:lnTo>
                      <a:pt x="97" y="783"/>
                    </a:lnTo>
                    <a:lnTo>
                      <a:pt x="98" y="783"/>
                    </a:lnTo>
                    <a:lnTo>
                      <a:pt x="98" y="782"/>
                    </a:lnTo>
                    <a:lnTo>
                      <a:pt x="102" y="771"/>
                    </a:lnTo>
                    <a:lnTo>
                      <a:pt x="104" y="761"/>
                    </a:lnTo>
                    <a:lnTo>
                      <a:pt x="107" y="756"/>
                    </a:lnTo>
                    <a:lnTo>
                      <a:pt x="111" y="751"/>
                    </a:lnTo>
                    <a:lnTo>
                      <a:pt x="114" y="747"/>
                    </a:lnTo>
                    <a:lnTo>
                      <a:pt x="116" y="741"/>
                    </a:lnTo>
                    <a:lnTo>
                      <a:pt x="116" y="736"/>
                    </a:lnTo>
                    <a:lnTo>
                      <a:pt x="114" y="732"/>
                    </a:lnTo>
                    <a:lnTo>
                      <a:pt x="113" y="727"/>
                    </a:lnTo>
                    <a:lnTo>
                      <a:pt x="113" y="722"/>
                    </a:lnTo>
                    <a:lnTo>
                      <a:pt x="114" y="720"/>
                    </a:lnTo>
                    <a:lnTo>
                      <a:pt x="116" y="720"/>
                    </a:lnTo>
                    <a:lnTo>
                      <a:pt x="116" y="715"/>
                    </a:lnTo>
                    <a:lnTo>
                      <a:pt x="114" y="717"/>
                    </a:lnTo>
                    <a:lnTo>
                      <a:pt x="112" y="718"/>
                    </a:lnTo>
                    <a:lnTo>
                      <a:pt x="111" y="719"/>
                    </a:lnTo>
                    <a:lnTo>
                      <a:pt x="104" y="719"/>
                    </a:lnTo>
                    <a:lnTo>
                      <a:pt x="102" y="718"/>
                    </a:lnTo>
                    <a:lnTo>
                      <a:pt x="101" y="715"/>
                    </a:lnTo>
                    <a:lnTo>
                      <a:pt x="96" y="719"/>
                    </a:lnTo>
                    <a:lnTo>
                      <a:pt x="92" y="722"/>
                    </a:lnTo>
                    <a:lnTo>
                      <a:pt x="87" y="724"/>
                    </a:lnTo>
                    <a:lnTo>
                      <a:pt x="79" y="726"/>
                    </a:lnTo>
                    <a:lnTo>
                      <a:pt x="74" y="724"/>
                    </a:lnTo>
                    <a:lnTo>
                      <a:pt x="69" y="720"/>
                    </a:lnTo>
                    <a:lnTo>
                      <a:pt x="66" y="717"/>
                    </a:lnTo>
                    <a:lnTo>
                      <a:pt x="59" y="715"/>
                    </a:lnTo>
                    <a:lnTo>
                      <a:pt x="57" y="715"/>
                    </a:lnTo>
                    <a:lnTo>
                      <a:pt x="54" y="717"/>
                    </a:lnTo>
                    <a:lnTo>
                      <a:pt x="53" y="719"/>
                    </a:lnTo>
                    <a:lnTo>
                      <a:pt x="50" y="722"/>
                    </a:lnTo>
                    <a:lnTo>
                      <a:pt x="49" y="724"/>
                    </a:lnTo>
                    <a:lnTo>
                      <a:pt x="48" y="726"/>
                    </a:lnTo>
                    <a:lnTo>
                      <a:pt x="45" y="726"/>
                    </a:lnTo>
                    <a:lnTo>
                      <a:pt x="40" y="724"/>
                    </a:lnTo>
                    <a:lnTo>
                      <a:pt x="35" y="720"/>
                    </a:lnTo>
                    <a:lnTo>
                      <a:pt x="30" y="718"/>
                    </a:lnTo>
                    <a:lnTo>
                      <a:pt x="22" y="718"/>
                    </a:lnTo>
                    <a:lnTo>
                      <a:pt x="24" y="715"/>
                    </a:lnTo>
                    <a:lnTo>
                      <a:pt x="23" y="714"/>
                    </a:lnTo>
                    <a:lnTo>
                      <a:pt x="20" y="713"/>
                    </a:lnTo>
                    <a:lnTo>
                      <a:pt x="18" y="710"/>
                    </a:lnTo>
                    <a:lnTo>
                      <a:pt x="15" y="709"/>
                    </a:lnTo>
                    <a:lnTo>
                      <a:pt x="13" y="704"/>
                    </a:lnTo>
                    <a:lnTo>
                      <a:pt x="14" y="703"/>
                    </a:lnTo>
                    <a:lnTo>
                      <a:pt x="12" y="700"/>
                    </a:lnTo>
                    <a:lnTo>
                      <a:pt x="8" y="698"/>
                    </a:lnTo>
                    <a:lnTo>
                      <a:pt x="0" y="695"/>
                    </a:lnTo>
                    <a:lnTo>
                      <a:pt x="4" y="692"/>
                    </a:lnTo>
                    <a:lnTo>
                      <a:pt x="7" y="690"/>
                    </a:lnTo>
                    <a:lnTo>
                      <a:pt x="8" y="689"/>
                    </a:lnTo>
                    <a:lnTo>
                      <a:pt x="9" y="687"/>
                    </a:lnTo>
                    <a:lnTo>
                      <a:pt x="9" y="679"/>
                    </a:lnTo>
                    <a:lnTo>
                      <a:pt x="4" y="679"/>
                    </a:lnTo>
                    <a:lnTo>
                      <a:pt x="2" y="678"/>
                    </a:lnTo>
                    <a:lnTo>
                      <a:pt x="2" y="676"/>
                    </a:lnTo>
                    <a:lnTo>
                      <a:pt x="4" y="671"/>
                    </a:lnTo>
                    <a:lnTo>
                      <a:pt x="9" y="668"/>
                    </a:lnTo>
                    <a:lnTo>
                      <a:pt x="27" y="665"/>
                    </a:lnTo>
                    <a:lnTo>
                      <a:pt x="34" y="664"/>
                    </a:lnTo>
                    <a:lnTo>
                      <a:pt x="39" y="663"/>
                    </a:lnTo>
                    <a:lnTo>
                      <a:pt x="37" y="660"/>
                    </a:lnTo>
                    <a:lnTo>
                      <a:pt x="35" y="660"/>
                    </a:lnTo>
                    <a:lnTo>
                      <a:pt x="35" y="658"/>
                    </a:lnTo>
                    <a:lnTo>
                      <a:pt x="38" y="656"/>
                    </a:lnTo>
                    <a:lnTo>
                      <a:pt x="62" y="656"/>
                    </a:lnTo>
                    <a:lnTo>
                      <a:pt x="64" y="654"/>
                    </a:lnTo>
                    <a:lnTo>
                      <a:pt x="68" y="653"/>
                    </a:lnTo>
                    <a:lnTo>
                      <a:pt x="72" y="650"/>
                    </a:lnTo>
                    <a:lnTo>
                      <a:pt x="74" y="648"/>
                    </a:lnTo>
                    <a:lnTo>
                      <a:pt x="81" y="646"/>
                    </a:lnTo>
                    <a:lnTo>
                      <a:pt x="89" y="645"/>
                    </a:lnTo>
                    <a:lnTo>
                      <a:pt x="98" y="645"/>
                    </a:lnTo>
                    <a:lnTo>
                      <a:pt x="104" y="646"/>
                    </a:lnTo>
                    <a:lnTo>
                      <a:pt x="112" y="649"/>
                    </a:lnTo>
                    <a:lnTo>
                      <a:pt x="118" y="650"/>
                    </a:lnTo>
                    <a:lnTo>
                      <a:pt x="121" y="654"/>
                    </a:lnTo>
                    <a:lnTo>
                      <a:pt x="127" y="656"/>
                    </a:lnTo>
                    <a:lnTo>
                      <a:pt x="133" y="658"/>
                    </a:lnTo>
                    <a:lnTo>
                      <a:pt x="138" y="659"/>
                    </a:lnTo>
                    <a:lnTo>
                      <a:pt x="162" y="659"/>
                    </a:lnTo>
                    <a:lnTo>
                      <a:pt x="168" y="658"/>
                    </a:lnTo>
                    <a:lnTo>
                      <a:pt x="175" y="653"/>
                    </a:lnTo>
                    <a:lnTo>
                      <a:pt x="181" y="649"/>
                    </a:lnTo>
                    <a:lnTo>
                      <a:pt x="190" y="648"/>
                    </a:lnTo>
                    <a:lnTo>
                      <a:pt x="195" y="648"/>
                    </a:lnTo>
                    <a:lnTo>
                      <a:pt x="200" y="650"/>
                    </a:lnTo>
                    <a:lnTo>
                      <a:pt x="202" y="653"/>
                    </a:lnTo>
                    <a:lnTo>
                      <a:pt x="202" y="655"/>
                    </a:lnTo>
                    <a:lnTo>
                      <a:pt x="205" y="660"/>
                    </a:lnTo>
                    <a:lnTo>
                      <a:pt x="206" y="664"/>
                    </a:lnTo>
                    <a:lnTo>
                      <a:pt x="209" y="666"/>
                    </a:lnTo>
                    <a:lnTo>
                      <a:pt x="214" y="669"/>
                    </a:lnTo>
                    <a:lnTo>
                      <a:pt x="215" y="670"/>
                    </a:lnTo>
                    <a:lnTo>
                      <a:pt x="216" y="670"/>
                    </a:lnTo>
                    <a:lnTo>
                      <a:pt x="221" y="674"/>
                    </a:lnTo>
                    <a:lnTo>
                      <a:pt x="225" y="679"/>
                    </a:lnTo>
                    <a:lnTo>
                      <a:pt x="230" y="683"/>
                    </a:lnTo>
                    <a:lnTo>
                      <a:pt x="236" y="685"/>
                    </a:lnTo>
                    <a:lnTo>
                      <a:pt x="240" y="685"/>
                    </a:lnTo>
                    <a:lnTo>
                      <a:pt x="242" y="684"/>
                    </a:lnTo>
                    <a:lnTo>
                      <a:pt x="244" y="681"/>
                    </a:lnTo>
                    <a:lnTo>
                      <a:pt x="249" y="676"/>
                    </a:lnTo>
                    <a:lnTo>
                      <a:pt x="251" y="675"/>
                    </a:lnTo>
                    <a:lnTo>
                      <a:pt x="252" y="675"/>
                    </a:lnTo>
                    <a:lnTo>
                      <a:pt x="254" y="674"/>
                    </a:lnTo>
                    <a:lnTo>
                      <a:pt x="256" y="674"/>
                    </a:lnTo>
                    <a:lnTo>
                      <a:pt x="258" y="676"/>
                    </a:lnTo>
                    <a:lnTo>
                      <a:pt x="258" y="678"/>
                    </a:lnTo>
                    <a:lnTo>
                      <a:pt x="259" y="680"/>
                    </a:lnTo>
                    <a:lnTo>
                      <a:pt x="260" y="681"/>
                    </a:lnTo>
                    <a:lnTo>
                      <a:pt x="260" y="687"/>
                    </a:lnTo>
                    <a:lnTo>
                      <a:pt x="265" y="692"/>
                    </a:lnTo>
                    <a:lnTo>
                      <a:pt x="266" y="694"/>
                    </a:lnTo>
                    <a:lnTo>
                      <a:pt x="266" y="702"/>
                    </a:lnTo>
                    <a:lnTo>
                      <a:pt x="269" y="707"/>
                    </a:lnTo>
                    <a:lnTo>
                      <a:pt x="279" y="707"/>
                    </a:lnTo>
                    <a:lnTo>
                      <a:pt x="281" y="708"/>
                    </a:lnTo>
                    <a:lnTo>
                      <a:pt x="283" y="710"/>
                    </a:lnTo>
                    <a:lnTo>
                      <a:pt x="284" y="712"/>
                    </a:lnTo>
                    <a:lnTo>
                      <a:pt x="285" y="714"/>
                    </a:lnTo>
                    <a:lnTo>
                      <a:pt x="290" y="717"/>
                    </a:lnTo>
                    <a:lnTo>
                      <a:pt x="304" y="717"/>
                    </a:lnTo>
                    <a:lnTo>
                      <a:pt x="315" y="715"/>
                    </a:lnTo>
                    <a:lnTo>
                      <a:pt x="324" y="714"/>
                    </a:lnTo>
                    <a:lnTo>
                      <a:pt x="324" y="707"/>
                    </a:lnTo>
                    <a:lnTo>
                      <a:pt x="319" y="702"/>
                    </a:lnTo>
                    <a:lnTo>
                      <a:pt x="319" y="697"/>
                    </a:lnTo>
                    <a:lnTo>
                      <a:pt x="322" y="694"/>
                    </a:lnTo>
                    <a:lnTo>
                      <a:pt x="323" y="692"/>
                    </a:lnTo>
                    <a:lnTo>
                      <a:pt x="323" y="689"/>
                    </a:lnTo>
                    <a:lnTo>
                      <a:pt x="322" y="684"/>
                    </a:lnTo>
                    <a:lnTo>
                      <a:pt x="320" y="680"/>
                    </a:lnTo>
                    <a:lnTo>
                      <a:pt x="316" y="676"/>
                    </a:lnTo>
                    <a:lnTo>
                      <a:pt x="313" y="674"/>
                    </a:lnTo>
                    <a:lnTo>
                      <a:pt x="308" y="673"/>
                    </a:lnTo>
                    <a:lnTo>
                      <a:pt x="309" y="668"/>
                    </a:lnTo>
                    <a:lnTo>
                      <a:pt x="314" y="663"/>
                    </a:lnTo>
                    <a:lnTo>
                      <a:pt x="316" y="661"/>
                    </a:lnTo>
                    <a:lnTo>
                      <a:pt x="328" y="661"/>
                    </a:lnTo>
                    <a:lnTo>
                      <a:pt x="327" y="659"/>
                    </a:lnTo>
                    <a:lnTo>
                      <a:pt x="325" y="655"/>
                    </a:lnTo>
                    <a:lnTo>
                      <a:pt x="323" y="650"/>
                    </a:lnTo>
                    <a:lnTo>
                      <a:pt x="322" y="646"/>
                    </a:lnTo>
                    <a:lnTo>
                      <a:pt x="319" y="646"/>
                    </a:lnTo>
                    <a:lnTo>
                      <a:pt x="316" y="648"/>
                    </a:lnTo>
                    <a:lnTo>
                      <a:pt x="314" y="650"/>
                    </a:lnTo>
                    <a:lnTo>
                      <a:pt x="310" y="651"/>
                    </a:lnTo>
                    <a:lnTo>
                      <a:pt x="308" y="653"/>
                    </a:lnTo>
                    <a:lnTo>
                      <a:pt x="306" y="642"/>
                    </a:lnTo>
                    <a:lnTo>
                      <a:pt x="301" y="634"/>
                    </a:lnTo>
                    <a:lnTo>
                      <a:pt x="295" y="626"/>
                    </a:lnTo>
                    <a:lnTo>
                      <a:pt x="289" y="617"/>
                    </a:lnTo>
                    <a:lnTo>
                      <a:pt x="288" y="616"/>
                    </a:lnTo>
                    <a:lnTo>
                      <a:pt x="285" y="615"/>
                    </a:lnTo>
                    <a:lnTo>
                      <a:pt x="280" y="610"/>
                    </a:lnTo>
                    <a:lnTo>
                      <a:pt x="280" y="606"/>
                    </a:lnTo>
                    <a:lnTo>
                      <a:pt x="284" y="605"/>
                    </a:lnTo>
                    <a:lnTo>
                      <a:pt x="290" y="601"/>
                    </a:lnTo>
                    <a:lnTo>
                      <a:pt x="299" y="597"/>
                    </a:lnTo>
                    <a:lnTo>
                      <a:pt x="308" y="596"/>
                    </a:lnTo>
                    <a:lnTo>
                      <a:pt x="315" y="597"/>
                    </a:lnTo>
                    <a:lnTo>
                      <a:pt x="323" y="597"/>
                    </a:lnTo>
                    <a:lnTo>
                      <a:pt x="329" y="595"/>
                    </a:lnTo>
                    <a:lnTo>
                      <a:pt x="328" y="592"/>
                    </a:lnTo>
                    <a:lnTo>
                      <a:pt x="325" y="590"/>
                    </a:lnTo>
                    <a:lnTo>
                      <a:pt x="325" y="583"/>
                    </a:lnTo>
                    <a:lnTo>
                      <a:pt x="328" y="582"/>
                    </a:lnTo>
                    <a:lnTo>
                      <a:pt x="328" y="585"/>
                    </a:lnTo>
                    <a:lnTo>
                      <a:pt x="329" y="585"/>
                    </a:lnTo>
                    <a:lnTo>
                      <a:pt x="329" y="586"/>
                    </a:lnTo>
                    <a:lnTo>
                      <a:pt x="330" y="587"/>
                    </a:lnTo>
                    <a:lnTo>
                      <a:pt x="334" y="588"/>
                    </a:lnTo>
                    <a:lnTo>
                      <a:pt x="337" y="590"/>
                    </a:lnTo>
                    <a:lnTo>
                      <a:pt x="338" y="590"/>
                    </a:lnTo>
                    <a:lnTo>
                      <a:pt x="342" y="587"/>
                    </a:lnTo>
                    <a:lnTo>
                      <a:pt x="342" y="586"/>
                    </a:lnTo>
                    <a:lnTo>
                      <a:pt x="344" y="583"/>
                    </a:lnTo>
                    <a:lnTo>
                      <a:pt x="347" y="583"/>
                    </a:lnTo>
                    <a:lnTo>
                      <a:pt x="348" y="582"/>
                    </a:lnTo>
                    <a:lnTo>
                      <a:pt x="349" y="582"/>
                    </a:lnTo>
                    <a:lnTo>
                      <a:pt x="350" y="583"/>
                    </a:lnTo>
                    <a:lnTo>
                      <a:pt x="352" y="582"/>
                    </a:lnTo>
                    <a:lnTo>
                      <a:pt x="353" y="583"/>
                    </a:lnTo>
                    <a:lnTo>
                      <a:pt x="355" y="585"/>
                    </a:lnTo>
                    <a:lnTo>
                      <a:pt x="358" y="583"/>
                    </a:lnTo>
                    <a:lnTo>
                      <a:pt x="359" y="582"/>
                    </a:lnTo>
                    <a:lnTo>
                      <a:pt x="362" y="582"/>
                    </a:lnTo>
                    <a:lnTo>
                      <a:pt x="363" y="581"/>
                    </a:lnTo>
                    <a:lnTo>
                      <a:pt x="365" y="582"/>
                    </a:lnTo>
                    <a:lnTo>
                      <a:pt x="367" y="583"/>
                    </a:lnTo>
                    <a:lnTo>
                      <a:pt x="367" y="587"/>
                    </a:lnTo>
                    <a:lnTo>
                      <a:pt x="368" y="587"/>
                    </a:lnTo>
                    <a:lnTo>
                      <a:pt x="369" y="588"/>
                    </a:lnTo>
                    <a:lnTo>
                      <a:pt x="373" y="588"/>
                    </a:lnTo>
                    <a:lnTo>
                      <a:pt x="375" y="590"/>
                    </a:lnTo>
                    <a:lnTo>
                      <a:pt x="375" y="591"/>
                    </a:lnTo>
                    <a:lnTo>
                      <a:pt x="379" y="591"/>
                    </a:lnTo>
                    <a:lnTo>
                      <a:pt x="380" y="590"/>
                    </a:lnTo>
                    <a:lnTo>
                      <a:pt x="382" y="587"/>
                    </a:lnTo>
                    <a:lnTo>
                      <a:pt x="383" y="586"/>
                    </a:lnTo>
                    <a:lnTo>
                      <a:pt x="385" y="588"/>
                    </a:lnTo>
                    <a:lnTo>
                      <a:pt x="389" y="590"/>
                    </a:lnTo>
                    <a:lnTo>
                      <a:pt x="392" y="588"/>
                    </a:lnTo>
                    <a:lnTo>
                      <a:pt x="393" y="587"/>
                    </a:lnTo>
                    <a:lnTo>
                      <a:pt x="397" y="587"/>
                    </a:lnTo>
                    <a:lnTo>
                      <a:pt x="398" y="580"/>
                    </a:lnTo>
                    <a:lnTo>
                      <a:pt x="399" y="578"/>
                    </a:lnTo>
                    <a:lnTo>
                      <a:pt x="398" y="577"/>
                    </a:lnTo>
                    <a:lnTo>
                      <a:pt x="398" y="576"/>
                    </a:lnTo>
                    <a:lnTo>
                      <a:pt x="392" y="576"/>
                    </a:lnTo>
                    <a:lnTo>
                      <a:pt x="391" y="575"/>
                    </a:lnTo>
                    <a:lnTo>
                      <a:pt x="391" y="573"/>
                    </a:lnTo>
                    <a:lnTo>
                      <a:pt x="387" y="572"/>
                    </a:lnTo>
                    <a:lnTo>
                      <a:pt x="385" y="572"/>
                    </a:lnTo>
                    <a:lnTo>
                      <a:pt x="385" y="570"/>
                    </a:lnTo>
                    <a:lnTo>
                      <a:pt x="382" y="568"/>
                    </a:lnTo>
                    <a:lnTo>
                      <a:pt x="382" y="567"/>
                    </a:lnTo>
                    <a:lnTo>
                      <a:pt x="380" y="562"/>
                    </a:lnTo>
                    <a:lnTo>
                      <a:pt x="379" y="559"/>
                    </a:lnTo>
                    <a:lnTo>
                      <a:pt x="373" y="559"/>
                    </a:lnTo>
                    <a:lnTo>
                      <a:pt x="369" y="561"/>
                    </a:lnTo>
                    <a:lnTo>
                      <a:pt x="369" y="557"/>
                    </a:lnTo>
                    <a:lnTo>
                      <a:pt x="367" y="548"/>
                    </a:lnTo>
                    <a:lnTo>
                      <a:pt x="365" y="543"/>
                    </a:lnTo>
                    <a:lnTo>
                      <a:pt x="367" y="539"/>
                    </a:lnTo>
                    <a:lnTo>
                      <a:pt x="370" y="533"/>
                    </a:lnTo>
                    <a:lnTo>
                      <a:pt x="375" y="528"/>
                    </a:lnTo>
                    <a:lnTo>
                      <a:pt x="377" y="520"/>
                    </a:lnTo>
                    <a:lnTo>
                      <a:pt x="378" y="518"/>
                    </a:lnTo>
                    <a:lnTo>
                      <a:pt x="375" y="517"/>
                    </a:lnTo>
                    <a:lnTo>
                      <a:pt x="368" y="520"/>
                    </a:lnTo>
                    <a:lnTo>
                      <a:pt x="364" y="524"/>
                    </a:lnTo>
                    <a:lnTo>
                      <a:pt x="355" y="522"/>
                    </a:lnTo>
                    <a:lnTo>
                      <a:pt x="352" y="515"/>
                    </a:lnTo>
                    <a:lnTo>
                      <a:pt x="349" y="508"/>
                    </a:lnTo>
                    <a:lnTo>
                      <a:pt x="353" y="505"/>
                    </a:lnTo>
                    <a:lnTo>
                      <a:pt x="358" y="509"/>
                    </a:lnTo>
                    <a:lnTo>
                      <a:pt x="365" y="509"/>
                    </a:lnTo>
                    <a:lnTo>
                      <a:pt x="369" y="507"/>
                    </a:lnTo>
                    <a:lnTo>
                      <a:pt x="370" y="500"/>
                    </a:lnTo>
                    <a:lnTo>
                      <a:pt x="370" y="493"/>
                    </a:lnTo>
                    <a:lnTo>
                      <a:pt x="365" y="492"/>
                    </a:lnTo>
                    <a:lnTo>
                      <a:pt x="362" y="493"/>
                    </a:lnTo>
                    <a:lnTo>
                      <a:pt x="355" y="492"/>
                    </a:lnTo>
                    <a:lnTo>
                      <a:pt x="352" y="485"/>
                    </a:lnTo>
                    <a:lnTo>
                      <a:pt x="352" y="478"/>
                    </a:lnTo>
                    <a:lnTo>
                      <a:pt x="355" y="470"/>
                    </a:lnTo>
                    <a:lnTo>
                      <a:pt x="359" y="459"/>
                    </a:lnTo>
                    <a:lnTo>
                      <a:pt x="365" y="454"/>
                    </a:lnTo>
                    <a:lnTo>
                      <a:pt x="370" y="446"/>
                    </a:lnTo>
                    <a:lnTo>
                      <a:pt x="372" y="441"/>
                    </a:lnTo>
                    <a:lnTo>
                      <a:pt x="369" y="434"/>
                    </a:lnTo>
                    <a:lnTo>
                      <a:pt x="363" y="427"/>
                    </a:lnTo>
                    <a:lnTo>
                      <a:pt x="360" y="424"/>
                    </a:lnTo>
                    <a:lnTo>
                      <a:pt x="363" y="421"/>
                    </a:lnTo>
                    <a:lnTo>
                      <a:pt x="360" y="416"/>
                    </a:lnTo>
                    <a:lnTo>
                      <a:pt x="363" y="415"/>
                    </a:lnTo>
                    <a:lnTo>
                      <a:pt x="367" y="412"/>
                    </a:lnTo>
                    <a:lnTo>
                      <a:pt x="372" y="402"/>
                    </a:lnTo>
                    <a:lnTo>
                      <a:pt x="370" y="395"/>
                    </a:lnTo>
                    <a:lnTo>
                      <a:pt x="367" y="390"/>
                    </a:lnTo>
                    <a:lnTo>
                      <a:pt x="367" y="385"/>
                    </a:lnTo>
                    <a:lnTo>
                      <a:pt x="370" y="386"/>
                    </a:lnTo>
                    <a:lnTo>
                      <a:pt x="372" y="382"/>
                    </a:lnTo>
                    <a:lnTo>
                      <a:pt x="370" y="377"/>
                    </a:lnTo>
                    <a:lnTo>
                      <a:pt x="370" y="373"/>
                    </a:lnTo>
                    <a:lnTo>
                      <a:pt x="369" y="366"/>
                    </a:lnTo>
                    <a:lnTo>
                      <a:pt x="369" y="365"/>
                    </a:lnTo>
                    <a:lnTo>
                      <a:pt x="370" y="357"/>
                    </a:lnTo>
                    <a:lnTo>
                      <a:pt x="369" y="352"/>
                    </a:lnTo>
                    <a:lnTo>
                      <a:pt x="368" y="354"/>
                    </a:lnTo>
                    <a:lnTo>
                      <a:pt x="367" y="354"/>
                    </a:lnTo>
                    <a:lnTo>
                      <a:pt x="367" y="352"/>
                    </a:lnTo>
                    <a:lnTo>
                      <a:pt x="372" y="339"/>
                    </a:lnTo>
                    <a:lnTo>
                      <a:pt x="370" y="329"/>
                    </a:lnTo>
                    <a:lnTo>
                      <a:pt x="373" y="323"/>
                    </a:lnTo>
                    <a:lnTo>
                      <a:pt x="374" y="317"/>
                    </a:lnTo>
                    <a:lnTo>
                      <a:pt x="377" y="310"/>
                    </a:lnTo>
                    <a:lnTo>
                      <a:pt x="375" y="305"/>
                    </a:lnTo>
                    <a:lnTo>
                      <a:pt x="377" y="302"/>
                    </a:lnTo>
                    <a:lnTo>
                      <a:pt x="380" y="300"/>
                    </a:lnTo>
                    <a:lnTo>
                      <a:pt x="385" y="300"/>
                    </a:lnTo>
                    <a:lnTo>
                      <a:pt x="391" y="297"/>
                    </a:lnTo>
                    <a:lnTo>
                      <a:pt x="396" y="288"/>
                    </a:lnTo>
                    <a:lnTo>
                      <a:pt x="404" y="281"/>
                    </a:lnTo>
                    <a:lnTo>
                      <a:pt x="414" y="273"/>
                    </a:lnTo>
                    <a:lnTo>
                      <a:pt x="417" y="264"/>
                    </a:lnTo>
                    <a:lnTo>
                      <a:pt x="422" y="256"/>
                    </a:lnTo>
                    <a:lnTo>
                      <a:pt x="427" y="255"/>
                    </a:lnTo>
                    <a:lnTo>
                      <a:pt x="433" y="251"/>
                    </a:lnTo>
                    <a:lnTo>
                      <a:pt x="436" y="246"/>
                    </a:lnTo>
                    <a:lnTo>
                      <a:pt x="436" y="243"/>
                    </a:lnTo>
                    <a:lnTo>
                      <a:pt x="438" y="241"/>
                    </a:lnTo>
                    <a:lnTo>
                      <a:pt x="441" y="241"/>
                    </a:lnTo>
                    <a:lnTo>
                      <a:pt x="442" y="235"/>
                    </a:lnTo>
                    <a:lnTo>
                      <a:pt x="442" y="225"/>
                    </a:lnTo>
                    <a:lnTo>
                      <a:pt x="436" y="225"/>
                    </a:lnTo>
                    <a:lnTo>
                      <a:pt x="432" y="221"/>
                    </a:lnTo>
                    <a:lnTo>
                      <a:pt x="432" y="215"/>
                    </a:lnTo>
                    <a:lnTo>
                      <a:pt x="434" y="212"/>
                    </a:lnTo>
                    <a:lnTo>
                      <a:pt x="436" y="205"/>
                    </a:lnTo>
                    <a:lnTo>
                      <a:pt x="432" y="200"/>
                    </a:lnTo>
                    <a:lnTo>
                      <a:pt x="429" y="195"/>
                    </a:lnTo>
                    <a:lnTo>
                      <a:pt x="431" y="188"/>
                    </a:lnTo>
                    <a:lnTo>
                      <a:pt x="429" y="183"/>
                    </a:lnTo>
                    <a:lnTo>
                      <a:pt x="428" y="181"/>
                    </a:lnTo>
                    <a:lnTo>
                      <a:pt x="431" y="182"/>
                    </a:lnTo>
                    <a:lnTo>
                      <a:pt x="434" y="183"/>
                    </a:lnTo>
                    <a:lnTo>
                      <a:pt x="437" y="183"/>
                    </a:lnTo>
                    <a:lnTo>
                      <a:pt x="444" y="186"/>
                    </a:lnTo>
                    <a:lnTo>
                      <a:pt x="462" y="195"/>
                    </a:lnTo>
                    <a:lnTo>
                      <a:pt x="471" y="200"/>
                    </a:lnTo>
                    <a:lnTo>
                      <a:pt x="480" y="204"/>
                    </a:lnTo>
                    <a:lnTo>
                      <a:pt x="487" y="206"/>
                    </a:lnTo>
                    <a:lnTo>
                      <a:pt x="492" y="207"/>
                    </a:lnTo>
                    <a:lnTo>
                      <a:pt x="495" y="206"/>
                    </a:lnTo>
                    <a:lnTo>
                      <a:pt x="495" y="202"/>
                    </a:lnTo>
                    <a:lnTo>
                      <a:pt x="490" y="193"/>
                    </a:lnTo>
                    <a:lnTo>
                      <a:pt x="482" y="186"/>
                    </a:lnTo>
                    <a:lnTo>
                      <a:pt x="477" y="176"/>
                    </a:lnTo>
                    <a:lnTo>
                      <a:pt x="472" y="165"/>
                    </a:lnTo>
                    <a:lnTo>
                      <a:pt x="471" y="152"/>
                    </a:lnTo>
                    <a:lnTo>
                      <a:pt x="473" y="143"/>
                    </a:lnTo>
                    <a:lnTo>
                      <a:pt x="480" y="134"/>
                    </a:lnTo>
                    <a:lnTo>
                      <a:pt x="490" y="124"/>
                    </a:lnTo>
                    <a:lnTo>
                      <a:pt x="500" y="117"/>
                    </a:lnTo>
                    <a:lnTo>
                      <a:pt x="511" y="112"/>
                    </a:lnTo>
                    <a:lnTo>
                      <a:pt x="521" y="112"/>
                    </a:lnTo>
                    <a:lnTo>
                      <a:pt x="534" y="115"/>
                    </a:lnTo>
                    <a:lnTo>
                      <a:pt x="540" y="118"/>
                    </a:lnTo>
                    <a:lnTo>
                      <a:pt x="541" y="122"/>
                    </a:lnTo>
                    <a:lnTo>
                      <a:pt x="539" y="127"/>
                    </a:lnTo>
                    <a:lnTo>
                      <a:pt x="535" y="132"/>
                    </a:lnTo>
                    <a:lnTo>
                      <a:pt x="534" y="138"/>
                    </a:lnTo>
                    <a:lnTo>
                      <a:pt x="534" y="146"/>
                    </a:lnTo>
                    <a:lnTo>
                      <a:pt x="535" y="158"/>
                    </a:lnTo>
                    <a:lnTo>
                      <a:pt x="537" y="172"/>
                    </a:lnTo>
                    <a:lnTo>
                      <a:pt x="540" y="187"/>
                    </a:lnTo>
                    <a:lnTo>
                      <a:pt x="544" y="200"/>
                    </a:lnTo>
                    <a:lnTo>
                      <a:pt x="549" y="209"/>
                    </a:lnTo>
                    <a:lnTo>
                      <a:pt x="555" y="212"/>
                    </a:lnTo>
                    <a:lnTo>
                      <a:pt x="559" y="211"/>
                    </a:lnTo>
                    <a:lnTo>
                      <a:pt x="559" y="206"/>
                    </a:lnTo>
                    <a:lnTo>
                      <a:pt x="557" y="200"/>
                    </a:lnTo>
                    <a:lnTo>
                      <a:pt x="554" y="192"/>
                    </a:lnTo>
                    <a:lnTo>
                      <a:pt x="551" y="185"/>
                    </a:lnTo>
                    <a:lnTo>
                      <a:pt x="550" y="177"/>
                    </a:lnTo>
                    <a:lnTo>
                      <a:pt x="556" y="165"/>
                    </a:lnTo>
                    <a:lnTo>
                      <a:pt x="556" y="157"/>
                    </a:lnTo>
                    <a:lnTo>
                      <a:pt x="552" y="149"/>
                    </a:lnTo>
                    <a:lnTo>
                      <a:pt x="547" y="143"/>
                    </a:lnTo>
                    <a:lnTo>
                      <a:pt x="544" y="136"/>
                    </a:lnTo>
                    <a:lnTo>
                      <a:pt x="554" y="131"/>
                    </a:lnTo>
                    <a:lnTo>
                      <a:pt x="561" y="122"/>
                    </a:lnTo>
                    <a:lnTo>
                      <a:pt x="565" y="112"/>
                    </a:lnTo>
                    <a:lnTo>
                      <a:pt x="567" y="115"/>
                    </a:lnTo>
                    <a:lnTo>
                      <a:pt x="569" y="122"/>
                    </a:lnTo>
                    <a:lnTo>
                      <a:pt x="570" y="127"/>
                    </a:lnTo>
                    <a:lnTo>
                      <a:pt x="572" y="133"/>
                    </a:lnTo>
                    <a:lnTo>
                      <a:pt x="575" y="136"/>
                    </a:lnTo>
                    <a:lnTo>
                      <a:pt x="579" y="137"/>
                    </a:lnTo>
                    <a:lnTo>
                      <a:pt x="585" y="133"/>
                    </a:lnTo>
                    <a:lnTo>
                      <a:pt x="593" y="124"/>
                    </a:lnTo>
                    <a:lnTo>
                      <a:pt x="606" y="124"/>
                    </a:lnTo>
                    <a:lnTo>
                      <a:pt x="616" y="126"/>
                    </a:lnTo>
                    <a:lnTo>
                      <a:pt x="624" y="127"/>
                    </a:lnTo>
                    <a:lnTo>
                      <a:pt x="629" y="127"/>
                    </a:lnTo>
                    <a:lnTo>
                      <a:pt x="634" y="124"/>
                    </a:lnTo>
                    <a:lnTo>
                      <a:pt x="631" y="119"/>
                    </a:lnTo>
                    <a:lnTo>
                      <a:pt x="630" y="114"/>
                    </a:lnTo>
                    <a:lnTo>
                      <a:pt x="629" y="110"/>
                    </a:lnTo>
                    <a:lnTo>
                      <a:pt x="628" y="108"/>
                    </a:lnTo>
                    <a:lnTo>
                      <a:pt x="630" y="99"/>
                    </a:lnTo>
                    <a:lnTo>
                      <a:pt x="638" y="94"/>
                    </a:lnTo>
                    <a:lnTo>
                      <a:pt x="649" y="90"/>
                    </a:lnTo>
                    <a:lnTo>
                      <a:pt x="660" y="89"/>
                    </a:lnTo>
                    <a:lnTo>
                      <a:pt x="692" y="89"/>
                    </a:lnTo>
                    <a:lnTo>
                      <a:pt x="697" y="87"/>
                    </a:lnTo>
                    <a:lnTo>
                      <a:pt x="702" y="80"/>
                    </a:lnTo>
                    <a:lnTo>
                      <a:pt x="705" y="73"/>
                    </a:lnTo>
                    <a:lnTo>
                      <a:pt x="709" y="66"/>
                    </a:lnTo>
                    <a:lnTo>
                      <a:pt x="725" y="55"/>
                    </a:lnTo>
                    <a:lnTo>
                      <a:pt x="746" y="46"/>
                    </a:lnTo>
                    <a:lnTo>
                      <a:pt x="766" y="41"/>
                    </a:lnTo>
                    <a:lnTo>
                      <a:pt x="783" y="37"/>
                    </a:lnTo>
                    <a:lnTo>
                      <a:pt x="800" y="35"/>
                    </a:lnTo>
                    <a:lnTo>
                      <a:pt x="810" y="32"/>
                    </a:lnTo>
                    <a:lnTo>
                      <a:pt x="810" y="37"/>
                    </a:lnTo>
                    <a:lnTo>
                      <a:pt x="815" y="40"/>
                    </a:lnTo>
                    <a:lnTo>
                      <a:pt x="823" y="40"/>
                    </a:lnTo>
                    <a:lnTo>
                      <a:pt x="832" y="37"/>
                    </a:lnTo>
                    <a:lnTo>
                      <a:pt x="852" y="30"/>
                    </a:lnTo>
                    <a:lnTo>
                      <a:pt x="865" y="24"/>
                    </a:lnTo>
                    <a:lnTo>
                      <a:pt x="871" y="17"/>
                    </a:lnTo>
                    <a:lnTo>
                      <a:pt x="879" y="11"/>
                    </a:lnTo>
                    <a:lnTo>
                      <a:pt x="886" y="6"/>
                    </a:lnTo>
                    <a:lnTo>
                      <a:pt x="895" y="1"/>
                    </a:lnTo>
                    <a:lnTo>
                      <a:pt x="90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1102" name="Freeform 1380"/>
            <p:cNvSpPr>
              <a:spLocks/>
            </p:cNvSpPr>
            <p:nvPr/>
          </p:nvSpPr>
          <p:spPr bwMode="auto">
            <a:xfrm>
              <a:off x="6824574" y="1840131"/>
              <a:ext cx="167876" cy="51814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31" y="0"/>
                </a:cxn>
                <a:cxn ang="0">
                  <a:pos x="40" y="1"/>
                </a:cxn>
                <a:cxn ang="0">
                  <a:pos x="48" y="4"/>
                </a:cxn>
                <a:cxn ang="0">
                  <a:pos x="55" y="5"/>
                </a:cxn>
                <a:cxn ang="0">
                  <a:pos x="58" y="5"/>
                </a:cxn>
                <a:cxn ang="0">
                  <a:pos x="61" y="4"/>
                </a:cxn>
                <a:cxn ang="0">
                  <a:pos x="64" y="1"/>
                </a:cxn>
                <a:cxn ang="0">
                  <a:pos x="66" y="0"/>
                </a:cxn>
                <a:cxn ang="0">
                  <a:pos x="73" y="0"/>
                </a:cxn>
                <a:cxn ang="0">
                  <a:pos x="76" y="3"/>
                </a:cxn>
                <a:cxn ang="0">
                  <a:pos x="81" y="5"/>
                </a:cxn>
                <a:cxn ang="0">
                  <a:pos x="81" y="8"/>
                </a:cxn>
                <a:cxn ang="0">
                  <a:pos x="80" y="9"/>
                </a:cxn>
                <a:cxn ang="0">
                  <a:pos x="76" y="9"/>
                </a:cxn>
                <a:cxn ang="0">
                  <a:pos x="75" y="10"/>
                </a:cxn>
                <a:cxn ang="0">
                  <a:pos x="73" y="10"/>
                </a:cxn>
                <a:cxn ang="0">
                  <a:pos x="70" y="13"/>
                </a:cxn>
                <a:cxn ang="0">
                  <a:pos x="68" y="13"/>
                </a:cxn>
                <a:cxn ang="0">
                  <a:pos x="66" y="12"/>
                </a:cxn>
                <a:cxn ang="0">
                  <a:pos x="66" y="14"/>
                </a:cxn>
                <a:cxn ang="0">
                  <a:pos x="64" y="15"/>
                </a:cxn>
                <a:cxn ang="0">
                  <a:pos x="55" y="15"/>
                </a:cxn>
                <a:cxn ang="0">
                  <a:pos x="50" y="18"/>
                </a:cxn>
                <a:cxn ang="0">
                  <a:pos x="48" y="23"/>
                </a:cxn>
                <a:cxn ang="0">
                  <a:pos x="46" y="24"/>
                </a:cxn>
                <a:cxn ang="0">
                  <a:pos x="44" y="25"/>
                </a:cxn>
                <a:cxn ang="0">
                  <a:pos x="42" y="23"/>
                </a:cxn>
                <a:cxn ang="0">
                  <a:pos x="40" y="20"/>
                </a:cxn>
                <a:cxn ang="0">
                  <a:pos x="32" y="20"/>
                </a:cxn>
                <a:cxn ang="0">
                  <a:pos x="30" y="19"/>
                </a:cxn>
                <a:cxn ang="0">
                  <a:pos x="29" y="17"/>
                </a:cxn>
                <a:cxn ang="0">
                  <a:pos x="34" y="14"/>
                </a:cxn>
                <a:cxn ang="0">
                  <a:pos x="35" y="14"/>
                </a:cxn>
                <a:cxn ang="0">
                  <a:pos x="37" y="13"/>
                </a:cxn>
                <a:cxn ang="0">
                  <a:pos x="31" y="13"/>
                </a:cxn>
                <a:cxn ang="0">
                  <a:pos x="30" y="12"/>
                </a:cxn>
                <a:cxn ang="0">
                  <a:pos x="31" y="10"/>
                </a:cxn>
                <a:cxn ang="0">
                  <a:pos x="34" y="10"/>
                </a:cxn>
                <a:cxn ang="0">
                  <a:pos x="36" y="8"/>
                </a:cxn>
                <a:cxn ang="0">
                  <a:pos x="31" y="7"/>
                </a:cxn>
                <a:cxn ang="0">
                  <a:pos x="27" y="5"/>
                </a:cxn>
                <a:cxn ang="0">
                  <a:pos x="24" y="5"/>
                </a:cxn>
                <a:cxn ang="0">
                  <a:pos x="20" y="7"/>
                </a:cxn>
                <a:cxn ang="0">
                  <a:pos x="16" y="9"/>
                </a:cxn>
                <a:cxn ang="0">
                  <a:pos x="12" y="10"/>
                </a:cxn>
                <a:cxn ang="0">
                  <a:pos x="5" y="10"/>
                </a:cxn>
                <a:cxn ang="0">
                  <a:pos x="0" y="8"/>
                </a:cxn>
                <a:cxn ang="0">
                  <a:pos x="5" y="4"/>
                </a:cxn>
                <a:cxn ang="0">
                  <a:pos x="14" y="1"/>
                </a:cxn>
                <a:cxn ang="0">
                  <a:pos x="24" y="0"/>
                </a:cxn>
              </a:cxnLst>
              <a:rect l="0" t="0" r="r" b="b"/>
              <a:pathLst>
                <a:path w="81" h="25">
                  <a:moveTo>
                    <a:pt x="24" y="0"/>
                  </a:moveTo>
                  <a:lnTo>
                    <a:pt x="31" y="0"/>
                  </a:lnTo>
                  <a:lnTo>
                    <a:pt x="40" y="1"/>
                  </a:lnTo>
                  <a:lnTo>
                    <a:pt x="48" y="4"/>
                  </a:lnTo>
                  <a:lnTo>
                    <a:pt x="55" y="5"/>
                  </a:lnTo>
                  <a:lnTo>
                    <a:pt x="58" y="5"/>
                  </a:lnTo>
                  <a:lnTo>
                    <a:pt x="61" y="4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73" y="0"/>
                  </a:lnTo>
                  <a:lnTo>
                    <a:pt x="76" y="3"/>
                  </a:lnTo>
                  <a:lnTo>
                    <a:pt x="81" y="5"/>
                  </a:lnTo>
                  <a:lnTo>
                    <a:pt x="81" y="8"/>
                  </a:lnTo>
                  <a:lnTo>
                    <a:pt x="80" y="9"/>
                  </a:lnTo>
                  <a:lnTo>
                    <a:pt x="76" y="9"/>
                  </a:lnTo>
                  <a:lnTo>
                    <a:pt x="75" y="10"/>
                  </a:lnTo>
                  <a:lnTo>
                    <a:pt x="73" y="10"/>
                  </a:lnTo>
                  <a:lnTo>
                    <a:pt x="70" y="13"/>
                  </a:lnTo>
                  <a:lnTo>
                    <a:pt x="68" y="13"/>
                  </a:lnTo>
                  <a:lnTo>
                    <a:pt x="66" y="12"/>
                  </a:lnTo>
                  <a:lnTo>
                    <a:pt x="66" y="14"/>
                  </a:lnTo>
                  <a:lnTo>
                    <a:pt x="64" y="15"/>
                  </a:lnTo>
                  <a:lnTo>
                    <a:pt x="55" y="15"/>
                  </a:lnTo>
                  <a:lnTo>
                    <a:pt x="50" y="18"/>
                  </a:lnTo>
                  <a:lnTo>
                    <a:pt x="48" y="23"/>
                  </a:lnTo>
                  <a:lnTo>
                    <a:pt x="46" y="24"/>
                  </a:lnTo>
                  <a:lnTo>
                    <a:pt x="44" y="25"/>
                  </a:lnTo>
                  <a:lnTo>
                    <a:pt x="42" y="23"/>
                  </a:lnTo>
                  <a:lnTo>
                    <a:pt x="40" y="20"/>
                  </a:lnTo>
                  <a:lnTo>
                    <a:pt x="32" y="20"/>
                  </a:lnTo>
                  <a:lnTo>
                    <a:pt x="30" y="19"/>
                  </a:lnTo>
                  <a:lnTo>
                    <a:pt x="29" y="17"/>
                  </a:lnTo>
                  <a:lnTo>
                    <a:pt x="34" y="14"/>
                  </a:lnTo>
                  <a:lnTo>
                    <a:pt x="35" y="14"/>
                  </a:lnTo>
                  <a:lnTo>
                    <a:pt x="37" y="13"/>
                  </a:lnTo>
                  <a:lnTo>
                    <a:pt x="31" y="13"/>
                  </a:lnTo>
                  <a:lnTo>
                    <a:pt x="30" y="12"/>
                  </a:lnTo>
                  <a:lnTo>
                    <a:pt x="31" y="10"/>
                  </a:lnTo>
                  <a:lnTo>
                    <a:pt x="34" y="10"/>
                  </a:lnTo>
                  <a:lnTo>
                    <a:pt x="36" y="8"/>
                  </a:lnTo>
                  <a:lnTo>
                    <a:pt x="31" y="7"/>
                  </a:lnTo>
                  <a:lnTo>
                    <a:pt x="27" y="5"/>
                  </a:lnTo>
                  <a:lnTo>
                    <a:pt x="24" y="5"/>
                  </a:lnTo>
                  <a:lnTo>
                    <a:pt x="20" y="7"/>
                  </a:lnTo>
                  <a:lnTo>
                    <a:pt x="16" y="9"/>
                  </a:lnTo>
                  <a:lnTo>
                    <a:pt x="12" y="10"/>
                  </a:lnTo>
                  <a:lnTo>
                    <a:pt x="5" y="10"/>
                  </a:lnTo>
                  <a:lnTo>
                    <a:pt x="0" y="8"/>
                  </a:lnTo>
                  <a:lnTo>
                    <a:pt x="5" y="4"/>
                  </a:lnTo>
                  <a:lnTo>
                    <a:pt x="14" y="1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113" name="Group 1112"/>
            <p:cNvGrpSpPr/>
            <p:nvPr/>
          </p:nvGrpSpPr>
          <p:grpSpPr>
            <a:xfrm>
              <a:off x="5601779" y="1788317"/>
              <a:ext cx="1875644" cy="1772016"/>
              <a:chOff x="5601779" y="1788317"/>
              <a:chExt cx="1875644" cy="1772016"/>
            </a:xfrm>
            <a:grpFill/>
          </p:grpSpPr>
          <p:sp>
            <p:nvSpPr>
              <p:cNvPr id="954" name="Freeform 1232"/>
              <p:cNvSpPr>
                <a:spLocks/>
              </p:cNvSpPr>
              <p:nvPr/>
            </p:nvSpPr>
            <p:spPr bwMode="auto">
              <a:xfrm>
                <a:off x="6339601" y="3545825"/>
                <a:ext cx="53886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  <a:cxn ang="0">
                    <a:pos x="26" y="2"/>
                  </a:cxn>
                  <a:cxn ang="0">
                    <a:pos x="23" y="4"/>
                  </a:cxn>
                  <a:cxn ang="0">
                    <a:pos x="13" y="4"/>
                  </a:cxn>
                  <a:cxn ang="0">
                    <a:pos x="9" y="2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26" h="4">
                    <a:moveTo>
                      <a:pt x="0" y="0"/>
                    </a:moveTo>
                    <a:lnTo>
                      <a:pt x="14" y="0"/>
                    </a:lnTo>
                    <a:lnTo>
                      <a:pt x="26" y="2"/>
                    </a:lnTo>
                    <a:lnTo>
                      <a:pt x="23" y="4"/>
                    </a:lnTo>
                    <a:lnTo>
                      <a:pt x="13" y="4"/>
                    </a:lnTo>
                    <a:lnTo>
                      <a:pt x="9" y="2"/>
                    </a:lnTo>
                    <a:lnTo>
                      <a:pt x="4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8" name="Freeform 1346"/>
              <p:cNvSpPr>
                <a:spLocks/>
              </p:cNvSpPr>
              <p:nvPr/>
            </p:nvSpPr>
            <p:spPr bwMode="auto">
              <a:xfrm>
                <a:off x="7266024" y="1806970"/>
                <a:ext cx="60104" cy="39379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9" y="14"/>
                  </a:cxn>
                  <a:cxn ang="0">
                    <a:pos x="24" y="15"/>
                  </a:cxn>
                  <a:cxn ang="0">
                    <a:pos x="18" y="16"/>
                  </a:cxn>
                  <a:cxn ang="0">
                    <a:pos x="11" y="19"/>
                  </a:cxn>
                  <a:cxn ang="0">
                    <a:pos x="4" y="19"/>
                  </a:cxn>
                  <a:cxn ang="0">
                    <a:pos x="0" y="15"/>
                  </a:cxn>
                  <a:cxn ang="0">
                    <a:pos x="0" y="12"/>
                  </a:cxn>
                  <a:cxn ang="0">
                    <a:pos x="3" y="7"/>
                  </a:cxn>
                  <a:cxn ang="0">
                    <a:pos x="9" y="4"/>
                  </a:cxn>
                  <a:cxn ang="0">
                    <a:pos x="16" y="1"/>
                  </a:cxn>
                  <a:cxn ang="0">
                    <a:pos x="23" y="0"/>
                  </a:cxn>
                </a:cxnLst>
                <a:rect l="0" t="0" r="r" b="b"/>
                <a:pathLst>
                  <a:path w="29" h="19">
                    <a:moveTo>
                      <a:pt x="23" y="0"/>
                    </a:moveTo>
                    <a:lnTo>
                      <a:pt x="29" y="14"/>
                    </a:lnTo>
                    <a:lnTo>
                      <a:pt x="24" y="15"/>
                    </a:lnTo>
                    <a:lnTo>
                      <a:pt x="18" y="16"/>
                    </a:lnTo>
                    <a:lnTo>
                      <a:pt x="11" y="19"/>
                    </a:lnTo>
                    <a:lnTo>
                      <a:pt x="4" y="19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3" y="7"/>
                    </a:lnTo>
                    <a:lnTo>
                      <a:pt x="9" y="4"/>
                    </a:lnTo>
                    <a:lnTo>
                      <a:pt x="16" y="1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0" name="Freeform 1348"/>
              <p:cNvSpPr>
                <a:spLocks/>
              </p:cNvSpPr>
              <p:nvPr/>
            </p:nvSpPr>
            <p:spPr bwMode="auto">
              <a:xfrm>
                <a:off x="6542709" y="3535463"/>
                <a:ext cx="49741" cy="24870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23" y="2"/>
                  </a:cxn>
                  <a:cxn ang="0">
                    <a:pos x="22" y="2"/>
                  </a:cxn>
                  <a:cxn ang="0">
                    <a:pos x="20" y="4"/>
                  </a:cxn>
                  <a:cxn ang="0">
                    <a:pos x="18" y="4"/>
                  </a:cxn>
                  <a:cxn ang="0">
                    <a:pos x="18" y="7"/>
                  </a:cxn>
                  <a:cxn ang="0">
                    <a:pos x="15" y="9"/>
                  </a:cxn>
                  <a:cxn ang="0">
                    <a:pos x="13" y="11"/>
                  </a:cxn>
                  <a:cxn ang="0">
                    <a:pos x="9" y="12"/>
                  </a:cxn>
                  <a:cxn ang="0">
                    <a:pos x="5" y="12"/>
                  </a:cxn>
                  <a:cxn ang="0">
                    <a:pos x="3" y="10"/>
                  </a:cxn>
                  <a:cxn ang="0">
                    <a:pos x="2" y="10"/>
                  </a:cxn>
                  <a:cxn ang="0">
                    <a:pos x="0" y="9"/>
                  </a:cxn>
                  <a:cxn ang="0">
                    <a:pos x="12" y="4"/>
                  </a:cxn>
                  <a:cxn ang="0">
                    <a:pos x="24" y="0"/>
                  </a:cxn>
                </a:cxnLst>
                <a:rect l="0" t="0" r="r" b="b"/>
                <a:pathLst>
                  <a:path w="24" h="12">
                    <a:moveTo>
                      <a:pt x="24" y="0"/>
                    </a:moveTo>
                    <a:lnTo>
                      <a:pt x="23" y="2"/>
                    </a:lnTo>
                    <a:lnTo>
                      <a:pt x="22" y="2"/>
                    </a:lnTo>
                    <a:lnTo>
                      <a:pt x="20" y="4"/>
                    </a:lnTo>
                    <a:lnTo>
                      <a:pt x="18" y="4"/>
                    </a:lnTo>
                    <a:lnTo>
                      <a:pt x="18" y="7"/>
                    </a:lnTo>
                    <a:lnTo>
                      <a:pt x="15" y="9"/>
                    </a:lnTo>
                    <a:lnTo>
                      <a:pt x="13" y="11"/>
                    </a:lnTo>
                    <a:lnTo>
                      <a:pt x="9" y="12"/>
                    </a:lnTo>
                    <a:lnTo>
                      <a:pt x="5" y="12"/>
                    </a:lnTo>
                    <a:lnTo>
                      <a:pt x="3" y="10"/>
                    </a:lnTo>
                    <a:lnTo>
                      <a:pt x="2" y="10"/>
                    </a:lnTo>
                    <a:lnTo>
                      <a:pt x="0" y="9"/>
                    </a:lnTo>
                    <a:lnTo>
                      <a:pt x="12" y="4"/>
                    </a:lnTo>
                    <a:lnTo>
                      <a:pt x="2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2" name="Freeform 1350"/>
              <p:cNvSpPr>
                <a:spLocks/>
              </p:cNvSpPr>
              <p:nvPr/>
            </p:nvSpPr>
            <p:spPr bwMode="auto">
              <a:xfrm>
                <a:off x="7442189" y="2219404"/>
                <a:ext cx="35234" cy="24870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9" y="0"/>
                  </a:cxn>
                  <a:cxn ang="0">
                    <a:pos x="13" y="3"/>
                  </a:cxn>
                  <a:cxn ang="0">
                    <a:pos x="14" y="6"/>
                  </a:cxn>
                  <a:cxn ang="0">
                    <a:pos x="17" y="8"/>
                  </a:cxn>
                  <a:cxn ang="0">
                    <a:pos x="14" y="10"/>
                  </a:cxn>
                  <a:cxn ang="0">
                    <a:pos x="12" y="10"/>
                  </a:cxn>
                  <a:cxn ang="0">
                    <a:pos x="4" y="12"/>
                  </a:cxn>
                  <a:cxn ang="0">
                    <a:pos x="0" y="12"/>
                  </a:cxn>
                  <a:cxn ang="0">
                    <a:pos x="0" y="6"/>
                  </a:cxn>
                  <a:cxn ang="0">
                    <a:pos x="2" y="2"/>
                  </a:cxn>
                  <a:cxn ang="0">
                    <a:pos x="7" y="0"/>
                  </a:cxn>
                </a:cxnLst>
                <a:rect l="0" t="0" r="r" b="b"/>
                <a:pathLst>
                  <a:path w="17" h="12">
                    <a:moveTo>
                      <a:pt x="7" y="0"/>
                    </a:moveTo>
                    <a:lnTo>
                      <a:pt x="9" y="0"/>
                    </a:lnTo>
                    <a:lnTo>
                      <a:pt x="13" y="3"/>
                    </a:lnTo>
                    <a:lnTo>
                      <a:pt x="14" y="6"/>
                    </a:lnTo>
                    <a:lnTo>
                      <a:pt x="17" y="8"/>
                    </a:lnTo>
                    <a:lnTo>
                      <a:pt x="14" y="10"/>
                    </a:lnTo>
                    <a:lnTo>
                      <a:pt x="12" y="10"/>
                    </a:lnTo>
                    <a:lnTo>
                      <a:pt x="4" y="12"/>
                    </a:lnTo>
                    <a:lnTo>
                      <a:pt x="0" y="12"/>
                    </a:lnTo>
                    <a:lnTo>
                      <a:pt x="0" y="6"/>
                    </a:lnTo>
                    <a:lnTo>
                      <a:pt x="2" y="2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6" name="Freeform 1354"/>
              <p:cNvSpPr>
                <a:spLocks/>
              </p:cNvSpPr>
              <p:nvPr/>
            </p:nvSpPr>
            <p:spPr bwMode="auto">
              <a:xfrm>
                <a:off x="6975869" y="3203858"/>
                <a:ext cx="14508" cy="207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7" y="0"/>
                  </a:cxn>
                  <a:cxn ang="0">
                    <a:pos x="3" y="1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7" h="1">
                    <a:moveTo>
                      <a:pt x="1" y="0"/>
                    </a:moveTo>
                    <a:lnTo>
                      <a:pt x="7" y="0"/>
                    </a:lnTo>
                    <a:lnTo>
                      <a:pt x="3" y="1"/>
                    </a:lnTo>
                    <a:lnTo>
                      <a:pt x="0" y="1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7" name="Freeform 1355"/>
              <p:cNvSpPr>
                <a:spLocks/>
              </p:cNvSpPr>
              <p:nvPr/>
            </p:nvSpPr>
            <p:spPr bwMode="auto">
              <a:xfrm>
                <a:off x="7110583" y="2437020"/>
                <a:ext cx="18653" cy="1036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6" y="5"/>
                  </a:cxn>
                  <a:cxn ang="0">
                    <a:pos x="4" y="5"/>
                  </a:cxn>
                  <a:cxn ang="0">
                    <a:pos x="2" y="4"/>
                  </a:cxn>
                  <a:cxn ang="0">
                    <a:pos x="0" y="4"/>
                  </a:cxn>
                  <a:cxn ang="0">
                    <a:pos x="5" y="2"/>
                  </a:cxn>
                  <a:cxn ang="0">
                    <a:pos x="9" y="0"/>
                  </a:cxn>
                </a:cxnLst>
                <a:rect l="0" t="0" r="r" b="b"/>
                <a:pathLst>
                  <a:path w="9" h="5">
                    <a:moveTo>
                      <a:pt x="9" y="0"/>
                    </a:moveTo>
                    <a:lnTo>
                      <a:pt x="6" y="5"/>
                    </a:lnTo>
                    <a:lnTo>
                      <a:pt x="4" y="5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5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8" name="Freeform 1356"/>
              <p:cNvSpPr>
                <a:spLocks/>
              </p:cNvSpPr>
              <p:nvPr/>
            </p:nvSpPr>
            <p:spPr bwMode="auto">
              <a:xfrm>
                <a:off x="7160324" y="2426657"/>
                <a:ext cx="26944" cy="3523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7" y="0"/>
                  </a:cxn>
                  <a:cxn ang="0">
                    <a:pos x="10" y="1"/>
                  </a:cxn>
                  <a:cxn ang="0">
                    <a:pos x="11" y="4"/>
                  </a:cxn>
                  <a:cxn ang="0">
                    <a:pos x="13" y="5"/>
                  </a:cxn>
                  <a:cxn ang="0">
                    <a:pos x="8" y="7"/>
                  </a:cxn>
                  <a:cxn ang="0">
                    <a:pos x="8" y="9"/>
                  </a:cxn>
                  <a:cxn ang="0">
                    <a:pos x="10" y="10"/>
                  </a:cxn>
                  <a:cxn ang="0">
                    <a:pos x="10" y="13"/>
                  </a:cxn>
                  <a:cxn ang="0">
                    <a:pos x="7" y="15"/>
                  </a:cxn>
                  <a:cxn ang="0">
                    <a:pos x="5" y="17"/>
                  </a:cxn>
                  <a:cxn ang="0">
                    <a:pos x="2" y="15"/>
                  </a:cxn>
                  <a:cxn ang="0">
                    <a:pos x="0" y="13"/>
                  </a:cxn>
                  <a:cxn ang="0">
                    <a:pos x="0" y="10"/>
                  </a:cxn>
                  <a:cxn ang="0">
                    <a:pos x="1" y="8"/>
                  </a:cxn>
                  <a:cxn ang="0">
                    <a:pos x="3" y="5"/>
                  </a:cxn>
                  <a:cxn ang="0">
                    <a:pos x="1" y="0"/>
                  </a:cxn>
                </a:cxnLst>
                <a:rect l="0" t="0" r="r" b="b"/>
                <a:pathLst>
                  <a:path w="13" h="17">
                    <a:moveTo>
                      <a:pt x="1" y="0"/>
                    </a:moveTo>
                    <a:lnTo>
                      <a:pt x="7" y="0"/>
                    </a:lnTo>
                    <a:lnTo>
                      <a:pt x="10" y="1"/>
                    </a:lnTo>
                    <a:lnTo>
                      <a:pt x="11" y="4"/>
                    </a:lnTo>
                    <a:lnTo>
                      <a:pt x="13" y="5"/>
                    </a:lnTo>
                    <a:lnTo>
                      <a:pt x="8" y="7"/>
                    </a:lnTo>
                    <a:lnTo>
                      <a:pt x="8" y="9"/>
                    </a:lnTo>
                    <a:lnTo>
                      <a:pt x="10" y="10"/>
                    </a:lnTo>
                    <a:lnTo>
                      <a:pt x="10" y="13"/>
                    </a:lnTo>
                    <a:lnTo>
                      <a:pt x="7" y="15"/>
                    </a:lnTo>
                    <a:lnTo>
                      <a:pt x="5" y="17"/>
                    </a:lnTo>
                    <a:lnTo>
                      <a:pt x="2" y="15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1" y="8"/>
                    </a:lnTo>
                    <a:lnTo>
                      <a:pt x="3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9" name="Rectangle 1357"/>
              <p:cNvSpPr>
                <a:spLocks noChangeArrowheads="1"/>
              </p:cNvSpPr>
              <p:nvPr/>
            </p:nvSpPr>
            <p:spPr bwMode="auto">
              <a:xfrm>
                <a:off x="7002812" y="3201784"/>
                <a:ext cx="10363" cy="2073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1" name="Freeform 1359"/>
              <p:cNvSpPr>
                <a:spLocks/>
              </p:cNvSpPr>
              <p:nvPr/>
            </p:nvSpPr>
            <p:spPr bwMode="auto">
              <a:xfrm>
                <a:off x="7029755" y="3205930"/>
                <a:ext cx="12435" cy="829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4" y="0"/>
                  </a:cxn>
                  <a:cxn ang="0">
                    <a:pos x="6" y="3"/>
                  </a:cxn>
                  <a:cxn ang="0">
                    <a:pos x="6" y="4"/>
                  </a:cxn>
                  <a:cxn ang="0">
                    <a:pos x="4" y="3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6" h="4">
                    <a:moveTo>
                      <a:pt x="1" y="0"/>
                    </a:moveTo>
                    <a:lnTo>
                      <a:pt x="4" y="0"/>
                    </a:lnTo>
                    <a:lnTo>
                      <a:pt x="6" y="3"/>
                    </a:lnTo>
                    <a:lnTo>
                      <a:pt x="6" y="4"/>
                    </a:lnTo>
                    <a:lnTo>
                      <a:pt x="4" y="3"/>
                    </a:lnTo>
                    <a:lnTo>
                      <a:pt x="0" y="2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2" name="Freeform 1360"/>
              <p:cNvSpPr>
                <a:spLocks/>
              </p:cNvSpPr>
              <p:nvPr/>
            </p:nvSpPr>
            <p:spPr bwMode="auto">
              <a:xfrm>
                <a:off x="6020431" y="1889872"/>
                <a:ext cx="335750" cy="184456"/>
              </a:xfrm>
              <a:custGeom>
                <a:avLst/>
                <a:gdLst/>
                <a:ahLst/>
                <a:cxnLst>
                  <a:cxn ang="0">
                    <a:pos x="80" y="4"/>
                  </a:cxn>
                  <a:cxn ang="0">
                    <a:pos x="82" y="16"/>
                  </a:cxn>
                  <a:cxn ang="0">
                    <a:pos x="87" y="11"/>
                  </a:cxn>
                  <a:cxn ang="0">
                    <a:pos x="94" y="15"/>
                  </a:cxn>
                  <a:cxn ang="0">
                    <a:pos x="93" y="21"/>
                  </a:cxn>
                  <a:cxn ang="0">
                    <a:pos x="111" y="27"/>
                  </a:cxn>
                  <a:cxn ang="0">
                    <a:pos x="131" y="39"/>
                  </a:cxn>
                  <a:cxn ang="0">
                    <a:pos x="134" y="43"/>
                  </a:cxn>
                  <a:cxn ang="0">
                    <a:pos x="147" y="49"/>
                  </a:cxn>
                  <a:cxn ang="0">
                    <a:pos x="157" y="57"/>
                  </a:cxn>
                  <a:cxn ang="0">
                    <a:pos x="162" y="59"/>
                  </a:cxn>
                  <a:cxn ang="0">
                    <a:pos x="136" y="68"/>
                  </a:cxn>
                  <a:cxn ang="0">
                    <a:pos x="118" y="66"/>
                  </a:cxn>
                  <a:cxn ang="0">
                    <a:pos x="122" y="58"/>
                  </a:cxn>
                  <a:cxn ang="0">
                    <a:pos x="122" y="53"/>
                  </a:cxn>
                  <a:cxn ang="0">
                    <a:pos x="116" y="43"/>
                  </a:cxn>
                  <a:cxn ang="0">
                    <a:pos x="118" y="40"/>
                  </a:cxn>
                  <a:cxn ang="0">
                    <a:pos x="104" y="38"/>
                  </a:cxn>
                  <a:cxn ang="0">
                    <a:pos x="92" y="58"/>
                  </a:cxn>
                  <a:cxn ang="0">
                    <a:pos x="88" y="66"/>
                  </a:cxn>
                  <a:cxn ang="0">
                    <a:pos x="83" y="68"/>
                  </a:cxn>
                  <a:cxn ang="0">
                    <a:pos x="72" y="89"/>
                  </a:cxn>
                  <a:cxn ang="0">
                    <a:pos x="43" y="72"/>
                  </a:cxn>
                  <a:cxn ang="0">
                    <a:pos x="58" y="63"/>
                  </a:cxn>
                  <a:cxn ang="0">
                    <a:pos x="68" y="62"/>
                  </a:cxn>
                  <a:cxn ang="0">
                    <a:pos x="59" y="59"/>
                  </a:cxn>
                  <a:cxn ang="0">
                    <a:pos x="38" y="60"/>
                  </a:cxn>
                  <a:cxn ang="0">
                    <a:pos x="34" y="54"/>
                  </a:cxn>
                  <a:cxn ang="0">
                    <a:pos x="47" y="50"/>
                  </a:cxn>
                  <a:cxn ang="0">
                    <a:pos x="67" y="40"/>
                  </a:cxn>
                  <a:cxn ang="0">
                    <a:pos x="52" y="38"/>
                  </a:cxn>
                  <a:cxn ang="0">
                    <a:pos x="44" y="39"/>
                  </a:cxn>
                  <a:cxn ang="0">
                    <a:pos x="40" y="45"/>
                  </a:cxn>
                  <a:cxn ang="0">
                    <a:pos x="26" y="45"/>
                  </a:cxn>
                  <a:cxn ang="0">
                    <a:pos x="21" y="38"/>
                  </a:cxn>
                  <a:cxn ang="0">
                    <a:pos x="14" y="27"/>
                  </a:cxn>
                  <a:cxn ang="0">
                    <a:pos x="6" y="23"/>
                  </a:cxn>
                  <a:cxn ang="0">
                    <a:pos x="0" y="15"/>
                  </a:cxn>
                  <a:cxn ang="0">
                    <a:pos x="5" y="9"/>
                  </a:cxn>
                  <a:cxn ang="0">
                    <a:pos x="23" y="5"/>
                  </a:cxn>
                  <a:cxn ang="0">
                    <a:pos x="30" y="13"/>
                  </a:cxn>
                  <a:cxn ang="0">
                    <a:pos x="39" y="18"/>
                  </a:cxn>
                  <a:cxn ang="0">
                    <a:pos x="38" y="13"/>
                  </a:cxn>
                  <a:cxn ang="0">
                    <a:pos x="49" y="6"/>
                  </a:cxn>
                  <a:cxn ang="0">
                    <a:pos x="55" y="16"/>
                  </a:cxn>
                  <a:cxn ang="0">
                    <a:pos x="63" y="24"/>
                  </a:cxn>
                  <a:cxn ang="0">
                    <a:pos x="58" y="11"/>
                  </a:cxn>
                  <a:cxn ang="0">
                    <a:pos x="62" y="0"/>
                  </a:cxn>
                </a:cxnLst>
                <a:rect l="0" t="0" r="r" b="b"/>
                <a:pathLst>
                  <a:path w="162" h="89">
                    <a:moveTo>
                      <a:pt x="62" y="0"/>
                    </a:moveTo>
                    <a:lnTo>
                      <a:pt x="69" y="0"/>
                    </a:lnTo>
                    <a:lnTo>
                      <a:pt x="80" y="4"/>
                    </a:lnTo>
                    <a:lnTo>
                      <a:pt x="83" y="9"/>
                    </a:lnTo>
                    <a:lnTo>
                      <a:pt x="83" y="13"/>
                    </a:lnTo>
                    <a:lnTo>
                      <a:pt x="82" y="16"/>
                    </a:lnTo>
                    <a:lnTo>
                      <a:pt x="83" y="15"/>
                    </a:lnTo>
                    <a:lnTo>
                      <a:pt x="85" y="14"/>
                    </a:lnTo>
                    <a:lnTo>
                      <a:pt x="87" y="11"/>
                    </a:lnTo>
                    <a:lnTo>
                      <a:pt x="92" y="11"/>
                    </a:lnTo>
                    <a:lnTo>
                      <a:pt x="93" y="13"/>
                    </a:lnTo>
                    <a:lnTo>
                      <a:pt x="94" y="15"/>
                    </a:lnTo>
                    <a:lnTo>
                      <a:pt x="94" y="18"/>
                    </a:lnTo>
                    <a:lnTo>
                      <a:pt x="93" y="19"/>
                    </a:lnTo>
                    <a:lnTo>
                      <a:pt x="93" y="21"/>
                    </a:lnTo>
                    <a:lnTo>
                      <a:pt x="98" y="21"/>
                    </a:lnTo>
                    <a:lnTo>
                      <a:pt x="103" y="23"/>
                    </a:lnTo>
                    <a:lnTo>
                      <a:pt x="111" y="27"/>
                    </a:lnTo>
                    <a:lnTo>
                      <a:pt x="119" y="30"/>
                    </a:lnTo>
                    <a:lnTo>
                      <a:pt x="126" y="35"/>
                    </a:lnTo>
                    <a:lnTo>
                      <a:pt x="131" y="39"/>
                    </a:lnTo>
                    <a:lnTo>
                      <a:pt x="133" y="39"/>
                    </a:lnTo>
                    <a:lnTo>
                      <a:pt x="134" y="40"/>
                    </a:lnTo>
                    <a:lnTo>
                      <a:pt x="134" y="43"/>
                    </a:lnTo>
                    <a:lnTo>
                      <a:pt x="133" y="45"/>
                    </a:lnTo>
                    <a:lnTo>
                      <a:pt x="147" y="45"/>
                    </a:lnTo>
                    <a:lnTo>
                      <a:pt x="147" y="49"/>
                    </a:lnTo>
                    <a:lnTo>
                      <a:pt x="148" y="52"/>
                    </a:lnTo>
                    <a:lnTo>
                      <a:pt x="149" y="53"/>
                    </a:lnTo>
                    <a:lnTo>
                      <a:pt x="157" y="57"/>
                    </a:lnTo>
                    <a:lnTo>
                      <a:pt x="158" y="57"/>
                    </a:lnTo>
                    <a:lnTo>
                      <a:pt x="161" y="58"/>
                    </a:lnTo>
                    <a:lnTo>
                      <a:pt x="162" y="59"/>
                    </a:lnTo>
                    <a:lnTo>
                      <a:pt x="144" y="69"/>
                    </a:lnTo>
                    <a:lnTo>
                      <a:pt x="136" y="73"/>
                    </a:lnTo>
                    <a:lnTo>
                      <a:pt x="136" y="68"/>
                    </a:lnTo>
                    <a:lnTo>
                      <a:pt x="137" y="67"/>
                    </a:lnTo>
                    <a:lnTo>
                      <a:pt x="133" y="66"/>
                    </a:lnTo>
                    <a:lnTo>
                      <a:pt x="118" y="66"/>
                    </a:lnTo>
                    <a:lnTo>
                      <a:pt x="121" y="60"/>
                    </a:lnTo>
                    <a:lnTo>
                      <a:pt x="122" y="59"/>
                    </a:lnTo>
                    <a:lnTo>
                      <a:pt x="122" y="58"/>
                    </a:lnTo>
                    <a:lnTo>
                      <a:pt x="123" y="57"/>
                    </a:lnTo>
                    <a:lnTo>
                      <a:pt x="124" y="54"/>
                    </a:lnTo>
                    <a:lnTo>
                      <a:pt x="122" y="53"/>
                    </a:lnTo>
                    <a:lnTo>
                      <a:pt x="121" y="50"/>
                    </a:lnTo>
                    <a:lnTo>
                      <a:pt x="118" y="48"/>
                    </a:lnTo>
                    <a:lnTo>
                      <a:pt x="116" y="43"/>
                    </a:lnTo>
                    <a:lnTo>
                      <a:pt x="118" y="42"/>
                    </a:lnTo>
                    <a:lnTo>
                      <a:pt x="122" y="42"/>
                    </a:lnTo>
                    <a:lnTo>
                      <a:pt x="118" y="40"/>
                    </a:lnTo>
                    <a:lnTo>
                      <a:pt x="116" y="39"/>
                    </a:lnTo>
                    <a:lnTo>
                      <a:pt x="112" y="35"/>
                    </a:lnTo>
                    <a:lnTo>
                      <a:pt x="104" y="38"/>
                    </a:lnTo>
                    <a:lnTo>
                      <a:pt x="99" y="43"/>
                    </a:lnTo>
                    <a:lnTo>
                      <a:pt x="94" y="49"/>
                    </a:lnTo>
                    <a:lnTo>
                      <a:pt x="92" y="58"/>
                    </a:lnTo>
                    <a:lnTo>
                      <a:pt x="89" y="64"/>
                    </a:lnTo>
                    <a:lnTo>
                      <a:pt x="89" y="66"/>
                    </a:lnTo>
                    <a:lnTo>
                      <a:pt x="88" y="66"/>
                    </a:lnTo>
                    <a:lnTo>
                      <a:pt x="87" y="67"/>
                    </a:lnTo>
                    <a:lnTo>
                      <a:pt x="84" y="67"/>
                    </a:lnTo>
                    <a:lnTo>
                      <a:pt x="83" y="68"/>
                    </a:lnTo>
                    <a:lnTo>
                      <a:pt x="78" y="74"/>
                    </a:lnTo>
                    <a:lnTo>
                      <a:pt x="75" y="83"/>
                    </a:lnTo>
                    <a:lnTo>
                      <a:pt x="72" y="89"/>
                    </a:lnTo>
                    <a:lnTo>
                      <a:pt x="57" y="82"/>
                    </a:lnTo>
                    <a:lnTo>
                      <a:pt x="48" y="77"/>
                    </a:lnTo>
                    <a:lnTo>
                      <a:pt x="43" y="72"/>
                    </a:lnTo>
                    <a:lnTo>
                      <a:pt x="40" y="64"/>
                    </a:lnTo>
                    <a:lnTo>
                      <a:pt x="55" y="64"/>
                    </a:lnTo>
                    <a:lnTo>
                      <a:pt x="58" y="63"/>
                    </a:lnTo>
                    <a:lnTo>
                      <a:pt x="62" y="63"/>
                    </a:lnTo>
                    <a:lnTo>
                      <a:pt x="64" y="62"/>
                    </a:lnTo>
                    <a:lnTo>
                      <a:pt x="68" y="62"/>
                    </a:lnTo>
                    <a:lnTo>
                      <a:pt x="65" y="60"/>
                    </a:lnTo>
                    <a:lnTo>
                      <a:pt x="63" y="60"/>
                    </a:lnTo>
                    <a:lnTo>
                      <a:pt x="59" y="59"/>
                    </a:lnTo>
                    <a:lnTo>
                      <a:pt x="45" y="59"/>
                    </a:lnTo>
                    <a:lnTo>
                      <a:pt x="43" y="60"/>
                    </a:lnTo>
                    <a:lnTo>
                      <a:pt x="38" y="60"/>
                    </a:lnTo>
                    <a:lnTo>
                      <a:pt x="35" y="59"/>
                    </a:lnTo>
                    <a:lnTo>
                      <a:pt x="34" y="57"/>
                    </a:lnTo>
                    <a:lnTo>
                      <a:pt x="34" y="54"/>
                    </a:lnTo>
                    <a:lnTo>
                      <a:pt x="37" y="52"/>
                    </a:lnTo>
                    <a:lnTo>
                      <a:pt x="39" y="50"/>
                    </a:lnTo>
                    <a:lnTo>
                      <a:pt x="47" y="50"/>
                    </a:lnTo>
                    <a:lnTo>
                      <a:pt x="53" y="47"/>
                    </a:lnTo>
                    <a:lnTo>
                      <a:pt x="60" y="44"/>
                    </a:lnTo>
                    <a:lnTo>
                      <a:pt x="67" y="40"/>
                    </a:lnTo>
                    <a:lnTo>
                      <a:pt x="55" y="40"/>
                    </a:lnTo>
                    <a:lnTo>
                      <a:pt x="54" y="39"/>
                    </a:lnTo>
                    <a:lnTo>
                      <a:pt x="52" y="38"/>
                    </a:lnTo>
                    <a:lnTo>
                      <a:pt x="50" y="37"/>
                    </a:lnTo>
                    <a:lnTo>
                      <a:pt x="47" y="37"/>
                    </a:lnTo>
                    <a:lnTo>
                      <a:pt x="44" y="39"/>
                    </a:lnTo>
                    <a:lnTo>
                      <a:pt x="43" y="42"/>
                    </a:lnTo>
                    <a:lnTo>
                      <a:pt x="42" y="43"/>
                    </a:lnTo>
                    <a:lnTo>
                      <a:pt x="40" y="45"/>
                    </a:lnTo>
                    <a:lnTo>
                      <a:pt x="38" y="47"/>
                    </a:lnTo>
                    <a:lnTo>
                      <a:pt x="30" y="47"/>
                    </a:lnTo>
                    <a:lnTo>
                      <a:pt x="26" y="45"/>
                    </a:lnTo>
                    <a:lnTo>
                      <a:pt x="21" y="40"/>
                    </a:lnTo>
                    <a:lnTo>
                      <a:pt x="25" y="40"/>
                    </a:lnTo>
                    <a:lnTo>
                      <a:pt x="21" y="38"/>
                    </a:lnTo>
                    <a:lnTo>
                      <a:pt x="19" y="37"/>
                    </a:lnTo>
                    <a:lnTo>
                      <a:pt x="14" y="32"/>
                    </a:lnTo>
                    <a:lnTo>
                      <a:pt x="14" y="27"/>
                    </a:lnTo>
                    <a:lnTo>
                      <a:pt x="11" y="25"/>
                    </a:lnTo>
                    <a:lnTo>
                      <a:pt x="8" y="25"/>
                    </a:lnTo>
                    <a:lnTo>
                      <a:pt x="6" y="23"/>
                    </a:lnTo>
                    <a:lnTo>
                      <a:pt x="3" y="19"/>
                    </a:lnTo>
                    <a:lnTo>
                      <a:pt x="1" y="16"/>
                    </a:lnTo>
                    <a:lnTo>
                      <a:pt x="0" y="15"/>
                    </a:lnTo>
                    <a:lnTo>
                      <a:pt x="1" y="14"/>
                    </a:lnTo>
                    <a:lnTo>
                      <a:pt x="3" y="11"/>
                    </a:lnTo>
                    <a:lnTo>
                      <a:pt x="5" y="9"/>
                    </a:lnTo>
                    <a:lnTo>
                      <a:pt x="9" y="8"/>
                    </a:lnTo>
                    <a:lnTo>
                      <a:pt x="11" y="5"/>
                    </a:lnTo>
                    <a:lnTo>
                      <a:pt x="23" y="5"/>
                    </a:lnTo>
                    <a:lnTo>
                      <a:pt x="34" y="6"/>
                    </a:lnTo>
                    <a:lnTo>
                      <a:pt x="33" y="9"/>
                    </a:lnTo>
                    <a:lnTo>
                      <a:pt x="30" y="13"/>
                    </a:lnTo>
                    <a:lnTo>
                      <a:pt x="35" y="15"/>
                    </a:lnTo>
                    <a:lnTo>
                      <a:pt x="37" y="16"/>
                    </a:lnTo>
                    <a:lnTo>
                      <a:pt x="39" y="18"/>
                    </a:lnTo>
                    <a:lnTo>
                      <a:pt x="39" y="16"/>
                    </a:lnTo>
                    <a:lnTo>
                      <a:pt x="38" y="15"/>
                    </a:lnTo>
                    <a:lnTo>
                      <a:pt x="38" y="13"/>
                    </a:lnTo>
                    <a:lnTo>
                      <a:pt x="39" y="10"/>
                    </a:lnTo>
                    <a:lnTo>
                      <a:pt x="43" y="6"/>
                    </a:lnTo>
                    <a:lnTo>
                      <a:pt x="49" y="6"/>
                    </a:lnTo>
                    <a:lnTo>
                      <a:pt x="50" y="9"/>
                    </a:lnTo>
                    <a:lnTo>
                      <a:pt x="53" y="11"/>
                    </a:lnTo>
                    <a:lnTo>
                      <a:pt x="55" y="16"/>
                    </a:lnTo>
                    <a:lnTo>
                      <a:pt x="58" y="20"/>
                    </a:lnTo>
                    <a:lnTo>
                      <a:pt x="59" y="23"/>
                    </a:lnTo>
                    <a:lnTo>
                      <a:pt x="63" y="24"/>
                    </a:lnTo>
                    <a:lnTo>
                      <a:pt x="62" y="20"/>
                    </a:lnTo>
                    <a:lnTo>
                      <a:pt x="59" y="15"/>
                    </a:lnTo>
                    <a:lnTo>
                      <a:pt x="58" y="11"/>
                    </a:lnTo>
                    <a:lnTo>
                      <a:pt x="58" y="4"/>
                    </a:lnTo>
                    <a:lnTo>
                      <a:pt x="59" y="1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3" name="Freeform 1361"/>
              <p:cNvSpPr>
                <a:spLocks/>
              </p:cNvSpPr>
              <p:nvPr/>
            </p:nvSpPr>
            <p:spPr bwMode="auto">
              <a:xfrm>
                <a:off x="6194524" y="1860856"/>
                <a:ext cx="221762" cy="80829"/>
              </a:xfrm>
              <a:custGeom>
                <a:avLst/>
                <a:gdLst/>
                <a:ahLst/>
                <a:cxnLst>
                  <a:cxn ang="0">
                    <a:pos x="58" y="0"/>
                  </a:cxn>
                  <a:cxn ang="0">
                    <a:pos x="63" y="0"/>
                  </a:cxn>
                  <a:cxn ang="0">
                    <a:pos x="63" y="10"/>
                  </a:cxn>
                  <a:cxn ang="0">
                    <a:pos x="65" y="10"/>
                  </a:cxn>
                  <a:cxn ang="0">
                    <a:pos x="67" y="9"/>
                  </a:cxn>
                  <a:cxn ang="0">
                    <a:pos x="69" y="8"/>
                  </a:cxn>
                  <a:cxn ang="0">
                    <a:pos x="70" y="7"/>
                  </a:cxn>
                  <a:cxn ang="0">
                    <a:pos x="88" y="7"/>
                  </a:cxn>
                  <a:cxn ang="0">
                    <a:pos x="93" y="8"/>
                  </a:cxn>
                  <a:cxn ang="0">
                    <a:pos x="97" y="9"/>
                  </a:cxn>
                  <a:cxn ang="0">
                    <a:pos x="102" y="12"/>
                  </a:cxn>
                  <a:cxn ang="0">
                    <a:pos x="104" y="15"/>
                  </a:cxn>
                  <a:cxn ang="0">
                    <a:pos x="107" y="18"/>
                  </a:cxn>
                  <a:cxn ang="0">
                    <a:pos x="98" y="24"/>
                  </a:cxn>
                  <a:cxn ang="0">
                    <a:pos x="87" y="30"/>
                  </a:cxn>
                  <a:cxn ang="0">
                    <a:pos x="74" y="37"/>
                  </a:cxn>
                  <a:cxn ang="0">
                    <a:pos x="64" y="39"/>
                  </a:cxn>
                  <a:cxn ang="0">
                    <a:pos x="59" y="39"/>
                  </a:cxn>
                  <a:cxn ang="0">
                    <a:pos x="55" y="37"/>
                  </a:cxn>
                  <a:cxn ang="0">
                    <a:pos x="53" y="35"/>
                  </a:cxn>
                  <a:cxn ang="0">
                    <a:pos x="50" y="32"/>
                  </a:cxn>
                  <a:cxn ang="0">
                    <a:pos x="27" y="32"/>
                  </a:cxn>
                  <a:cxn ang="0">
                    <a:pos x="24" y="30"/>
                  </a:cxn>
                  <a:cxn ang="0">
                    <a:pos x="23" y="29"/>
                  </a:cxn>
                  <a:cxn ang="0">
                    <a:pos x="22" y="27"/>
                  </a:cxn>
                  <a:cxn ang="0">
                    <a:pos x="22" y="24"/>
                  </a:cxn>
                  <a:cxn ang="0">
                    <a:pos x="30" y="24"/>
                  </a:cxn>
                  <a:cxn ang="0">
                    <a:pos x="35" y="23"/>
                  </a:cxn>
                  <a:cxn ang="0">
                    <a:pos x="32" y="23"/>
                  </a:cxn>
                  <a:cxn ang="0">
                    <a:pos x="28" y="22"/>
                  </a:cxn>
                  <a:cxn ang="0">
                    <a:pos x="15" y="22"/>
                  </a:cxn>
                  <a:cxn ang="0">
                    <a:pos x="13" y="23"/>
                  </a:cxn>
                  <a:cxn ang="0">
                    <a:pos x="10" y="23"/>
                  </a:cxn>
                  <a:cxn ang="0">
                    <a:pos x="8" y="22"/>
                  </a:cxn>
                  <a:cxn ang="0">
                    <a:pos x="6" y="19"/>
                  </a:cxn>
                  <a:cxn ang="0">
                    <a:pos x="6" y="17"/>
                  </a:cxn>
                  <a:cxn ang="0">
                    <a:pos x="3" y="12"/>
                  </a:cxn>
                  <a:cxn ang="0">
                    <a:pos x="0" y="7"/>
                  </a:cxn>
                  <a:cxn ang="0">
                    <a:pos x="6" y="7"/>
                  </a:cxn>
                  <a:cxn ang="0">
                    <a:pos x="12" y="9"/>
                  </a:cxn>
                  <a:cxn ang="0">
                    <a:pos x="13" y="9"/>
                  </a:cxn>
                  <a:cxn ang="0">
                    <a:pos x="15" y="8"/>
                  </a:cxn>
                  <a:cxn ang="0">
                    <a:pos x="15" y="7"/>
                  </a:cxn>
                  <a:cxn ang="0">
                    <a:pos x="22" y="7"/>
                  </a:cxn>
                  <a:cxn ang="0">
                    <a:pos x="20" y="2"/>
                  </a:cxn>
                  <a:cxn ang="0">
                    <a:pos x="32" y="2"/>
                  </a:cxn>
                  <a:cxn ang="0">
                    <a:pos x="33" y="3"/>
                  </a:cxn>
                  <a:cxn ang="0">
                    <a:pos x="35" y="4"/>
                  </a:cxn>
                  <a:cxn ang="0">
                    <a:pos x="38" y="7"/>
                  </a:cxn>
                  <a:cxn ang="0">
                    <a:pos x="42" y="8"/>
                  </a:cxn>
                  <a:cxn ang="0">
                    <a:pos x="47" y="10"/>
                  </a:cxn>
                  <a:cxn ang="0">
                    <a:pos x="48" y="10"/>
                  </a:cxn>
                  <a:cxn ang="0">
                    <a:pos x="53" y="8"/>
                  </a:cxn>
                  <a:cxn ang="0">
                    <a:pos x="54" y="5"/>
                  </a:cxn>
                  <a:cxn ang="0">
                    <a:pos x="57" y="3"/>
                  </a:cxn>
                  <a:cxn ang="0">
                    <a:pos x="58" y="0"/>
                  </a:cxn>
                </a:cxnLst>
                <a:rect l="0" t="0" r="r" b="b"/>
                <a:pathLst>
                  <a:path w="107" h="39">
                    <a:moveTo>
                      <a:pt x="58" y="0"/>
                    </a:moveTo>
                    <a:lnTo>
                      <a:pt x="63" y="0"/>
                    </a:lnTo>
                    <a:lnTo>
                      <a:pt x="63" y="10"/>
                    </a:lnTo>
                    <a:lnTo>
                      <a:pt x="65" y="10"/>
                    </a:lnTo>
                    <a:lnTo>
                      <a:pt x="67" y="9"/>
                    </a:lnTo>
                    <a:lnTo>
                      <a:pt x="69" y="8"/>
                    </a:lnTo>
                    <a:lnTo>
                      <a:pt x="70" y="7"/>
                    </a:lnTo>
                    <a:lnTo>
                      <a:pt x="88" y="7"/>
                    </a:lnTo>
                    <a:lnTo>
                      <a:pt x="93" y="8"/>
                    </a:lnTo>
                    <a:lnTo>
                      <a:pt x="97" y="9"/>
                    </a:lnTo>
                    <a:lnTo>
                      <a:pt x="102" y="12"/>
                    </a:lnTo>
                    <a:lnTo>
                      <a:pt x="104" y="15"/>
                    </a:lnTo>
                    <a:lnTo>
                      <a:pt x="107" y="18"/>
                    </a:lnTo>
                    <a:lnTo>
                      <a:pt x="98" y="24"/>
                    </a:lnTo>
                    <a:lnTo>
                      <a:pt x="87" y="30"/>
                    </a:lnTo>
                    <a:lnTo>
                      <a:pt x="74" y="37"/>
                    </a:lnTo>
                    <a:lnTo>
                      <a:pt x="64" y="39"/>
                    </a:lnTo>
                    <a:lnTo>
                      <a:pt x="59" y="39"/>
                    </a:lnTo>
                    <a:lnTo>
                      <a:pt x="55" y="37"/>
                    </a:lnTo>
                    <a:lnTo>
                      <a:pt x="53" y="35"/>
                    </a:lnTo>
                    <a:lnTo>
                      <a:pt x="50" y="32"/>
                    </a:lnTo>
                    <a:lnTo>
                      <a:pt x="27" y="32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2" y="27"/>
                    </a:lnTo>
                    <a:lnTo>
                      <a:pt x="22" y="24"/>
                    </a:lnTo>
                    <a:lnTo>
                      <a:pt x="30" y="24"/>
                    </a:lnTo>
                    <a:lnTo>
                      <a:pt x="35" y="23"/>
                    </a:lnTo>
                    <a:lnTo>
                      <a:pt x="32" y="23"/>
                    </a:lnTo>
                    <a:lnTo>
                      <a:pt x="28" y="22"/>
                    </a:lnTo>
                    <a:lnTo>
                      <a:pt x="15" y="22"/>
                    </a:lnTo>
                    <a:lnTo>
                      <a:pt x="13" y="23"/>
                    </a:lnTo>
                    <a:lnTo>
                      <a:pt x="10" y="23"/>
                    </a:lnTo>
                    <a:lnTo>
                      <a:pt x="8" y="22"/>
                    </a:lnTo>
                    <a:lnTo>
                      <a:pt x="6" y="19"/>
                    </a:lnTo>
                    <a:lnTo>
                      <a:pt x="6" y="17"/>
                    </a:lnTo>
                    <a:lnTo>
                      <a:pt x="3" y="12"/>
                    </a:lnTo>
                    <a:lnTo>
                      <a:pt x="0" y="7"/>
                    </a:lnTo>
                    <a:lnTo>
                      <a:pt x="6" y="7"/>
                    </a:lnTo>
                    <a:lnTo>
                      <a:pt x="12" y="9"/>
                    </a:lnTo>
                    <a:lnTo>
                      <a:pt x="13" y="9"/>
                    </a:lnTo>
                    <a:lnTo>
                      <a:pt x="15" y="8"/>
                    </a:lnTo>
                    <a:lnTo>
                      <a:pt x="15" y="7"/>
                    </a:lnTo>
                    <a:lnTo>
                      <a:pt x="22" y="7"/>
                    </a:lnTo>
                    <a:lnTo>
                      <a:pt x="20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5" y="4"/>
                    </a:lnTo>
                    <a:lnTo>
                      <a:pt x="38" y="7"/>
                    </a:lnTo>
                    <a:lnTo>
                      <a:pt x="42" y="8"/>
                    </a:lnTo>
                    <a:lnTo>
                      <a:pt x="47" y="10"/>
                    </a:lnTo>
                    <a:lnTo>
                      <a:pt x="48" y="10"/>
                    </a:lnTo>
                    <a:lnTo>
                      <a:pt x="53" y="8"/>
                    </a:lnTo>
                    <a:lnTo>
                      <a:pt x="54" y="5"/>
                    </a:lnTo>
                    <a:lnTo>
                      <a:pt x="57" y="3"/>
                    </a:lnTo>
                    <a:lnTo>
                      <a:pt x="5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4" name="Freeform 1362"/>
              <p:cNvSpPr>
                <a:spLocks/>
              </p:cNvSpPr>
              <p:nvPr/>
            </p:nvSpPr>
            <p:spPr bwMode="auto">
              <a:xfrm>
                <a:off x="6018359" y="1952048"/>
                <a:ext cx="31089" cy="3523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4" y="13"/>
                  </a:cxn>
                  <a:cxn ang="0">
                    <a:pos x="15" y="17"/>
                  </a:cxn>
                  <a:cxn ang="0">
                    <a:pos x="12" y="15"/>
                  </a:cxn>
                  <a:cxn ang="0">
                    <a:pos x="9" y="14"/>
                  </a:cxn>
                  <a:cxn ang="0">
                    <a:pos x="6" y="12"/>
                  </a:cxn>
                  <a:cxn ang="0">
                    <a:pos x="2" y="9"/>
                  </a:cxn>
                  <a:cxn ang="0">
                    <a:pos x="0" y="4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5" h="17">
                    <a:moveTo>
                      <a:pt x="1" y="0"/>
                    </a:moveTo>
                    <a:lnTo>
                      <a:pt x="14" y="13"/>
                    </a:lnTo>
                    <a:lnTo>
                      <a:pt x="15" y="17"/>
                    </a:lnTo>
                    <a:lnTo>
                      <a:pt x="12" y="15"/>
                    </a:lnTo>
                    <a:lnTo>
                      <a:pt x="9" y="14"/>
                    </a:lnTo>
                    <a:lnTo>
                      <a:pt x="6" y="12"/>
                    </a:lnTo>
                    <a:lnTo>
                      <a:pt x="2" y="9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5" name="Freeform 1363"/>
              <p:cNvSpPr>
                <a:spLocks/>
              </p:cNvSpPr>
              <p:nvPr/>
            </p:nvSpPr>
            <p:spPr bwMode="auto">
              <a:xfrm>
                <a:off x="6020431" y="1949974"/>
                <a:ext cx="2073" cy="207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1"/>
                    </a:lnTo>
                    <a:lnTo>
                      <a:pt x="0" y="1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7" name="Freeform 1365"/>
              <p:cNvSpPr>
                <a:spLocks/>
              </p:cNvSpPr>
              <p:nvPr/>
            </p:nvSpPr>
            <p:spPr bwMode="auto">
              <a:xfrm>
                <a:off x="5601779" y="2837019"/>
                <a:ext cx="20725" cy="1865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0" y="0"/>
                  </a:cxn>
                  <a:cxn ang="0">
                    <a:pos x="9" y="2"/>
                  </a:cxn>
                  <a:cxn ang="0">
                    <a:pos x="8" y="6"/>
                  </a:cxn>
                  <a:cxn ang="0">
                    <a:pos x="3" y="9"/>
                  </a:cxn>
                  <a:cxn ang="0">
                    <a:pos x="0" y="6"/>
                  </a:cxn>
                  <a:cxn ang="0">
                    <a:pos x="0" y="3"/>
                  </a:cxn>
                  <a:cxn ang="0">
                    <a:pos x="3" y="1"/>
                  </a:cxn>
                  <a:cxn ang="0">
                    <a:pos x="5" y="0"/>
                  </a:cxn>
                </a:cxnLst>
                <a:rect l="0" t="0" r="r" b="b"/>
                <a:pathLst>
                  <a:path w="10" h="9">
                    <a:moveTo>
                      <a:pt x="5" y="0"/>
                    </a:moveTo>
                    <a:lnTo>
                      <a:pt x="10" y="0"/>
                    </a:lnTo>
                    <a:lnTo>
                      <a:pt x="9" y="2"/>
                    </a:lnTo>
                    <a:lnTo>
                      <a:pt x="8" y="6"/>
                    </a:lnTo>
                    <a:lnTo>
                      <a:pt x="3" y="9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3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8" name="Freeform 1366"/>
              <p:cNvSpPr>
                <a:spLocks/>
              </p:cNvSpPr>
              <p:nvPr/>
            </p:nvSpPr>
            <p:spPr bwMode="auto">
              <a:xfrm>
                <a:off x="5614214" y="2826657"/>
                <a:ext cx="198963" cy="288083"/>
              </a:xfrm>
              <a:custGeom>
                <a:avLst/>
                <a:gdLst/>
                <a:ahLst/>
                <a:cxnLst>
                  <a:cxn ang="0">
                    <a:pos x="38" y="2"/>
                  </a:cxn>
                  <a:cxn ang="0">
                    <a:pos x="36" y="7"/>
                  </a:cxn>
                  <a:cxn ang="0">
                    <a:pos x="29" y="11"/>
                  </a:cxn>
                  <a:cxn ang="0">
                    <a:pos x="29" y="17"/>
                  </a:cxn>
                  <a:cxn ang="0">
                    <a:pos x="49" y="31"/>
                  </a:cxn>
                  <a:cxn ang="0">
                    <a:pos x="41" y="42"/>
                  </a:cxn>
                  <a:cxn ang="0">
                    <a:pos x="44" y="45"/>
                  </a:cxn>
                  <a:cxn ang="0">
                    <a:pos x="54" y="49"/>
                  </a:cxn>
                  <a:cxn ang="0">
                    <a:pos x="61" y="63"/>
                  </a:cxn>
                  <a:cxn ang="0">
                    <a:pos x="77" y="78"/>
                  </a:cxn>
                  <a:cxn ang="0">
                    <a:pos x="81" y="88"/>
                  </a:cxn>
                  <a:cxn ang="0">
                    <a:pos x="79" y="97"/>
                  </a:cxn>
                  <a:cxn ang="0">
                    <a:pos x="88" y="93"/>
                  </a:cxn>
                  <a:cxn ang="0">
                    <a:pos x="96" y="102"/>
                  </a:cxn>
                  <a:cxn ang="0">
                    <a:pos x="88" y="113"/>
                  </a:cxn>
                  <a:cxn ang="0">
                    <a:pos x="92" y="119"/>
                  </a:cxn>
                  <a:cxn ang="0">
                    <a:pos x="86" y="127"/>
                  </a:cxn>
                  <a:cxn ang="0">
                    <a:pos x="58" y="129"/>
                  </a:cxn>
                  <a:cxn ang="0">
                    <a:pos x="39" y="130"/>
                  </a:cxn>
                  <a:cxn ang="0">
                    <a:pos x="31" y="132"/>
                  </a:cxn>
                  <a:cxn ang="0">
                    <a:pos x="20" y="137"/>
                  </a:cxn>
                  <a:cxn ang="0">
                    <a:pos x="14" y="137"/>
                  </a:cxn>
                  <a:cxn ang="0">
                    <a:pos x="32" y="122"/>
                  </a:cxn>
                  <a:cxn ang="0">
                    <a:pos x="42" y="119"/>
                  </a:cxn>
                  <a:cxn ang="0">
                    <a:pos x="42" y="114"/>
                  </a:cxn>
                  <a:cxn ang="0">
                    <a:pos x="37" y="118"/>
                  </a:cxn>
                  <a:cxn ang="0">
                    <a:pos x="28" y="114"/>
                  </a:cxn>
                  <a:cxn ang="0">
                    <a:pos x="20" y="114"/>
                  </a:cxn>
                  <a:cxn ang="0">
                    <a:pos x="17" y="113"/>
                  </a:cxn>
                  <a:cxn ang="0">
                    <a:pos x="23" y="105"/>
                  </a:cxn>
                  <a:cxn ang="0">
                    <a:pos x="26" y="91"/>
                  </a:cxn>
                  <a:cxn ang="0">
                    <a:pos x="34" y="88"/>
                  </a:cxn>
                  <a:cxn ang="0">
                    <a:pos x="43" y="75"/>
                  </a:cxn>
                  <a:cxn ang="0">
                    <a:pos x="37" y="74"/>
                  </a:cxn>
                  <a:cxn ang="0">
                    <a:pos x="36" y="66"/>
                  </a:cxn>
                  <a:cxn ang="0">
                    <a:pos x="31" y="64"/>
                  </a:cxn>
                  <a:cxn ang="0">
                    <a:pos x="17" y="64"/>
                  </a:cxn>
                  <a:cxn ang="0">
                    <a:pos x="20" y="46"/>
                  </a:cxn>
                  <a:cxn ang="0">
                    <a:pos x="14" y="45"/>
                  </a:cxn>
                  <a:cxn ang="0">
                    <a:pos x="14" y="50"/>
                  </a:cxn>
                  <a:cxn ang="0">
                    <a:pos x="12" y="42"/>
                  </a:cxn>
                  <a:cxn ang="0">
                    <a:pos x="10" y="37"/>
                  </a:cxn>
                  <a:cxn ang="0">
                    <a:pos x="7" y="32"/>
                  </a:cxn>
                  <a:cxn ang="0">
                    <a:pos x="5" y="25"/>
                  </a:cxn>
                  <a:cxn ang="0">
                    <a:pos x="0" y="19"/>
                  </a:cxn>
                  <a:cxn ang="0">
                    <a:pos x="10" y="21"/>
                  </a:cxn>
                  <a:cxn ang="0">
                    <a:pos x="9" y="15"/>
                  </a:cxn>
                  <a:cxn ang="0">
                    <a:pos x="14" y="12"/>
                  </a:cxn>
                  <a:cxn ang="0">
                    <a:pos x="17" y="6"/>
                  </a:cxn>
                  <a:cxn ang="0">
                    <a:pos x="20" y="0"/>
                  </a:cxn>
                </a:cxnLst>
                <a:rect l="0" t="0" r="r" b="b"/>
                <a:pathLst>
                  <a:path w="96" h="139">
                    <a:moveTo>
                      <a:pt x="20" y="0"/>
                    </a:moveTo>
                    <a:lnTo>
                      <a:pt x="36" y="0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7" y="6"/>
                    </a:lnTo>
                    <a:lnTo>
                      <a:pt x="36" y="7"/>
                    </a:lnTo>
                    <a:lnTo>
                      <a:pt x="33" y="8"/>
                    </a:lnTo>
                    <a:lnTo>
                      <a:pt x="32" y="10"/>
                    </a:lnTo>
                    <a:lnTo>
                      <a:pt x="29" y="11"/>
                    </a:lnTo>
                    <a:lnTo>
                      <a:pt x="28" y="14"/>
                    </a:lnTo>
                    <a:lnTo>
                      <a:pt x="28" y="15"/>
                    </a:lnTo>
                    <a:lnTo>
                      <a:pt x="29" y="17"/>
                    </a:lnTo>
                    <a:lnTo>
                      <a:pt x="53" y="17"/>
                    </a:lnTo>
                    <a:lnTo>
                      <a:pt x="53" y="25"/>
                    </a:lnTo>
                    <a:lnTo>
                      <a:pt x="49" y="31"/>
                    </a:lnTo>
                    <a:lnTo>
                      <a:pt x="46" y="36"/>
                    </a:lnTo>
                    <a:lnTo>
                      <a:pt x="43" y="42"/>
                    </a:lnTo>
                    <a:lnTo>
                      <a:pt x="41" y="42"/>
                    </a:lnTo>
                    <a:lnTo>
                      <a:pt x="39" y="44"/>
                    </a:lnTo>
                    <a:lnTo>
                      <a:pt x="39" y="45"/>
                    </a:lnTo>
                    <a:lnTo>
                      <a:pt x="44" y="45"/>
                    </a:lnTo>
                    <a:lnTo>
                      <a:pt x="47" y="46"/>
                    </a:lnTo>
                    <a:lnTo>
                      <a:pt x="49" y="46"/>
                    </a:lnTo>
                    <a:lnTo>
                      <a:pt x="54" y="49"/>
                    </a:lnTo>
                    <a:lnTo>
                      <a:pt x="56" y="51"/>
                    </a:lnTo>
                    <a:lnTo>
                      <a:pt x="57" y="55"/>
                    </a:lnTo>
                    <a:lnTo>
                      <a:pt x="61" y="63"/>
                    </a:lnTo>
                    <a:lnTo>
                      <a:pt x="63" y="65"/>
                    </a:lnTo>
                    <a:lnTo>
                      <a:pt x="67" y="68"/>
                    </a:lnTo>
                    <a:lnTo>
                      <a:pt x="77" y="78"/>
                    </a:lnTo>
                    <a:lnTo>
                      <a:pt x="77" y="81"/>
                    </a:lnTo>
                    <a:lnTo>
                      <a:pt x="79" y="86"/>
                    </a:lnTo>
                    <a:lnTo>
                      <a:pt x="81" y="88"/>
                    </a:lnTo>
                    <a:lnTo>
                      <a:pt x="82" y="90"/>
                    </a:lnTo>
                    <a:lnTo>
                      <a:pt x="79" y="93"/>
                    </a:lnTo>
                    <a:lnTo>
                      <a:pt x="79" y="97"/>
                    </a:lnTo>
                    <a:lnTo>
                      <a:pt x="82" y="94"/>
                    </a:lnTo>
                    <a:lnTo>
                      <a:pt x="84" y="93"/>
                    </a:lnTo>
                    <a:lnTo>
                      <a:pt x="88" y="93"/>
                    </a:lnTo>
                    <a:lnTo>
                      <a:pt x="92" y="94"/>
                    </a:lnTo>
                    <a:lnTo>
                      <a:pt x="96" y="98"/>
                    </a:lnTo>
                    <a:lnTo>
                      <a:pt x="96" y="102"/>
                    </a:lnTo>
                    <a:lnTo>
                      <a:pt x="93" y="107"/>
                    </a:lnTo>
                    <a:lnTo>
                      <a:pt x="91" y="109"/>
                    </a:lnTo>
                    <a:lnTo>
                      <a:pt x="88" y="113"/>
                    </a:lnTo>
                    <a:lnTo>
                      <a:pt x="83" y="118"/>
                    </a:lnTo>
                    <a:lnTo>
                      <a:pt x="87" y="119"/>
                    </a:lnTo>
                    <a:lnTo>
                      <a:pt x="92" y="119"/>
                    </a:lnTo>
                    <a:lnTo>
                      <a:pt x="92" y="122"/>
                    </a:lnTo>
                    <a:lnTo>
                      <a:pt x="90" y="124"/>
                    </a:lnTo>
                    <a:lnTo>
                      <a:pt x="86" y="127"/>
                    </a:lnTo>
                    <a:lnTo>
                      <a:pt x="83" y="128"/>
                    </a:lnTo>
                    <a:lnTo>
                      <a:pt x="64" y="128"/>
                    </a:lnTo>
                    <a:lnTo>
                      <a:pt x="58" y="129"/>
                    </a:lnTo>
                    <a:lnTo>
                      <a:pt x="43" y="132"/>
                    </a:lnTo>
                    <a:lnTo>
                      <a:pt x="41" y="132"/>
                    </a:lnTo>
                    <a:lnTo>
                      <a:pt x="39" y="130"/>
                    </a:lnTo>
                    <a:lnTo>
                      <a:pt x="37" y="129"/>
                    </a:lnTo>
                    <a:lnTo>
                      <a:pt x="36" y="129"/>
                    </a:lnTo>
                    <a:lnTo>
                      <a:pt x="31" y="132"/>
                    </a:lnTo>
                    <a:lnTo>
                      <a:pt x="29" y="134"/>
                    </a:lnTo>
                    <a:lnTo>
                      <a:pt x="29" y="137"/>
                    </a:lnTo>
                    <a:lnTo>
                      <a:pt x="20" y="137"/>
                    </a:lnTo>
                    <a:lnTo>
                      <a:pt x="18" y="139"/>
                    </a:lnTo>
                    <a:lnTo>
                      <a:pt x="14" y="139"/>
                    </a:lnTo>
                    <a:lnTo>
                      <a:pt x="14" y="137"/>
                    </a:lnTo>
                    <a:lnTo>
                      <a:pt x="27" y="124"/>
                    </a:lnTo>
                    <a:lnTo>
                      <a:pt x="28" y="122"/>
                    </a:lnTo>
                    <a:lnTo>
                      <a:pt x="32" y="122"/>
                    </a:lnTo>
                    <a:lnTo>
                      <a:pt x="34" y="120"/>
                    </a:lnTo>
                    <a:lnTo>
                      <a:pt x="39" y="120"/>
                    </a:lnTo>
                    <a:lnTo>
                      <a:pt x="42" y="119"/>
                    </a:lnTo>
                    <a:lnTo>
                      <a:pt x="43" y="118"/>
                    </a:lnTo>
                    <a:lnTo>
                      <a:pt x="43" y="115"/>
                    </a:lnTo>
                    <a:lnTo>
                      <a:pt x="42" y="114"/>
                    </a:lnTo>
                    <a:lnTo>
                      <a:pt x="41" y="115"/>
                    </a:lnTo>
                    <a:lnTo>
                      <a:pt x="38" y="117"/>
                    </a:lnTo>
                    <a:lnTo>
                      <a:pt x="37" y="118"/>
                    </a:lnTo>
                    <a:lnTo>
                      <a:pt x="32" y="118"/>
                    </a:lnTo>
                    <a:lnTo>
                      <a:pt x="29" y="117"/>
                    </a:lnTo>
                    <a:lnTo>
                      <a:pt x="28" y="114"/>
                    </a:lnTo>
                    <a:lnTo>
                      <a:pt x="26" y="113"/>
                    </a:lnTo>
                    <a:lnTo>
                      <a:pt x="22" y="113"/>
                    </a:lnTo>
                    <a:lnTo>
                      <a:pt x="20" y="114"/>
                    </a:lnTo>
                    <a:lnTo>
                      <a:pt x="20" y="115"/>
                    </a:lnTo>
                    <a:lnTo>
                      <a:pt x="19" y="115"/>
                    </a:lnTo>
                    <a:lnTo>
                      <a:pt x="17" y="113"/>
                    </a:lnTo>
                    <a:lnTo>
                      <a:pt x="17" y="110"/>
                    </a:lnTo>
                    <a:lnTo>
                      <a:pt x="22" y="108"/>
                    </a:lnTo>
                    <a:lnTo>
                      <a:pt x="23" y="105"/>
                    </a:lnTo>
                    <a:lnTo>
                      <a:pt x="28" y="103"/>
                    </a:lnTo>
                    <a:lnTo>
                      <a:pt x="28" y="97"/>
                    </a:lnTo>
                    <a:lnTo>
                      <a:pt x="26" y="91"/>
                    </a:lnTo>
                    <a:lnTo>
                      <a:pt x="26" y="89"/>
                    </a:lnTo>
                    <a:lnTo>
                      <a:pt x="31" y="89"/>
                    </a:lnTo>
                    <a:lnTo>
                      <a:pt x="34" y="88"/>
                    </a:lnTo>
                    <a:lnTo>
                      <a:pt x="42" y="83"/>
                    </a:lnTo>
                    <a:lnTo>
                      <a:pt x="43" y="80"/>
                    </a:lnTo>
                    <a:lnTo>
                      <a:pt x="43" y="75"/>
                    </a:lnTo>
                    <a:lnTo>
                      <a:pt x="41" y="75"/>
                    </a:lnTo>
                    <a:lnTo>
                      <a:pt x="38" y="74"/>
                    </a:lnTo>
                    <a:lnTo>
                      <a:pt x="37" y="74"/>
                    </a:lnTo>
                    <a:lnTo>
                      <a:pt x="34" y="73"/>
                    </a:lnTo>
                    <a:lnTo>
                      <a:pt x="34" y="68"/>
                    </a:lnTo>
                    <a:lnTo>
                      <a:pt x="36" y="66"/>
                    </a:lnTo>
                    <a:lnTo>
                      <a:pt x="36" y="65"/>
                    </a:lnTo>
                    <a:lnTo>
                      <a:pt x="37" y="64"/>
                    </a:lnTo>
                    <a:lnTo>
                      <a:pt x="31" y="64"/>
                    </a:lnTo>
                    <a:lnTo>
                      <a:pt x="26" y="66"/>
                    </a:lnTo>
                    <a:lnTo>
                      <a:pt x="19" y="66"/>
                    </a:lnTo>
                    <a:lnTo>
                      <a:pt x="17" y="64"/>
                    </a:lnTo>
                    <a:lnTo>
                      <a:pt x="17" y="60"/>
                    </a:lnTo>
                    <a:lnTo>
                      <a:pt x="20" y="56"/>
                    </a:lnTo>
                    <a:lnTo>
                      <a:pt x="20" y="46"/>
                    </a:lnTo>
                    <a:lnTo>
                      <a:pt x="18" y="46"/>
                    </a:lnTo>
                    <a:lnTo>
                      <a:pt x="15" y="45"/>
                    </a:lnTo>
                    <a:lnTo>
                      <a:pt x="14" y="45"/>
                    </a:lnTo>
                    <a:lnTo>
                      <a:pt x="13" y="46"/>
                    </a:lnTo>
                    <a:lnTo>
                      <a:pt x="13" y="49"/>
                    </a:lnTo>
                    <a:lnTo>
                      <a:pt x="14" y="50"/>
                    </a:lnTo>
                    <a:lnTo>
                      <a:pt x="10" y="50"/>
                    </a:lnTo>
                    <a:lnTo>
                      <a:pt x="10" y="42"/>
                    </a:lnTo>
                    <a:lnTo>
                      <a:pt x="12" y="42"/>
                    </a:lnTo>
                    <a:lnTo>
                      <a:pt x="13" y="41"/>
                    </a:lnTo>
                    <a:lnTo>
                      <a:pt x="13" y="37"/>
                    </a:lnTo>
                    <a:lnTo>
                      <a:pt x="10" y="37"/>
                    </a:lnTo>
                    <a:lnTo>
                      <a:pt x="9" y="36"/>
                    </a:lnTo>
                    <a:lnTo>
                      <a:pt x="7" y="35"/>
                    </a:lnTo>
                    <a:lnTo>
                      <a:pt x="7" y="32"/>
                    </a:lnTo>
                    <a:lnTo>
                      <a:pt x="9" y="30"/>
                    </a:lnTo>
                    <a:lnTo>
                      <a:pt x="9" y="26"/>
                    </a:lnTo>
                    <a:lnTo>
                      <a:pt x="5" y="25"/>
                    </a:lnTo>
                    <a:lnTo>
                      <a:pt x="3" y="24"/>
                    </a:lnTo>
                    <a:lnTo>
                      <a:pt x="0" y="21"/>
                    </a:lnTo>
                    <a:lnTo>
                      <a:pt x="0" y="19"/>
                    </a:lnTo>
                    <a:lnTo>
                      <a:pt x="7" y="19"/>
                    </a:lnTo>
                    <a:lnTo>
                      <a:pt x="9" y="21"/>
                    </a:lnTo>
                    <a:lnTo>
                      <a:pt x="10" y="21"/>
                    </a:lnTo>
                    <a:lnTo>
                      <a:pt x="10" y="19"/>
                    </a:lnTo>
                    <a:lnTo>
                      <a:pt x="9" y="17"/>
                    </a:lnTo>
                    <a:lnTo>
                      <a:pt x="9" y="15"/>
                    </a:lnTo>
                    <a:lnTo>
                      <a:pt x="10" y="14"/>
                    </a:lnTo>
                    <a:lnTo>
                      <a:pt x="13" y="12"/>
                    </a:lnTo>
                    <a:lnTo>
                      <a:pt x="14" y="12"/>
                    </a:lnTo>
                    <a:lnTo>
                      <a:pt x="14" y="10"/>
                    </a:lnTo>
                    <a:lnTo>
                      <a:pt x="15" y="8"/>
                    </a:lnTo>
                    <a:lnTo>
                      <a:pt x="17" y="6"/>
                    </a:lnTo>
                    <a:lnTo>
                      <a:pt x="17" y="3"/>
                    </a:lnTo>
                    <a:lnTo>
                      <a:pt x="19" y="2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9" name="Freeform 1367"/>
              <p:cNvSpPr>
                <a:spLocks/>
              </p:cNvSpPr>
              <p:nvPr/>
            </p:nvSpPr>
            <p:spPr bwMode="auto">
              <a:xfrm>
                <a:off x="5655665" y="2973806"/>
                <a:ext cx="12435" cy="1036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6" y="0"/>
                  </a:cxn>
                  <a:cxn ang="0">
                    <a:pos x="6" y="2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0" y="5"/>
                  </a:cxn>
                  <a:cxn ang="0">
                    <a:pos x="0" y="3"/>
                  </a:cxn>
                  <a:cxn ang="0">
                    <a:pos x="3" y="0"/>
                  </a:cxn>
                </a:cxnLst>
                <a:rect l="0" t="0" r="r" b="b"/>
                <a:pathLst>
                  <a:path w="6" h="5">
                    <a:moveTo>
                      <a:pt x="3" y="0"/>
                    </a:moveTo>
                    <a:lnTo>
                      <a:pt x="6" y="0"/>
                    </a:lnTo>
                    <a:lnTo>
                      <a:pt x="6" y="2"/>
                    </a:lnTo>
                    <a:lnTo>
                      <a:pt x="4" y="4"/>
                    </a:lnTo>
                    <a:lnTo>
                      <a:pt x="4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0" name="Freeform 1368"/>
              <p:cNvSpPr>
                <a:spLocks/>
              </p:cNvSpPr>
              <p:nvPr/>
            </p:nvSpPr>
            <p:spPr bwMode="auto">
              <a:xfrm>
                <a:off x="6068100" y="3469142"/>
                <a:ext cx="64249" cy="39379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9" y="0"/>
                  </a:cxn>
                  <a:cxn ang="0">
                    <a:pos x="11" y="2"/>
                  </a:cxn>
                  <a:cxn ang="0">
                    <a:pos x="12" y="2"/>
                  </a:cxn>
                  <a:cxn ang="0">
                    <a:pos x="15" y="3"/>
                  </a:cxn>
                  <a:cxn ang="0">
                    <a:pos x="20" y="3"/>
                  </a:cxn>
                  <a:cxn ang="0">
                    <a:pos x="25" y="0"/>
                  </a:cxn>
                  <a:cxn ang="0">
                    <a:pos x="31" y="0"/>
                  </a:cxn>
                  <a:cxn ang="0">
                    <a:pos x="30" y="4"/>
                  </a:cxn>
                  <a:cxn ang="0">
                    <a:pos x="29" y="7"/>
                  </a:cxn>
                  <a:cxn ang="0">
                    <a:pos x="27" y="8"/>
                  </a:cxn>
                  <a:cxn ang="0">
                    <a:pos x="27" y="10"/>
                  </a:cxn>
                  <a:cxn ang="0">
                    <a:pos x="29" y="12"/>
                  </a:cxn>
                  <a:cxn ang="0">
                    <a:pos x="30" y="14"/>
                  </a:cxn>
                  <a:cxn ang="0">
                    <a:pos x="30" y="17"/>
                  </a:cxn>
                  <a:cxn ang="0">
                    <a:pos x="27" y="19"/>
                  </a:cxn>
                  <a:cxn ang="0">
                    <a:pos x="26" y="19"/>
                  </a:cxn>
                  <a:cxn ang="0">
                    <a:pos x="24" y="17"/>
                  </a:cxn>
                  <a:cxn ang="0">
                    <a:pos x="19" y="14"/>
                  </a:cxn>
                  <a:cxn ang="0">
                    <a:pos x="15" y="12"/>
                  </a:cxn>
                  <a:cxn ang="0">
                    <a:pos x="5" y="7"/>
                  </a:cxn>
                  <a:cxn ang="0">
                    <a:pos x="3" y="7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0" y="4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19">
                    <a:moveTo>
                      <a:pt x="3" y="0"/>
                    </a:moveTo>
                    <a:lnTo>
                      <a:pt x="9" y="0"/>
                    </a:lnTo>
                    <a:lnTo>
                      <a:pt x="11" y="2"/>
                    </a:lnTo>
                    <a:lnTo>
                      <a:pt x="12" y="2"/>
                    </a:lnTo>
                    <a:lnTo>
                      <a:pt x="15" y="3"/>
                    </a:lnTo>
                    <a:lnTo>
                      <a:pt x="20" y="3"/>
                    </a:lnTo>
                    <a:lnTo>
                      <a:pt x="25" y="0"/>
                    </a:lnTo>
                    <a:lnTo>
                      <a:pt x="31" y="0"/>
                    </a:lnTo>
                    <a:lnTo>
                      <a:pt x="30" y="4"/>
                    </a:lnTo>
                    <a:lnTo>
                      <a:pt x="29" y="7"/>
                    </a:lnTo>
                    <a:lnTo>
                      <a:pt x="27" y="8"/>
                    </a:lnTo>
                    <a:lnTo>
                      <a:pt x="27" y="10"/>
                    </a:lnTo>
                    <a:lnTo>
                      <a:pt x="29" y="12"/>
                    </a:lnTo>
                    <a:lnTo>
                      <a:pt x="30" y="14"/>
                    </a:lnTo>
                    <a:lnTo>
                      <a:pt x="30" y="17"/>
                    </a:lnTo>
                    <a:lnTo>
                      <a:pt x="27" y="19"/>
                    </a:lnTo>
                    <a:lnTo>
                      <a:pt x="26" y="19"/>
                    </a:lnTo>
                    <a:lnTo>
                      <a:pt x="24" y="17"/>
                    </a:lnTo>
                    <a:lnTo>
                      <a:pt x="19" y="14"/>
                    </a:lnTo>
                    <a:lnTo>
                      <a:pt x="15" y="12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2" y="5"/>
                    </a:lnTo>
                    <a:lnTo>
                      <a:pt x="1" y="5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1" name="Freeform 1369"/>
              <p:cNvSpPr>
                <a:spLocks/>
              </p:cNvSpPr>
              <p:nvPr/>
            </p:nvSpPr>
            <p:spPr bwMode="auto">
              <a:xfrm>
                <a:off x="5974835" y="3332355"/>
                <a:ext cx="22799" cy="4352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0"/>
                  </a:cxn>
                  <a:cxn ang="0">
                    <a:pos x="10" y="2"/>
                  </a:cxn>
                  <a:cxn ang="0">
                    <a:pos x="11" y="5"/>
                  </a:cxn>
                  <a:cxn ang="0">
                    <a:pos x="10" y="8"/>
                  </a:cxn>
                  <a:cxn ang="0">
                    <a:pos x="8" y="14"/>
                  </a:cxn>
                  <a:cxn ang="0">
                    <a:pos x="8" y="19"/>
                  </a:cxn>
                  <a:cxn ang="0">
                    <a:pos x="7" y="21"/>
                  </a:cxn>
                  <a:cxn ang="0">
                    <a:pos x="6" y="20"/>
                  </a:cxn>
                  <a:cxn ang="0">
                    <a:pos x="5" y="17"/>
                  </a:cxn>
                  <a:cxn ang="0">
                    <a:pos x="2" y="10"/>
                  </a:cxn>
                  <a:cxn ang="0">
                    <a:pos x="0" y="5"/>
                  </a:cxn>
                  <a:cxn ang="0">
                    <a:pos x="1" y="3"/>
                  </a:cxn>
                  <a:cxn ang="0">
                    <a:pos x="5" y="3"/>
                  </a:cxn>
                  <a:cxn ang="0">
                    <a:pos x="6" y="1"/>
                  </a:cxn>
                  <a:cxn ang="0">
                    <a:pos x="8" y="0"/>
                  </a:cxn>
                </a:cxnLst>
                <a:rect l="0" t="0" r="r" b="b"/>
                <a:pathLst>
                  <a:path w="11" h="21">
                    <a:moveTo>
                      <a:pt x="8" y="0"/>
                    </a:moveTo>
                    <a:lnTo>
                      <a:pt x="10" y="0"/>
                    </a:lnTo>
                    <a:lnTo>
                      <a:pt x="10" y="2"/>
                    </a:lnTo>
                    <a:lnTo>
                      <a:pt x="11" y="5"/>
                    </a:lnTo>
                    <a:lnTo>
                      <a:pt x="10" y="8"/>
                    </a:lnTo>
                    <a:lnTo>
                      <a:pt x="8" y="14"/>
                    </a:lnTo>
                    <a:lnTo>
                      <a:pt x="8" y="19"/>
                    </a:lnTo>
                    <a:lnTo>
                      <a:pt x="7" y="21"/>
                    </a:lnTo>
                    <a:lnTo>
                      <a:pt x="6" y="20"/>
                    </a:lnTo>
                    <a:lnTo>
                      <a:pt x="5" y="17"/>
                    </a:lnTo>
                    <a:lnTo>
                      <a:pt x="2" y="10"/>
                    </a:lnTo>
                    <a:lnTo>
                      <a:pt x="0" y="5"/>
                    </a:lnTo>
                    <a:lnTo>
                      <a:pt x="1" y="3"/>
                    </a:lnTo>
                    <a:lnTo>
                      <a:pt x="5" y="3"/>
                    </a:lnTo>
                    <a:lnTo>
                      <a:pt x="6" y="1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2" name="Freeform 1370"/>
              <p:cNvSpPr>
                <a:spLocks/>
              </p:cNvSpPr>
              <p:nvPr/>
            </p:nvSpPr>
            <p:spPr bwMode="auto">
              <a:xfrm>
                <a:off x="5968618" y="3382096"/>
                <a:ext cx="33161" cy="6217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0"/>
                  </a:cxn>
                  <a:cxn ang="0">
                    <a:pos x="13" y="2"/>
                  </a:cxn>
                  <a:cxn ang="0">
                    <a:pos x="14" y="2"/>
                  </a:cxn>
                  <a:cxn ang="0">
                    <a:pos x="15" y="6"/>
                  </a:cxn>
                  <a:cxn ang="0">
                    <a:pos x="16" y="8"/>
                  </a:cxn>
                  <a:cxn ang="0">
                    <a:pos x="16" y="18"/>
                  </a:cxn>
                  <a:cxn ang="0">
                    <a:pos x="15" y="22"/>
                  </a:cxn>
                  <a:cxn ang="0">
                    <a:pos x="14" y="25"/>
                  </a:cxn>
                  <a:cxn ang="0">
                    <a:pos x="9" y="30"/>
                  </a:cxn>
                  <a:cxn ang="0">
                    <a:pos x="4" y="30"/>
                  </a:cxn>
                  <a:cxn ang="0">
                    <a:pos x="3" y="27"/>
                  </a:cxn>
                  <a:cxn ang="0">
                    <a:pos x="1" y="26"/>
                  </a:cxn>
                  <a:cxn ang="0">
                    <a:pos x="1" y="21"/>
                  </a:cxn>
                  <a:cxn ang="0">
                    <a:pos x="4" y="13"/>
                  </a:cxn>
                  <a:cxn ang="0">
                    <a:pos x="4" y="11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3" y="3"/>
                  </a:cxn>
                  <a:cxn ang="0">
                    <a:pos x="5" y="1"/>
                  </a:cxn>
                  <a:cxn ang="0">
                    <a:pos x="8" y="0"/>
                  </a:cxn>
                </a:cxnLst>
                <a:rect l="0" t="0" r="r" b="b"/>
                <a:pathLst>
                  <a:path w="16" h="30">
                    <a:moveTo>
                      <a:pt x="8" y="0"/>
                    </a:moveTo>
                    <a:lnTo>
                      <a:pt x="10" y="0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5" y="6"/>
                    </a:lnTo>
                    <a:lnTo>
                      <a:pt x="16" y="8"/>
                    </a:lnTo>
                    <a:lnTo>
                      <a:pt x="16" y="18"/>
                    </a:lnTo>
                    <a:lnTo>
                      <a:pt x="15" y="22"/>
                    </a:lnTo>
                    <a:lnTo>
                      <a:pt x="14" y="25"/>
                    </a:lnTo>
                    <a:lnTo>
                      <a:pt x="9" y="30"/>
                    </a:lnTo>
                    <a:lnTo>
                      <a:pt x="4" y="30"/>
                    </a:lnTo>
                    <a:lnTo>
                      <a:pt x="3" y="27"/>
                    </a:lnTo>
                    <a:lnTo>
                      <a:pt x="1" y="26"/>
                    </a:lnTo>
                    <a:lnTo>
                      <a:pt x="1" y="21"/>
                    </a:lnTo>
                    <a:lnTo>
                      <a:pt x="4" y="13"/>
                    </a:lnTo>
                    <a:lnTo>
                      <a:pt x="4" y="11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3" y="3"/>
                    </a:lnTo>
                    <a:lnTo>
                      <a:pt x="5" y="1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3" name="Freeform 1371"/>
              <p:cNvSpPr>
                <a:spLocks/>
              </p:cNvSpPr>
              <p:nvPr/>
            </p:nvSpPr>
            <p:spPr bwMode="auto">
              <a:xfrm>
                <a:off x="5833903" y="3417328"/>
                <a:ext cx="18653" cy="16580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1"/>
                  </a:cxn>
                  <a:cxn ang="0">
                    <a:pos x="9" y="4"/>
                  </a:cxn>
                  <a:cxn ang="0">
                    <a:pos x="9" y="5"/>
                  </a:cxn>
                  <a:cxn ang="0">
                    <a:pos x="6" y="8"/>
                  </a:cxn>
                  <a:cxn ang="0">
                    <a:pos x="4" y="8"/>
                  </a:cxn>
                  <a:cxn ang="0">
                    <a:pos x="0" y="4"/>
                  </a:cxn>
                  <a:cxn ang="0">
                    <a:pos x="2" y="1"/>
                  </a:cxn>
                  <a:cxn ang="0">
                    <a:pos x="6" y="0"/>
                  </a:cxn>
                </a:cxnLst>
                <a:rect l="0" t="0" r="r" b="b"/>
                <a:pathLst>
                  <a:path w="9" h="8">
                    <a:moveTo>
                      <a:pt x="6" y="0"/>
                    </a:moveTo>
                    <a:lnTo>
                      <a:pt x="6" y="1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6" y="8"/>
                    </a:lnTo>
                    <a:lnTo>
                      <a:pt x="4" y="8"/>
                    </a:lnTo>
                    <a:lnTo>
                      <a:pt x="0" y="4"/>
                    </a:lnTo>
                    <a:lnTo>
                      <a:pt x="2" y="1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4" name="Freeform 1372"/>
              <p:cNvSpPr>
                <a:spLocks/>
              </p:cNvSpPr>
              <p:nvPr/>
            </p:nvSpPr>
            <p:spPr bwMode="auto">
              <a:xfrm>
                <a:off x="6007995" y="2932355"/>
                <a:ext cx="20725" cy="2694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" y="0"/>
                  </a:cxn>
                  <a:cxn ang="0">
                    <a:pos x="7" y="3"/>
                  </a:cxn>
                  <a:cxn ang="0">
                    <a:pos x="9" y="4"/>
                  </a:cxn>
                  <a:cxn ang="0">
                    <a:pos x="9" y="5"/>
                  </a:cxn>
                  <a:cxn ang="0">
                    <a:pos x="10" y="7"/>
                  </a:cxn>
                  <a:cxn ang="0">
                    <a:pos x="10" y="12"/>
                  </a:cxn>
                  <a:cxn ang="0">
                    <a:pos x="9" y="13"/>
                  </a:cxn>
                  <a:cxn ang="0">
                    <a:pos x="9" y="10"/>
                  </a:cxn>
                  <a:cxn ang="0">
                    <a:pos x="6" y="10"/>
                  </a:cxn>
                  <a:cxn ang="0">
                    <a:pos x="4" y="9"/>
                  </a:cxn>
                  <a:cxn ang="0">
                    <a:pos x="2" y="8"/>
                  </a:cxn>
                  <a:cxn ang="0">
                    <a:pos x="0" y="7"/>
                  </a:cxn>
                  <a:cxn ang="0">
                    <a:pos x="0" y="0"/>
                  </a:cxn>
                </a:cxnLst>
                <a:rect l="0" t="0" r="r" b="b"/>
                <a:pathLst>
                  <a:path w="10" h="13">
                    <a:moveTo>
                      <a:pt x="0" y="0"/>
                    </a:moveTo>
                    <a:lnTo>
                      <a:pt x="7" y="0"/>
                    </a:lnTo>
                    <a:lnTo>
                      <a:pt x="7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10" y="7"/>
                    </a:lnTo>
                    <a:lnTo>
                      <a:pt x="10" y="12"/>
                    </a:lnTo>
                    <a:lnTo>
                      <a:pt x="9" y="13"/>
                    </a:lnTo>
                    <a:lnTo>
                      <a:pt x="9" y="10"/>
                    </a:lnTo>
                    <a:lnTo>
                      <a:pt x="6" y="10"/>
                    </a:lnTo>
                    <a:lnTo>
                      <a:pt x="4" y="9"/>
                    </a:lnTo>
                    <a:lnTo>
                      <a:pt x="2" y="8"/>
                    </a:lnTo>
                    <a:lnTo>
                      <a:pt x="0" y="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5" name="Freeform 1373"/>
              <p:cNvSpPr>
                <a:spLocks/>
              </p:cNvSpPr>
              <p:nvPr/>
            </p:nvSpPr>
            <p:spPr bwMode="auto">
              <a:xfrm>
                <a:off x="6032866" y="2909558"/>
                <a:ext cx="39379" cy="5388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2" y="0"/>
                  </a:cxn>
                  <a:cxn ang="0">
                    <a:pos x="14" y="1"/>
                  </a:cxn>
                  <a:cxn ang="0">
                    <a:pos x="15" y="2"/>
                  </a:cxn>
                  <a:cxn ang="0">
                    <a:pos x="19" y="10"/>
                  </a:cxn>
                  <a:cxn ang="0">
                    <a:pos x="17" y="11"/>
                  </a:cxn>
                  <a:cxn ang="0">
                    <a:pos x="13" y="19"/>
                  </a:cxn>
                  <a:cxn ang="0">
                    <a:pos x="13" y="21"/>
                  </a:cxn>
                  <a:cxn ang="0">
                    <a:pos x="12" y="24"/>
                  </a:cxn>
                  <a:cxn ang="0">
                    <a:pos x="9" y="26"/>
                  </a:cxn>
                  <a:cxn ang="0">
                    <a:pos x="3" y="26"/>
                  </a:cxn>
                  <a:cxn ang="0">
                    <a:pos x="0" y="24"/>
                  </a:cxn>
                  <a:cxn ang="0">
                    <a:pos x="0" y="23"/>
                  </a:cxn>
                  <a:cxn ang="0">
                    <a:pos x="3" y="23"/>
                  </a:cxn>
                  <a:cxn ang="0">
                    <a:pos x="3" y="24"/>
                  </a:cxn>
                  <a:cxn ang="0">
                    <a:pos x="8" y="21"/>
                  </a:cxn>
                  <a:cxn ang="0">
                    <a:pos x="9" y="20"/>
                  </a:cxn>
                  <a:cxn ang="0">
                    <a:pos x="9" y="19"/>
                  </a:cxn>
                  <a:cxn ang="0">
                    <a:pos x="7" y="18"/>
                  </a:cxn>
                  <a:cxn ang="0">
                    <a:pos x="3" y="15"/>
                  </a:cxn>
                  <a:cxn ang="0">
                    <a:pos x="2" y="14"/>
                  </a:cxn>
                  <a:cxn ang="0">
                    <a:pos x="0" y="11"/>
                  </a:cxn>
                  <a:cxn ang="0">
                    <a:pos x="0" y="10"/>
                  </a:cxn>
                  <a:cxn ang="0">
                    <a:pos x="3" y="5"/>
                  </a:cxn>
                  <a:cxn ang="0">
                    <a:pos x="8" y="0"/>
                  </a:cxn>
                </a:cxnLst>
                <a:rect l="0" t="0" r="r" b="b"/>
                <a:pathLst>
                  <a:path w="19" h="26">
                    <a:moveTo>
                      <a:pt x="8" y="0"/>
                    </a:moveTo>
                    <a:lnTo>
                      <a:pt x="12" y="0"/>
                    </a:lnTo>
                    <a:lnTo>
                      <a:pt x="14" y="1"/>
                    </a:lnTo>
                    <a:lnTo>
                      <a:pt x="15" y="2"/>
                    </a:lnTo>
                    <a:lnTo>
                      <a:pt x="19" y="10"/>
                    </a:lnTo>
                    <a:lnTo>
                      <a:pt x="17" y="11"/>
                    </a:lnTo>
                    <a:lnTo>
                      <a:pt x="13" y="19"/>
                    </a:lnTo>
                    <a:lnTo>
                      <a:pt x="13" y="21"/>
                    </a:lnTo>
                    <a:lnTo>
                      <a:pt x="12" y="24"/>
                    </a:lnTo>
                    <a:lnTo>
                      <a:pt x="9" y="26"/>
                    </a:lnTo>
                    <a:lnTo>
                      <a:pt x="3" y="26"/>
                    </a:lnTo>
                    <a:lnTo>
                      <a:pt x="0" y="24"/>
                    </a:lnTo>
                    <a:lnTo>
                      <a:pt x="0" y="23"/>
                    </a:lnTo>
                    <a:lnTo>
                      <a:pt x="3" y="23"/>
                    </a:lnTo>
                    <a:lnTo>
                      <a:pt x="3" y="24"/>
                    </a:lnTo>
                    <a:lnTo>
                      <a:pt x="8" y="21"/>
                    </a:lnTo>
                    <a:lnTo>
                      <a:pt x="9" y="20"/>
                    </a:lnTo>
                    <a:lnTo>
                      <a:pt x="9" y="19"/>
                    </a:lnTo>
                    <a:lnTo>
                      <a:pt x="7" y="18"/>
                    </a:lnTo>
                    <a:lnTo>
                      <a:pt x="3" y="15"/>
                    </a:lnTo>
                    <a:lnTo>
                      <a:pt x="2" y="14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3" y="5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6" name="Freeform 1374"/>
              <p:cNvSpPr>
                <a:spLocks/>
              </p:cNvSpPr>
              <p:nvPr/>
            </p:nvSpPr>
            <p:spPr bwMode="auto">
              <a:xfrm>
                <a:off x="6202814" y="2847382"/>
                <a:ext cx="18653" cy="31089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9" y="0"/>
                  </a:cxn>
                  <a:cxn ang="0">
                    <a:pos x="5" y="4"/>
                  </a:cxn>
                  <a:cxn ang="0">
                    <a:pos x="5" y="9"/>
                  </a:cxn>
                  <a:cxn ang="0">
                    <a:pos x="1" y="12"/>
                  </a:cxn>
                  <a:cxn ang="0">
                    <a:pos x="0" y="15"/>
                  </a:cxn>
                  <a:cxn ang="0">
                    <a:pos x="0" y="6"/>
                  </a:cxn>
                  <a:cxn ang="0">
                    <a:pos x="1" y="4"/>
                  </a:cxn>
                  <a:cxn ang="0">
                    <a:pos x="4" y="2"/>
                  </a:cxn>
                  <a:cxn ang="0">
                    <a:pos x="5" y="0"/>
                  </a:cxn>
                </a:cxnLst>
                <a:rect l="0" t="0" r="r" b="b"/>
                <a:pathLst>
                  <a:path w="9" h="15">
                    <a:moveTo>
                      <a:pt x="5" y="0"/>
                    </a:moveTo>
                    <a:lnTo>
                      <a:pt x="9" y="0"/>
                    </a:lnTo>
                    <a:lnTo>
                      <a:pt x="5" y="4"/>
                    </a:lnTo>
                    <a:lnTo>
                      <a:pt x="5" y="9"/>
                    </a:lnTo>
                    <a:lnTo>
                      <a:pt x="1" y="12"/>
                    </a:lnTo>
                    <a:lnTo>
                      <a:pt x="0" y="15"/>
                    </a:lnTo>
                    <a:lnTo>
                      <a:pt x="0" y="6"/>
                    </a:lnTo>
                    <a:lnTo>
                      <a:pt x="1" y="4"/>
                    </a:lnTo>
                    <a:lnTo>
                      <a:pt x="4" y="2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7" name="Freeform 1375"/>
              <p:cNvSpPr>
                <a:spLocks/>
              </p:cNvSpPr>
              <p:nvPr/>
            </p:nvSpPr>
            <p:spPr bwMode="auto">
              <a:xfrm>
                <a:off x="6287788" y="2805931"/>
                <a:ext cx="29015" cy="35234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4" y="3"/>
                  </a:cxn>
                  <a:cxn ang="0">
                    <a:pos x="14" y="5"/>
                  </a:cxn>
                  <a:cxn ang="0">
                    <a:pos x="13" y="7"/>
                  </a:cxn>
                  <a:cxn ang="0">
                    <a:pos x="12" y="8"/>
                  </a:cxn>
                  <a:cxn ang="0">
                    <a:pos x="12" y="13"/>
                  </a:cxn>
                  <a:cxn ang="0">
                    <a:pos x="10" y="15"/>
                  </a:cxn>
                  <a:cxn ang="0">
                    <a:pos x="9" y="15"/>
                  </a:cxn>
                  <a:cxn ang="0">
                    <a:pos x="8" y="16"/>
                  </a:cxn>
                  <a:cxn ang="0">
                    <a:pos x="5" y="17"/>
                  </a:cxn>
                  <a:cxn ang="0">
                    <a:pos x="3" y="17"/>
                  </a:cxn>
                  <a:cxn ang="0">
                    <a:pos x="0" y="15"/>
                  </a:cxn>
                  <a:cxn ang="0">
                    <a:pos x="0" y="12"/>
                  </a:cxn>
                  <a:cxn ang="0">
                    <a:pos x="5" y="10"/>
                  </a:cxn>
                  <a:cxn ang="0">
                    <a:pos x="7" y="8"/>
                  </a:cxn>
                  <a:cxn ang="0">
                    <a:pos x="9" y="8"/>
                  </a:cxn>
                  <a:cxn ang="0">
                    <a:pos x="7" y="6"/>
                  </a:cxn>
                  <a:cxn ang="0">
                    <a:pos x="7" y="2"/>
                  </a:cxn>
                  <a:cxn ang="0">
                    <a:pos x="9" y="1"/>
                  </a:cxn>
                  <a:cxn ang="0">
                    <a:pos x="10" y="0"/>
                  </a:cxn>
                </a:cxnLst>
                <a:rect l="0" t="0" r="r" b="b"/>
                <a:pathLst>
                  <a:path w="14" h="17">
                    <a:moveTo>
                      <a:pt x="10" y="0"/>
                    </a:moveTo>
                    <a:lnTo>
                      <a:pt x="14" y="3"/>
                    </a:lnTo>
                    <a:lnTo>
                      <a:pt x="14" y="5"/>
                    </a:lnTo>
                    <a:lnTo>
                      <a:pt x="13" y="7"/>
                    </a:lnTo>
                    <a:lnTo>
                      <a:pt x="12" y="8"/>
                    </a:lnTo>
                    <a:lnTo>
                      <a:pt x="12" y="13"/>
                    </a:lnTo>
                    <a:lnTo>
                      <a:pt x="10" y="15"/>
                    </a:lnTo>
                    <a:lnTo>
                      <a:pt x="9" y="15"/>
                    </a:lnTo>
                    <a:lnTo>
                      <a:pt x="8" y="16"/>
                    </a:lnTo>
                    <a:lnTo>
                      <a:pt x="5" y="17"/>
                    </a:lnTo>
                    <a:lnTo>
                      <a:pt x="3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5" y="10"/>
                    </a:lnTo>
                    <a:lnTo>
                      <a:pt x="7" y="8"/>
                    </a:lnTo>
                    <a:lnTo>
                      <a:pt x="9" y="8"/>
                    </a:lnTo>
                    <a:lnTo>
                      <a:pt x="7" y="6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8" name="Freeform 1376"/>
              <p:cNvSpPr>
                <a:spLocks noEditPoints="1"/>
              </p:cNvSpPr>
              <p:nvPr/>
            </p:nvSpPr>
            <p:spPr bwMode="auto">
              <a:xfrm>
                <a:off x="7135454" y="2345829"/>
                <a:ext cx="6218" cy="6218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3" y="3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2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3" h="3">
                    <a:moveTo>
                      <a:pt x="2" y="1"/>
                    </a:moveTo>
                    <a:lnTo>
                      <a:pt x="3" y="3"/>
                    </a:lnTo>
                    <a:lnTo>
                      <a:pt x="2" y="1"/>
                    </a:lnTo>
                    <a:close/>
                    <a:moveTo>
                      <a:pt x="0" y="0"/>
                    </a:moveTo>
                    <a:lnTo>
                      <a:pt x="2" y="1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9" name="Freeform 1377"/>
              <p:cNvSpPr>
                <a:spLocks/>
              </p:cNvSpPr>
              <p:nvPr/>
            </p:nvSpPr>
            <p:spPr bwMode="auto">
              <a:xfrm>
                <a:off x="7141672" y="2352046"/>
                <a:ext cx="2073" cy="20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1" y="1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0" name="Freeform 1378"/>
              <p:cNvSpPr>
                <a:spLocks/>
              </p:cNvSpPr>
              <p:nvPr/>
            </p:nvSpPr>
            <p:spPr bwMode="auto">
              <a:xfrm>
                <a:off x="6998666" y="2047384"/>
                <a:ext cx="420725" cy="308808"/>
              </a:xfrm>
              <a:custGeom>
                <a:avLst/>
                <a:gdLst/>
                <a:ahLst/>
                <a:cxnLst>
                  <a:cxn ang="0">
                    <a:pos x="189" y="0"/>
                  </a:cxn>
                  <a:cxn ang="0">
                    <a:pos x="201" y="6"/>
                  </a:cxn>
                  <a:cxn ang="0">
                    <a:pos x="203" y="10"/>
                  </a:cxn>
                  <a:cxn ang="0">
                    <a:pos x="194" y="20"/>
                  </a:cxn>
                  <a:cxn ang="0">
                    <a:pos x="177" y="26"/>
                  </a:cxn>
                  <a:cxn ang="0">
                    <a:pos x="149" y="36"/>
                  </a:cxn>
                  <a:cxn ang="0">
                    <a:pos x="124" y="41"/>
                  </a:cxn>
                  <a:cxn ang="0">
                    <a:pos x="122" y="45"/>
                  </a:cxn>
                  <a:cxn ang="0">
                    <a:pos x="119" y="49"/>
                  </a:cxn>
                  <a:cxn ang="0">
                    <a:pos x="115" y="51"/>
                  </a:cxn>
                  <a:cxn ang="0">
                    <a:pos x="104" y="56"/>
                  </a:cxn>
                  <a:cxn ang="0">
                    <a:pos x="83" y="68"/>
                  </a:cxn>
                  <a:cxn ang="0">
                    <a:pos x="58" y="90"/>
                  </a:cxn>
                  <a:cxn ang="0">
                    <a:pos x="46" y="120"/>
                  </a:cxn>
                  <a:cxn ang="0">
                    <a:pos x="54" y="137"/>
                  </a:cxn>
                  <a:cxn ang="0">
                    <a:pos x="69" y="148"/>
                  </a:cxn>
                  <a:cxn ang="0">
                    <a:pos x="70" y="149"/>
                  </a:cxn>
                  <a:cxn ang="0">
                    <a:pos x="38" y="148"/>
                  </a:cxn>
                  <a:cxn ang="0">
                    <a:pos x="35" y="147"/>
                  </a:cxn>
                  <a:cxn ang="0">
                    <a:pos x="24" y="144"/>
                  </a:cxn>
                  <a:cxn ang="0">
                    <a:pos x="22" y="134"/>
                  </a:cxn>
                  <a:cxn ang="0">
                    <a:pos x="19" y="132"/>
                  </a:cxn>
                  <a:cxn ang="0">
                    <a:pos x="5" y="130"/>
                  </a:cxn>
                  <a:cxn ang="0">
                    <a:pos x="0" y="124"/>
                  </a:cxn>
                  <a:cxn ang="0">
                    <a:pos x="4" y="117"/>
                  </a:cxn>
                  <a:cxn ang="0">
                    <a:pos x="10" y="112"/>
                  </a:cxn>
                  <a:cxn ang="0">
                    <a:pos x="12" y="101"/>
                  </a:cxn>
                  <a:cxn ang="0">
                    <a:pos x="17" y="95"/>
                  </a:cxn>
                  <a:cxn ang="0">
                    <a:pos x="25" y="91"/>
                  </a:cxn>
                  <a:cxn ang="0">
                    <a:pos x="31" y="90"/>
                  </a:cxn>
                  <a:cxn ang="0">
                    <a:pos x="25" y="81"/>
                  </a:cxn>
                  <a:cxn ang="0">
                    <a:pos x="36" y="70"/>
                  </a:cxn>
                  <a:cxn ang="0">
                    <a:pos x="46" y="56"/>
                  </a:cxn>
                  <a:cxn ang="0">
                    <a:pos x="45" y="52"/>
                  </a:cxn>
                  <a:cxn ang="0">
                    <a:pos x="44" y="49"/>
                  </a:cxn>
                  <a:cxn ang="0">
                    <a:pos x="46" y="45"/>
                  </a:cxn>
                  <a:cxn ang="0">
                    <a:pos x="56" y="44"/>
                  </a:cxn>
                  <a:cxn ang="0">
                    <a:pos x="64" y="42"/>
                  </a:cxn>
                  <a:cxn ang="0">
                    <a:pos x="80" y="32"/>
                  </a:cxn>
                  <a:cxn ang="0">
                    <a:pos x="100" y="23"/>
                  </a:cxn>
                  <a:cxn ang="0">
                    <a:pos x="105" y="21"/>
                  </a:cxn>
                  <a:cxn ang="0">
                    <a:pos x="117" y="18"/>
                  </a:cxn>
                  <a:cxn ang="0">
                    <a:pos x="123" y="23"/>
                  </a:cxn>
                  <a:cxn ang="0">
                    <a:pos x="138" y="21"/>
                  </a:cxn>
                  <a:cxn ang="0">
                    <a:pos x="174" y="2"/>
                  </a:cxn>
                </a:cxnLst>
                <a:rect l="0" t="0" r="r" b="b"/>
                <a:pathLst>
                  <a:path w="203" h="149">
                    <a:moveTo>
                      <a:pt x="187" y="0"/>
                    </a:moveTo>
                    <a:lnTo>
                      <a:pt x="189" y="0"/>
                    </a:lnTo>
                    <a:lnTo>
                      <a:pt x="193" y="1"/>
                    </a:lnTo>
                    <a:lnTo>
                      <a:pt x="201" y="6"/>
                    </a:lnTo>
                    <a:lnTo>
                      <a:pt x="202" y="7"/>
                    </a:lnTo>
                    <a:lnTo>
                      <a:pt x="203" y="10"/>
                    </a:lnTo>
                    <a:lnTo>
                      <a:pt x="201" y="16"/>
                    </a:lnTo>
                    <a:lnTo>
                      <a:pt x="194" y="20"/>
                    </a:lnTo>
                    <a:lnTo>
                      <a:pt x="187" y="23"/>
                    </a:lnTo>
                    <a:lnTo>
                      <a:pt x="177" y="26"/>
                    </a:lnTo>
                    <a:lnTo>
                      <a:pt x="168" y="29"/>
                    </a:lnTo>
                    <a:lnTo>
                      <a:pt x="149" y="36"/>
                    </a:lnTo>
                    <a:lnTo>
                      <a:pt x="137" y="37"/>
                    </a:lnTo>
                    <a:lnTo>
                      <a:pt x="124" y="41"/>
                    </a:lnTo>
                    <a:lnTo>
                      <a:pt x="123" y="42"/>
                    </a:lnTo>
                    <a:lnTo>
                      <a:pt x="122" y="45"/>
                    </a:lnTo>
                    <a:lnTo>
                      <a:pt x="120" y="46"/>
                    </a:lnTo>
                    <a:lnTo>
                      <a:pt x="119" y="49"/>
                    </a:lnTo>
                    <a:lnTo>
                      <a:pt x="118" y="50"/>
                    </a:lnTo>
                    <a:lnTo>
                      <a:pt x="115" y="51"/>
                    </a:lnTo>
                    <a:lnTo>
                      <a:pt x="109" y="52"/>
                    </a:lnTo>
                    <a:lnTo>
                      <a:pt x="104" y="56"/>
                    </a:lnTo>
                    <a:lnTo>
                      <a:pt x="100" y="59"/>
                    </a:lnTo>
                    <a:lnTo>
                      <a:pt x="83" y="68"/>
                    </a:lnTo>
                    <a:lnTo>
                      <a:pt x="69" y="78"/>
                    </a:lnTo>
                    <a:lnTo>
                      <a:pt x="58" y="90"/>
                    </a:lnTo>
                    <a:lnTo>
                      <a:pt x="50" y="105"/>
                    </a:lnTo>
                    <a:lnTo>
                      <a:pt x="46" y="120"/>
                    </a:lnTo>
                    <a:lnTo>
                      <a:pt x="49" y="130"/>
                    </a:lnTo>
                    <a:lnTo>
                      <a:pt x="54" y="137"/>
                    </a:lnTo>
                    <a:lnTo>
                      <a:pt x="61" y="142"/>
                    </a:lnTo>
                    <a:lnTo>
                      <a:pt x="69" y="148"/>
                    </a:lnTo>
                    <a:lnTo>
                      <a:pt x="70" y="148"/>
                    </a:lnTo>
                    <a:lnTo>
                      <a:pt x="70" y="149"/>
                    </a:lnTo>
                    <a:lnTo>
                      <a:pt x="39" y="149"/>
                    </a:lnTo>
                    <a:lnTo>
                      <a:pt x="38" y="148"/>
                    </a:lnTo>
                    <a:lnTo>
                      <a:pt x="36" y="148"/>
                    </a:lnTo>
                    <a:lnTo>
                      <a:pt x="35" y="147"/>
                    </a:lnTo>
                    <a:lnTo>
                      <a:pt x="25" y="147"/>
                    </a:lnTo>
                    <a:lnTo>
                      <a:pt x="24" y="144"/>
                    </a:lnTo>
                    <a:lnTo>
                      <a:pt x="24" y="137"/>
                    </a:lnTo>
                    <a:lnTo>
                      <a:pt x="22" y="134"/>
                    </a:lnTo>
                    <a:lnTo>
                      <a:pt x="21" y="133"/>
                    </a:lnTo>
                    <a:lnTo>
                      <a:pt x="19" y="132"/>
                    </a:lnTo>
                    <a:lnTo>
                      <a:pt x="6" y="132"/>
                    </a:lnTo>
                    <a:lnTo>
                      <a:pt x="5" y="130"/>
                    </a:lnTo>
                    <a:lnTo>
                      <a:pt x="2" y="129"/>
                    </a:lnTo>
                    <a:lnTo>
                      <a:pt x="0" y="124"/>
                    </a:lnTo>
                    <a:lnTo>
                      <a:pt x="0" y="120"/>
                    </a:lnTo>
                    <a:lnTo>
                      <a:pt x="4" y="117"/>
                    </a:lnTo>
                    <a:lnTo>
                      <a:pt x="9" y="114"/>
                    </a:lnTo>
                    <a:lnTo>
                      <a:pt x="10" y="112"/>
                    </a:lnTo>
                    <a:lnTo>
                      <a:pt x="12" y="110"/>
                    </a:lnTo>
                    <a:lnTo>
                      <a:pt x="12" y="101"/>
                    </a:lnTo>
                    <a:lnTo>
                      <a:pt x="15" y="96"/>
                    </a:lnTo>
                    <a:lnTo>
                      <a:pt x="17" y="95"/>
                    </a:lnTo>
                    <a:lnTo>
                      <a:pt x="21" y="93"/>
                    </a:lnTo>
                    <a:lnTo>
                      <a:pt x="25" y="91"/>
                    </a:lnTo>
                    <a:lnTo>
                      <a:pt x="29" y="91"/>
                    </a:lnTo>
                    <a:lnTo>
                      <a:pt x="31" y="90"/>
                    </a:lnTo>
                    <a:lnTo>
                      <a:pt x="29" y="85"/>
                    </a:lnTo>
                    <a:lnTo>
                      <a:pt x="25" y="81"/>
                    </a:lnTo>
                    <a:lnTo>
                      <a:pt x="29" y="76"/>
                    </a:lnTo>
                    <a:lnTo>
                      <a:pt x="36" y="70"/>
                    </a:lnTo>
                    <a:lnTo>
                      <a:pt x="43" y="64"/>
                    </a:lnTo>
                    <a:lnTo>
                      <a:pt x="46" y="56"/>
                    </a:lnTo>
                    <a:lnTo>
                      <a:pt x="46" y="55"/>
                    </a:lnTo>
                    <a:lnTo>
                      <a:pt x="45" y="52"/>
                    </a:lnTo>
                    <a:lnTo>
                      <a:pt x="44" y="51"/>
                    </a:lnTo>
                    <a:lnTo>
                      <a:pt x="44" y="49"/>
                    </a:lnTo>
                    <a:lnTo>
                      <a:pt x="45" y="46"/>
                    </a:lnTo>
                    <a:lnTo>
                      <a:pt x="46" y="45"/>
                    </a:lnTo>
                    <a:lnTo>
                      <a:pt x="51" y="45"/>
                    </a:lnTo>
                    <a:lnTo>
                      <a:pt x="56" y="44"/>
                    </a:lnTo>
                    <a:lnTo>
                      <a:pt x="60" y="42"/>
                    </a:lnTo>
                    <a:lnTo>
                      <a:pt x="64" y="42"/>
                    </a:lnTo>
                    <a:lnTo>
                      <a:pt x="71" y="40"/>
                    </a:lnTo>
                    <a:lnTo>
                      <a:pt x="80" y="32"/>
                    </a:lnTo>
                    <a:lnTo>
                      <a:pt x="90" y="26"/>
                    </a:lnTo>
                    <a:lnTo>
                      <a:pt x="100" y="23"/>
                    </a:lnTo>
                    <a:lnTo>
                      <a:pt x="103" y="23"/>
                    </a:lnTo>
                    <a:lnTo>
                      <a:pt x="105" y="21"/>
                    </a:lnTo>
                    <a:lnTo>
                      <a:pt x="110" y="18"/>
                    </a:lnTo>
                    <a:lnTo>
                      <a:pt x="117" y="18"/>
                    </a:lnTo>
                    <a:lnTo>
                      <a:pt x="119" y="20"/>
                    </a:lnTo>
                    <a:lnTo>
                      <a:pt x="123" y="23"/>
                    </a:lnTo>
                    <a:lnTo>
                      <a:pt x="125" y="23"/>
                    </a:lnTo>
                    <a:lnTo>
                      <a:pt x="138" y="21"/>
                    </a:lnTo>
                    <a:lnTo>
                      <a:pt x="163" y="8"/>
                    </a:lnTo>
                    <a:lnTo>
                      <a:pt x="174" y="2"/>
                    </a:lnTo>
                    <a:lnTo>
                      <a:pt x="18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1" name="Freeform 1379"/>
              <p:cNvSpPr>
                <a:spLocks/>
              </p:cNvSpPr>
              <p:nvPr/>
            </p:nvSpPr>
            <p:spPr bwMode="auto">
              <a:xfrm>
                <a:off x="6961361" y="1869146"/>
                <a:ext cx="6218" cy="62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lnTo>
                      <a:pt x="3" y="0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3" name="Freeform 1381"/>
              <p:cNvSpPr>
                <a:spLocks/>
              </p:cNvSpPr>
              <p:nvPr/>
            </p:nvSpPr>
            <p:spPr bwMode="auto">
              <a:xfrm>
                <a:off x="7187268" y="1831841"/>
                <a:ext cx="64249" cy="3730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2" y="0"/>
                  </a:cxn>
                  <a:cxn ang="0">
                    <a:pos x="18" y="4"/>
                  </a:cxn>
                  <a:cxn ang="0">
                    <a:pos x="31" y="4"/>
                  </a:cxn>
                  <a:cxn ang="0">
                    <a:pos x="31" y="9"/>
                  </a:cxn>
                  <a:cxn ang="0">
                    <a:pos x="28" y="12"/>
                  </a:cxn>
                  <a:cxn ang="0">
                    <a:pos x="21" y="12"/>
                  </a:cxn>
                  <a:cxn ang="0">
                    <a:pos x="23" y="17"/>
                  </a:cxn>
                  <a:cxn ang="0">
                    <a:pos x="18" y="18"/>
                  </a:cxn>
                  <a:cxn ang="0">
                    <a:pos x="4" y="18"/>
                  </a:cxn>
                  <a:cxn ang="0">
                    <a:pos x="0" y="17"/>
                  </a:cxn>
                  <a:cxn ang="0">
                    <a:pos x="0" y="13"/>
                  </a:cxn>
                  <a:cxn ang="0">
                    <a:pos x="3" y="9"/>
                  </a:cxn>
                  <a:cxn ang="0">
                    <a:pos x="4" y="8"/>
                  </a:cxn>
                  <a:cxn ang="0">
                    <a:pos x="8" y="5"/>
                  </a:cxn>
                  <a:cxn ang="0">
                    <a:pos x="8" y="0"/>
                  </a:cxn>
                </a:cxnLst>
                <a:rect l="0" t="0" r="r" b="b"/>
                <a:pathLst>
                  <a:path w="31" h="18">
                    <a:moveTo>
                      <a:pt x="8" y="0"/>
                    </a:moveTo>
                    <a:lnTo>
                      <a:pt x="22" y="0"/>
                    </a:lnTo>
                    <a:lnTo>
                      <a:pt x="18" y="4"/>
                    </a:lnTo>
                    <a:lnTo>
                      <a:pt x="31" y="4"/>
                    </a:lnTo>
                    <a:lnTo>
                      <a:pt x="31" y="9"/>
                    </a:lnTo>
                    <a:lnTo>
                      <a:pt x="28" y="12"/>
                    </a:lnTo>
                    <a:lnTo>
                      <a:pt x="21" y="12"/>
                    </a:lnTo>
                    <a:lnTo>
                      <a:pt x="23" y="17"/>
                    </a:lnTo>
                    <a:lnTo>
                      <a:pt x="18" y="18"/>
                    </a:lnTo>
                    <a:lnTo>
                      <a:pt x="4" y="18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3" y="9"/>
                    </a:lnTo>
                    <a:lnTo>
                      <a:pt x="4" y="8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4" name="Freeform 1382"/>
              <p:cNvSpPr>
                <a:spLocks/>
              </p:cNvSpPr>
              <p:nvPr/>
            </p:nvSpPr>
            <p:spPr bwMode="auto">
              <a:xfrm>
                <a:off x="7102293" y="1865001"/>
                <a:ext cx="68394" cy="22799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25" y="0"/>
                  </a:cxn>
                  <a:cxn ang="0">
                    <a:pos x="28" y="1"/>
                  </a:cxn>
                  <a:cxn ang="0">
                    <a:pos x="30" y="3"/>
                  </a:cxn>
                  <a:cxn ang="0">
                    <a:pos x="33" y="5"/>
                  </a:cxn>
                  <a:cxn ang="0">
                    <a:pos x="29" y="5"/>
                  </a:cxn>
                  <a:cxn ang="0">
                    <a:pos x="28" y="6"/>
                  </a:cxn>
                  <a:cxn ang="0">
                    <a:pos x="25" y="7"/>
                  </a:cxn>
                  <a:cxn ang="0">
                    <a:pos x="21" y="11"/>
                  </a:cxn>
                  <a:cxn ang="0">
                    <a:pos x="16" y="11"/>
                  </a:cxn>
                  <a:cxn ang="0">
                    <a:pos x="15" y="8"/>
                  </a:cxn>
                  <a:cxn ang="0">
                    <a:pos x="13" y="7"/>
                  </a:cxn>
                  <a:cxn ang="0">
                    <a:pos x="11" y="7"/>
                  </a:cxn>
                  <a:cxn ang="0">
                    <a:pos x="10" y="10"/>
                  </a:cxn>
                  <a:cxn ang="0">
                    <a:pos x="9" y="11"/>
                  </a:cxn>
                  <a:cxn ang="0">
                    <a:pos x="3" y="11"/>
                  </a:cxn>
                  <a:cxn ang="0">
                    <a:pos x="0" y="8"/>
                  </a:cxn>
                  <a:cxn ang="0">
                    <a:pos x="3" y="5"/>
                  </a:cxn>
                  <a:cxn ang="0">
                    <a:pos x="9" y="2"/>
                  </a:cxn>
                  <a:cxn ang="0">
                    <a:pos x="16" y="0"/>
                  </a:cxn>
                </a:cxnLst>
                <a:rect l="0" t="0" r="r" b="b"/>
                <a:pathLst>
                  <a:path w="33" h="11">
                    <a:moveTo>
                      <a:pt x="16" y="0"/>
                    </a:moveTo>
                    <a:lnTo>
                      <a:pt x="25" y="0"/>
                    </a:lnTo>
                    <a:lnTo>
                      <a:pt x="28" y="1"/>
                    </a:lnTo>
                    <a:lnTo>
                      <a:pt x="30" y="3"/>
                    </a:lnTo>
                    <a:lnTo>
                      <a:pt x="33" y="5"/>
                    </a:lnTo>
                    <a:lnTo>
                      <a:pt x="29" y="5"/>
                    </a:lnTo>
                    <a:lnTo>
                      <a:pt x="28" y="6"/>
                    </a:lnTo>
                    <a:lnTo>
                      <a:pt x="25" y="7"/>
                    </a:lnTo>
                    <a:lnTo>
                      <a:pt x="21" y="11"/>
                    </a:lnTo>
                    <a:lnTo>
                      <a:pt x="16" y="11"/>
                    </a:lnTo>
                    <a:lnTo>
                      <a:pt x="15" y="8"/>
                    </a:lnTo>
                    <a:lnTo>
                      <a:pt x="13" y="7"/>
                    </a:lnTo>
                    <a:lnTo>
                      <a:pt x="11" y="7"/>
                    </a:lnTo>
                    <a:lnTo>
                      <a:pt x="10" y="10"/>
                    </a:lnTo>
                    <a:lnTo>
                      <a:pt x="9" y="11"/>
                    </a:lnTo>
                    <a:lnTo>
                      <a:pt x="3" y="11"/>
                    </a:lnTo>
                    <a:lnTo>
                      <a:pt x="0" y="8"/>
                    </a:lnTo>
                    <a:lnTo>
                      <a:pt x="3" y="5"/>
                    </a:lnTo>
                    <a:lnTo>
                      <a:pt x="9" y="2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5" name="Freeform 1383"/>
              <p:cNvSpPr>
                <a:spLocks/>
              </p:cNvSpPr>
              <p:nvPr/>
            </p:nvSpPr>
            <p:spPr bwMode="auto">
              <a:xfrm>
                <a:off x="7067061" y="1788317"/>
                <a:ext cx="99482" cy="70466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7" y="0"/>
                  </a:cxn>
                  <a:cxn ang="0">
                    <a:pos x="47" y="5"/>
                  </a:cxn>
                  <a:cxn ang="0">
                    <a:pos x="43" y="9"/>
                  </a:cxn>
                  <a:cxn ang="0">
                    <a:pos x="43" y="10"/>
                  </a:cxn>
                  <a:cxn ang="0">
                    <a:pos x="40" y="13"/>
                  </a:cxn>
                  <a:cxn ang="0">
                    <a:pos x="35" y="15"/>
                  </a:cxn>
                  <a:cxn ang="0">
                    <a:pos x="31" y="16"/>
                  </a:cxn>
                  <a:cxn ang="0">
                    <a:pos x="27" y="19"/>
                  </a:cxn>
                  <a:cxn ang="0">
                    <a:pos x="25" y="21"/>
                  </a:cxn>
                  <a:cxn ang="0">
                    <a:pos x="33" y="23"/>
                  </a:cxn>
                  <a:cxn ang="0">
                    <a:pos x="48" y="28"/>
                  </a:cxn>
                  <a:cxn ang="0">
                    <a:pos x="46" y="29"/>
                  </a:cxn>
                  <a:cxn ang="0">
                    <a:pos x="36" y="29"/>
                  </a:cxn>
                  <a:cxn ang="0">
                    <a:pos x="28" y="32"/>
                  </a:cxn>
                  <a:cxn ang="0">
                    <a:pos x="23" y="33"/>
                  </a:cxn>
                  <a:cxn ang="0">
                    <a:pos x="20" y="34"/>
                  </a:cxn>
                  <a:cxn ang="0">
                    <a:pos x="8" y="30"/>
                  </a:cxn>
                  <a:cxn ang="0">
                    <a:pos x="2" y="28"/>
                  </a:cxn>
                  <a:cxn ang="0">
                    <a:pos x="0" y="26"/>
                  </a:cxn>
                  <a:cxn ang="0">
                    <a:pos x="5" y="21"/>
                  </a:cxn>
                  <a:cxn ang="0">
                    <a:pos x="22" y="21"/>
                  </a:cxn>
                  <a:cxn ang="0">
                    <a:pos x="20" y="20"/>
                  </a:cxn>
                  <a:cxn ang="0">
                    <a:pos x="18" y="20"/>
                  </a:cxn>
                  <a:cxn ang="0">
                    <a:pos x="17" y="19"/>
                  </a:cxn>
                  <a:cxn ang="0">
                    <a:pos x="16" y="19"/>
                  </a:cxn>
                  <a:cxn ang="0">
                    <a:pos x="15" y="20"/>
                  </a:cxn>
                  <a:cxn ang="0">
                    <a:pos x="15" y="15"/>
                  </a:cxn>
                  <a:cxn ang="0">
                    <a:pos x="22" y="14"/>
                  </a:cxn>
                  <a:cxn ang="0">
                    <a:pos x="32" y="9"/>
                  </a:cxn>
                  <a:cxn ang="0">
                    <a:pos x="40" y="8"/>
                  </a:cxn>
                  <a:cxn ang="0">
                    <a:pos x="40" y="5"/>
                  </a:cxn>
                  <a:cxn ang="0">
                    <a:pos x="41" y="3"/>
                  </a:cxn>
                  <a:cxn ang="0">
                    <a:pos x="46" y="0"/>
                  </a:cxn>
                </a:cxnLst>
                <a:rect l="0" t="0" r="r" b="b"/>
                <a:pathLst>
                  <a:path w="48" h="34">
                    <a:moveTo>
                      <a:pt x="46" y="0"/>
                    </a:moveTo>
                    <a:lnTo>
                      <a:pt x="47" y="0"/>
                    </a:lnTo>
                    <a:lnTo>
                      <a:pt x="47" y="5"/>
                    </a:lnTo>
                    <a:lnTo>
                      <a:pt x="43" y="9"/>
                    </a:lnTo>
                    <a:lnTo>
                      <a:pt x="43" y="10"/>
                    </a:lnTo>
                    <a:lnTo>
                      <a:pt x="40" y="13"/>
                    </a:lnTo>
                    <a:lnTo>
                      <a:pt x="35" y="15"/>
                    </a:lnTo>
                    <a:lnTo>
                      <a:pt x="31" y="16"/>
                    </a:lnTo>
                    <a:lnTo>
                      <a:pt x="27" y="19"/>
                    </a:lnTo>
                    <a:lnTo>
                      <a:pt x="25" y="21"/>
                    </a:lnTo>
                    <a:lnTo>
                      <a:pt x="33" y="23"/>
                    </a:lnTo>
                    <a:lnTo>
                      <a:pt x="48" y="28"/>
                    </a:lnTo>
                    <a:lnTo>
                      <a:pt x="46" y="29"/>
                    </a:lnTo>
                    <a:lnTo>
                      <a:pt x="36" y="29"/>
                    </a:lnTo>
                    <a:lnTo>
                      <a:pt x="28" y="32"/>
                    </a:lnTo>
                    <a:lnTo>
                      <a:pt x="23" y="33"/>
                    </a:lnTo>
                    <a:lnTo>
                      <a:pt x="20" y="34"/>
                    </a:lnTo>
                    <a:lnTo>
                      <a:pt x="8" y="30"/>
                    </a:lnTo>
                    <a:lnTo>
                      <a:pt x="2" y="28"/>
                    </a:lnTo>
                    <a:lnTo>
                      <a:pt x="0" y="26"/>
                    </a:lnTo>
                    <a:lnTo>
                      <a:pt x="5" y="21"/>
                    </a:lnTo>
                    <a:lnTo>
                      <a:pt x="22" y="21"/>
                    </a:lnTo>
                    <a:lnTo>
                      <a:pt x="20" y="20"/>
                    </a:lnTo>
                    <a:lnTo>
                      <a:pt x="18" y="20"/>
                    </a:lnTo>
                    <a:lnTo>
                      <a:pt x="17" y="19"/>
                    </a:lnTo>
                    <a:lnTo>
                      <a:pt x="16" y="19"/>
                    </a:lnTo>
                    <a:lnTo>
                      <a:pt x="15" y="20"/>
                    </a:lnTo>
                    <a:lnTo>
                      <a:pt x="15" y="15"/>
                    </a:lnTo>
                    <a:lnTo>
                      <a:pt x="22" y="14"/>
                    </a:lnTo>
                    <a:lnTo>
                      <a:pt x="32" y="9"/>
                    </a:lnTo>
                    <a:lnTo>
                      <a:pt x="40" y="8"/>
                    </a:lnTo>
                    <a:lnTo>
                      <a:pt x="40" y="5"/>
                    </a:lnTo>
                    <a:lnTo>
                      <a:pt x="41" y="3"/>
                    </a:lnTo>
                    <a:lnTo>
                      <a:pt x="4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6" name="Freeform 1384"/>
              <p:cNvSpPr>
                <a:spLocks/>
              </p:cNvSpPr>
              <p:nvPr/>
            </p:nvSpPr>
            <p:spPr bwMode="auto">
              <a:xfrm>
                <a:off x="6915765" y="2397642"/>
                <a:ext cx="49741" cy="39379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2" y="0"/>
                  </a:cxn>
                  <a:cxn ang="0">
                    <a:pos x="15" y="2"/>
                  </a:cxn>
                  <a:cxn ang="0">
                    <a:pos x="17" y="4"/>
                  </a:cxn>
                  <a:cxn ang="0">
                    <a:pos x="20" y="5"/>
                  </a:cxn>
                  <a:cxn ang="0">
                    <a:pos x="24" y="7"/>
                  </a:cxn>
                  <a:cxn ang="0">
                    <a:pos x="24" y="12"/>
                  </a:cxn>
                  <a:cxn ang="0">
                    <a:pos x="16" y="17"/>
                  </a:cxn>
                  <a:cxn ang="0">
                    <a:pos x="6" y="19"/>
                  </a:cxn>
                  <a:cxn ang="0">
                    <a:pos x="4" y="19"/>
                  </a:cxn>
                  <a:cxn ang="0">
                    <a:pos x="1" y="18"/>
                  </a:cxn>
                  <a:cxn ang="0">
                    <a:pos x="0" y="17"/>
                  </a:cxn>
                  <a:cxn ang="0">
                    <a:pos x="0" y="13"/>
                  </a:cxn>
                  <a:cxn ang="0">
                    <a:pos x="1" y="10"/>
                  </a:cxn>
                  <a:cxn ang="0">
                    <a:pos x="2" y="9"/>
                  </a:cxn>
                  <a:cxn ang="0">
                    <a:pos x="4" y="7"/>
                  </a:cxn>
                  <a:cxn ang="0">
                    <a:pos x="4" y="5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7" y="2"/>
                  </a:cxn>
                  <a:cxn ang="0">
                    <a:pos x="9" y="0"/>
                  </a:cxn>
                </a:cxnLst>
                <a:rect l="0" t="0" r="r" b="b"/>
                <a:pathLst>
                  <a:path w="24" h="19">
                    <a:moveTo>
                      <a:pt x="9" y="0"/>
                    </a:moveTo>
                    <a:lnTo>
                      <a:pt x="12" y="0"/>
                    </a:lnTo>
                    <a:lnTo>
                      <a:pt x="15" y="2"/>
                    </a:lnTo>
                    <a:lnTo>
                      <a:pt x="17" y="4"/>
                    </a:lnTo>
                    <a:lnTo>
                      <a:pt x="20" y="5"/>
                    </a:lnTo>
                    <a:lnTo>
                      <a:pt x="24" y="7"/>
                    </a:lnTo>
                    <a:lnTo>
                      <a:pt x="24" y="12"/>
                    </a:lnTo>
                    <a:lnTo>
                      <a:pt x="16" y="17"/>
                    </a:lnTo>
                    <a:lnTo>
                      <a:pt x="6" y="19"/>
                    </a:lnTo>
                    <a:lnTo>
                      <a:pt x="4" y="19"/>
                    </a:lnTo>
                    <a:lnTo>
                      <a:pt x="1" y="18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9"/>
                    </a:lnTo>
                    <a:lnTo>
                      <a:pt x="4" y="7"/>
                    </a:lnTo>
                    <a:lnTo>
                      <a:pt x="4" y="5"/>
                    </a:lnTo>
                    <a:lnTo>
                      <a:pt x="5" y="4"/>
                    </a:lnTo>
                    <a:lnTo>
                      <a:pt x="6" y="4"/>
                    </a:lnTo>
                    <a:lnTo>
                      <a:pt x="7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7" name="Freeform 1385"/>
              <p:cNvSpPr>
                <a:spLocks/>
              </p:cNvSpPr>
              <p:nvPr/>
            </p:nvSpPr>
            <p:spPr bwMode="auto">
              <a:xfrm>
                <a:off x="7166542" y="2364481"/>
                <a:ext cx="39379" cy="2901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0"/>
                  </a:cxn>
                  <a:cxn ang="0">
                    <a:pos x="10" y="1"/>
                  </a:cxn>
                  <a:cxn ang="0">
                    <a:pos x="13" y="3"/>
                  </a:cxn>
                  <a:cxn ang="0">
                    <a:pos x="19" y="9"/>
                  </a:cxn>
                  <a:cxn ang="0">
                    <a:pos x="19" y="13"/>
                  </a:cxn>
                  <a:cxn ang="0">
                    <a:pos x="18" y="14"/>
                  </a:cxn>
                  <a:cxn ang="0">
                    <a:pos x="10" y="14"/>
                  </a:cxn>
                  <a:cxn ang="0">
                    <a:pos x="7" y="11"/>
                  </a:cxn>
                  <a:cxn ang="0">
                    <a:pos x="4" y="10"/>
                  </a:cxn>
                  <a:cxn ang="0">
                    <a:pos x="2" y="6"/>
                  </a:cxn>
                  <a:cxn ang="0">
                    <a:pos x="0" y="4"/>
                  </a:cxn>
                  <a:cxn ang="0">
                    <a:pos x="0" y="1"/>
                  </a:cxn>
                  <a:cxn ang="0">
                    <a:pos x="3" y="0"/>
                  </a:cxn>
                </a:cxnLst>
                <a:rect l="0" t="0" r="r" b="b"/>
                <a:pathLst>
                  <a:path w="19" h="14">
                    <a:moveTo>
                      <a:pt x="3" y="0"/>
                    </a:moveTo>
                    <a:lnTo>
                      <a:pt x="7" y="0"/>
                    </a:lnTo>
                    <a:lnTo>
                      <a:pt x="10" y="1"/>
                    </a:lnTo>
                    <a:lnTo>
                      <a:pt x="13" y="3"/>
                    </a:lnTo>
                    <a:lnTo>
                      <a:pt x="19" y="9"/>
                    </a:lnTo>
                    <a:lnTo>
                      <a:pt x="19" y="13"/>
                    </a:lnTo>
                    <a:lnTo>
                      <a:pt x="18" y="14"/>
                    </a:lnTo>
                    <a:lnTo>
                      <a:pt x="10" y="14"/>
                    </a:lnTo>
                    <a:lnTo>
                      <a:pt x="7" y="11"/>
                    </a:lnTo>
                    <a:lnTo>
                      <a:pt x="4" y="10"/>
                    </a:lnTo>
                    <a:lnTo>
                      <a:pt x="2" y="6"/>
                    </a:lnTo>
                    <a:lnTo>
                      <a:pt x="0" y="4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1108" name="Freeform 1386"/>
            <p:cNvSpPr>
              <a:spLocks noEditPoints="1"/>
            </p:cNvSpPr>
            <p:nvPr/>
          </p:nvSpPr>
          <p:spPr bwMode="auto">
            <a:xfrm>
              <a:off x="5547893" y="2335466"/>
              <a:ext cx="1757508" cy="1189634"/>
            </a:xfrm>
            <a:custGeom>
              <a:avLst/>
              <a:gdLst/>
              <a:ahLst/>
              <a:cxnLst>
                <a:cxn ang="0">
                  <a:pos x="278" y="43"/>
                </a:cxn>
                <a:cxn ang="0">
                  <a:pos x="451" y="14"/>
                </a:cxn>
                <a:cxn ang="0">
                  <a:pos x="582" y="79"/>
                </a:cxn>
                <a:cxn ang="0">
                  <a:pos x="556" y="126"/>
                </a:cxn>
                <a:cxn ang="0">
                  <a:pos x="617" y="61"/>
                </a:cxn>
                <a:cxn ang="0">
                  <a:pos x="714" y="45"/>
                </a:cxn>
                <a:cxn ang="0">
                  <a:pos x="779" y="52"/>
                </a:cxn>
                <a:cxn ang="0">
                  <a:pos x="805" y="37"/>
                </a:cxn>
                <a:cxn ang="0">
                  <a:pos x="848" y="82"/>
                </a:cxn>
                <a:cxn ang="0">
                  <a:pos x="783" y="157"/>
                </a:cxn>
                <a:cxn ang="0">
                  <a:pos x="773" y="237"/>
                </a:cxn>
                <a:cxn ang="0">
                  <a:pos x="761" y="339"/>
                </a:cxn>
                <a:cxn ang="0">
                  <a:pos x="781" y="375"/>
                </a:cxn>
                <a:cxn ang="0">
                  <a:pos x="798" y="423"/>
                </a:cxn>
                <a:cxn ang="0">
                  <a:pos x="775" y="435"/>
                </a:cxn>
                <a:cxn ang="0">
                  <a:pos x="748" y="433"/>
                </a:cxn>
                <a:cxn ang="0">
                  <a:pos x="721" y="423"/>
                </a:cxn>
                <a:cxn ang="0">
                  <a:pos x="669" y="428"/>
                </a:cxn>
                <a:cxn ang="0">
                  <a:pos x="669" y="498"/>
                </a:cxn>
                <a:cxn ang="0">
                  <a:pos x="648" y="531"/>
                </a:cxn>
                <a:cxn ang="0">
                  <a:pos x="587" y="497"/>
                </a:cxn>
                <a:cxn ang="0">
                  <a:pos x="542" y="427"/>
                </a:cxn>
                <a:cxn ang="0">
                  <a:pos x="520" y="448"/>
                </a:cxn>
                <a:cxn ang="0">
                  <a:pos x="448" y="445"/>
                </a:cxn>
                <a:cxn ang="0">
                  <a:pos x="426" y="507"/>
                </a:cxn>
                <a:cxn ang="0">
                  <a:pos x="371" y="515"/>
                </a:cxn>
                <a:cxn ang="0">
                  <a:pos x="382" y="549"/>
                </a:cxn>
                <a:cxn ang="0">
                  <a:pos x="366" y="564"/>
                </a:cxn>
                <a:cxn ang="0">
                  <a:pos x="331" y="517"/>
                </a:cxn>
                <a:cxn ang="0">
                  <a:pos x="263" y="448"/>
                </a:cxn>
                <a:cxn ang="0">
                  <a:pos x="265" y="473"/>
                </a:cxn>
                <a:cxn ang="0">
                  <a:pos x="301" y="505"/>
                </a:cxn>
                <a:cxn ang="0">
                  <a:pos x="303" y="534"/>
                </a:cxn>
                <a:cxn ang="0">
                  <a:pos x="291" y="530"/>
                </a:cxn>
                <a:cxn ang="0">
                  <a:pos x="243" y="491"/>
                </a:cxn>
                <a:cxn ang="0">
                  <a:pos x="163" y="473"/>
                </a:cxn>
                <a:cxn ang="0">
                  <a:pos x="105" y="534"/>
                </a:cxn>
                <a:cxn ang="0">
                  <a:pos x="35" y="564"/>
                </a:cxn>
                <a:cxn ang="0">
                  <a:pos x="9" y="496"/>
                </a:cxn>
                <a:cxn ang="0">
                  <a:pos x="93" y="473"/>
                </a:cxn>
                <a:cxn ang="0">
                  <a:pos x="80" y="415"/>
                </a:cxn>
                <a:cxn ang="0">
                  <a:pos x="90" y="393"/>
                </a:cxn>
                <a:cxn ang="0">
                  <a:pos x="135" y="361"/>
                </a:cxn>
                <a:cxn ang="0">
                  <a:pos x="199" y="320"/>
                </a:cxn>
                <a:cxn ang="0">
                  <a:pos x="224" y="262"/>
                </a:cxn>
                <a:cxn ang="0">
                  <a:pos x="227" y="307"/>
                </a:cxn>
                <a:cxn ang="0">
                  <a:pos x="273" y="313"/>
                </a:cxn>
                <a:cxn ang="0">
                  <a:pos x="336" y="298"/>
                </a:cxn>
                <a:cxn ang="0">
                  <a:pos x="386" y="256"/>
                </a:cxn>
                <a:cxn ang="0">
                  <a:pos x="431" y="196"/>
                </a:cxn>
                <a:cxn ang="0">
                  <a:pos x="355" y="185"/>
                </a:cxn>
                <a:cxn ang="0">
                  <a:pos x="398" y="112"/>
                </a:cxn>
                <a:cxn ang="0">
                  <a:pos x="301" y="184"/>
                </a:cxn>
                <a:cxn ang="0">
                  <a:pos x="296" y="245"/>
                </a:cxn>
                <a:cxn ang="0">
                  <a:pos x="256" y="289"/>
                </a:cxn>
                <a:cxn ang="0">
                  <a:pos x="231" y="222"/>
                </a:cxn>
                <a:cxn ang="0">
                  <a:pos x="177" y="220"/>
                </a:cxn>
                <a:cxn ang="0">
                  <a:pos x="182" y="166"/>
                </a:cxn>
                <a:cxn ang="0">
                  <a:pos x="249" y="103"/>
                </a:cxn>
                <a:cxn ang="0">
                  <a:pos x="305" y="48"/>
                </a:cxn>
                <a:cxn ang="0">
                  <a:pos x="335" y="24"/>
                </a:cxn>
                <a:cxn ang="0">
                  <a:pos x="371" y="4"/>
                </a:cxn>
                <a:cxn ang="0">
                  <a:pos x="409" y="6"/>
                </a:cxn>
              </a:cxnLst>
              <a:rect l="0" t="0" r="r" b="b"/>
              <a:pathLst>
                <a:path w="848" h="574">
                  <a:moveTo>
                    <a:pt x="288" y="39"/>
                  </a:moveTo>
                  <a:lnTo>
                    <a:pt x="290" y="42"/>
                  </a:lnTo>
                  <a:lnTo>
                    <a:pt x="290" y="47"/>
                  </a:lnTo>
                  <a:lnTo>
                    <a:pt x="293" y="47"/>
                  </a:lnTo>
                  <a:lnTo>
                    <a:pt x="296" y="48"/>
                  </a:lnTo>
                  <a:lnTo>
                    <a:pt x="297" y="49"/>
                  </a:lnTo>
                  <a:lnTo>
                    <a:pt x="288" y="52"/>
                  </a:lnTo>
                  <a:lnTo>
                    <a:pt x="281" y="56"/>
                  </a:lnTo>
                  <a:lnTo>
                    <a:pt x="273" y="57"/>
                  </a:lnTo>
                  <a:lnTo>
                    <a:pt x="275" y="54"/>
                  </a:lnTo>
                  <a:lnTo>
                    <a:pt x="280" y="52"/>
                  </a:lnTo>
                  <a:lnTo>
                    <a:pt x="281" y="51"/>
                  </a:lnTo>
                  <a:lnTo>
                    <a:pt x="278" y="51"/>
                  </a:lnTo>
                  <a:lnTo>
                    <a:pt x="277" y="49"/>
                  </a:lnTo>
                  <a:lnTo>
                    <a:pt x="275" y="49"/>
                  </a:lnTo>
                  <a:lnTo>
                    <a:pt x="277" y="44"/>
                  </a:lnTo>
                  <a:lnTo>
                    <a:pt x="278" y="43"/>
                  </a:lnTo>
                  <a:lnTo>
                    <a:pt x="283" y="43"/>
                  </a:lnTo>
                  <a:lnTo>
                    <a:pt x="285" y="44"/>
                  </a:lnTo>
                  <a:lnTo>
                    <a:pt x="287" y="42"/>
                  </a:lnTo>
                  <a:lnTo>
                    <a:pt x="288" y="39"/>
                  </a:lnTo>
                  <a:close/>
                  <a:moveTo>
                    <a:pt x="429" y="0"/>
                  </a:moveTo>
                  <a:lnTo>
                    <a:pt x="429" y="8"/>
                  </a:lnTo>
                  <a:lnTo>
                    <a:pt x="430" y="9"/>
                  </a:lnTo>
                  <a:lnTo>
                    <a:pt x="433" y="9"/>
                  </a:lnTo>
                  <a:lnTo>
                    <a:pt x="434" y="6"/>
                  </a:lnTo>
                  <a:lnTo>
                    <a:pt x="435" y="5"/>
                  </a:lnTo>
                  <a:lnTo>
                    <a:pt x="436" y="3"/>
                  </a:lnTo>
                  <a:lnTo>
                    <a:pt x="440" y="3"/>
                  </a:lnTo>
                  <a:lnTo>
                    <a:pt x="445" y="5"/>
                  </a:lnTo>
                  <a:lnTo>
                    <a:pt x="448" y="8"/>
                  </a:lnTo>
                  <a:lnTo>
                    <a:pt x="451" y="9"/>
                  </a:lnTo>
                  <a:lnTo>
                    <a:pt x="453" y="10"/>
                  </a:lnTo>
                  <a:lnTo>
                    <a:pt x="451" y="14"/>
                  </a:lnTo>
                  <a:lnTo>
                    <a:pt x="444" y="18"/>
                  </a:lnTo>
                  <a:lnTo>
                    <a:pt x="441" y="18"/>
                  </a:lnTo>
                  <a:lnTo>
                    <a:pt x="436" y="19"/>
                  </a:lnTo>
                  <a:lnTo>
                    <a:pt x="439" y="22"/>
                  </a:lnTo>
                  <a:lnTo>
                    <a:pt x="441" y="23"/>
                  </a:lnTo>
                  <a:lnTo>
                    <a:pt x="444" y="25"/>
                  </a:lnTo>
                  <a:lnTo>
                    <a:pt x="446" y="27"/>
                  </a:lnTo>
                  <a:lnTo>
                    <a:pt x="450" y="27"/>
                  </a:lnTo>
                  <a:lnTo>
                    <a:pt x="453" y="28"/>
                  </a:lnTo>
                  <a:lnTo>
                    <a:pt x="468" y="28"/>
                  </a:lnTo>
                  <a:lnTo>
                    <a:pt x="477" y="29"/>
                  </a:lnTo>
                  <a:lnTo>
                    <a:pt x="489" y="34"/>
                  </a:lnTo>
                  <a:lnTo>
                    <a:pt x="534" y="53"/>
                  </a:lnTo>
                  <a:lnTo>
                    <a:pt x="546" y="57"/>
                  </a:lnTo>
                  <a:lnTo>
                    <a:pt x="564" y="64"/>
                  </a:lnTo>
                  <a:lnTo>
                    <a:pt x="576" y="72"/>
                  </a:lnTo>
                  <a:lnTo>
                    <a:pt x="582" y="79"/>
                  </a:lnTo>
                  <a:lnTo>
                    <a:pt x="582" y="86"/>
                  </a:lnTo>
                  <a:lnTo>
                    <a:pt x="578" y="92"/>
                  </a:lnTo>
                  <a:lnTo>
                    <a:pt x="572" y="97"/>
                  </a:lnTo>
                  <a:lnTo>
                    <a:pt x="563" y="101"/>
                  </a:lnTo>
                  <a:lnTo>
                    <a:pt x="556" y="102"/>
                  </a:lnTo>
                  <a:lnTo>
                    <a:pt x="547" y="101"/>
                  </a:lnTo>
                  <a:lnTo>
                    <a:pt x="532" y="98"/>
                  </a:lnTo>
                  <a:lnTo>
                    <a:pt x="518" y="97"/>
                  </a:lnTo>
                  <a:lnTo>
                    <a:pt x="503" y="97"/>
                  </a:lnTo>
                  <a:lnTo>
                    <a:pt x="505" y="103"/>
                  </a:lnTo>
                  <a:lnTo>
                    <a:pt x="508" y="112"/>
                  </a:lnTo>
                  <a:lnTo>
                    <a:pt x="515" y="127"/>
                  </a:lnTo>
                  <a:lnTo>
                    <a:pt x="522" y="134"/>
                  </a:lnTo>
                  <a:lnTo>
                    <a:pt x="531" y="136"/>
                  </a:lnTo>
                  <a:lnTo>
                    <a:pt x="531" y="120"/>
                  </a:lnTo>
                  <a:lnTo>
                    <a:pt x="544" y="125"/>
                  </a:lnTo>
                  <a:lnTo>
                    <a:pt x="556" y="126"/>
                  </a:lnTo>
                  <a:lnTo>
                    <a:pt x="563" y="123"/>
                  </a:lnTo>
                  <a:lnTo>
                    <a:pt x="568" y="120"/>
                  </a:lnTo>
                  <a:lnTo>
                    <a:pt x="576" y="110"/>
                  </a:lnTo>
                  <a:lnTo>
                    <a:pt x="578" y="103"/>
                  </a:lnTo>
                  <a:lnTo>
                    <a:pt x="581" y="100"/>
                  </a:lnTo>
                  <a:lnTo>
                    <a:pt x="584" y="97"/>
                  </a:lnTo>
                  <a:lnTo>
                    <a:pt x="591" y="96"/>
                  </a:lnTo>
                  <a:lnTo>
                    <a:pt x="597" y="97"/>
                  </a:lnTo>
                  <a:lnTo>
                    <a:pt x="611" y="97"/>
                  </a:lnTo>
                  <a:lnTo>
                    <a:pt x="615" y="95"/>
                  </a:lnTo>
                  <a:lnTo>
                    <a:pt x="616" y="90"/>
                  </a:lnTo>
                  <a:lnTo>
                    <a:pt x="616" y="86"/>
                  </a:lnTo>
                  <a:lnTo>
                    <a:pt x="615" y="83"/>
                  </a:lnTo>
                  <a:lnTo>
                    <a:pt x="612" y="81"/>
                  </a:lnTo>
                  <a:lnTo>
                    <a:pt x="611" y="78"/>
                  </a:lnTo>
                  <a:lnTo>
                    <a:pt x="611" y="77"/>
                  </a:lnTo>
                  <a:lnTo>
                    <a:pt x="617" y="61"/>
                  </a:lnTo>
                  <a:lnTo>
                    <a:pt x="622" y="52"/>
                  </a:lnTo>
                  <a:lnTo>
                    <a:pt x="627" y="48"/>
                  </a:lnTo>
                  <a:lnTo>
                    <a:pt x="630" y="49"/>
                  </a:lnTo>
                  <a:lnTo>
                    <a:pt x="632" y="54"/>
                  </a:lnTo>
                  <a:lnTo>
                    <a:pt x="633" y="61"/>
                  </a:lnTo>
                  <a:lnTo>
                    <a:pt x="632" y="68"/>
                  </a:lnTo>
                  <a:lnTo>
                    <a:pt x="631" y="74"/>
                  </a:lnTo>
                  <a:lnTo>
                    <a:pt x="631" y="79"/>
                  </a:lnTo>
                  <a:lnTo>
                    <a:pt x="638" y="83"/>
                  </a:lnTo>
                  <a:lnTo>
                    <a:pt x="641" y="83"/>
                  </a:lnTo>
                  <a:lnTo>
                    <a:pt x="647" y="82"/>
                  </a:lnTo>
                  <a:lnTo>
                    <a:pt x="657" y="77"/>
                  </a:lnTo>
                  <a:lnTo>
                    <a:pt x="667" y="69"/>
                  </a:lnTo>
                  <a:lnTo>
                    <a:pt x="680" y="62"/>
                  </a:lnTo>
                  <a:lnTo>
                    <a:pt x="692" y="56"/>
                  </a:lnTo>
                  <a:lnTo>
                    <a:pt x="704" y="49"/>
                  </a:lnTo>
                  <a:lnTo>
                    <a:pt x="714" y="45"/>
                  </a:lnTo>
                  <a:lnTo>
                    <a:pt x="721" y="47"/>
                  </a:lnTo>
                  <a:lnTo>
                    <a:pt x="726" y="52"/>
                  </a:lnTo>
                  <a:lnTo>
                    <a:pt x="731" y="54"/>
                  </a:lnTo>
                  <a:lnTo>
                    <a:pt x="736" y="54"/>
                  </a:lnTo>
                  <a:lnTo>
                    <a:pt x="740" y="56"/>
                  </a:lnTo>
                  <a:lnTo>
                    <a:pt x="745" y="54"/>
                  </a:lnTo>
                  <a:lnTo>
                    <a:pt x="749" y="54"/>
                  </a:lnTo>
                  <a:lnTo>
                    <a:pt x="750" y="53"/>
                  </a:lnTo>
                  <a:lnTo>
                    <a:pt x="756" y="53"/>
                  </a:lnTo>
                  <a:lnTo>
                    <a:pt x="758" y="54"/>
                  </a:lnTo>
                  <a:lnTo>
                    <a:pt x="760" y="54"/>
                  </a:lnTo>
                  <a:lnTo>
                    <a:pt x="763" y="49"/>
                  </a:lnTo>
                  <a:lnTo>
                    <a:pt x="769" y="48"/>
                  </a:lnTo>
                  <a:lnTo>
                    <a:pt x="774" y="45"/>
                  </a:lnTo>
                  <a:lnTo>
                    <a:pt x="779" y="44"/>
                  </a:lnTo>
                  <a:lnTo>
                    <a:pt x="781" y="49"/>
                  </a:lnTo>
                  <a:lnTo>
                    <a:pt x="779" y="52"/>
                  </a:lnTo>
                  <a:lnTo>
                    <a:pt x="778" y="54"/>
                  </a:lnTo>
                  <a:lnTo>
                    <a:pt x="778" y="57"/>
                  </a:lnTo>
                  <a:lnTo>
                    <a:pt x="780" y="59"/>
                  </a:lnTo>
                  <a:lnTo>
                    <a:pt x="783" y="61"/>
                  </a:lnTo>
                  <a:lnTo>
                    <a:pt x="785" y="59"/>
                  </a:lnTo>
                  <a:lnTo>
                    <a:pt x="788" y="57"/>
                  </a:lnTo>
                  <a:lnTo>
                    <a:pt x="788" y="54"/>
                  </a:lnTo>
                  <a:lnTo>
                    <a:pt x="786" y="53"/>
                  </a:lnTo>
                  <a:lnTo>
                    <a:pt x="786" y="51"/>
                  </a:lnTo>
                  <a:lnTo>
                    <a:pt x="791" y="49"/>
                  </a:lnTo>
                  <a:lnTo>
                    <a:pt x="794" y="51"/>
                  </a:lnTo>
                  <a:lnTo>
                    <a:pt x="795" y="52"/>
                  </a:lnTo>
                  <a:lnTo>
                    <a:pt x="798" y="53"/>
                  </a:lnTo>
                  <a:lnTo>
                    <a:pt x="802" y="53"/>
                  </a:lnTo>
                  <a:lnTo>
                    <a:pt x="803" y="52"/>
                  </a:lnTo>
                  <a:lnTo>
                    <a:pt x="805" y="44"/>
                  </a:lnTo>
                  <a:lnTo>
                    <a:pt x="805" y="37"/>
                  </a:lnTo>
                  <a:lnTo>
                    <a:pt x="803" y="32"/>
                  </a:lnTo>
                  <a:lnTo>
                    <a:pt x="803" y="29"/>
                  </a:lnTo>
                  <a:lnTo>
                    <a:pt x="805" y="27"/>
                  </a:lnTo>
                  <a:lnTo>
                    <a:pt x="812" y="25"/>
                  </a:lnTo>
                  <a:lnTo>
                    <a:pt x="820" y="25"/>
                  </a:lnTo>
                  <a:lnTo>
                    <a:pt x="834" y="28"/>
                  </a:lnTo>
                  <a:lnTo>
                    <a:pt x="835" y="30"/>
                  </a:lnTo>
                  <a:lnTo>
                    <a:pt x="837" y="35"/>
                  </a:lnTo>
                  <a:lnTo>
                    <a:pt x="835" y="42"/>
                  </a:lnTo>
                  <a:lnTo>
                    <a:pt x="838" y="47"/>
                  </a:lnTo>
                  <a:lnTo>
                    <a:pt x="842" y="52"/>
                  </a:lnTo>
                  <a:lnTo>
                    <a:pt x="840" y="59"/>
                  </a:lnTo>
                  <a:lnTo>
                    <a:pt x="838" y="62"/>
                  </a:lnTo>
                  <a:lnTo>
                    <a:pt x="838" y="68"/>
                  </a:lnTo>
                  <a:lnTo>
                    <a:pt x="842" y="72"/>
                  </a:lnTo>
                  <a:lnTo>
                    <a:pt x="848" y="72"/>
                  </a:lnTo>
                  <a:lnTo>
                    <a:pt x="848" y="82"/>
                  </a:lnTo>
                  <a:lnTo>
                    <a:pt x="847" y="88"/>
                  </a:lnTo>
                  <a:lnTo>
                    <a:pt x="844" y="88"/>
                  </a:lnTo>
                  <a:lnTo>
                    <a:pt x="842" y="90"/>
                  </a:lnTo>
                  <a:lnTo>
                    <a:pt x="842" y="93"/>
                  </a:lnTo>
                  <a:lnTo>
                    <a:pt x="839" y="98"/>
                  </a:lnTo>
                  <a:lnTo>
                    <a:pt x="833" y="102"/>
                  </a:lnTo>
                  <a:lnTo>
                    <a:pt x="828" y="103"/>
                  </a:lnTo>
                  <a:lnTo>
                    <a:pt x="823" y="111"/>
                  </a:lnTo>
                  <a:lnTo>
                    <a:pt x="820" y="120"/>
                  </a:lnTo>
                  <a:lnTo>
                    <a:pt x="810" y="128"/>
                  </a:lnTo>
                  <a:lnTo>
                    <a:pt x="802" y="135"/>
                  </a:lnTo>
                  <a:lnTo>
                    <a:pt x="797" y="144"/>
                  </a:lnTo>
                  <a:lnTo>
                    <a:pt x="791" y="147"/>
                  </a:lnTo>
                  <a:lnTo>
                    <a:pt x="786" y="147"/>
                  </a:lnTo>
                  <a:lnTo>
                    <a:pt x="783" y="149"/>
                  </a:lnTo>
                  <a:lnTo>
                    <a:pt x="781" y="152"/>
                  </a:lnTo>
                  <a:lnTo>
                    <a:pt x="783" y="157"/>
                  </a:lnTo>
                  <a:lnTo>
                    <a:pt x="780" y="164"/>
                  </a:lnTo>
                  <a:lnTo>
                    <a:pt x="779" y="170"/>
                  </a:lnTo>
                  <a:lnTo>
                    <a:pt x="776" y="176"/>
                  </a:lnTo>
                  <a:lnTo>
                    <a:pt x="778" y="186"/>
                  </a:lnTo>
                  <a:lnTo>
                    <a:pt x="773" y="199"/>
                  </a:lnTo>
                  <a:lnTo>
                    <a:pt x="773" y="201"/>
                  </a:lnTo>
                  <a:lnTo>
                    <a:pt x="774" y="201"/>
                  </a:lnTo>
                  <a:lnTo>
                    <a:pt x="775" y="199"/>
                  </a:lnTo>
                  <a:lnTo>
                    <a:pt x="776" y="204"/>
                  </a:lnTo>
                  <a:lnTo>
                    <a:pt x="775" y="212"/>
                  </a:lnTo>
                  <a:lnTo>
                    <a:pt x="775" y="213"/>
                  </a:lnTo>
                  <a:lnTo>
                    <a:pt x="776" y="220"/>
                  </a:lnTo>
                  <a:lnTo>
                    <a:pt x="776" y="224"/>
                  </a:lnTo>
                  <a:lnTo>
                    <a:pt x="778" y="229"/>
                  </a:lnTo>
                  <a:lnTo>
                    <a:pt x="776" y="233"/>
                  </a:lnTo>
                  <a:lnTo>
                    <a:pt x="773" y="232"/>
                  </a:lnTo>
                  <a:lnTo>
                    <a:pt x="773" y="237"/>
                  </a:lnTo>
                  <a:lnTo>
                    <a:pt x="776" y="242"/>
                  </a:lnTo>
                  <a:lnTo>
                    <a:pt x="778" y="249"/>
                  </a:lnTo>
                  <a:lnTo>
                    <a:pt x="773" y="259"/>
                  </a:lnTo>
                  <a:lnTo>
                    <a:pt x="769" y="262"/>
                  </a:lnTo>
                  <a:lnTo>
                    <a:pt x="766" y="263"/>
                  </a:lnTo>
                  <a:lnTo>
                    <a:pt x="769" y="268"/>
                  </a:lnTo>
                  <a:lnTo>
                    <a:pt x="766" y="271"/>
                  </a:lnTo>
                  <a:lnTo>
                    <a:pt x="769" y="274"/>
                  </a:lnTo>
                  <a:lnTo>
                    <a:pt x="775" y="281"/>
                  </a:lnTo>
                  <a:lnTo>
                    <a:pt x="778" y="288"/>
                  </a:lnTo>
                  <a:lnTo>
                    <a:pt x="776" y="293"/>
                  </a:lnTo>
                  <a:lnTo>
                    <a:pt x="771" y="301"/>
                  </a:lnTo>
                  <a:lnTo>
                    <a:pt x="765" y="306"/>
                  </a:lnTo>
                  <a:lnTo>
                    <a:pt x="761" y="317"/>
                  </a:lnTo>
                  <a:lnTo>
                    <a:pt x="758" y="325"/>
                  </a:lnTo>
                  <a:lnTo>
                    <a:pt x="758" y="332"/>
                  </a:lnTo>
                  <a:lnTo>
                    <a:pt x="761" y="339"/>
                  </a:lnTo>
                  <a:lnTo>
                    <a:pt x="768" y="340"/>
                  </a:lnTo>
                  <a:lnTo>
                    <a:pt x="771" y="339"/>
                  </a:lnTo>
                  <a:lnTo>
                    <a:pt x="776" y="340"/>
                  </a:lnTo>
                  <a:lnTo>
                    <a:pt x="776" y="347"/>
                  </a:lnTo>
                  <a:lnTo>
                    <a:pt x="775" y="354"/>
                  </a:lnTo>
                  <a:lnTo>
                    <a:pt x="771" y="356"/>
                  </a:lnTo>
                  <a:lnTo>
                    <a:pt x="764" y="356"/>
                  </a:lnTo>
                  <a:lnTo>
                    <a:pt x="759" y="352"/>
                  </a:lnTo>
                  <a:lnTo>
                    <a:pt x="755" y="355"/>
                  </a:lnTo>
                  <a:lnTo>
                    <a:pt x="758" y="362"/>
                  </a:lnTo>
                  <a:lnTo>
                    <a:pt x="761" y="369"/>
                  </a:lnTo>
                  <a:lnTo>
                    <a:pt x="770" y="371"/>
                  </a:lnTo>
                  <a:lnTo>
                    <a:pt x="774" y="367"/>
                  </a:lnTo>
                  <a:lnTo>
                    <a:pt x="781" y="364"/>
                  </a:lnTo>
                  <a:lnTo>
                    <a:pt x="784" y="365"/>
                  </a:lnTo>
                  <a:lnTo>
                    <a:pt x="783" y="367"/>
                  </a:lnTo>
                  <a:lnTo>
                    <a:pt x="781" y="375"/>
                  </a:lnTo>
                  <a:lnTo>
                    <a:pt x="776" y="380"/>
                  </a:lnTo>
                  <a:lnTo>
                    <a:pt x="773" y="386"/>
                  </a:lnTo>
                  <a:lnTo>
                    <a:pt x="771" y="390"/>
                  </a:lnTo>
                  <a:lnTo>
                    <a:pt x="773" y="395"/>
                  </a:lnTo>
                  <a:lnTo>
                    <a:pt x="775" y="404"/>
                  </a:lnTo>
                  <a:lnTo>
                    <a:pt x="775" y="408"/>
                  </a:lnTo>
                  <a:lnTo>
                    <a:pt x="779" y="406"/>
                  </a:lnTo>
                  <a:lnTo>
                    <a:pt x="785" y="406"/>
                  </a:lnTo>
                  <a:lnTo>
                    <a:pt x="786" y="409"/>
                  </a:lnTo>
                  <a:lnTo>
                    <a:pt x="788" y="414"/>
                  </a:lnTo>
                  <a:lnTo>
                    <a:pt x="788" y="415"/>
                  </a:lnTo>
                  <a:lnTo>
                    <a:pt x="791" y="417"/>
                  </a:lnTo>
                  <a:lnTo>
                    <a:pt x="791" y="419"/>
                  </a:lnTo>
                  <a:lnTo>
                    <a:pt x="793" y="419"/>
                  </a:lnTo>
                  <a:lnTo>
                    <a:pt x="797" y="420"/>
                  </a:lnTo>
                  <a:lnTo>
                    <a:pt x="797" y="422"/>
                  </a:lnTo>
                  <a:lnTo>
                    <a:pt x="798" y="423"/>
                  </a:lnTo>
                  <a:lnTo>
                    <a:pt x="804" y="423"/>
                  </a:lnTo>
                  <a:lnTo>
                    <a:pt x="804" y="424"/>
                  </a:lnTo>
                  <a:lnTo>
                    <a:pt x="805" y="425"/>
                  </a:lnTo>
                  <a:lnTo>
                    <a:pt x="804" y="427"/>
                  </a:lnTo>
                  <a:lnTo>
                    <a:pt x="803" y="434"/>
                  </a:lnTo>
                  <a:lnTo>
                    <a:pt x="799" y="434"/>
                  </a:lnTo>
                  <a:lnTo>
                    <a:pt x="798" y="435"/>
                  </a:lnTo>
                  <a:lnTo>
                    <a:pt x="795" y="437"/>
                  </a:lnTo>
                  <a:lnTo>
                    <a:pt x="791" y="435"/>
                  </a:lnTo>
                  <a:lnTo>
                    <a:pt x="789" y="433"/>
                  </a:lnTo>
                  <a:lnTo>
                    <a:pt x="788" y="434"/>
                  </a:lnTo>
                  <a:lnTo>
                    <a:pt x="786" y="437"/>
                  </a:lnTo>
                  <a:lnTo>
                    <a:pt x="785" y="438"/>
                  </a:lnTo>
                  <a:lnTo>
                    <a:pt x="781" y="438"/>
                  </a:lnTo>
                  <a:lnTo>
                    <a:pt x="781" y="437"/>
                  </a:lnTo>
                  <a:lnTo>
                    <a:pt x="779" y="435"/>
                  </a:lnTo>
                  <a:lnTo>
                    <a:pt x="775" y="435"/>
                  </a:lnTo>
                  <a:lnTo>
                    <a:pt x="774" y="434"/>
                  </a:lnTo>
                  <a:lnTo>
                    <a:pt x="773" y="434"/>
                  </a:lnTo>
                  <a:lnTo>
                    <a:pt x="773" y="430"/>
                  </a:lnTo>
                  <a:lnTo>
                    <a:pt x="771" y="429"/>
                  </a:lnTo>
                  <a:lnTo>
                    <a:pt x="769" y="428"/>
                  </a:lnTo>
                  <a:lnTo>
                    <a:pt x="768" y="429"/>
                  </a:lnTo>
                  <a:lnTo>
                    <a:pt x="765" y="429"/>
                  </a:lnTo>
                  <a:lnTo>
                    <a:pt x="764" y="430"/>
                  </a:lnTo>
                  <a:lnTo>
                    <a:pt x="761" y="432"/>
                  </a:lnTo>
                  <a:lnTo>
                    <a:pt x="759" y="430"/>
                  </a:lnTo>
                  <a:lnTo>
                    <a:pt x="758" y="429"/>
                  </a:lnTo>
                  <a:lnTo>
                    <a:pt x="756" y="430"/>
                  </a:lnTo>
                  <a:lnTo>
                    <a:pt x="755" y="429"/>
                  </a:lnTo>
                  <a:lnTo>
                    <a:pt x="754" y="429"/>
                  </a:lnTo>
                  <a:lnTo>
                    <a:pt x="753" y="430"/>
                  </a:lnTo>
                  <a:lnTo>
                    <a:pt x="750" y="430"/>
                  </a:lnTo>
                  <a:lnTo>
                    <a:pt x="748" y="433"/>
                  </a:lnTo>
                  <a:lnTo>
                    <a:pt x="748" y="434"/>
                  </a:lnTo>
                  <a:lnTo>
                    <a:pt x="744" y="437"/>
                  </a:lnTo>
                  <a:lnTo>
                    <a:pt x="743" y="437"/>
                  </a:lnTo>
                  <a:lnTo>
                    <a:pt x="740" y="435"/>
                  </a:lnTo>
                  <a:lnTo>
                    <a:pt x="736" y="434"/>
                  </a:lnTo>
                  <a:lnTo>
                    <a:pt x="735" y="433"/>
                  </a:lnTo>
                  <a:lnTo>
                    <a:pt x="735" y="432"/>
                  </a:lnTo>
                  <a:lnTo>
                    <a:pt x="734" y="432"/>
                  </a:lnTo>
                  <a:lnTo>
                    <a:pt x="734" y="429"/>
                  </a:lnTo>
                  <a:lnTo>
                    <a:pt x="731" y="430"/>
                  </a:lnTo>
                  <a:lnTo>
                    <a:pt x="731" y="437"/>
                  </a:lnTo>
                  <a:lnTo>
                    <a:pt x="730" y="433"/>
                  </a:lnTo>
                  <a:lnTo>
                    <a:pt x="728" y="430"/>
                  </a:lnTo>
                  <a:lnTo>
                    <a:pt x="726" y="428"/>
                  </a:lnTo>
                  <a:lnTo>
                    <a:pt x="724" y="425"/>
                  </a:lnTo>
                  <a:lnTo>
                    <a:pt x="721" y="424"/>
                  </a:lnTo>
                  <a:lnTo>
                    <a:pt x="721" y="423"/>
                  </a:lnTo>
                  <a:lnTo>
                    <a:pt x="719" y="420"/>
                  </a:lnTo>
                  <a:lnTo>
                    <a:pt x="716" y="420"/>
                  </a:lnTo>
                  <a:lnTo>
                    <a:pt x="715" y="422"/>
                  </a:lnTo>
                  <a:lnTo>
                    <a:pt x="714" y="420"/>
                  </a:lnTo>
                  <a:lnTo>
                    <a:pt x="710" y="420"/>
                  </a:lnTo>
                  <a:lnTo>
                    <a:pt x="707" y="419"/>
                  </a:lnTo>
                  <a:lnTo>
                    <a:pt x="707" y="418"/>
                  </a:lnTo>
                  <a:lnTo>
                    <a:pt x="702" y="418"/>
                  </a:lnTo>
                  <a:lnTo>
                    <a:pt x="702" y="419"/>
                  </a:lnTo>
                  <a:lnTo>
                    <a:pt x="690" y="419"/>
                  </a:lnTo>
                  <a:lnTo>
                    <a:pt x="689" y="420"/>
                  </a:lnTo>
                  <a:lnTo>
                    <a:pt x="687" y="420"/>
                  </a:lnTo>
                  <a:lnTo>
                    <a:pt x="685" y="422"/>
                  </a:lnTo>
                  <a:lnTo>
                    <a:pt x="679" y="424"/>
                  </a:lnTo>
                  <a:lnTo>
                    <a:pt x="671" y="427"/>
                  </a:lnTo>
                  <a:lnTo>
                    <a:pt x="670" y="427"/>
                  </a:lnTo>
                  <a:lnTo>
                    <a:pt x="669" y="428"/>
                  </a:lnTo>
                  <a:lnTo>
                    <a:pt x="665" y="429"/>
                  </a:lnTo>
                  <a:lnTo>
                    <a:pt x="657" y="433"/>
                  </a:lnTo>
                  <a:lnTo>
                    <a:pt x="656" y="433"/>
                  </a:lnTo>
                  <a:lnTo>
                    <a:pt x="655" y="434"/>
                  </a:lnTo>
                  <a:lnTo>
                    <a:pt x="653" y="437"/>
                  </a:lnTo>
                  <a:lnTo>
                    <a:pt x="651" y="440"/>
                  </a:lnTo>
                  <a:lnTo>
                    <a:pt x="650" y="444"/>
                  </a:lnTo>
                  <a:lnTo>
                    <a:pt x="647" y="447"/>
                  </a:lnTo>
                  <a:lnTo>
                    <a:pt x="646" y="450"/>
                  </a:lnTo>
                  <a:lnTo>
                    <a:pt x="646" y="452"/>
                  </a:lnTo>
                  <a:lnTo>
                    <a:pt x="647" y="454"/>
                  </a:lnTo>
                  <a:lnTo>
                    <a:pt x="648" y="458"/>
                  </a:lnTo>
                  <a:lnTo>
                    <a:pt x="651" y="461"/>
                  </a:lnTo>
                  <a:lnTo>
                    <a:pt x="655" y="468"/>
                  </a:lnTo>
                  <a:lnTo>
                    <a:pt x="657" y="477"/>
                  </a:lnTo>
                  <a:lnTo>
                    <a:pt x="661" y="488"/>
                  </a:lnTo>
                  <a:lnTo>
                    <a:pt x="669" y="498"/>
                  </a:lnTo>
                  <a:lnTo>
                    <a:pt x="676" y="507"/>
                  </a:lnTo>
                  <a:lnTo>
                    <a:pt x="682" y="512"/>
                  </a:lnTo>
                  <a:lnTo>
                    <a:pt x="677" y="517"/>
                  </a:lnTo>
                  <a:lnTo>
                    <a:pt x="675" y="525"/>
                  </a:lnTo>
                  <a:lnTo>
                    <a:pt x="671" y="532"/>
                  </a:lnTo>
                  <a:lnTo>
                    <a:pt x="666" y="531"/>
                  </a:lnTo>
                  <a:lnTo>
                    <a:pt x="666" y="528"/>
                  </a:lnTo>
                  <a:lnTo>
                    <a:pt x="665" y="527"/>
                  </a:lnTo>
                  <a:lnTo>
                    <a:pt x="664" y="525"/>
                  </a:lnTo>
                  <a:lnTo>
                    <a:pt x="664" y="523"/>
                  </a:lnTo>
                  <a:lnTo>
                    <a:pt x="662" y="521"/>
                  </a:lnTo>
                  <a:lnTo>
                    <a:pt x="660" y="521"/>
                  </a:lnTo>
                  <a:lnTo>
                    <a:pt x="658" y="522"/>
                  </a:lnTo>
                  <a:lnTo>
                    <a:pt x="657" y="522"/>
                  </a:lnTo>
                  <a:lnTo>
                    <a:pt x="655" y="523"/>
                  </a:lnTo>
                  <a:lnTo>
                    <a:pt x="650" y="528"/>
                  </a:lnTo>
                  <a:lnTo>
                    <a:pt x="648" y="531"/>
                  </a:lnTo>
                  <a:lnTo>
                    <a:pt x="646" y="532"/>
                  </a:lnTo>
                  <a:lnTo>
                    <a:pt x="642" y="532"/>
                  </a:lnTo>
                  <a:lnTo>
                    <a:pt x="636" y="530"/>
                  </a:lnTo>
                  <a:lnTo>
                    <a:pt x="631" y="526"/>
                  </a:lnTo>
                  <a:lnTo>
                    <a:pt x="627" y="521"/>
                  </a:lnTo>
                  <a:lnTo>
                    <a:pt x="622" y="517"/>
                  </a:lnTo>
                  <a:lnTo>
                    <a:pt x="621" y="517"/>
                  </a:lnTo>
                  <a:lnTo>
                    <a:pt x="620" y="516"/>
                  </a:lnTo>
                  <a:lnTo>
                    <a:pt x="615" y="513"/>
                  </a:lnTo>
                  <a:lnTo>
                    <a:pt x="612" y="511"/>
                  </a:lnTo>
                  <a:lnTo>
                    <a:pt x="611" y="507"/>
                  </a:lnTo>
                  <a:lnTo>
                    <a:pt x="608" y="502"/>
                  </a:lnTo>
                  <a:lnTo>
                    <a:pt x="608" y="500"/>
                  </a:lnTo>
                  <a:lnTo>
                    <a:pt x="606" y="497"/>
                  </a:lnTo>
                  <a:lnTo>
                    <a:pt x="601" y="495"/>
                  </a:lnTo>
                  <a:lnTo>
                    <a:pt x="592" y="495"/>
                  </a:lnTo>
                  <a:lnTo>
                    <a:pt x="587" y="497"/>
                  </a:lnTo>
                  <a:lnTo>
                    <a:pt x="586" y="497"/>
                  </a:lnTo>
                  <a:lnTo>
                    <a:pt x="583" y="487"/>
                  </a:lnTo>
                  <a:lnTo>
                    <a:pt x="578" y="478"/>
                  </a:lnTo>
                  <a:lnTo>
                    <a:pt x="571" y="472"/>
                  </a:lnTo>
                  <a:lnTo>
                    <a:pt x="562" y="467"/>
                  </a:lnTo>
                  <a:lnTo>
                    <a:pt x="552" y="463"/>
                  </a:lnTo>
                  <a:lnTo>
                    <a:pt x="542" y="458"/>
                  </a:lnTo>
                  <a:lnTo>
                    <a:pt x="534" y="452"/>
                  </a:lnTo>
                  <a:lnTo>
                    <a:pt x="529" y="444"/>
                  </a:lnTo>
                  <a:lnTo>
                    <a:pt x="536" y="442"/>
                  </a:lnTo>
                  <a:lnTo>
                    <a:pt x="539" y="440"/>
                  </a:lnTo>
                  <a:lnTo>
                    <a:pt x="543" y="438"/>
                  </a:lnTo>
                  <a:lnTo>
                    <a:pt x="544" y="435"/>
                  </a:lnTo>
                  <a:lnTo>
                    <a:pt x="544" y="432"/>
                  </a:lnTo>
                  <a:lnTo>
                    <a:pt x="543" y="429"/>
                  </a:lnTo>
                  <a:lnTo>
                    <a:pt x="542" y="428"/>
                  </a:lnTo>
                  <a:lnTo>
                    <a:pt x="542" y="427"/>
                  </a:lnTo>
                  <a:lnTo>
                    <a:pt x="541" y="425"/>
                  </a:lnTo>
                  <a:lnTo>
                    <a:pt x="543" y="423"/>
                  </a:lnTo>
                  <a:lnTo>
                    <a:pt x="546" y="422"/>
                  </a:lnTo>
                  <a:lnTo>
                    <a:pt x="547" y="419"/>
                  </a:lnTo>
                  <a:lnTo>
                    <a:pt x="548" y="418"/>
                  </a:lnTo>
                  <a:lnTo>
                    <a:pt x="541" y="420"/>
                  </a:lnTo>
                  <a:lnTo>
                    <a:pt x="529" y="425"/>
                  </a:lnTo>
                  <a:lnTo>
                    <a:pt x="519" y="429"/>
                  </a:lnTo>
                  <a:lnTo>
                    <a:pt x="508" y="437"/>
                  </a:lnTo>
                  <a:lnTo>
                    <a:pt x="508" y="439"/>
                  </a:lnTo>
                  <a:lnTo>
                    <a:pt x="509" y="440"/>
                  </a:lnTo>
                  <a:lnTo>
                    <a:pt x="512" y="442"/>
                  </a:lnTo>
                  <a:lnTo>
                    <a:pt x="513" y="443"/>
                  </a:lnTo>
                  <a:lnTo>
                    <a:pt x="520" y="443"/>
                  </a:lnTo>
                  <a:lnTo>
                    <a:pt x="523" y="444"/>
                  </a:lnTo>
                  <a:lnTo>
                    <a:pt x="526" y="444"/>
                  </a:lnTo>
                  <a:lnTo>
                    <a:pt x="520" y="448"/>
                  </a:lnTo>
                  <a:lnTo>
                    <a:pt x="513" y="452"/>
                  </a:lnTo>
                  <a:lnTo>
                    <a:pt x="504" y="456"/>
                  </a:lnTo>
                  <a:lnTo>
                    <a:pt x="498" y="457"/>
                  </a:lnTo>
                  <a:lnTo>
                    <a:pt x="494" y="454"/>
                  </a:lnTo>
                  <a:lnTo>
                    <a:pt x="488" y="449"/>
                  </a:lnTo>
                  <a:lnTo>
                    <a:pt x="483" y="442"/>
                  </a:lnTo>
                  <a:lnTo>
                    <a:pt x="477" y="434"/>
                  </a:lnTo>
                  <a:lnTo>
                    <a:pt x="470" y="429"/>
                  </a:lnTo>
                  <a:lnTo>
                    <a:pt x="467" y="427"/>
                  </a:lnTo>
                  <a:lnTo>
                    <a:pt x="463" y="427"/>
                  </a:lnTo>
                  <a:lnTo>
                    <a:pt x="460" y="429"/>
                  </a:lnTo>
                  <a:lnTo>
                    <a:pt x="458" y="430"/>
                  </a:lnTo>
                  <a:lnTo>
                    <a:pt x="455" y="433"/>
                  </a:lnTo>
                  <a:lnTo>
                    <a:pt x="454" y="435"/>
                  </a:lnTo>
                  <a:lnTo>
                    <a:pt x="451" y="438"/>
                  </a:lnTo>
                  <a:lnTo>
                    <a:pt x="448" y="439"/>
                  </a:lnTo>
                  <a:lnTo>
                    <a:pt x="448" y="445"/>
                  </a:lnTo>
                  <a:lnTo>
                    <a:pt x="445" y="447"/>
                  </a:lnTo>
                  <a:lnTo>
                    <a:pt x="443" y="447"/>
                  </a:lnTo>
                  <a:lnTo>
                    <a:pt x="441" y="448"/>
                  </a:lnTo>
                  <a:lnTo>
                    <a:pt x="439" y="449"/>
                  </a:lnTo>
                  <a:lnTo>
                    <a:pt x="439" y="454"/>
                  </a:lnTo>
                  <a:lnTo>
                    <a:pt x="438" y="457"/>
                  </a:lnTo>
                  <a:lnTo>
                    <a:pt x="436" y="457"/>
                  </a:lnTo>
                  <a:lnTo>
                    <a:pt x="436" y="468"/>
                  </a:lnTo>
                  <a:lnTo>
                    <a:pt x="431" y="476"/>
                  </a:lnTo>
                  <a:lnTo>
                    <a:pt x="428" y="479"/>
                  </a:lnTo>
                  <a:lnTo>
                    <a:pt x="425" y="487"/>
                  </a:lnTo>
                  <a:lnTo>
                    <a:pt x="428" y="495"/>
                  </a:lnTo>
                  <a:lnTo>
                    <a:pt x="431" y="497"/>
                  </a:lnTo>
                  <a:lnTo>
                    <a:pt x="439" y="505"/>
                  </a:lnTo>
                  <a:lnTo>
                    <a:pt x="438" y="506"/>
                  </a:lnTo>
                  <a:lnTo>
                    <a:pt x="430" y="506"/>
                  </a:lnTo>
                  <a:lnTo>
                    <a:pt x="426" y="507"/>
                  </a:lnTo>
                  <a:lnTo>
                    <a:pt x="423" y="507"/>
                  </a:lnTo>
                  <a:lnTo>
                    <a:pt x="420" y="508"/>
                  </a:lnTo>
                  <a:lnTo>
                    <a:pt x="414" y="515"/>
                  </a:lnTo>
                  <a:lnTo>
                    <a:pt x="409" y="515"/>
                  </a:lnTo>
                  <a:lnTo>
                    <a:pt x="405" y="512"/>
                  </a:lnTo>
                  <a:lnTo>
                    <a:pt x="400" y="510"/>
                  </a:lnTo>
                  <a:lnTo>
                    <a:pt x="398" y="507"/>
                  </a:lnTo>
                  <a:lnTo>
                    <a:pt x="390" y="507"/>
                  </a:lnTo>
                  <a:lnTo>
                    <a:pt x="387" y="508"/>
                  </a:lnTo>
                  <a:lnTo>
                    <a:pt x="386" y="510"/>
                  </a:lnTo>
                  <a:lnTo>
                    <a:pt x="381" y="512"/>
                  </a:lnTo>
                  <a:lnTo>
                    <a:pt x="381" y="521"/>
                  </a:lnTo>
                  <a:lnTo>
                    <a:pt x="379" y="521"/>
                  </a:lnTo>
                  <a:lnTo>
                    <a:pt x="376" y="520"/>
                  </a:lnTo>
                  <a:lnTo>
                    <a:pt x="375" y="517"/>
                  </a:lnTo>
                  <a:lnTo>
                    <a:pt x="374" y="516"/>
                  </a:lnTo>
                  <a:lnTo>
                    <a:pt x="371" y="515"/>
                  </a:lnTo>
                  <a:lnTo>
                    <a:pt x="369" y="515"/>
                  </a:lnTo>
                  <a:lnTo>
                    <a:pt x="367" y="516"/>
                  </a:lnTo>
                  <a:lnTo>
                    <a:pt x="366" y="518"/>
                  </a:lnTo>
                  <a:lnTo>
                    <a:pt x="366" y="520"/>
                  </a:lnTo>
                  <a:lnTo>
                    <a:pt x="374" y="528"/>
                  </a:lnTo>
                  <a:lnTo>
                    <a:pt x="374" y="531"/>
                  </a:lnTo>
                  <a:lnTo>
                    <a:pt x="372" y="532"/>
                  </a:lnTo>
                  <a:lnTo>
                    <a:pt x="372" y="535"/>
                  </a:lnTo>
                  <a:lnTo>
                    <a:pt x="375" y="536"/>
                  </a:lnTo>
                  <a:lnTo>
                    <a:pt x="376" y="539"/>
                  </a:lnTo>
                  <a:lnTo>
                    <a:pt x="379" y="541"/>
                  </a:lnTo>
                  <a:lnTo>
                    <a:pt x="382" y="542"/>
                  </a:lnTo>
                  <a:lnTo>
                    <a:pt x="384" y="545"/>
                  </a:lnTo>
                  <a:lnTo>
                    <a:pt x="386" y="545"/>
                  </a:lnTo>
                  <a:lnTo>
                    <a:pt x="387" y="546"/>
                  </a:lnTo>
                  <a:lnTo>
                    <a:pt x="387" y="549"/>
                  </a:lnTo>
                  <a:lnTo>
                    <a:pt x="382" y="549"/>
                  </a:lnTo>
                  <a:lnTo>
                    <a:pt x="381" y="550"/>
                  </a:lnTo>
                  <a:lnTo>
                    <a:pt x="381" y="551"/>
                  </a:lnTo>
                  <a:lnTo>
                    <a:pt x="380" y="551"/>
                  </a:lnTo>
                  <a:lnTo>
                    <a:pt x="377" y="550"/>
                  </a:lnTo>
                  <a:lnTo>
                    <a:pt x="374" y="547"/>
                  </a:lnTo>
                  <a:lnTo>
                    <a:pt x="371" y="546"/>
                  </a:lnTo>
                  <a:lnTo>
                    <a:pt x="370" y="545"/>
                  </a:lnTo>
                  <a:lnTo>
                    <a:pt x="370" y="547"/>
                  </a:lnTo>
                  <a:lnTo>
                    <a:pt x="371" y="549"/>
                  </a:lnTo>
                  <a:lnTo>
                    <a:pt x="371" y="551"/>
                  </a:lnTo>
                  <a:lnTo>
                    <a:pt x="372" y="552"/>
                  </a:lnTo>
                  <a:lnTo>
                    <a:pt x="372" y="556"/>
                  </a:lnTo>
                  <a:lnTo>
                    <a:pt x="371" y="557"/>
                  </a:lnTo>
                  <a:lnTo>
                    <a:pt x="371" y="560"/>
                  </a:lnTo>
                  <a:lnTo>
                    <a:pt x="370" y="561"/>
                  </a:lnTo>
                  <a:lnTo>
                    <a:pt x="372" y="564"/>
                  </a:lnTo>
                  <a:lnTo>
                    <a:pt x="366" y="564"/>
                  </a:lnTo>
                  <a:lnTo>
                    <a:pt x="361" y="562"/>
                  </a:lnTo>
                  <a:lnTo>
                    <a:pt x="357" y="560"/>
                  </a:lnTo>
                  <a:lnTo>
                    <a:pt x="355" y="556"/>
                  </a:lnTo>
                  <a:lnTo>
                    <a:pt x="354" y="551"/>
                  </a:lnTo>
                  <a:lnTo>
                    <a:pt x="354" y="549"/>
                  </a:lnTo>
                  <a:lnTo>
                    <a:pt x="355" y="547"/>
                  </a:lnTo>
                  <a:lnTo>
                    <a:pt x="357" y="546"/>
                  </a:lnTo>
                  <a:lnTo>
                    <a:pt x="359" y="546"/>
                  </a:lnTo>
                  <a:lnTo>
                    <a:pt x="360" y="545"/>
                  </a:lnTo>
                  <a:lnTo>
                    <a:pt x="351" y="545"/>
                  </a:lnTo>
                  <a:lnTo>
                    <a:pt x="351" y="542"/>
                  </a:lnTo>
                  <a:lnTo>
                    <a:pt x="350" y="541"/>
                  </a:lnTo>
                  <a:lnTo>
                    <a:pt x="350" y="540"/>
                  </a:lnTo>
                  <a:lnTo>
                    <a:pt x="349" y="536"/>
                  </a:lnTo>
                  <a:lnTo>
                    <a:pt x="346" y="534"/>
                  </a:lnTo>
                  <a:lnTo>
                    <a:pt x="344" y="530"/>
                  </a:lnTo>
                  <a:lnTo>
                    <a:pt x="331" y="517"/>
                  </a:lnTo>
                  <a:lnTo>
                    <a:pt x="330" y="513"/>
                  </a:lnTo>
                  <a:lnTo>
                    <a:pt x="330" y="500"/>
                  </a:lnTo>
                  <a:lnTo>
                    <a:pt x="329" y="496"/>
                  </a:lnTo>
                  <a:lnTo>
                    <a:pt x="327" y="493"/>
                  </a:lnTo>
                  <a:lnTo>
                    <a:pt x="322" y="486"/>
                  </a:lnTo>
                  <a:lnTo>
                    <a:pt x="318" y="483"/>
                  </a:lnTo>
                  <a:lnTo>
                    <a:pt x="316" y="482"/>
                  </a:lnTo>
                  <a:lnTo>
                    <a:pt x="308" y="479"/>
                  </a:lnTo>
                  <a:lnTo>
                    <a:pt x="306" y="478"/>
                  </a:lnTo>
                  <a:lnTo>
                    <a:pt x="303" y="473"/>
                  </a:lnTo>
                  <a:lnTo>
                    <a:pt x="297" y="473"/>
                  </a:lnTo>
                  <a:lnTo>
                    <a:pt x="291" y="471"/>
                  </a:lnTo>
                  <a:lnTo>
                    <a:pt x="285" y="464"/>
                  </a:lnTo>
                  <a:lnTo>
                    <a:pt x="280" y="457"/>
                  </a:lnTo>
                  <a:lnTo>
                    <a:pt x="278" y="449"/>
                  </a:lnTo>
                  <a:lnTo>
                    <a:pt x="265" y="449"/>
                  </a:lnTo>
                  <a:lnTo>
                    <a:pt x="263" y="448"/>
                  </a:lnTo>
                  <a:lnTo>
                    <a:pt x="262" y="445"/>
                  </a:lnTo>
                  <a:lnTo>
                    <a:pt x="262" y="440"/>
                  </a:lnTo>
                  <a:lnTo>
                    <a:pt x="261" y="439"/>
                  </a:lnTo>
                  <a:lnTo>
                    <a:pt x="258" y="440"/>
                  </a:lnTo>
                  <a:lnTo>
                    <a:pt x="257" y="440"/>
                  </a:lnTo>
                  <a:lnTo>
                    <a:pt x="253" y="442"/>
                  </a:lnTo>
                  <a:lnTo>
                    <a:pt x="251" y="443"/>
                  </a:lnTo>
                  <a:lnTo>
                    <a:pt x="249" y="443"/>
                  </a:lnTo>
                  <a:lnTo>
                    <a:pt x="247" y="445"/>
                  </a:lnTo>
                  <a:lnTo>
                    <a:pt x="247" y="447"/>
                  </a:lnTo>
                  <a:lnTo>
                    <a:pt x="248" y="448"/>
                  </a:lnTo>
                  <a:lnTo>
                    <a:pt x="249" y="448"/>
                  </a:lnTo>
                  <a:lnTo>
                    <a:pt x="248" y="452"/>
                  </a:lnTo>
                  <a:lnTo>
                    <a:pt x="248" y="459"/>
                  </a:lnTo>
                  <a:lnTo>
                    <a:pt x="249" y="462"/>
                  </a:lnTo>
                  <a:lnTo>
                    <a:pt x="257" y="466"/>
                  </a:lnTo>
                  <a:lnTo>
                    <a:pt x="265" y="473"/>
                  </a:lnTo>
                  <a:lnTo>
                    <a:pt x="267" y="478"/>
                  </a:lnTo>
                  <a:lnTo>
                    <a:pt x="268" y="483"/>
                  </a:lnTo>
                  <a:lnTo>
                    <a:pt x="271" y="487"/>
                  </a:lnTo>
                  <a:lnTo>
                    <a:pt x="272" y="491"/>
                  </a:lnTo>
                  <a:lnTo>
                    <a:pt x="275" y="492"/>
                  </a:lnTo>
                  <a:lnTo>
                    <a:pt x="278" y="493"/>
                  </a:lnTo>
                  <a:lnTo>
                    <a:pt x="281" y="495"/>
                  </a:lnTo>
                  <a:lnTo>
                    <a:pt x="285" y="495"/>
                  </a:lnTo>
                  <a:lnTo>
                    <a:pt x="287" y="493"/>
                  </a:lnTo>
                  <a:lnTo>
                    <a:pt x="291" y="493"/>
                  </a:lnTo>
                  <a:lnTo>
                    <a:pt x="291" y="495"/>
                  </a:lnTo>
                  <a:lnTo>
                    <a:pt x="290" y="497"/>
                  </a:lnTo>
                  <a:lnTo>
                    <a:pt x="290" y="500"/>
                  </a:lnTo>
                  <a:lnTo>
                    <a:pt x="292" y="502"/>
                  </a:lnTo>
                  <a:lnTo>
                    <a:pt x="295" y="502"/>
                  </a:lnTo>
                  <a:lnTo>
                    <a:pt x="300" y="505"/>
                  </a:lnTo>
                  <a:lnTo>
                    <a:pt x="301" y="505"/>
                  </a:lnTo>
                  <a:lnTo>
                    <a:pt x="305" y="506"/>
                  </a:lnTo>
                  <a:lnTo>
                    <a:pt x="307" y="508"/>
                  </a:lnTo>
                  <a:lnTo>
                    <a:pt x="311" y="510"/>
                  </a:lnTo>
                  <a:lnTo>
                    <a:pt x="316" y="515"/>
                  </a:lnTo>
                  <a:lnTo>
                    <a:pt x="317" y="517"/>
                  </a:lnTo>
                  <a:lnTo>
                    <a:pt x="317" y="521"/>
                  </a:lnTo>
                  <a:lnTo>
                    <a:pt x="315" y="520"/>
                  </a:lnTo>
                  <a:lnTo>
                    <a:pt x="311" y="516"/>
                  </a:lnTo>
                  <a:lnTo>
                    <a:pt x="308" y="515"/>
                  </a:lnTo>
                  <a:lnTo>
                    <a:pt x="301" y="515"/>
                  </a:lnTo>
                  <a:lnTo>
                    <a:pt x="298" y="516"/>
                  </a:lnTo>
                  <a:lnTo>
                    <a:pt x="296" y="521"/>
                  </a:lnTo>
                  <a:lnTo>
                    <a:pt x="296" y="523"/>
                  </a:lnTo>
                  <a:lnTo>
                    <a:pt x="298" y="525"/>
                  </a:lnTo>
                  <a:lnTo>
                    <a:pt x="300" y="527"/>
                  </a:lnTo>
                  <a:lnTo>
                    <a:pt x="303" y="531"/>
                  </a:lnTo>
                  <a:lnTo>
                    <a:pt x="303" y="534"/>
                  </a:lnTo>
                  <a:lnTo>
                    <a:pt x="302" y="534"/>
                  </a:lnTo>
                  <a:lnTo>
                    <a:pt x="301" y="535"/>
                  </a:lnTo>
                  <a:lnTo>
                    <a:pt x="297" y="535"/>
                  </a:lnTo>
                  <a:lnTo>
                    <a:pt x="296" y="536"/>
                  </a:lnTo>
                  <a:lnTo>
                    <a:pt x="295" y="539"/>
                  </a:lnTo>
                  <a:lnTo>
                    <a:pt x="295" y="541"/>
                  </a:lnTo>
                  <a:lnTo>
                    <a:pt x="292" y="546"/>
                  </a:lnTo>
                  <a:lnTo>
                    <a:pt x="291" y="547"/>
                  </a:lnTo>
                  <a:lnTo>
                    <a:pt x="287" y="547"/>
                  </a:lnTo>
                  <a:lnTo>
                    <a:pt x="286" y="546"/>
                  </a:lnTo>
                  <a:lnTo>
                    <a:pt x="285" y="546"/>
                  </a:lnTo>
                  <a:lnTo>
                    <a:pt x="285" y="545"/>
                  </a:lnTo>
                  <a:lnTo>
                    <a:pt x="287" y="544"/>
                  </a:lnTo>
                  <a:lnTo>
                    <a:pt x="288" y="542"/>
                  </a:lnTo>
                  <a:lnTo>
                    <a:pt x="290" y="540"/>
                  </a:lnTo>
                  <a:lnTo>
                    <a:pt x="291" y="536"/>
                  </a:lnTo>
                  <a:lnTo>
                    <a:pt x="291" y="530"/>
                  </a:lnTo>
                  <a:lnTo>
                    <a:pt x="290" y="528"/>
                  </a:lnTo>
                  <a:lnTo>
                    <a:pt x="288" y="526"/>
                  </a:lnTo>
                  <a:lnTo>
                    <a:pt x="288" y="525"/>
                  </a:lnTo>
                  <a:lnTo>
                    <a:pt x="287" y="522"/>
                  </a:lnTo>
                  <a:lnTo>
                    <a:pt x="286" y="522"/>
                  </a:lnTo>
                  <a:lnTo>
                    <a:pt x="285" y="520"/>
                  </a:lnTo>
                  <a:lnTo>
                    <a:pt x="282" y="518"/>
                  </a:lnTo>
                  <a:lnTo>
                    <a:pt x="280" y="516"/>
                  </a:lnTo>
                  <a:lnTo>
                    <a:pt x="278" y="513"/>
                  </a:lnTo>
                  <a:lnTo>
                    <a:pt x="276" y="511"/>
                  </a:lnTo>
                  <a:lnTo>
                    <a:pt x="276" y="510"/>
                  </a:lnTo>
                  <a:lnTo>
                    <a:pt x="272" y="510"/>
                  </a:lnTo>
                  <a:lnTo>
                    <a:pt x="268" y="506"/>
                  </a:lnTo>
                  <a:lnTo>
                    <a:pt x="258" y="503"/>
                  </a:lnTo>
                  <a:lnTo>
                    <a:pt x="252" y="498"/>
                  </a:lnTo>
                  <a:lnTo>
                    <a:pt x="246" y="492"/>
                  </a:lnTo>
                  <a:lnTo>
                    <a:pt x="243" y="491"/>
                  </a:lnTo>
                  <a:lnTo>
                    <a:pt x="242" y="489"/>
                  </a:lnTo>
                  <a:lnTo>
                    <a:pt x="237" y="487"/>
                  </a:lnTo>
                  <a:lnTo>
                    <a:pt x="236" y="484"/>
                  </a:lnTo>
                  <a:lnTo>
                    <a:pt x="232" y="478"/>
                  </a:lnTo>
                  <a:lnTo>
                    <a:pt x="229" y="472"/>
                  </a:lnTo>
                  <a:lnTo>
                    <a:pt x="224" y="466"/>
                  </a:lnTo>
                  <a:lnTo>
                    <a:pt x="219" y="461"/>
                  </a:lnTo>
                  <a:lnTo>
                    <a:pt x="211" y="459"/>
                  </a:lnTo>
                  <a:lnTo>
                    <a:pt x="207" y="459"/>
                  </a:lnTo>
                  <a:lnTo>
                    <a:pt x="206" y="461"/>
                  </a:lnTo>
                  <a:lnTo>
                    <a:pt x="203" y="462"/>
                  </a:lnTo>
                  <a:lnTo>
                    <a:pt x="199" y="466"/>
                  </a:lnTo>
                  <a:lnTo>
                    <a:pt x="192" y="471"/>
                  </a:lnTo>
                  <a:lnTo>
                    <a:pt x="185" y="474"/>
                  </a:lnTo>
                  <a:lnTo>
                    <a:pt x="178" y="477"/>
                  </a:lnTo>
                  <a:lnTo>
                    <a:pt x="170" y="476"/>
                  </a:lnTo>
                  <a:lnTo>
                    <a:pt x="163" y="473"/>
                  </a:lnTo>
                  <a:lnTo>
                    <a:pt x="155" y="472"/>
                  </a:lnTo>
                  <a:lnTo>
                    <a:pt x="152" y="472"/>
                  </a:lnTo>
                  <a:lnTo>
                    <a:pt x="148" y="474"/>
                  </a:lnTo>
                  <a:lnTo>
                    <a:pt x="144" y="476"/>
                  </a:lnTo>
                  <a:lnTo>
                    <a:pt x="143" y="479"/>
                  </a:lnTo>
                  <a:lnTo>
                    <a:pt x="142" y="482"/>
                  </a:lnTo>
                  <a:lnTo>
                    <a:pt x="144" y="492"/>
                  </a:lnTo>
                  <a:lnTo>
                    <a:pt x="143" y="496"/>
                  </a:lnTo>
                  <a:lnTo>
                    <a:pt x="140" y="498"/>
                  </a:lnTo>
                  <a:lnTo>
                    <a:pt x="137" y="500"/>
                  </a:lnTo>
                  <a:lnTo>
                    <a:pt x="133" y="502"/>
                  </a:lnTo>
                  <a:lnTo>
                    <a:pt x="125" y="505"/>
                  </a:lnTo>
                  <a:lnTo>
                    <a:pt x="119" y="508"/>
                  </a:lnTo>
                  <a:lnTo>
                    <a:pt x="113" y="515"/>
                  </a:lnTo>
                  <a:lnTo>
                    <a:pt x="108" y="523"/>
                  </a:lnTo>
                  <a:lnTo>
                    <a:pt x="105" y="532"/>
                  </a:lnTo>
                  <a:lnTo>
                    <a:pt x="105" y="534"/>
                  </a:lnTo>
                  <a:lnTo>
                    <a:pt x="106" y="535"/>
                  </a:lnTo>
                  <a:lnTo>
                    <a:pt x="109" y="536"/>
                  </a:lnTo>
                  <a:lnTo>
                    <a:pt x="110" y="537"/>
                  </a:lnTo>
                  <a:lnTo>
                    <a:pt x="103" y="547"/>
                  </a:lnTo>
                  <a:lnTo>
                    <a:pt x="99" y="551"/>
                  </a:lnTo>
                  <a:lnTo>
                    <a:pt x="91" y="555"/>
                  </a:lnTo>
                  <a:lnTo>
                    <a:pt x="88" y="562"/>
                  </a:lnTo>
                  <a:lnTo>
                    <a:pt x="83" y="565"/>
                  </a:lnTo>
                  <a:lnTo>
                    <a:pt x="71" y="565"/>
                  </a:lnTo>
                  <a:lnTo>
                    <a:pt x="69" y="566"/>
                  </a:lnTo>
                  <a:lnTo>
                    <a:pt x="68" y="566"/>
                  </a:lnTo>
                  <a:lnTo>
                    <a:pt x="59" y="569"/>
                  </a:lnTo>
                  <a:lnTo>
                    <a:pt x="51" y="571"/>
                  </a:lnTo>
                  <a:lnTo>
                    <a:pt x="42" y="574"/>
                  </a:lnTo>
                  <a:lnTo>
                    <a:pt x="41" y="573"/>
                  </a:lnTo>
                  <a:lnTo>
                    <a:pt x="39" y="571"/>
                  </a:lnTo>
                  <a:lnTo>
                    <a:pt x="35" y="564"/>
                  </a:lnTo>
                  <a:lnTo>
                    <a:pt x="32" y="561"/>
                  </a:lnTo>
                  <a:lnTo>
                    <a:pt x="27" y="559"/>
                  </a:lnTo>
                  <a:lnTo>
                    <a:pt x="22" y="559"/>
                  </a:lnTo>
                  <a:lnTo>
                    <a:pt x="19" y="560"/>
                  </a:lnTo>
                  <a:lnTo>
                    <a:pt x="14" y="561"/>
                  </a:lnTo>
                  <a:lnTo>
                    <a:pt x="7" y="561"/>
                  </a:lnTo>
                  <a:lnTo>
                    <a:pt x="6" y="560"/>
                  </a:lnTo>
                  <a:lnTo>
                    <a:pt x="6" y="542"/>
                  </a:lnTo>
                  <a:lnTo>
                    <a:pt x="4" y="542"/>
                  </a:lnTo>
                  <a:lnTo>
                    <a:pt x="0" y="539"/>
                  </a:lnTo>
                  <a:lnTo>
                    <a:pt x="0" y="534"/>
                  </a:lnTo>
                  <a:lnTo>
                    <a:pt x="1" y="531"/>
                  </a:lnTo>
                  <a:lnTo>
                    <a:pt x="4" y="530"/>
                  </a:lnTo>
                  <a:lnTo>
                    <a:pt x="5" y="528"/>
                  </a:lnTo>
                  <a:lnTo>
                    <a:pt x="5" y="527"/>
                  </a:lnTo>
                  <a:lnTo>
                    <a:pt x="6" y="511"/>
                  </a:lnTo>
                  <a:lnTo>
                    <a:pt x="9" y="496"/>
                  </a:lnTo>
                  <a:lnTo>
                    <a:pt x="9" y="492"/>
                  </a:lnTo>
                  <a:lnTo>
                    <a:pt x="7" y="488"/>
                  </a:lnTo>
                  <a:lnTo>
                    <a:pt x="5" y="484"/>
                  </a:lnTo>
                  <a:lnTo>
                    <a:pt x="4" y="482"/>
                  </a:lnTo>
                  <a:lnTo>
                    <a:pt x="4" y="478"/>
                  </a:lnTo>
                  <a:lnTo>
                    <a:pt x="11" y="474"/>
                  </a:lnTo>
                  <a:lnTo>
                    <a:pt x="14" y="472"/>
                  </a:lnTo>
                  <a:lnTo>
                    <a:pt x="19" y="469"/>
                  </a:lnTo>
                  <a:lnTo>
                    <a:pt x="21" y="469"/>
                  </a:lnTo>
                  <a:lnTo>
                    <a:pt x="22" y="471"/>
                  </a:lnTo>
                  <a:lnTo>
                    <a:pt x="44" y="471"/>
                  </a:lnTo>
                  <a:lnTo>
                    <a:pt x="51" y="473"/>
                  </a:lnTo>
                  <a:lnTo>
                    <a:pt x="76" y="473"/>
                  </a:lnTo>
                  <a:lnTo>
                    <a:pt x="79" y="474"/>
                  </a:lnTo>
                  <a:lnTo>
                    <a:pt x="85" y="474"/>
                  </a:lnTo>
                  <a:lnTo>
                    <a:pt x="88" y="473"/>
                  </a:lnTo>
                  <a:lnTo>
                    <a:pt x="93" y="473"/>
                  </a:lnTo>
                  <a:lnTo>
                    <a:pt x="93" y="469"/>
                  </a:lnTo>
                  <a:lnTo>
                    <a:pt x="94" y="466"/>
                  </a:lnTo>
                  <a:lnTo>
                    <a:pt x="98" y="458"/>
                  </a:lnTo>
                  <a:lnTo>
                    <a:pt x="98" y="450"/>
                  </a:lnTo>
                  <a:lnTo>
                    <a:pt x="96" y="448"/>
                  </a:lnTo>
                  <a:lnTo>
                    <a:pt x="96" y="444"/>
                  </a:lnTo>
                  <a:lnTo>
                    <a:pt x="98" y="440"/>
                  </a:lnTo>
                  <a:lnTo>
                    <a:pt x="98" y="435"/>
                  </a:lnTo>
                  <a:lnTo>
                    <a:pt x="95" y="433"/>
                  </a:lnTo>
                  <a:lnTo>
                    <a:pt x="95" y="432"/>
                  </a:lnTo>
                  <a:lnTo>
                    <a:pt x="91" y="432"/>
                  </a:lnTo>
                  <a:lnTo>
                    <a:pt x="89" y="429"/>
                  </a:lnTo>
                  <a:lnTo>
                    <a:pt x="85" y="422"/>
                  </a:lnTo>
                  <a:lnTo>
                    <a:pt x="85" y="418"/>
                  </a:lnTo>
                  <a:lnTo>
                    <a:pt x="84" y="418"/>
                  </a:lnTo>
                  <a:lnTo>
                    <a:pt x="81" y="415"/>
                  </a:lnTo>
                  <a:lnTo>
                    <a:pt x="80" y="415"/>
                  </a:lnTo>
                  <a:lnTo>
                    <a:pt x="74" y="413"/>
                  </a:lnTo>
                  <a:lnTo>
                    <a:pt x="65" y="410"/>
                  </a:lnTo>
                  <a:lnTo>
                    <a:pt x="58" y="406"/>
                  </a:lnTo>
                  <a:lnTo>
                    <a:pt x="55" y="403"/>
                  </a:lnTo>
                  <a:lnTo>
                    <a:pt x="55" y="401"/>
                  </a:lnTo>
                  <a:lnTo>
                    <a:pt x="56" y="400"/>
                  </a:lnTo>
                  <a:lnTo>
                    <a:pt x="58" y="398"/>
                  </a:lnTo>
                  <a:lnTo>
                    <a:pt x="65" y="395"/>
                  </a:lnTo>
                  <a:lnTo>
                    <a:pt x="68" y="395"/>
                  </a:lnTo>
                  <a:lnTo>
                    <a:pt x="70" y="394"/>
                  </a:lnTo>
                  <a:lnTo>
                    <a:pt x="71" y="395"/>
                  </a:lnTo>
                  <a:lnTo>
                    <a:pt x="79" y="399"/>
                  </a:lnTo>
                  <a:lnTo>
                    <a:pt x="84" y="399"/>
                  </a:lnTo>
                  <a:lnTo>
                    <a:pt x="89" y="396"/>
                  </a:lnTo>
                  <a:lnTo>
                    <a:pt x="91" y="396"/>
                  </a:lnTo>
                  <a:lnTo>
                    <a:pt x="91" y="394"/>
                  </a:lnTo>
                  <a:lnTo>
                    <a:pt x="90" y="393"/>
                  </a:lnTo>
                  <a:lnTo>
                    <a:pt x="89" y="390"/>
                  </a:lnTo>
                  <a:lnTo>
                    <a:pt x="89" y="383"/>
                  </a:lnTo>
                  <a:lnTo>
                    <a:pt x="93" y="383"/>
                  </a:lnTo>
                  <a:lnTo>
                    <a:pt x="95" y="384"/>
                  </a:lnTo>
                  <a:lnTo>
                    <a:pt x="99" y="386"/>
                  </a:lnTo>
                  <a:lnTo>
                    <a:pt x="101" y="388"/>
                  </a:lnTo>
                  <a:lnTo>
                    <a:pt x="108" y="388"/>
                  </a:lnTo>
                  <a:lnTo>
                    <a:pt x="110" y="386"/>
                  </a:lnTo>
                  <a:lnTo>
                    <a:pt x="111" y="384"/>
                  </a:lnTo>
                  <a:lnTo>
                    <a:pt x="111" y="381"/>
                  </a:lnTo>
                  <a:lnTo>
                    <a:pt x="116" y="381"/>
                  </a:lnTo>
                  <a:lnTo>
                    <a:pt x="120" y="379"/>
                  </a:lnTo>
                  <a:lnTo>
                    <a:pt x="123" y="378"/>
                  </a:lnTo>
                  <a:lnTo>
                    <a:pt x="128" y="370"/>
                  </a:lnTo>
                  <a:lnTo>
                    <a:pt x="130" y="362"/>
                  </a:lnTo>
                  <a:lnTo>
                    <a:pt x="133" y="362"/>
                  </a:lnTo>
                  <a:lnTo>
                    <a:pt x="135" y="361"/>
                  </a:lnTo>
                  <a:lnTo>
                    <a:pt x="139" y="360"/>
                  </a:lnTo>
                  <a:lnTo>
                    <a:pt x="152" y="355"/>
                  </a:lnTo>
                  <a:lnTo>
                    <a:pt x="155" y="352"/>
                  </a:lnTo>
                  <a:lnTo>
                    <a:pt x="157" y="351"/>
                  </a:lnTo>
                  <a:lnTo>
                    <a:pt x="158" y="349"/>
                  </a:lnTo>
                  <a:lnTo>
                    <a:pt x="158" y="339"/>
                  </a:lnTo>
                  <a:lnTo>
                    <a:pt x="159" y="337"/>
                  </a:lnTo>
                  <a:lnTo>
                    <a:pt x="162" y="336"/>
                  </a:lnTo>
                  <a:lnTo>
                    <a:pt x="162" y="335"/>
                  </a:lnTo>
                  <a:lnTo>
                    <a:pt x="174" y="325"/>
                  </a:lnTo>
                  <a:lnTo>
                    <a:pt x="183" y="323"/>
                  </a:lnTo>
                  <a:lnTo>
                    <a:pt x="189" y="323"/>
                  </a:lnTo>
                  <a:lnTo>
                    <a:pt x="189" y="322"/>
                  </a:lnTo>
                  <a:lnTo>
                    <a:pt x="192" y="320"/>
                  </a:lnTo>
                  <a:lnTo>
                    <a:pt x="194" y="318"/>
                  </a:lnTo>
                  <a:lnTo>
                    <a:pt x="197" y="318"/>
                  </a:lnTo>
                  <a:lnTo>
                    <a:pt x="199" y="320"/>
                  </a:lnTo>
                  <a:lnTo>
                    <a:pt x="203" y="320"/>
                  </a:lnTo>
                  <a:lnTo>
                    <a:pt x="208" y="317"/>
                  </a:lnTo>
                  <a:lnTo>
                    <a:pt x="209" y="315"/>
                  </a:lnTo>
                  <a:lnTo>
                    <a:pt x="211" y="313"/>
                  </a:lnTo>
                  <a:lnTo>
                    <a:pt x="211" y="311"/>
                  </a:lnTo>
                  <a:lnTo>
                    <a:pt x="209" y="308"/>
                  </a:lnTo>
                  <a:lnTo>
                    <a:pt x="209" y="306"/>
                  </a:lnTo>
                  <a:lnTo>
                    <a:pt x="208" y="303"/>
                  </a:lnTo>
                  <a:lnTo>
                    <a:pt x="208" y="302"/>
                  </a:lnTo>
                  <a:lnTo>
                    <a:pt x="206" y="293"/>
                  </a:lnTo>
                  <a:lnTo>
                    <a:pt x="202" y="287"/>
                  </a:lnTo>
                  <a:lnTo>
                    <a:pt x="201" y="278"/>
                  </a:lnTo>
                  <a:lnTo>
                    <a:pt x="202" y="271"/>
                  </a:lnTo>
                  <a:lnTo>
                    <a:pt x="207" y="264"/>
                  </a:lnTo>
                  <a:lnTo>
                    <a:pt x="226" y="253"/>
                  </a:lnTo>
                  <a:lnTo>
                    <a:pt x="226" y="258"/>
                  </a:lnTo>
                  <a:lnTo>
                    <a:pt x="224" y="262"/>
                  </a:lnTo>
                  <a:lnTo>
                    <a:pt x="223" y="264"/>
                  </a:lnTo>
                  <a:lnTo>
                    <a:pt x="223" y="271"/>
                  </a:lnTo>
                  <a:lnTo>
                    <a:pt x="226" y="272"/>
                  </a:lnTo>
                  <a:lnTo>
                    <a:pt x="227" y="272"/>
                  </a:lnTo>
                  <a:lnTo>
                    <a:pt x="229" y="273"/>
                  </a:lnTo>
                  <a:lnTo>
                    <a:pt x="231" y="273"/>
                  </a:lnTo>
                  <a:lnTo>
                    <a:pt x="231" y="277"/>
                  </a:lnTo>
                  <a:lnTo>
                    <a:pt x="224" y="283"/>
                  </a:lnTo>
                  <a:lnTo>
                    <a:pt x="221" y="286"/>
                  </a:lnTo>
                  <a:lnTo>
                    <a:pt x="219" y="288"/>
                  </a:lnTo>
                  <a:lnTo>
                    <a:pt x="217" y="292"/>
                  </a:lnTo>
                  <a:lnTo>
                    <a:pt x="217" y="298"/>
                  </a:lnTo>
                  <a:lnTo>
                    <a:pt x="218" y="301"/>
                  </a:lnTo>
                  <a:lnTo>
                    <a:pt x="221" y="302"/>
                  </a:lnTo>
                  <a:lnTo>
                    <a:pt x="222" y="302"/>
                  </a:lnTo>
                  <a:lnTo>
                    <a:pt x="222" y="307"/>
                  </a:lnTo>
                  <a:lnTo>
                    <a:pt x="227" y="307"/>
                  </a:lnTo>
                  <a:lnTo>
                    <a:pt x="229" y="308"/>
                  </a:lnTo>
                  <a:lnTo>
                    <a:pt x="232" y="308"/>
                  </a:lnTo>
                  <a:lnTo>
                    <a:pt x="232" y="311"/>
                  </a:lnTo>
                  <a:lnTo>
                    <a:pt x="234" y="313"/>
                  </a:lnTo>
                  <a:lnTo>
                    <a:pt x="244" y="311"/>
                  </a:lnTo>
                  <a:lnTo>
                    <a:pt x="253" y="307"/>
                  </a:lnTo>
                  <a:lnTo>
                    <a:pt x="262" y="306"/>
                  </a:lnTo>
                  <a:lnTo>
                    <a:pt x="261" y="307"/>
                  </a:lnTo>
                  <a:lnTo>
                    <a:pt x="261" y="308"/>
                  </a:lnTo>
                  <a:lnTo>
                    <a:pt x="260" y="310"/>
                  </a:lnTo>
                  <a:lnTo>
                    <a:pt x="260" y="311"/>
                  </a:lnTo>
                  <a:lnTo>
                    <a:pt x="262" y="312"/>
                  </a:lnTo>
                  <a:lnTo>
                    <a:pt x="265" y="315"/>
                  </a:lnTo>
                  <a:lnTo>
                    <a:pt x="267" y="316"/>
                  </a:lnTo>
                  <a:lnTo>
                    <a:pt x="270" y="316"/>
                  </a:lnTo>
                  <a:lnTo>
                    <a:pt x="272" y="313"/>
                  </a:lnTo>
                  <a:lnTo>
                    <a:pt x="273" y="313"/>
                  </a:lnTo>
                  <a:lnTo>
                    <a:pt x="275" y="312"/>
                  </a:lnTo>
                  <a:lnTo>
                    <a:pt x="280" y="310"/>
                  </a:lnTo>
                  <a:lnTo>
                    <a:pt x="283" y="310"/>
                  </a:lnTo>
                  <a:lnTo>
                    <a:pt x="287" y="308"/>
                  </a:lnTo>
                  <a:lnTo>
                    <a:pt x="292" y="307"/>
                  </a:lnTo>
                  <a:lnTo>
                    <a:pt x="295" y="306"/>
                  </a:lnTo>
                  <a:lnTo>
                    <a:pt x="297" y="303"/>
                  </a:lnTo>
                  <a:lnTo>
                    <a:pt x="305" y="301"/>
                  </a:lnTo>
                  <a:lnTo>
                    <a:pt x="307" y="300"/>
                  </a:lnTo>
                  <a:lnTo>
                    <a:pt x="318" y="300"/>
                  </a:lnTo>
                  <a:lnTo>
                    <a:pt x="321" y="301"/>
                  </a:lnTo>
                  <a:lnTo>
                    <a:pt x="320" y="302"/>
                  </a:lnTo>
                  <a:lnTo>
                    <a:pt x="320" y="306"/>
                  </a:lnTo>
                  <a:lnTo>
                    <a:pt x="325" y="306"/>
                  </a:lnTo>
                  <a:lnTo>
                    <a:pt x="330" y="305"/>
                  </a:lnTo>
                  <a:lnTo>
                    <a:pt x="334" y="305"/>
                  </a:lnTo>
                  <a:lnTo>
                    <a:pt x="336" y="298"/>
                  </a:lnTo>
                  <a:lnTo>
                    <a:pt x="340" y="293"/>
                  </a:lnTo>
                  <a:lnTo>
                    <a:pt x="344" y="289"/>
                  </a:lnTo>
                  <a:lnTo>
                    <a:pt x="347" y="284"/>
                  </a:lnTo>
                  <a:lnTo>
                    <a:pt x="349" y="277"/>
                  </a:lnTo>
                  <a:lnTo>
                    <a:pt x="350" y="268"/>
                  </a:lnTo>
                  <a:lnTo>
                    <a:pt x="354" y="258"/>
                  </a:lnTo>
                  <a:lnTo>
                    <a:pt x="359" y="251"/>
                  </a:lnTo>
                  <a:lnTo>
                    <a:pt x="364" y="248"/>
                  </a:lnTo>
                  <a:lnTo>
                    <a:pt x="366" y="248"/>
                  </a:lnTo>
                  <a:lnTo>
                    <a:pt x="369" y="251"/>
                  </a:lnTo>
                  <a:lnTo>
                    <a:pt x="371" y="252"/>
                  </a:lnTo>
                  <a:lnTo>
                    <a:pt x="372" y="254"/>
                  </a:lnTo>
                  <a:lnTo>
                    <a:pt x="375" y="256"/>
                  </a:lnTo>
                  <a:lnTo>
                    <a:pt x="377" y="258"/>
                  </a:lnTo>
                  <a:lnTo>
                    <a:pt x="380" y="258"/>
                  </a:lnTo>
                  <a:lnTo>
                    <a:pt x="382" y="257"/>
                  </a:lnTo>
                  <a:lnTo>
                    <a:pt x="386" y="256"/>
                  </a:lnTo>
                  <a:lnTo>
                    <a:pt x="387" y="252"/>
                  </a:lnTo>
                  <a:lnTo>
                    <a:pt x="387" y="247"/>
                  </a:lnTo>
                  <a:lnTo>
                    <a:pt x="384" y="240"/>
                  </a:lnTo>
                  <a:lnTo>
                    <a:pt x="376" y="232"/>
                  </a:lnTo>
                  <a:lnTo>
                    <a:pt x="375" y="228"/>
                  </a:lnTo>
                  <a:lnTo>
                    <a:pt x="379" y="224"/>
                  </a:lnTo>
                  <a:lnTo>
                    <a:pt x="385" y="220"/>
                  </a:lnTo>
                  <a:lnTo>
                    <a:pt x="393" y="219"/>
                  </a:lnTo>
                  <a:lnTo>
                    <a:pt x="399" y="218"/>
                  </a:lnTo>
                  <a:lnTo>
                    <a:pt x="410" y="219"/>
                  </a:lnTo>
                  <a:lnTo>
                    <a:pt x="419" y="220"/>
                  </a:lnTo>
                  <a:lnTo>
                    <a:pt x="426" y="219"/>
                  </a:lnTo>
                  <a:lnTo>
                    <a:pt x="441" y="212"/>
                  </a:lnTo>
                  <a:lnTo>
                    <a:pt x="439" y="206"/>
                  </a:lnTo>
                  <a:lnTo>
                    <a:pt x="436" y="203"/>
                  </a:lnTo>
                  <a:lnTo>
                    <a:pt x="434" y="200"/>
                  </a:lnTo>
                  <a:lnTo>
                    <a:pt x="431" y="196"/>
                  </a:lnTo>
                  <a:lnTo>
                    <a:pt x="426" y="201"/>
                  </a:lnTo>
                  <a:lnTo>
                    <a:pt x="418" y="204"/>
                  </a:lnTo>
                  <a:lnTo>
                    <a:pt x="409" y="205"/>
                  </a:lnTo>
                  <a:lnTo>
                    <a:pt x="401" y="205"/>
                  </a:lnTo>
                  <a:lnTo>
                    <a:pt x="389" y="209"/>
                  </a:lnTo>
                  <a:lnTo>
                    <a:pt x="376" y="212"/>
                  </a:lnTo>
                  <a:lnTo>
                    <a:pt x="372" y="212"/>
                  </a:lnTo>
                  <a:lnTo>
                    <a:pt x="370" y="210"/>
                  </a:lnTo>
                  <a:lnTo>
                    <a:pt x="369" y="209"/>
                  </a:lnTo>
                  <a:lnTo>
                    <a:pt x="367" y="206"/>
                  </a:lnTo>
                  <a:lnTo>
                    <a:pt x="364" y="206"/>
                  </a:lnTo>
                  <a:lnTo>
                    <a:pt x="359" y="204"/>
                  </a:lnTo>
                  <a:lnTo>
                    <a:pt x="355" y="203"/>
                  </a:lnTo>
                  <a:lnTo>
                    <a:pt x="352" y="199"/>
                  </a:lnTo>
                  <a:lnTo>
                    <a:pt x="350" y="191"/>
                  </a:lnTo>
                  <a:lnTo>
                    <a:pt x="352" y="186"/>
                  </a:lnTo>
                  <a:lnTo>
                    <a:pt x="355" y="185"/>
                  </a:lnTo>
                  <a:lnTo>
                    <a:pt x="356" y="183"/>
                  </a:lnTo>
                  <a:lnTo>
                    <a:pt x="354" y="181"/>
                  </a:lnTo>
                  <a:lnTo>
                    <a:pt x="351" y="176"/>
                  </a:lnTo>
                  <a:lnTo>
                    <a:pt x="350" y="173"/>
                  </a:lnTo>
                  <a:lnTo>
                    <a:pt x="349" y="170"/>
                  </a:lnTo>
                  <a:lnTo>
                    <a:pt x="349" y="159"/>
                  </a:lnTo>
                  <a:lnTo>
                    <a:pt x="357" y="156"/>
                  </a:lnTo>
                  <a:lnTo>
                    <a:pt x="365" y="151"/>
                  </a:lnTo>
                  <a:lnTo>
                    <a:pt x="372" y="144"/>
                  </a:lnTo>
                  <a:lnTo>
                    <a:pt x="379" y="136"/>
                  </a:lnTo>
                  <a:lnTo>
                    <a:pt x="385" y="131"/>
                  </a:lnTo>
                  <a:lnTo>
                    <a:pt x="387" y="130"/>
                  </a:lnTo>
                  <a:lnTo>
                    <a:pt x="391" y="127"/>
                  </a:lnTo>
                  <a:lnTo>
                    <a:pt x="395" y="126"/>
                  </a:lnTo>
                  <a:lnTo>
                    <a:pt x="398" y="123"/>
                  </a:lnTo>
                  <a:lnTo>
                    <a:pt x="400" y="118"/>
                  </a:lnTo>
                  <a:lnTo>
                    <a:pt x="398" y="112"/>
                  </a:lnTo>
                  <a:lnTo>
                    <a:pt x="393" y="108"/>
                  </a:lnTo>
                  <a:lnTo>
                    <a:pt x="384" y="106"/>
                  </a:lnTo>
                  <a:lnTo>
                    <a:pt x="376" y="106"/>
                  </a:lnTo>
                  <a:lnTo>
                    <a:pt x="366" y="107"/>
                  </a:lnTo>
                  <a:lnTo>
                    <a:pt x="359" y="110"/>
                  </a:lnTo>
                  <a:lnTo>
                    <a:pt x="354" y="115"/>
                  </a:lnTo>
                  <a:lnTo>
                    <a:pt x="352" y="122"/>
                  </a:lnTo>
                  <a:lnTo>
                    <a:pt x="352" y="132"/>
                  </a:lnTo>
                  <a:lnTo>
                    <a:pt x="350" y="139"/>
                  </a:lnTo>
                  <a:lnTo>
                    <a:pt x="342" y="145"/>
                  </a:lnTo>
                  <a:lnTo>
                    <a:pt x="325" y="154"/>
                  </a:lnTo>
                  <a:lnTo>
                    <a:pt x="310" y="164"/>
                  </a:lnTo>
                  <a:lnTo>
                    <a:pt x="306" y="167"/>
                  </a:lnTo>
                  <a:lnTo>
                    <a:pt x="305" y="170"/>
                  </a:lnTo>
                  <a:lnTo>
                    <a:pt x="305" y="180"/>
                  </a:lnTo>
                  <a:lnTo>
                    <a:pt x="303" y="183"/>
                  </a:lnTo>
                  <a:lnTo>
                    <a:pt x="301" y="184"/>
                  </a:lnTo>
                  <a:lnTo>
                    <a:pt x="301" y="191"/>
                  </a:lnTo>
                  <a:lnTo>
                    <a:pt x="303" y="195"/>
                  </a:lnTo>
                  <a:lnTo>
                    <a:pt x="305" y="199"/>
                  </a:lnTo>
                  <a:lnTo>
                    <a:pt x="310" y="200"/>
                  </a:lnTo>
                  <a:lnTo>
                    <a:pt x="315" y="203"/>
                  </a:lnTo>
                  <a:lnTo>
                    <a:pt x="318" y="206"/>
                  </a:lnTo>
                  <a:lnTo>
                    <a:pt x="321" y="210"/>
                  </a:lnTo>
                  <a:lnTo>
                    <a:pt x="322" y="215"/>
                  </a:lnTo>
                  <a:lnTo>
                    <a:pt x="321" y="218"/>
                  </a:lnTo>
                  <a:lnTo>
                    <a:pt x="320" y="222"/>
                  </a:lnTo>
                  <a:lnTo>
                    <a:pt x="315" y="227"/>
                  </a:lnTo>
                  <a:lnTo>
                    <a:pt x="311" y="229"/>
                  </a:lnTo>
                  <a:lnTo>
                    <a:pt x="308" y="232"/>
                  </a:lnTo>
                  <a:lnTo>
                    <a:pt x="306" y="232"/>
                  </a:lnTo>
                  <a:lnTo>
                    <a:pt x="301" y="234"/>
                  </a:lnTo>
                  <a:lnTo>
                    <a:pt x="297" y="238"/>
                  </a:lnTo>
                  <a:lnTo>
                    <a:pt x="296" y="245"/>
                  </a:lnTo>
                  <a:lnTo>
                    <a:pt x="295" y="252"/>
                  </a:lnTo>
                  <a:lnTo>
                    <a:pt x="295" y="254"/>
                  </a:lnTo>
                  <a:lnTo>
                    <a:pt x="296" y="257"/>
                  </a:lnTo>
                  <a:lnTo>
                    <a:pt x="297" y="258"/>
                  </a:lnTo>
                  <a:lnTo>
                    <a:pt x="300" y="258"/>
                  </a:lnTo>
                  <a:lnTo>
                    <a:pt x="301" y="259"/>
                  </a:lnTo>
                  <a:lnTo>
                    <a:pt x="298" y="267"/>
                  </a:lnTo>
                  <a:lnTo>
                    <a:pt x="296" y="269"/>
                  </a:lnTo>
                  <a:lnTo>
                    <a:pt x="293" y="271"/>
                  </a:lnTo>
                  <a:lnTo>
                    <a:pt x="292" y="273"/>
                  </a:lnTo>
                  <a:lnTo>
                    <a:pt x="290" y="276"/>
                  </a:lnTo>
                  <a:lnTo>
                    <a:pt x="290" y="278"/>
                  </a:lnTo>
                  <a:lnTo>
                    <a:pt x="278" y="278"/>
                  </a:lnTo>
                  <a:lnTo>
                    <a:pt x="273" y="281"/>
                  </a:lnTo>
                  <a:lnTo>
                    <a:pt x="265" y="289"/>
                  </a:lnTo>
                  <a:lnTo>
                    <a:pt x="258" y="292"/>
                  </a:lnTo>
                  <a:lnTo>
                    <a:pt x="256" y="289"/>
                  </a:lnTo>
                  <a:lnTo>
                    <a:pt x="253" y="283"/>
                  </a:lnTo>
                  <a:lnTo>
                    <a:pt x="249" y="272"/>
                  </a:lnTo>
                  <a:lnTo>
                    <a:pt x="251" y="269"/>
                  </a:lnTo>
                  <a:lnTo>
                    <a:pt x="251" y="268"/>
                  </a:lnTo>
                  <a:lnTo>
                    <a:pt x="246" y="262"/>
                  </a:lnTo>
                  <a:lnTo>
                    <a:pt x="243" y="254"/>
                  </a:lnTo>
                  <a:lnTo>
                    <a:pt x="242" y="247"/>
                  </a:lnTo>
                  <a:lnTo>
                    <a:pt x="241" y="244"/>
                  </a:lnTo>
                  <a:lnTo>
                    <a:pt x="237" y="242"/>
                  </a:lnTo>
                  <a:lnTo>
                    <a:pt x="237" y="239"/>
                  </a:lnTo>
                  <a:lnTo>
                    <a:pt x="234" y="238"/>
                  </a:lnTo>
                  <a:lnTo>
                    <a:pt x="233" y="235"/>
                  </a:lnTo>
                  <a:lnTo>
                    <a:pt x="233" y="229"/>
                  </a:lnTo>
                  <a:lnTo>
                    <a:pt x="234" y="228"/>
                  </a:lnTo>
                  <a:lnTo>
                    <a:pt x="236" y="225"/>
                  </a:lnTo>
                  <a:lnTo>
                    <a:pt x="232" y="224"/>
                  </a:lnTo>
                  <a:lnTo>
                    <a:pt x="231" y="222"/>
                  </a:lnTo>
                  <a:lnTo>
                    <a:pt x="228" y="219"/>
                  </a:lnTo>
                  <a:lnTo>
                    <a:pt x="227" y="217"/>
                  </a:lnTo>
                  <a:lnTo>
                    <a:pt x="219" y="225"/>
                  </a:lnTo>
                  <a:lnTo>
                    <a:pt x="211" y="234"/>
                  </a:lnTo>
                  <a:lnTo>
                    <a:pt x="201" y="242"/>
                  </a:lnTo>
                  <a:lnTo>
                    <a:pt x="188" y="244"/>
                  </a:lnTo>
                  <a:lnTo>
                    <a:pt x="187" y="244"/>
                  </a:lnTo>
                  <a:lnTo>
                    <a:pt x="184" y="243"/>
                  </a:lnTo>
                  <a:lnTo>
                    <a:pt x="182" y="240"/>
                  </a:lnTo>
                  <a:lnTo>
                    <a:pt x="178" y="239"/>
                  </a:lnTo>
                  <a:lnTo>
                    <a:pt x="175" y="237"/>
                  </a:lnTo>
                  <a:lnTo>
                    <a:pt x="173" y="235"/>
                  </a:lnTo>
                  <a:lnTo>
                    <a:pt x="170" y="233"/>
                  </a:lnTo>
                  <a:lnTo>
                    <a:pt x="173" y="228"/>
                  </a:lnTo>
                  <a:lnTo>
                    <a:pt x="175" y="227"/>
                  </a:lnTo>
                  <a:lnTo>
                    <a:pt x="177" y="227"/>
                  </a:lnTo>
                  <a:lnTo>
                    <a:pt x="177" y="220"/>
                  </a:lnTo>
                  <a:lnTo>
                    <a:pt x="170" y="220"/>
                  </a:lnTo>
                  <a:lnTo>
                    <a:pt x="169" y="222"/>
                  </a:lnTo>
                  <a:lnTo>
                    <a:pt x="167" y="223"/>
                  </a:lnTo>
                  <a:lnTo>
                    <a:pt x="167" y="220"/>
                  </a:lnTo>
                  <a:lnTo>
                    <a:pt x="169" y="217"/>
                  </a:lnTo>
                  <a:lnTo>
                    <a:pt x="170" y="214"/>
                  </a:lnTo>
                  <a:lnTo>
                    <a:pt x="173" y="212"/>
                  </a:lnTo>
                  <a:lnTo>
                    <a:pt x="168" y="203"/>
                  </a:lnTo>
                  <a:lnTo>
                    <a:pt x="167" y="194"/>
                  </a:lnTo>
                  <a:lnTo>
                    <a:pt x="167" y="180"/>
                  </a:lnTo>
                  <a:lnTo>
                    <a:pt x="168" y="179"/>
                  </a:lnTo>
                  <a:lnTo>
                    <a:pt x="170" y="178"/>
                  </a:lnTo>
                  <a:lnTo>
                    <a:pt x="172" y="176"/>
                  </a:lnTo>
                  <a:lnTo>
                    <a:pt x="174" y="175"/>
                  </a:lnTo>
                  <a:lnTo>
                    <a:pt x="175" y="174"/>
                  </a:lnTo>
                  <a:lnTo>
                    <a:pt x="178" y="170"/>
                  </a:lnTo>
                  <a:lnTo>
                    <a:pt x="182" y="166"/>
                  </a:lnTo>
                  <a:lnTo>
                    <a:pt x="184" y="162"/>
                  </a:lnTo>
                  <a:lnTo>
                    <a:pt x="188" y="160"/>
                  </a:lnTo>
                  <a:lnTo>
                    <a:pt x="193" y="159"/>
                  </a:lnTo>
                  <a:lnTo>
                    <a:pt x="198" y="156"/>
                  </a:lnTo>
                  <a:lnTo>
                    <a:pt x="202" y="152"/>
                  </a:lnTo>
                  <a:lnTo>
                    <a:pt x="208" y="150"/>
                  </a:lnTo>
                  <a:lnTo>
                    <a:pt x="217" y="149"/>
                  </a:lnTo>
                  <a:lnTo>
                    <a:pt x="213" y="147"/>
                  </a:lnTo>
                  <a:lnTo>
                    <a:pt x="211" y="147"/>
                  </a:lnTo>
                  <a:lnTo>
                    <a:pt x="207" y="146"/>
                  </a:lnTo>
                  <a:lnTo>
                    <a:pt x="219" y="141"/>
                  </a:lnTo>
                  <a:lnTo>
                    <a:pt x="228" y="134"/>
                  </a:lnTo>
                  <a:lnTo>
                    <a:pt x="236" y="125"/>
                  </a:lnTo>
                  <a:lnTo>
                    <a:pt x="244" y="117"/>
                  </a:lnTo>
                  <a:lnTo>
                    <a:pt x="248" y="110"/>
                  </a:lnTo>
                  <a:lnTo>
                    <a:pt x="249" y="106"/>
                  </a:lnTo>
                  <a:lnTo>
                    <a:pt x="249" y="103"/>
                  </a:lnTo>
                  <a:lnTo>
                    <a:pt x="252" y="101"/>
                  </a:lnTo>
                  <a:lnTo>
                    <a:pt x="252" y="100"/>
                  </a:lnTo>
                  <a:lnTo>
                    <a:pt x="253" y="98"/>
                  </a:lnTo>
                  <a:lnTo>
                    <a:pt x="254" y="96"/>
                  </a:lnTo>
                  <a:lnTo>
                    <a:pt x="254" y="95"/>
                  </a:lnTo>
                  <a:lnTo>
                    <a:pt x="256" y="93"/>
                  </a:lnTo>
                  <a:lnTo>
                    <a:pt x="256" y="92"/>
                  </a:lnTo>
                  <a:lnTo>
                    <a:pt x="260" y="86"/>
                  </a:lnTo>
                  <a:lnTo>
                    <a:pt x="263" y="81"/>
                  </a:lnTo>
                  <a:lnTo>
                    <a:pt x="268" y="77"/>
                  </a:lnTo>
                  <a:lnTo>
                    <a:pt x="275" y="74"/>
                  </a:lnTo>
                  <a:lnTo>
                    <a:pt x="283" y="68"/>
                  </a:lnTo>
                  <a:lnTo>
                    <a:pt x="292" y="59"/>
                  </a:lnTo>
                  <a:lnTo>
                    <a:pt x="297" y="49"/>
                  </a:lnTo>
                  <a:lnTo>
                    <a:pt x="300" y="51"/>
                  </a:lnTo>
                  <a:lnTo>
                    <a:pt x="302" y="51"/>
                  </a:lnTo>
                  <a:lnTo>
                    <a:pt x="305" y="48"/>
                  </a:lnTo>
                  <a:lnTo>
                    <a:pt x="307" y="43"/>
                  </a:lnTo>
                  <a:lnTo>
                    <a:pt x="310" y="40"/>
                  </a:lnTo>
                  <a:lnTo>
                    <a:pt x="308" y="39"/>
                  </a:lnTo>
                  <a:lnTo>
                    <a:pt x="303" y="39"/>
                  </a:lnTo>
                  <a:lnTo>
                    <a:pt x="305" y="37"/>
                  </a:lnTo>
                  <a:lnTo>
                    <a:pt x="307" y="34"/>
                  </a:lnTo>
                  <a:lnTo>
                    <a:pt x="310" y="33"/>
                  </a:lnTo>
                  <a:lnTo>
                    <a:pt x="317" y="33"/>
                  </a:lnTo>
                  <a:lnTo>
                    <a:pt x="321" y="32"/>
                  </a:lnTo>
                  <a:lnTo>
                    <a:pt x="320" y="30"/>
                  </a:lnTo>
                  <a:lnTo>
                    <a:pt x="318" y="30"/>
                  </a:lnTo>
                  <a:lnTo>
                    <a:pt x="317" y="29"/>
                  </a:lnTo>
                  <a:lnTo>
                    <a:pt x="320" y="27"/>
                  </a:lnTo>
                  <a:lnTo>
                    <a:pt x="324" y="25"/>
                  </a:lnTo>
                  <a:lnTo>
                    <a:pt x="327" y="25"/>
                  </a:lnTo>
                  <a:lnTo>
                    <a:pt x="331" y="24"/>
                  </a:lnTo>
                  <a:lnTo>
                    <a:pt x="335" y="24"/>
                  </a:lnTo>
                  <a:lnTo>
                    <a:pt x="335" y="29"/>
                  </a:lnTo>
                  <a:lnTo>
                    <a:pt x="337" y="28"/>
                  </a:lnTo>
                  <a:lnTo>
                    <a:pt x="339" y="27"/>
                  </a:lnTo>
                  <a:lnTo>
                    <a:pt x="340" y="24"/>
                  </a:lnTo>
                  <a:lnTo>
                    <a:pt x="346" y="18"/>
                  </a:lnTo>
                  <a:lnTo>
                    <a:pt x="350" y="18"/>
                  </a:lnTo>
                  <a:lnTo>
                    <a:pt x="350" y="24"/>
                  </a:lnTo>
                  <a:lnTo>
                    <a:pt x="356" y="18"/>
                  </a:lnTo>
                  <a:lnTo>
                    <a:pt x="362" y="17"/>
                  </a:lnTo>
                  <a:lnTo>
                    <a:pt x="370" y="13"/>
                  </a:lnTo>
                  <a:lnTo>
                    <a:pt x="367" y="12"/>
                  </a:lnTo>
                  <a:lnTo>
                    <a:pt x="365" y="12"/>
                  </a:lnTo>
                  <a:lnTo>
                    <a:pt x="364" y="10"/>
                  </a:lnTo>
                  <a:lnTo>
                    <a:pt x="364" y="8"/>
                  </a:lnTo>
                  <a:lnTo>
                    <a:pt x="366" y="5"/>
                  </a:lnTo>
                  <a:lnTo>
                    <a:pt x="369" y="5"/>
                  </a:lnTo>
                  <a:lnTo>
                    <a:pt x="371" y="4"/>
                  </a:lnTo>
                  <a:lnTo>
                    <a:pt x="372" y="3"/>
                  </a:lnTo>
                  <a:lnTo>
                    <a:pt x="375" y="5"/>
                  </a:lnTo>
                  <a:lnTo>
                    <a:pt x="380" y="8"/>
                  </a:lnTo>
                  <a:lnTo>
                    <a:pt x="385" y="6"/>
                  </a:lnTo>
                  <a:lnTo>
                    <a:pt x="390" y="4"/>
                  </a:lnTo>
                  <a:lnTo>
                    <a:pt x="396" y="3"/>
                  </a:lnTo>
                  <a:lnTo>
                    <a:pt x="401" y="1"/>
                  </a:lnTo>
                  <a:lnTo>
                    <a:pt x="403" y="3"/>
                  </a:lnTo>
                  <a:lnTo>
                    <a:pt x="403" y="5"/>
                  </a:lnTo>
                  <a:lnTo>
                    <a:pt x="396" y="12"/>
                  </a:lnTo>
                  <a:lnTo>
                    <a:pt x="394" y="17"/>
                  </a:lnTo>
                  <a:lnTo>
                    <a:pt x="396" y="17"/>
                  </a:lnTo>
                  <a:lnTo>
                    <a:pt x="399" y="15"/>
                  </a:lnTo>
                  <a:lnTo>
                    <a:pt x="401" y="13"/>
                  </a:lnTo>
                  <a:lnTo>
                    <a:pt x="404" y="12"/>
                  </a:lnTo>
                  <a:lnTo>
                    <a:pt x="406" y="8"/>
                  </a:lnTo>
                  <a:lnTo>
                    <a:pt x="409" y="6"/>
                  </a:lnTo>
                  <a:lnTo>
                    <a:pt x="411" y="4"/>
                  </a:lnTo>
                  <a:lnTo>
                    <a:pt x="413" y="8"/>
                  </a:lnTo>
                  <a:lnTo>
                    <a:pt x="413" y="12"/>
                  </a:lnTo>
                  <a:lnTo>
                    <a:pt x="416" y="8"/>
                  </a:lnTo>
                  <a:lnTo>
                    <a:pt x="419" y="6"/>
                  </a:lnTo>
                  <a:lnTo>
                    <a:pt x="423" y="4"/>
                  </a:lnTo>
                  <a:lnTo>
                    <a:pt x="425" y="3"/>
                  </a:lnTo>
                  <a:lnTo>
                    <a:pt x="4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2238" name="TextBox 2237"/>
          <p:cNvSpPr txBox="1"/>
          <p:nvPr/>
        </p:nvSpPr>
        <p:spPr>
          <a:xfrm flipH="1">
            <a:off x="351523" y="4144423"/>
            <a:ext cx="52309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İlk yaratıcı drama dersleri </a:t>
            </a:r>
            <a:r>
              <a:rPr lang="tr-TR" sz="2400" b="1" dirty="0"/>
              <a:t>İngiltere</a:t>
            </a:r>
            <a:r>
              <a:rPr lang="tr-TR" sz="2400" dirty="0"/>
              <a:t>’de gerçekleştirilmiştir.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297929" y="1809038"/>
            <a:ext cx="1956947" cy="2203781"/>
            <a:chOff x="1850045" y="2758595"/>
            <a:chExt cx="2608582" cy="2937610"/>
          </a:xfrm>
        </p:grpSpPr>
        <p:sp>
          <p:nvSpPr>
            <p:cNvPr id="233" name="Oval 232"/>
            <p:cNvSpPr/>
            <p:nvPr/>
          </p:nvSpPr>
          <p:spPr>
            <a:xfrm>
              <a:off x="3354632" y="2758595"/>
              <a:ext cx="1103995" cy="1103995"/>
            </a:xfrm>
            <a:prstGeom prst="ellipse">
              <a:avLst/>
            </a:prstGeom>
            <a:solidFill>
              <a:srgbClr val="FFC000">
                <a:alpha val="60000"/>
              </a:srgb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235" name="Group 234"/>
            <p:cNvGrpSpPr/>
            <p:nvPr/>
          </p:nvGrpSpPr>
          <p:grpSpPr>
            <a:xfrm>
              <a:off x="1850045" y="3478914"/>
              <a:ext cx="2217293" cy="2217291"/>
              <a:chOff x="2734525" y="3145886"/>
              <a:chExt cx="2217293" cy="2217291"/>
            </a:xfrm>
          </p:grpSpPr>
          <p:sp>
            <p:nvSpPr>
              <p:cNvPr id="236" name="Arc 235"/>
              <p:cNvSpPr/>
              <p:nvPr/>
            </p:nvSpPr>
            <p:spPr>
              <a:xfrm rot="17505763">
                <a:off x="2734526" y="3145885"/>
                <a:ext cx="2217291" cy="2217293"/>
              </a:xfrm>
              <a:prstGeom prst="arc">
                <a:avLst>
                  <a:gd name="adj1" fmla="val 12209131"/>
                  <a:gd name="adj2" fmla="val 0"/>
                </a:avLst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37" name="Isosceles Triangle 236"/>
              <p:cNvSpPr/>
              <p:nvPr/>
            </p:nvSpPr>
            <p:spPr>
              <a:xfrm rot="11622702" flipV="1">
                <a:off x="2775305" y="4902088"/>
                <a:ext cx="676459" cy="347027"/>
              </a:xfrm>
              <a:prstGeom prst="triangl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</p:grpSp>
      <p:sp>
        <p:nvSpPr>
          <p:cNvPr id="4" name="Dikdörtgen 3">
            <a:extLst>
              <a:ext uri="{FF2B5EF4-FFF2-40B4-BE49-F238E27FC236}">
                <a16:creationId xmlns:a16="http://schemas.microsoft.com/office/drawing/2014/main" id="{F58C54EF-1E0A-4F84-8BCE-8D1B13CDCE7F}"/>
              </a:ext>
            </a:extLst>
          </p:cNvPr>
          <p:cNvSpPr/>
          <p:nvPr/>
        </p:nvSpPr>
        <p:spPr>
          <a:xfrm>
            <a:off x="2227053" y="5679396"/>
            <a:ext cx="4572000" cy="54604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4472C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1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Akoğuz</a:t>
            </a:r>
            <a:r>
              <a:rPr lang="tr-T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A. ve </a:t>
            </a:r>
            <a:r>
              <a:rPr lang="tr-TR" sz="1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Akoğuz</a:t>
            </a:r>
            <a:r>
              <a:rPr lang="tr-T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M. (2011). Yaratıcı Drama Etkinlikleri.  İstanbul: </a:t>
            </a:r>
            <a:r>
              <a:rPr lang="tr-TR" sz="1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 Kültür Sanat Yayınları.</a:t>
            </a:r>
            <a:endParaRPr lang="tr-TR" sz="1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64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Freeform 9"/>
          <p:cNvSpPr>
            <a:spLocks noEditPoints="1"/>
          </p:cNvSpPr>
          <p:nvPr/>
        </p:nvSpPr>
        <p:spPr bwMode="auto">
          <a:xfrm>
            <a:off x="227468" y="1098197"/>
            <a:ext cx="8288909" cy="4806465"/>
          </a:xfrm>
          <a:custGeom>
            <a:avLst/>
            <a:gdLst>
              <a:gd name="T0" fmla="*/ 1414 w 5364"/>
              <a:gd name="T1" fmla="*/ 1497 h 2583"/>
              <a:gd name="T2" fmla="*/ 1486 w 5364"/>
              <a:gd name="T3" fmla="*/ 1115 h 2583"/>
              <a:gd name="T4" fmla="*/ 1546 w 5364"/>
              <a:gd name="T5" fmla="*/ 923 h 2583"/>
              <a:gd name="T6" fmla="*/ 1469 w 5364"/>
              <a:gd name="T7" fmla="*/ 805 h 2583"/>
              <a:gd name="T8" fmla="*/ 1215 w 5364"/>
              <a:gd name="T9" fmla="*/ 415 h 2583"/>
              <a:gd name="T10" fmla="*/ 289 w 5364"/>
              <a:gd name="T11" fmla="*/ 401 h 2583"/>
              <a:gd name="T12" fmla="*/ 425 w 5364"/>
              <a:gd name="T13" fmla="*/ 656 h 2583"/>
              <a:gd name="T14" fmla="*/ 826 w 5364"/>
              <a:gd name="T15" fmla="*/ 895 h 2583"/>
              <a:gd name="T16" fmla="*/ 1469 w 5364"/>
              <a:gd name="T17" fmla="*/ 1505 h 2583"/>
              <a:gd name="T18" fmla="*/ 1559 w 5364"/>
              <a:gd name="T19" fmla="*/ 2480 h 2583"/>
              <a:gd name="T20" fmla="*/ 1509 w 5364"/>
              <a:gd name="T21" fmla="*/ 952 h 2583"/>
              <a:gd name="T22" fmla="*/ 1354 w 5364"/>
              <a:gd name="T23" fmla="*/ 910 h 2583"/>
              <a:gd name="T24" fmla="*/ 1768 w 5364"/>
              <a:gd name="T25" fmla="*/ 889 h 2583"/>
              <a:gd name="T26" fmla="*/ 754 w 5364"/>
              <a:gd name="T27" fmla="*/ 837 h 2583"/>
              <a:gd name="T28" fmla="*/ 1590 w 5364"/>
              <a:gd name="T29" fmla="*/ 2470 h 2583"/>
              <a:gd name="T30" fmla="*/ 1519 w 5364"/>
              <a:gd name="T31" fmla="*/ 2375 h 2583"/>
              <a:gd name="T32" fmla="*/ 2330 w 5364"/>
              <a:gd name="T33" fmla="*/ 510 h 2583"/>
              <a:gd name="T34" fmla="*/ 2330 w 5364"/>
              <a:gd name="T35" fmla="*/ 145 h 2583"/>
              <a:gd name="T36" fmla="*/ 1831 w 5364"/>
              <a:gd name="T37" fmla="*/ 472 h 2583"/>
              <a:gd name="T38" fmla="*/ 1662 w 5364"/>
              <a:gd name="T39" fmla="*/ 1474 h 2583"/>
              <a:gd name="T40" fmla="*/ 1530 w 5364"/>
              <a:gd name="T41" fmla="*/ 1340 h 2583"/>
              <a:gd name="T42" fmla="*/ 2565 w 5364"/>
              <a:gd name="T43" fmla="*/ 726 h 2583"/>
              <a:gd name="T44" fmla="*/ 1435 w 5364"/>
              <a:gd name="T45" fmla="*/ 788 h 2583"/>
              <a:gd name="T46" fmla="*/ 2458 w 5364"/>
              <a:gd name="T47" fmla="*/ 805 h 2583"/>
              <a:gd name="T48" fmla="*/ 1930 w 5364"/>
              <a:gd name="T49" fmla="*/ 44 h 2583"/>
              <a:gd name="T50" fmla="*/ 1668 w 5364"/>
              <a:gd name="T51" fmla="*/ 568 h 2583"/>
              <a:gd name="T52" fmla="*/ 2762 w 5364"/>
              <a:gd name="T53" fmla="*/ 132 h 2583"/>
              <a:gd name="T54" fmla="*/ 4572 w 5364"/>
              <a:gd name="T55" fmla="*/ 262 h 2583"/>
              <a:gd name="T56" fmla="*/ 3587 w 5364"/>
              <a:gd name="T57" fmla="*/ 218 h 2583"/>
              <a:gd name="T58" fmla="*/ 109 w 5364"/>
              <a:gd name="T59" fmla="*/ 803 h 2583"/>
              <a:gd name="T60" fmla="*/ 1020 w 5364"/>
              <a:gd name="T61" fmla="*/ 461 h 2583"/>
              <a:gd name="T62" fmla="*/ 1488 w 5364"/>
              <a:gd name="T63" fmla="*/ 470 h 2583"/>
              <a:gd name="T64" fmla="*/ 928 w 5364"/>
              <a:gd name="T65" fmla="*/ 325 h 2583"/>
              <a:gd name="T66" fmla="*/ 1385 w 5364"/>
              <a:gd name="T67" fmla="*/ 292 h 2583"/>
              <a:gd name="T68" fmla="*/ 970 w 5364"/>
              <a:gd name="T69" fmla="*/ 178 h 2583"/>
              <a:gd name="T70" fmla="*/ 5110 w 5364"/>
              <a:gd name="T71" fmla="*/ 1587 h 2583"/>
              <a:gd name="T72" fmla="*/ 5045 w 5364"/>
              <a:gd name="T73" fmla="*/ 2350 h 2583"/>
              <a:gd name="T74" fmla="*/ 4362 w 5364"/>
              <a:gd name="T75" fmla="*/ 1675 h 2583"/>
              <a:gd name="T76" fmla="*/ 4710 w 5364"/>
              <a:gd name="T77" fmla="*/ 1845 h 2583"/>
              <a:gd name="T78" fmla="*/ 4706 w 5364"/>
              <a:gd name="T79" fmla="*/ 2210 h 2583"/>
              <a:gd name="T80" fmla="*/ 2975 w 5364"/>
              <a:gd name="T81" fmla="*/ 1025 h 2583"/>
              <a:gd name="T82" fmla="*/ 3964 w 5364"/>
              <a:gd name="T83" fmla="*/ 1348 h 2583"/>
              <a:gd name="T84" fmla="*/ 2747 w 5364"/>
              <a:gd name="T85" fmla="*/ 1006 h 2583"/>
              <a:gd name="T86" fmla="*/ 4264 w 5364"/>
              <a:gd name="T87" fmla="*/ 1757 h 2583"/>
              <a:gd name="T88" fmla="*/ 4486 w 5364"/>
              <a:gd name="T89" fmla="*/ 1128 h 2583"/>
              <a:gd name="T90" fmla="*/ 4375 w 5364"/>
              <a:gd name="T91" fmla="*/ 1365 h 2583"/>
              <a:gd name="T92" fmla="*/ 2734 w 5364"/>
              <a:gd name="T93" fmla="*/ 1577 h 2583"/>
              <a:gd name="T94" fmla="*/ 4455 w 5364"/>
              <a:gd name="T95" fmla="*/ 1740 h 2583"/>
              <a:gd name="T96" fmla="*/ 4721 w 5364"/>
              <a:gd name="T97" fmla="*/ 1367 h 2583"/>
              <a:gd name="T98" fmla="*/ 4668 w 5364"/>
              <a:gd name="T99" fmla="*/ 1776 h 2583"/>
              <a:gd name="T100" fmla="*/ 4318 w 5364"/>
              <a:gd name="T101" fmla="*/ 1749 h 2583"/>
              <a:gd name="T102" fmla="*/ 4928 w 5364"/>
              <a:gd name="T103" fmla="*/ 419 h 2583"/>
              <a:gd name="T104" fmla="*/ 3696 w 5364"/>
              <a:gd name="T105" fmla="*/ 348 h 2583"/>
              <a:gd name="T106" fmla="*/ 2848 w 5364"/>
              <a:gd name="T107" fmla="*/ 451 h 2583"/>
              <a:gd name="T108" fmla="*/ 2921 w 5364"/>
              <a:gd name="T109" fmla="*/ 577 h 2583"/>
              <a:gd name="T110" fmla="*/ 2516 w 5364"/>
              <a:gd name="T111" fmla="*/ 1076 h 2583"/>
              <a:gd name="T112" fmla="*/ 3120 w 5364"/>
              <a:gd name="T113" fmla="*/ 914 h 2583"/>
              <a:gd name="T114" fmla="*/ 2372 w 5364"/>
              <a:gd name="T115" fmla="*/ 1457 h 2583"/>
              <a:gd name="T116" fmla="*/ 3195 w 5364"/>
              <a:gd name="T117" fmla="*/ 1793 h 2583"/>
              <a:gd name="T118" fmla="*/ 3484 w 5364"/>
              <a:gd name="T119" fmla="*/ 1258 h 2583"/>
              <a:gd name="T120" fmla="*/ 4090 w 5364"/>
              <a:gd name="T121" fmla="*/ 1543 h 2583"/>
              <a:gd name="T122" fmla="*/ 4333 w 5364"/>
              <a:gd name="T123" fmla="*/ 1061 h 2583"/>
              <a:gd name="T124" fmla="*/ 4926 w 5364"/>
              <a:gd name="T125" fmla="*/ 784 h 25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5364" h="2583">
                <a:moveTo>
                  <a:pt x="2043" y="1824"/>
                </a:moveTo>
                <a:lnTo>
                  <a:pt x="2043" y="1826"/>
                </a:lnTo>
                <a:lnTo>
                  <a:pt x="2043" y="1826"/>
                </a:lnTo>
                <a:lnTo>
                  <a:pt x="2043" y="1826"/>
                </a:lnTo>
                <a:lnTo>
                  <a:pt x="2043" y="1826"/>
                </a:lnTo>
                <a:lnTo>
                  <a:pt x="2045" y="1826"/>
                </a:lnTo>
                <a:lnTo>
                  <a:pt x="2045" y="1824"/>
                </a:lnTo>
                <a:lnTo>
                  <a:pt x="2043" y="1824"/>
                </a:lnTo>
                <a:lnTo>
                  <a:pt x="2043" y="1824"/>
                </a:lnTo>
                <a:close/>
                <a:moveTo>
                  <a:pt x="1400" y="914"/>
                </a:moveTo>
                <a:lnTo>
                  <a:pt x="1400" y="914"/>
                </a:lnTo>
                <a:lnTo>
                  <a:pt x="1400" y="914"/>
                </a:lnTo>
                <a:lnTo>
                  <a:pt x="1402" y="914"/>
                </a:lnTo>
                <a:lnTo>
                  <a:pt x="1402" y="914"/>
                </a:lnTo>
                <a:lnTo>
                  <a:pt x="1400" y="912"/>
                </a:lnTo>
                <a:lnTo>
                  <a:pt x="1400" y="912"/>
                </a:lnTo>
                <a:lnTo>
                  <a:pt x="1400" y="912"/>
                </a:lnTo>
                <a:lnTo>
                  <a:pt x="1400" y="910"/>
                </a:lnTo>
                <a:lnTo>
                  <a:pt x="1400" y="910"/>
                </a:lnTo>
                <a:lnTo>
                  <a:pt x="1400" y="910"/>
                </a:lnTo>
                <a:lnTo>
                  <a:pt x="1400" y="912"/>
                </a:lnTo>
                <a:lnTo>
                  <a:pt x="1400" y="912"/>
                </a:lnTo>
                <a:lnTo>
                  <a:pt x="1400" y="914"/>
                </a:lnTo>
                <a:close/>
                <a:moveTo>
                  <a:pt x="1419" y="923"/>
                </a:moveTo>
                <a:lnTo>
                  <a:pt x="1419" y="923"/>
                </a:lnTo>
                <a:lnTo>
                  <a:pt x="1421" y="925"/>
                </a:lnTo>
                <a:lnTo>
                  <a:pt x="1423" y="925"/>
                </a:lnTo>
                <a:lnTo>
                  <a:pt x="1425" y="925"/>
                </a:lnTo>
                <a:lnTo>
                  <a:pt x="1425" y="925"/>
                </a:lnTo>
                <a:lnTo>
                  <a:pt x="1427" y="927"/>
                </a:lnTo>
                <a:lnTo>
                  <a:pt x="1427" y="927"/>
                </a:lnTo>
                <a:lnTo>
                  <a:pt x="1429" y="927"/>
                </a:lnTo>
                <a:lnTo>
                  <a:pt x="1429" y="927"/>
                </a:lnTo>
                <a:lnTo>
                  <a:pt x="1431" y="927"/>
                </a:lnTo>
                <a:lnTo>
                  <a:pt x="1431" y="929"/>
                </a:lnTo>
                <a:lnTo>
                  <a:pt x="1431" y="929"/>
                </a:lnTo>
                <a:lnTo>
                  <a:pt x="1433" y="925"/>
                </a:lnTo>
                <a:lnTo>
                  <a:pt x="1435" y="925"/>
                </a:lnTo>
                <a:lnTo>
                  <a:pt x="1435" y="927"/>
                </a:lnTo>
                <a:lnTo>
                  <a:pt x="1433" y="927"/>
                </a:lnTo>
                <a:lnTo>
                  <a:pt x="1433" y="927"/>
                </a:lnTo>
                <a:lnTo>
                  <a:pt x="1433" y="927"/>
                </a:lnTo>
                <a:lnTo>
                  <a:pt x="1431" y="927"/>
                </a:lnTo>
                <a:lnTo>
                  <a:pt x="1431" y="929"/>
                </a:lnTo>
                <a:lnTo>
                  <a:pt x="1431" y="929"/>
                </a:lnTo>
                <a:lnTo>
                  <a:pt x="1433" y="929"/>
                </a:lnTo>
                <a:lnTo>
                  <a:pt x="1433" y="929"/>
                </a:lnTo>
                <a:lnTo>
                  <a:pt x="1433" y="929"/>
                </a:lnTo>
                <a:lnTo>
                  <a:pt x="1435" y="927"/>
                </a:lnTo>
                <a:lnTo>
                  <a:pt x="1435" y="927"/>
                </a:lnTo>
                <a:lnTo>
                  <a:pt x="1437" y="925"/>
                </a:lnTo>
                <a:lnTo>
                  <a:pt x="1437" y="925"/>
                </a:lnTo>
                <a:lnTo>
                  <a:pt x="1435" y="925"/>
                </a:lnTo>
                <a:lnTo>
                  <a:pt x="1435" y="923"/>
                </a:lnTo>
                <a:lnTo>
                  <a:pt x="1435" y="923"/>
                </a:lnTo>
                <a:lnTo>
                  <a:pt x="1435" y="923"/>
                </a:lnTo>
                <a:lnTo>
                  <a:pt x="1435" y="923"/>
                </a:lnTo>
                <a:lnTo>
                  <a:pt x="1435" y="923"/>
                </a:lnTo>
                <a:lnTo>
                  <a:pt x="1435" y="923"/>
                </a:lnTo>
                <a:lnTo>
                  <a:pt x="1435" y="923"/>
                </a:lnTo>
                <a:lnTo>
                  <a:pt x="1435" y="925"/>
                </a:lnTo>
                <a:lnTo>
                  <a:pt x="1433" y="925"/>
                </a:lnTo>
                <a:lnTo>
                  <a:pt x="1433" y="925"/>
                </a:lnTo>
                <a:lnTo>
                  <a:pt x="1433" y="923"/>
                </a:lnTo>
                <a:lnTo>
                  <a:pt x="1433" y="923"/>
                </a:lnTo>
                <a:lnTo>
                  <a:pt x="1433" y="923"/>
                </a:lnTo>
                <a:lnTo>
                  <a:pt x="1433" y="923"/>
                </a:lnTo>
                <a:lnTo>
                  <a:pt x="1433" y="923"/>
                </a:lnTo>
                <a:lnTo>
                  <a:pt x="1433" y="921"/>
                </a:lnTo>
                <a:lnTo>
                  <a:pt x="1433" y="921"/>
                </a:lnTo>
                <a:lnTo>
                  <a:pt x="1433" y="921"/>
                </a:lnTo>
                <a:lnTo>
                  <a:pt x="1431" y="921"/>
                </a:lnTo>
                <a:lnTo>
                  <a:pt x="1431" y="921"/>
                </a:lnTo>
                <a:lnTo>
                  <a:pt x="1429" y="923"/>
                </a:lnTo>
                <a:lnTo>
                  <a:pt x="1429" y="923"/>
                </a:lnTo>
                <a:lnTo>
                  <a:pt x="1429" y="923"/>
                </a:lnTo>
                <a:lnTo>
                  <a:pt x="1429" y="921"/>
                </a:lnTo>
                <a:lnTo>
                  <a:pt x="1427" y="921"/>
                </a:lnTo>
                <a:lnTo>
                  <a:pt x="1427" y="921"/>
                </a:lnTo>
                <a:lnTo>
                  <a:pt x="1427" y="921"/>
                </a:lnTo>
                <a:lnTo>
                  <a:pt x="1427" y="921"/>
                </a:lnTo>
                <a:lnTo>
                  <a:pt x="1427" y="921"/>
                </a:lnTo>
                <a:lnTo>
                  <a:pt x="1425" y="921"/>
                </a:lnTo>
                <a:lnTo>
                  <a:pt x="1425" y="921"/>
                </a:lnTo>
                <a:lnTo>
                  <a:pt x="1425" y="921"/>
                </a:lnTo>
                <a:lnTo>
                  <a:pt x="1425" y="921"/>
                </a:lnTo>
                <a:lnTo>
                  <a:pt x="1425" y="921"/>
                </a:lnTo>
                <a:lnTo>
                  <a:pt x="1423" y="921"/>
                </a:lnTo>
                <a:lnTo>
                  <a:pt x="1423" y="923"/>
                </a:lnTo>
                <a:lnTo>
                  <a:pt x="1423" y="923"/>
                </a:lnTo>
                <a:lnTo>
                  <a:pt x="1423" y="923"/>
                </a:lnTo>
                <a:lnTo>
                  <a:pt x="1423" y="923"/>
                </a:lnTo>
                <a:lnTo>
                  <a:pt x="1425" y="923"/>
                </a:lnTo>
                <a:lnTo>
                  <a:pt x="1425" y="923"/>
                </a:lnTo>
                <a:lnTo>
                  <a:pt x="1423" y="923"/>
                </a:lnTo>
                <a:lnTo>
                  <a:pt x="1423" y="923"/>
                </a:lnTo>
                <a:lnTo>
                  <a:pt x="1423" y="923"/>
                </a:lnTo>
                <a:lnTo>
                  <a:pt x="1423" y="923"/>
                </a:lnTo>
                <a:lnTo>
                  <a:pt x="1423" y="923"/>
                </a:lnTo>
                <a:lnTo>
                  <a:pt x="1423" y="923"/>
                </a:lnTo>
                <a:lnTo>
                  <a:pt x="1423" y="923"/>
                </a:lnTo>
                <a:lnTo>
                  <a:pt x="1421" y="923"/>
                </a:lnTo>
                <a:lnTo>
                  <a:pt x="1421" y="923"/>
                </a:lnTo>
                <a:lnTo>
                  <a:pt x="1421" y="923"/>
                </a:lnTo>
                <a:lnTo>
                  <a:pt x="1421" y="923"/>
                </a:lnTo>
                <a:lnTo>
                  <a:pt x="1421" y="923"/>
                </a:lnTo>
                <a:lnTo>
                  <a:pt x="1419" y="923"/>
                </a:lnTo>
                <a:lnTo>
                  <a:pt x="1419" y="921"/>
                </a:lnTo>
                <a:lnTo>
                  <a:pt x="1419" y="921"/>
                </a:lnTo>
                <a:lnTo>
                  <a:pt x="1419" y="921"/>
                </a:lnTo>
                <a:lnTo>
                  <a:pt x="1419" y="921"/>
                </a:lnTo>
                <a:lnTo>
                  <a:pt x="1419" y="921"/>
                </a:lnTo>
                <a:lnTo>
                  <a:pt x="1419" y="921"/>
                </a:lnTo>
                <a:lnTo>
                  <a:pt x="1416" y="921"/>
                </a:lnTo>
                <a:lnTo>
                  <a:pt x="1416" y="921"/>
                </a:lnTo>
                <a:lnTo>
                  <a:pt x="1416" y="921"/>
                </a:lnTo>
                <a:lnTo>
                  <a:pt x="1416" y="921"/>
                </a:lnTo>
                <a:lnTo>
                  <a:pt x="1414" y="921"/>
                </a:lnTo>
                <a:lnTo>
                  <a:pt x="1414" y="921"/>
                </a:lnTo>
                <a:lnTo>
                  <a:pt x="1414" y="921"/>
                </a:lnTo>
                <a:lnTo>
                  <a:pt x="1414" y="921"/>
                </a:lnTo>
                <a:lnTo>
                  <a:pt x="1414" y="921"/>
                </a:lnTo>
                <a:lnTo>
                  <a:pt x="1414" y="923"/>
                </a:lnTo>
                <a:lnTo>
                  <a:pt x="1414" y="923"/>
                </a:lnTo>
                <a:lnTo>
                  <a:pt x="1419" y="923"/>
                </a:lnTo>
                <a:close/>
                <a:moveTo>
                  <a:pt x="1433" y="929"/>
                </a:moveTo>
                <a:lnTo>
                  <a:pt x="1433" y="929"/>
                </a:lnTo>
                <a:lnTo>
                  <a:pt x="1433" y="929"/>
                </a:lnTo>
                <a:lnTo>
                  <a:pt x="1433" y="929"/>
                </a:lnTo>
                <a:lnTo>
                  <a:pt x="1435" y="929"/>
                </a:lnTo>
                <a:lnTo>
                  <a:pt x="1435" y="929"/>
                </a:lnTo>
                <a:lnTo>
                  <a:pt x="1435" y="929"/>
                </a:lnTo>
                <a:lnTo>
                  <a:pt x="1435" y="929"/>
                </a:lnTo>
                <a:lnTo>
                  <a:pt x="1433" y="929"/>
                </a:lnTo>
                <a:close/>
                <a:moveTo>
                  <a:pt x="1412" y="923"/>
                </a:moveTo>
                <a:lnTo>
                  <a:pt x="1412" y="923"/>
                </a:lnTo>
                <a:lnTo>
                  <a:pt x="1412" y="921"/>
                </a:lnTo>
                <a:lnTo>
                  <a:pt x="1412" y="921"/>
                </a:lnTo>
                <a:lnTo>
                  <a:pt x="1412" y="921"/>
                </a:lnTo>
                <a:lnTo>
                  <a:pt x="1412" y="921"/>
                </a:lnTo>
                <a:lnTo>
                  <a:pt x="1412" y="921"/>
                </a:lnTo>
                <a:lnTo>
                  <a:pt x="1410" y="921"/>
                </a:lnTo>
                <a:lnTo>
                  <a:pt x="1410" y="921"/>
                </a:lnTo>
                <a:lnTo>
                  <a:pt x="1410" y="923"/>
                </a:lnTo>
                <a:lnTo>
                  <a:pt x="1410" y="923"/>
                </a:lnTo>
                <a:lnTo>
                  <a:pt x="1412" y="923"/>
                </a:lnTo>
                <a:close/>
                <a:moveTo>
                  <a:pt x="1404" y="921"/>
                </a:moveTo>
                <a:lnTo>
                  <a:pt x="1404" y="921"/>
                </a:lnTo>
                <a:lnTo>
                  <a:pt x="1404" y="921"/>
                </a:lnTo>
                <a:lnTo>
                  <a:pt x="1404" y="921"/>
                </a:lnTo>
                <a:lnTo>
                  <a:pt x="1406" y="921"/>
                </a:lnTo>
                <a:lnTo>
                  <a:pt x="1406" y="921"/>
                </a:lnTo>
                <a:lnTo>
                  <a:pt x="1408" y="921"/>
                </a:lnTo>
                <a:lnTo>
                  <a:pt x="1410" y="921"/>
                </a:lnTo>
                <a:lnTo>
                  <a:pt x="1410" y="921"/>
                </a:lnTo>
                <a:lnTo>
                  <a:pt x="1410" y="921"/>
                </a:lnTo>
                <a:lnTo>
                  <a:pt x="1410" y="921"/>
                </a:lnTo>
                <a:lnTo>
                  <a:pt x="1408" y="918"/>
                </a:lnTo>
                <a:lnTo>
                  <a:pt x="1408" y="918"/>
                </a:lnTo>
                <a:lnTo>
                  <a:pt x="1408" y="918"/>
                </a:lnTo>
                <a:lnTo>
                  <a:pt x="1406" y="918"/>
                </a:lnTo>
                <a:lnTo>
                  <a:pt x="1408" y="918"/>
                </a:lnTo>
                <a:lnTo>
                  <a:pt x="1408" y="918"/>
                </a:lnTo>
                <a:lnTo>
                  <a:pt x="1406" y="918"/>
                </a:lnTo>
                <a:lnTo>
                  <a:pt x="1406" y="921"/>
                </a:lnTo>
                <a:lnTo>
                  <a:pt x="1406" y="921"/>
                </a:lnTo>
                <a:lnTo>
                  <a:pt x="1404" y="921"/>
                </a:lnTo>
                <a:close/>
                <a:moveTo>
                  <a:pt x="1456" y="941"/>
                </a:moveTo>
                <a:lnTo>
                  <a:pt x="1458" y="941"/>
                </a:lnTo>
                <a:lnTo>
                  <a:pt x="1458" y="941"/>
                </a:lnTo>
                <a:lnTo>
                  <a:pt x="1458" y="941"/>
                </a:lnTo>
                <a:lnTo>
                  <a:pt x="1458" y="939"/>
                </a:lnTo>
                <a:lnTo>
                  <a:pt x="1456" y="939"/>
                </a:lnTo>
                <a:lnTo>
                  <a:pt x="1456" y="939"/>
                </a:lnTo>
                <a:lnTo>
                  <a:pt x="1456" y="941"/>
                </a:lnTo>
                <a:lnTo>
                  <a:pt x="1456" y="941"/>
                </a:lnTo>
                <a:close/>
                <a:moveTo>
                  <a:pt x="1377" y="889"/>
                </a:moveTo>
                <a:lnTo>
                  <a:pt x="1379" y="889"/>
                </a:lnTo>
                <a:lnTo>
                  <a:pt x="1379" y="889"/>
                </a:lnTo>
                <a:lnTo>
                  <a:pt x="1379" y="889"/>
                </a:lnTo>
                <a:lnTo>
                  <a:pt x="1379" y="887"/>
                </a:lnTo>
                <a:lnTo>
                  <a:pt x="1377" y="887"/>
                </a:lnTo>
                <a:lnTo>
                  <a:pt x="1377" y="887"/>
                </a:lnTo>
                <a:lnTo>
                  <a:pt x="1377" y="887"/>
                </a:lnTo>
                <a:lnTo>
                  <a:pt x="1375" y="889"/>
                </a:lnTo>
                <a:lnTo>
                  <a:pt x="1375" y="889"/>
                </a:lnTo>
                <a:lnTo>
                  <a:pt x="1375" y="889"/>
                </a:lnTo>
                <a:lnTo>
                  <a:pt x="1377" y="889"/>
                </a:lnTo>
                <a:close/>
                <a:moveTo>
                  <a:pt x="1402" y="916"/>
                </a:moveTo>
                <a:lnTo>
                  <a:pt x="1404" y="918"/>
                </a:lnTo>
                <a:lnTo>
                  <a:pt x="1404" y="918"/>
                </a:lnTo>
                <a:lnTo>
                  <a:pt x="1404" y="918"/>
                </a:lnTo>
                <a:lnTo>
                  <a:pt x="1404" y="918"/>
                </a:lnTo>
                <a:lnTo>
                  <a:pt x="1404" y="918"/>
                </a:lnTo>
                <a:lnTo>
                  <a:pt x="1404" y="916"/>
                </a:lnTo>
                <a:lnTo>
                  <a:pt x="1406" y="918"/>
                </a:lnTo>
                <a:lnTo>
                  <a:pt x="1406" y="916"/>
                </a:lnTo>
                <a:lnTo>
                  <a:pt x="1406" y="916"/>
                </a:lnTo>
                <a:lnTo>
                  <a:pt x="1406" y="916"/>
                </a:lnTo>
                <a:lnTo>
                  <a:pt x="1404" y="914"/>
                </a:lnTo>
                <a:lnTo>
                  <a:pt x="1404" y="914"/>
                </a:lnTo>
                <a:lnTo>
                  <a:pt x="1402" y="914"/>
                </a:lnTo>
                <a:lnTo>
                  <a:pt x="1402" y="914"/>
                </a:lnTo>
                <a:lnTo>
                  <a:pt x="1402" y="916"/>
                </a:lnTo>
                <a:lnTo>
                  <a:pt x="1402" y="916"/>
                </a:lnTo>
                <a:close/>
                <a:moveTo>
                  <a:pt x="1349" y="870"/>
                </a:moveTo>
                <a:lnTo>
                  <a:pt x="1349" y="870"/>
                </a:lnTo>
                <a:lnTo>
                  <a:pt x="1349" y="870"/>
                </a:lnTo>
                <a:lnTo>
                  <a:pt x="1349" y="870"/>
                </a:lnTo>
                <a:lnTo>
                  <a:pt x="1351" y="870"/>
                </a:lnTo>
                <a:lnTo>
                  <a:pt x="1351" y="870"/>
                </a:lnTo>
                <a:lnTo>
                  <a:pt x="1349" y="868"/>
                </a:lnTo>
                <a:lnTo>
                  <a:pt x="1349" y="868"/>
                </a:lnTo>
                <a:lnTo>
                  <a:pt x="1349" y="868"/>
                </a:lnTo>
                <a:lnTo>
                  <a:pt x="1349" y="868"/>
                </a:lnTo>
                <a:lnTo>
                  <a:pt x="1349" y="868"/>
                </a:lnTo>
                <a:lnTo>
                  <a:pt x="1349" y="870"/>
                </a:lnTo>
                <a:lnTo>
                  <a:pt x="1349" y="870"/>
                </a:lnTo>
                <a:close/>
                <a:moveTo>
                  <a:pt x="1305" y="904"/>
                </a:moveTo>
                <a:lnTo>
                  <a:pt x="1305" y="904"/>
                </a:lnTo>
                <a:lnTo>
                  <a:pt x="1305" y="904"/>
                </a:lnTo>
                <a:lnTo>
                  <a:pt x="1305" y="904"/>
                </a:lnTo>
                <a:lnTo>
                  <a:pt x="1305" y="904"/>
                </a:lnTo>
                <a:lnTo>
                  <a:pt x="1305" y="904"/>
                </a:lnTo>
                <a:lnTo>
                  <a:pt x="1305" y="904"/>
                </a:lnTo>
                <a:lnTo>
                  <a:pt x="1305" y="904"/>
                </a:lnTo>
                <a:close/>
                <a:moveTo>
                  <a:pt x="2102" y="1732"/>
                </a:moveTo>
                <a:lnTo>
                  <a:pt x="2102" y="1730"/>
                </a:lnTo>
                <a:lnTo>
                  <a:pt x="2102" y="1728"/>
                </a:lnTo>
                <a:lnTo>
                  <a:pt x="2102" y="1723"/>
                </a:lnTo>
                <a:lnTo>
                  <a:pt x="2099" y="1719"/>
                </a:lnTo>
                <a:lnTo>
                  <a:pt x="2099" y="1717"/>
                </a:lnTo>
                <a:lnTo>
                  <a:pt x="2097" y="1711"/>
                </a:lnTo>
                <a:lnTo>
                  <a:pt x="2095" y="1707"/>
                </a:lnTo>
                <a:lnTo>
                  <a:pt x="2093" y="1705"/>
                </a:lnTo>
                <a:lnTo>
                  <a:pt x="2093" y="1705"/>
                </a:lnTo>
                <a:lnTo>
                  <a:pt x="2087" y="1705"/>
                </a:lnTo>
                <a:lnTo>
                  <a:pt x="2085" y="1705"/>
                </a:lnTo>
                <a:lnTo>
                  <a:pt x="2081" y="1705"/>
                </a:lnTo>
                <a:lnTo>
                  <a:pt x="2079" y="1705"/>
                </a:lnTo>
                <a:lnTo>
                  <a:pt x="2074" y="1705"/>
                </a:lnTo>
                <a:lnTo>
                  <a:pt x="2074" y="1702"/>
                </a:lnTo>
                <a:lnTo>
                  <a:pt x="2072" y="1702"/>
                </a:lnTo>
                <a:lnTo>
                  <a:pt x="2070" y="1702"/>
                </a:lnTo>
                <a:lnTo>
                  <a:pt x="2068" y="1698"/>
                </a:lnTo>
                <a:lnTo>
                  <a:pt x="2062" y="1696"/>
                </a:lnTo>
                <a:lnTo>
                  <a:pt x="2060" y="1694"/>
                </a:lnTo>
                <a:lnTo>
                  <a:pt x="2055" y="1692"/>
                </a:lnTo>
                <a:lnTo>
                  <a:pt x="2053" y="1688"/>
                </a:lnTo>
                <a:lnTo>
                  <a:pt x="2051" y="1688"/>
                </a:lnTo>
                <a:lnTo>
                  <a:pt x="2051" y="1684"/>
                </a:lnTo>
                <a:lnTo>
                  <a:pt x="2047" y="1684"/>
                </a:lnTo>
                <a:lnTo>
                  <a:pt x="2045" y="1682"/>
                </a:lnTo>
                <a:lnTo>
                  <a:pt x="2043" y="1679"/>
                </a:lnTo>
                <a:lnTo>
                  <a:pt x="2037" y="1677"/>
                </a:lnTo>
                <a:lnTo>
                  <a:pt x="2035" y="1675"/>
                </a:lnTo>
                <a:lnTo>
                  <a:pt x="2035" y="1675"/>
                </a:lnTo>
                <a:lnTo>
                  <a:pt x="2032" y="1673"/>
                </a:lnTo>
                <a:lnTo>
                  <a:pt x="2028" y="1673"/>
                </a:lnTo>
                <a:lnTo>
                  <a:pt x="2024" y="1671"/>
                </a:lnTo>
                <a:lnTo>
                  <a:pt x="2022" y="1671"/>
                </a:lnTo>
                <a:lnTo>
                  <a:pt x="2016" y="1673"/>
                </a:lnTo>
                <a:lnTo>
                  <a:pt x="2011" y="1673"/>
                </a:lnTo>
                <a:lnTo>
                  <a:pt x="2009" y="1673"/>
                </a:lnTo>
                <a:lnTo>
                  <a:pt x="2007" y="1673"/>
                </a:lnTo>
                <a:lnTo>
                  <a:pt x="2005" y="1673"/>
                </a:lnTo>
                <a:lnTo>
                  <a:pt x="2003" y="1671"/>
                </a:lnTo>
                <a:lnTo>
                  <a:pt x="2001" y="1671"/>
                </a:lnTo>
                <a:lnTo>
                  <a:pt x="1999" y="1671"/>
                </a:lnTo>
                <a:lnTo>
                  <a:pt x="1995" y="1671"/>
                </a:lnTo>
                <a:lnTo>
                  <a:pt x="1991" y="1669"/>
                </a:lnTo>
                <a:lnTo>
                  <a:pt x="1988" y="1669"/>
                </a:lnTo>
                <a:lnTo>
                  <a:pt x="1986" y="1667"/>
                </a:lnTo>
                <a:lnTo>
                  <a:pt x="1986" y="1667"/>
                </a:lnTo>
                <a:lnTo>
                  <a:pt x="1982" y="1665"/>
                </a:lnTo>
                <a:lnTo>
                  <a:pt x="1980" y="1665"/>
                </a:lnTo>
                <a:lnTo>
                  <a:pt x="1978" y="1665"/>
                </a:lnTo>
                <a:lnTo>
                  <a:pt x="1978" y="1667"/>
                </a:lnTo>
                <a:lnTo>
                  <a:pt x="1974" y="1667"/>
                </a:lnTo>
                <a:lnTo>
                  <a:pt x="1972" y="1669"/>
                </a:lnTo>
                <a:lnTo>
                  <a:pt x="1972" y="1669"/>
                </a:lnTo>
                <a:lnTo>
                  <a:pt x="1970" y="1669"/>
                </a:lnTo>
                <a:lnTo>
                  <a:pt x="1967" y="1671"/>
                </a:lnTo>
                <a:lnTo>
                  <a:pt x="1967" y="1671"/>
                </a:lnTo>
                <a:lnTo>
                  <a:pt x="1967" y="1669"/>
                </a:lnTo>
                <a:lnTo>
                  <a:pt x="1970" y="1669"/>
                </a:lnTo>
                <a:lnTo>
                  <a:pt x="1970" y="1667"/>
                </a:lnTo>
                <a:lnTo>
                  <a:pt x="1970" y="1667"/>
                </a:lnTo>
                <a:lnTo>
                  <a:pt x="1967" y="1667"/>
                </a:lnTo>
                <a:lnTo>
                  <a:pt x="1967" y="1667"/>
                </a:lnTo>
                <a:lnTo>
                  <a:pt x="1965" y="1667"/>
                </a:lnTo>
                <a:lnTo>
                  <a:pt x="1965" y="1671"/>
                </a:lnTo>
                <a:lnTo>
                  <a:pt x="1963" y="1673"/>
                </a:lnTo>
                <a:lnTo>
                  <a:pt x="1961" y="1675"/>
                </a:lnTo>
                <a:lnTo>
                  <a:pt x="1959" y="1677"/>
                </a:lnTo>
                <a:lnTo>
                  <a:pt x="1959" y="1675"/>
                </a:lnTo>
                <a:lnTo>
                  <a:pt x="1961" y="1671"/>
                </a:lnTo>
                <a:lnTo>
                  <a:pt x="1961" y="1669"/>
                </a:lnTo>
                <a:lnTo>
                  <a:pt x="1961" y="1669"/>
                </a:lnTo>
                <a:lnTo>
                  <a:pt x="1961" y="1667"/>
                </a:lnTo>
                <a:lnTo>
                  <a:pt x="1963" y="1667"/>
                </a:lnTo>
                <a:lnTo>
                  <a:pt x="1963" y="1665"/>
                </a:lnTo>
                <a:lnTo>
                  <a:pt x="1965" y="1665"/>
                </a:lnTo>
                <a:lnTo>
                  <a:pt x="1965" y="1665"/>
                </a:lnTo>
                <a:lnTo>
                  <a:pt x="1963" y="1663"/>
                </a:lnTo>
                <a:lnTo>
                  <a:pt x="1963" y="1663"/>
                </a:lnTo>
                <a:lnTo>
                  <a:pt x="1961" y="1663"/>
                </a:lnTo>
                <a:lnTo>
                  <a:pt x="1961" y="1665"/>
                </a:lnTo>
                <a:lnTo>
                  <a:pt x="1959" y="1665"/>
                </a:lnTo>
                <a:lnTo>
                  <a:pt x="1959" y="1663"/>
                </a:lnTo>
                <a:lnTo>
                  <a:pt x="1959" y="1663"/>
                </a:lnTo>
                <a:lnTo>
                  <a:pt x="1961" y="1663"/>
                </a:lnTo>
                <a:lnTo>
                  <a:pt x="1961" y="1663"/>
                </a:lnTo>
                <a:lnTo>
                  <a:pt x="1961" y="1661"/>
                </a:lnTo>
                <a:lnTo>
                  <a:pt x="1963" y="1661"/>
                </a:lnTo>
                <a:lnTo>
                  <a:pt x="1963" y="1658"/>
                </a:lnTo>
                <a:lnTo>
                  <a:pt x="1961" y="1658"/>
                </a:lnTo>
                <a:lnTo>
                  <a:pt x="1961" y="1656"/>
                </a:lnTo>
                <a:lnTo>
                  <a:pt x="1959" y="1656"/>
                </a:lnTo>
                <a:lnTo>
                  <a:pt x="1959" y="1656"/>
                </a:lnTo>
                <a:lnTo>
                  <a:pt x="1959" y="1656"/>
                </a:lnTo>
                <a:lnTo>
                  <a:pt x="1959" y="1656"/>
                </a:lnTo>
                <a:lnTo>
                  <a:pt x="1959" y="1654"/>
                </a:lnTo>
                <a:lnTo>
                  <a:pt x="1957" y="1654"/>
                </a:lnTo>
                <a:lnTo>
                  <a:pt x="1955" y="1652"/>
                </a:lnTo>
                <a:lnTo>
                  <a:pt x="1955" y="1652"/>
                </a:lnTo>
                <a:lnTo>
                  <a:pt x="1953" y="1652"/>
                </a:lnTo>
                <a:lnTo>
                  <a:pt x="1953" y="1654"/>
                </a:lnTo>
                <a:lnTo>
                  <a:pt x="1951" y="1656"/>
                </a:lnTo>
                <a:lnTo>
                  <a:pt x="1951" y="1656"/>
                </a:lnTo>
                <a:lnTo>
                  <a:pt x="1951" y="1654"/>
                </a:lnTo>
                <a:lnTo>
                  <a:pt x="1949" y="1650"/>
                </a:lnTo>
                <a:lnTo>
                  <a:pt x="1949" y="1650"/>
                </a:lnTo>
                <a:lnTo>
                  <a:pt x="1947" y="1650"/>
                </a:lnTo>
                <a:lnTo>
                  <a:pt x="1944" y="1650"/>
                </a:lnTo>
                <a:lnTo>
                  <a:pt x="1942" y="1648"/>
                </a:lnTo>
                <a:lnTo>
                  <a:pt x="1940" y="1648"/>
                </a:lnTo>
                <a:lnTo>
                  <a:pt x="1940" y="1648"/>
                </a:lnTo>
                <a:lnTo>
                  <a:pt x="1938" y="1646"/>
                </a:lnTo>
                <a:lnTo>
                  <a:pt x="1938" y="1646"/>
                </a:lnTo>
                <a:lnTo>
                  <a:pt x="1936" y="1646"/>
                </a:lnTo>
                <a:lnTo>
                  <a:pt x="1936" y="1646"/>
                </a:lnTo>
                <a:lnTo>
                  <a:pt x="1934" y="1646"/>
                </a:lnTo>
                <a:lnTo>
                  <a:pt x="1932" y="1646"/>
                </a:lnTo>
                <a:lnTo>
                  <a:pt x="1932" y="1644"/>
                </a:lnTo>
                <a:lnTo>
                  <a:pt x="1930" y="1644"/>
                </a:lnTo>
                <a:lnTo>
                  <a:pt x="1930" y="1642"/>
                </a:lnTo>
                <a:lnTo>
                  <a:pt x="1928" y="1642"/>
                </a:lnTo>
                <a:lnTo>
                  <a:pt x="1928" y="1642"/>
                </a:lnTo>
                <a:lnTo>
                  <a:pt x="1926" y="1642"/>
                </a:lnTo>
                <a:lnTo>
                  <a:pt x="1926" y="1642"/>
                </a:lnTo>
                <a:lnTo>
                  <a:pt x="1923" y="1642"/>
                </a:lnTo>
                <a:lnTo>
                  <a:pt x="1923" y="1640"/>
                </a:lnTo>
                <a:lnTo>
                  <a:pt x="1921" y="1640"/>
                </a:lnTo>
                <a:lnTo>
                  <a:pt x="1921" y="1640"/>
                </a:lnTo>
                <a:lnTo>
                  <a:pt x="1919" y="1642"/>
                </a:lnTo>
                <a:lnTo>
                  <a:pt x="1921" y="1642"/>
                </a:lnTo>
                <a:lnTo>
                  <a:pt x="1921" y="1642"/>
                </a:lnTo>
                <a:lnTo>
                  <a:pt x="1919" y="1642"/>
                </a:lnTo>
                <a:lnTo>
                  <a:pt x="1919" y="1642"/>
                </a:lnTo>
                <a:lnTo>
                  <a:pt x="1917" y="1642"/>
                </a:lnTo>
                <a:lnTo>
                  <a:pt x="1917" y="1642"/>
                </a:lnTo>
                <a:lnTo>
                  <a:pt x="1917" y="1642"/>
                </a:lnTo>
                <a:lnTo>
                  <a:pt x="1915" y="1642"/>
                </a:lnTo>
                <a:lnTo>
                  <a:pt x="1915" y="1642"/>
                </a:lnTo>
                <a:lnTo>
                  <a:pt x="1913" y="1642"/>
                </a:lnTo>
                <a:lnTo>
                  <a:pt x="1913" y="1642"/>
                </a:lnTo>
                <a:lnTo>
                  <a:pt x="1911" y="1642"/>
                </a:lnTo>
                <a:lnTo>
                  <a:pt x="1911" y="1642"/>
                </a:lnTo>
                <a:lnTo>
                  <a:pt x="1911" y="1642"/>
                </a:lnTo>
                <a:lnTo>
                  <a:pt x="1911" y="1642"/>
                </a:lnTo>
                <a:lnTo>
                  <a:pt x="1909" y="1644"/>
                </a:lnTo>
                <a:lnTo>
                  <a:pt x="1909" y="1644"/>
                </a:lnTo>
                <a:lnTo>
                  <a:pt x="1907" y="1646"/>
                </a:lnTo>
                <a:lnTo>
                  <a:pt x="1909" y="1646"/>
                </a:lnTo>
                <a:lnTo>
                  <a:pt x="1907" y="1648"/>
                </a:lnTo>
                <a:lnTo>
                  <a:pt x="1907" y="1648"/>
                </a:lnTo>
                <a:lnTo>
                  <a:pt x="1905" y="1650"/>
                </a:lnTo>
                <a:lnTo>
                  <a:pt x="1905" y="1652"/>
                </a:lnTo>
                <a:lnTo>
                  <a:pt x="1907" y="1652"/>
                </a:lnTo>
                <a:lnTo>
                  <a:pt x="1907" y="1652"/>
                </a:lnTo>
                <a:lnTo>
                  <a:pt x="1907" y="1652"/>
                </a:lnTo>
                <a:lnTo>
                  <a:pt x="1905" y="1654"/>
                </a:lnTo>
                <a:lnTo>
                  <a:pt x="1905" y="1654"/>
                </a:lnTo>
                <a:lnTo>
                  <a:pt x="1905" y="1652"/>
                </a:lnTo>
                <a:lnTo>
                  <a:pt x="1903" y="1652"/>
                </a:lnTo>
                <a:lnTo>
                  <a:pt x="1898" y="1656"/>
                </a:lnTo>
                <a:lnTo>
                  <a:pt x="1896" y="1658"/>
                </a:lnTo>
                <a:lnTo>
                  <a:pt x="1894" y="1658"/>
                </a:lnTo>
                <a:lnTo>
                  <a:pt x="1892" y="1665"/>
                </a:lnTo>
                <a:lnTo>
                  <a:pt x="1892" y="1667"/>
                </a:lnTo>
                <a:lnTo>
                  <a:pt x="1890" y="1669"/>
                </a:lnTo>
                <a:lnTo>
                  <a:pt x="1890" y="1669"/>
                </a:lnTo>
                <a:lnTo>
                  <a:pt x="1888" y="1669"/>
                </a:lnTo>
                <a:lnTo>
                  <a:pt x="1890" y="1669"/>
                </a:lnTo>
                <a:lnTo>
                  <a:pt x="1890" y="1667"/>
                </a:lnTo>
                <a:lnTo>
                  <a:pt x="1890" y="1665"/>
                </a:lnTo>
                <a:lnTo>
                  <a:pt x="1892" y="1663"/>
                </a:lnTo>
                <a:lnTo>
                  <a:pt x="1892" y="1658"/>
                </a:lnTo>
                <a:lnTo>
                  <a:pt x="1894" y="1656"/>
                </a:lnTo>
                <a:lnTo>
                  <a:pt x="1890" y="1658"/>
                </a:lnTo>
                <a:lnTo>
                  <a:pt x="1888" y="1658"/>
                </a:lnTo>
                <a:lnTo>
                  <a:pt x="1886" y="1658"/>
                </a:lnTo>
                <a:lnTo>
                  <a:pt x="1884" y="1658"/>
                </a:lnTo>
                <a:lnTo>
                  <a:pt x="1882" y="1658"/>
                </a:lnTo>
                <a:lnTo>
                  <a:pt x="1882" y="1658"/>
                </a:lnTo>
                <a:lnTo>
                  <a:pt x="1879" y="1658"/>
                </a:lnTo>
                <a:lnTo>
                  <a:pt x="1877" y="1661"/>
                </a:lnTo>
                <a:lnTo>
                  <a:pt x="1875" y="1658"/>
                </a:lnTo>
                <a:lnTo>
                  <a:pt x="1873" y="1656"/>
                </a:lnTo>
                <a:lnTo>
                  <a:pt x="1873" y="1656"/>
                </a:lnTo>
                <a:lnTo>
                  <a:pt x="1873" y="1656"/>
                </a:lnTo>
                <a:lnTo>
                  <a:pt x="1873" y="1654"/>
                </a:lnTo>
                <a:lnTo>
                  <a:pt x="1871" y="1652"/>
                </a:lnTo>
                <a:lnTo>
                  <a:pt x="1871" y="1650"/>
                </a:lnTo>
                <a:lnTo>
                  <a:pt x="1871" y="1650"/>
                </a:lnTo>
                <a:lnTo>
                  <a:pt x="1871" y="1648"/>
                </a:lnTo>
                <a:lnTo>
                  <a:pt x="1871" y="1648"/>
                </a:lnTo>
                <a:lnTo>
                  <a:pt x="1869" y="1648"/>
                </a:lnTo>
                <a:lnTo>
                  <a:pt x="1871" y="1646"/>
                </a:lnTo>
                <a:lnTo>
                  <a:pt x="1871" y="1646"/>
                </a:lnTo>
                <a:lnTo>
                  <a:pt x="1871" y="1644"/>
                </a:lnTo>
                <a:lnTo>
                  <a:pt x="1869" y="1646"/>
                </a:lnTo>
                <a:lnTo>
                  <a:pt x="1869" y="1646"/>
                </a:lnTo>
                <a:lnTo>
                  <a:pt x="1867" y="1648"/>
                </a:lnTo>
                <a:lnTo>
                  <a:pt x="1865" y="1648"/>
                </a:lnTo>
                <a:lnTo>
                  <a:pt x="1861" y="1650"/>
                </a:lnTo>
                <a:lnTo>
                  <a:pt x="1859" y="1652"/>
                </a:lnTo>
                <a:lnTo>
                  <a:pt x="1854" y="1654"/>
                </a:lnTo>
                <a:lnTo>
                  <a:pt x="1852" y="1654"/>
                </a:lnTo>
                <a:lnTo>
                  <a:pt x="1850" y="1654"/>
                </a:lnTo>
                <a:lnTo>
                  <a:pt x="1844" y="1654"/>
                </a:lnTo>
                <a:lnTo>
                  <a:pt x="1846" y="1652"/>
                </a:lnTo>
                <a:lnTo>
                  <a:pt x="1850" y="1650"/>
                </a:lnTo>
                <a:lnTo>
                  <a:pt x="1854" y="1652"/>
                </a:lnTo>
                <a:lnTo>
                  <a:pt x="1854" y="1650"/>
                </a:lnTo>
                <a:lnTo>
                  <a:pt x="1854" y="1650"/>
                </a:lnTo>
                <a:lnTo>
                  <a:pt x="1856" y="1648"/>
                </a:lnTo>
                <a:lnTo>
                  <a:pt x="1856" y="1648"/>
                </a:lnTo>
                <a:lnTo>
                  <a:pt x="1859" y="1646"/>
                </a:lnTo>
                <a:lnTo>
                  <a:pt x="1859" y="1644"/>
                </a:lnTo>
                <a:lnTo>
                  <a:pt x="1859" y="1642"/>
                </a:lnTo>
                <a:lnTo>
                  <a:pt x="1861" y="1640"/>
                </a:lnTo>
                <a:lnTo>
                  <a:pt x="1861" y="1638"/>
                </a:lnTo>
                <a:lnTo>
                  <a:pt x="1863" y="1638"/>
                </a:lnTo>
                <a:lnTo>
                  <a:pt x="1865" y="1633"/>
                </a:lnTo>
                <a:lnTo>
                  <a:pt x="1865" y="1633"/>
                </a:lnTo>
                <a:lnTo>
                  <a:pt x="1867" y="1631"/>
                </a:lnTo>
                <a:lnTo>
                  <a:pt x="1869" y="1629"/>
                </a:lnTo>
                <a:lnTo>
                  <a:pt x="1871" y="1629"/>
                </a:lnTo>
                <a:lnTo>
                  <a:pt x="1871" y="1629"/>
                </a:lnTo>
                <a:lnTo>
                  <a:pt x="1873" y="1627"/>
                </a:lnTo>
                <a:lnTo>
                  <a:pt x="1875" y="1625"/>
                </a:lnTo>
                <a:lnTo>
                  <a:pt x="1877" y="1623"/>
                </a:lnTo>
                <a:lnTo>
                  <a:pt x="1877" y="1621"/>
                </a:lnTo>
                <a:lnTo>
                  <a:pt x="1879" y="1619"/>
                </a:lnTo>
                <a:lnTo>
                  <a:pt x="1882" y="1617"/>
                </a:lnTo>
                <a:lnTo>
                  <a:pt x="1884" y="1617"/>
                </a:lnTo>
                <a:lnTo>
                  <a:pt x="1884" y="1614"/>
                </a:lnTo>
                <a:lnTo>
                  <a:pt x="1886" y="1614"/>
                </a:lnTo>
                <a:lnTo>
                  <a:pt x="1884" y="1612"/>
                </a:lnTo>
                <a:lnTo>
                  <a:pt x="1886" y="1610"/>
                </a:lnTo>
                <a:lnTo>
                  <a:pt x="1884" y="1608"/>
                </a:lnTo>
                <a:lnTo>
                  <a:pt x="1882" y="1606"/>
                </a:lnTo>
                <a:lnTo>
                  <a:pt x="1882" y="1606"/>
                </a:lnTo>
                <a:lnTo>
                  <a:pt x="1879" y="1606"/>
                </a:lnTo>
                <a:lnTo>
                  <a:pt x="1877" y="1604"/>
                </a:lnTo>
                <a:lnTo>
                  <a:pt x="1875" y="1604"/>
                </a:lnTo>
                <a:lnTo>
                  <a:pt x="1875" y="1602"/>
                </a:lnTo>
                <a:lnTo>
                  <a:pt x="1875" y="1602"/>
                </a:lnTo>
                <a:lnTo>
                  <a:pt x="1873" y="1600"/>
                </a:lnTo>
                <a:lnTo>
                  <a:pt x="1873" y="1600"/>
                </a:lnTo>
                <a:lnTo>
                  <a:pt x="1873" y="1600"/>
                </a:lnTo>
                <a:lnTo>
                  <a:pt x="1873" y="1600"/>
                </a:lnTo>
                <a:lnTo>
                  <a:pt x="1873" y="1598"/>
                </a:lnTo>
                <a:lnTo>
                  <a:pt x="1871" y="1596"/>
                </a:lnTo>
                <a:lnTo>
                  <a:pt x="1871" y="1593"/>
                </a:lnTo>
                <a:lnTo>
                  <a:pt x="1871" y="1593"/>
                </a:lnTo>
                <a:lnTo>
                  <a:pt x="1869" y="1587"/>
                </a:lnTo>
                <a:lnTo>
                  <a:pt x="1869" y="1583"/>
                </a:lnTo>
                <a:lnTo>
                  <a:pt x="1867" y="1579"/>
                </a:lnTo>
                <a:lnTo>
                  <a:pt x="1865" y="1573"/>
                </a:lnTo>
                <a:lnTo>
                  <a:pt x="1865" y="1570"/>
                </a:lnTo>
                <a:lnTo>
                  <a:pt x="1863" y="1568"/>
                </a:lnTo>
                <a:lnTo>
                  <a:pt x="1861" y="1568"/>
                </a:lnTo>
                <a:lnTo>
                  <a:pt x="1861" y="1570"/>
                </a:lnTo>
                <a:lnTo>
                  <a:pt x="1859" y="1573"/>
                </a:lnTo>
                <a:lnTo>
                  <a:pt x="1859" y="1573"/>
                </a:lnTo>
                <a:lnTo>
                  <a:pt x="1859" y="1573"/>
                </a:lnTo>
                <a:lnTo>
                  <a:pt x="1859" y="1570"/>
                </a:lnTo>
                <a:lnTo>
                  <a:pt x="1859" y="1570"/>
                </a:lnTo>
                <a:lnTo>
                  <a:pt x="1856" y="1566"/>
                </a:lnTo>
                <a:lnTo>
                  <a:pt x="1856" y="1564"/>
                </a:lnTo>
                <a:lnTo>
                  <a:pt x="1856" y="1564"/>
                </a:lnTo>
                <a:lnTo>
                  <a:pt x="1856" y="1566"/>
                </a:lnTo>
                <a:lnTo>
                  <a:pt x="1856" y="1568"/>
                </a:lnTo>
                <a:lnTo>
                  <a:pt x="1854" y="1568"/>
                </a:lnTo>
                <a:lnTo>
                  <a:pt x="1854" y="1568"/>
                </a:lnTo>
                <a:lnTo>
                  <a:pt x="1854" y="1568"/>
                </a:lnTo>
                <a:lnTo>
                  <a:pt x="1854" y="1568"/>
                </a:lnTo>
                <a:lnTo>
                  <a:pt x="1854" y="1566"/>
                </a:lnTo>
                <a:lnTo>
                  <a:pt x="1854" y="1564"/>
                </a:lnTo>
                <a:lnTo>
                  <a:pt x="1854" y="1564"/>
                </a:lnTo>
                <a:lnTo>
                  <a:pt x="1850" y="1562"/>
                </a:lnTo>
                <a:lnTo>
                  <a:pt x="1850" y="1562"/>
                </a:lnTo>
                <a:lnTo>
                  <a:pt x="1850" y="1562"/>
                </a:lnTo>
                <a:lnTo>
                  <a:pt x="1850" y="1560"/>
                </a:lnTo>
                <a:lnTo>
                  <a:pt x="1848" y="1560"/>
                </a:lnTo>
                <a:lnTo>
                  <a:pt x="1844" y="1556"/>
                </a:lnTo>
                <a:lnTo>
                  <a:pt x="1842" y="1554"/>
                </a:lnTo>
                <a:lnTo>
                  <a:pt x="1835" y="1552"/>
                </a:lnTo>
                <a:lnTo>
                  <a:pt x="1833" y="1552"/>
                </a:lnTo>
                <a:lnTo>
                  <a:pt x="1827" y="1547"/>
                </a:lnTo>
                <a:lnTo>
                  <a:pt x="1827" y="1547"/>
                </a:lnTo>
                <a:lnTo>
                  <a:pt x="1825" y="1549"/>
                </a:lnTo>
                <a:lnTo>
                  <a:pt x="1825" y="1554"/>
                </a:lnTo>
                <a:lnTo>
                  <a:pt x="1823" y="1554"/>
                </a:lnTo>
                <a:lnTo>
                  <a:pt x="1825" y="1552"/>
                </a:lnTo>
                <a:lnTo>
                  <a:pt x="1825" y="1552"/>
                </a:lnTo>
                <a:lnTo>
                  <a:pt x="1825" y="1549"/>
                </a:lnTo>
                <a:lnTo>
                  <a:pt x="1825" y="1547"/>
                </a:lnTo>
                <a:lnTo>
                  <a:pt x="1823" y="1547"/>
                </a:lnTo>
                <a:lnTo>
                  <a:pt x="1821" y="1545"/>
                </a:lnTo>
                <a:lnTo>
                  <a:pt x="1812" y="1545"/>
                </a:lnTo>
                <a:lnTo>
                  <a:pt x="1808" y="1545"/>
                </a:lnTo>
                <a:lnTo>
                  <a:pt x="1806" y="1545"/>
                </a:lnTo>
                <a:lnTo>
                  <a:pt x="1802" y="1545"/>
                </a:lnTo>
                <a:lnTo>
                  <a:pt x="1800" y="1545"/>
                </a:lnTo>
                <a:lnTo>
                  <a:pt x="1798" y="1547"/>
                </a:lnTo>
                <a:lnTo>
                  <a:pt x="1798" y="1547"/>
                </a:lnTo>
                <a:lnTo>
                  <a:pt x="1798" y="1549"/>
                </a:lnTo>
                <a:lnTo>
                  <a:pt x="1798" y="1547"/>
                </a:lnTo>
                <a:lnTo>
                  <a:pt x="1794" y="1547"/>
                </a:lnTo>
                <a:lnTo>
                  <a:pt x="1789" y="1545"/>
                </a:lnTo>
                <a:lnTo>
                  <a:pt x="1783" y="1545"/>
                </a:lnTo>
                <a:lnTo>
                  <a:pt x="1781" y="1545"/>
                </a:lnTo>
                <a:lnTo>
                  <a:pt x="1781" y="1547"/>
                </a:lnTo>
                <a:lnTo>
                  <a:pt x="1781" y="1549"/>
                </a:lnTo>
                <a:lnTo>
                  <a:pt x="1779" y="1549"/>
                </a:lnTo>
                <a:lnTo>
                  <a:pt x="1779" y="1552"/>
                </a:lnTo>
                <a:lnTo>
                  <a:pt x="1779" y="1552"/>
                </a:lnTo>
                <a:lnTo>
                  <a:pt x="1779" y="1552"/>
                </a:lnTo>
                <a:lnTo>
                  <a:pt x="1779" y="1547"/>
                </a:lnTo>
                <a:lnTo>
                  <a:pt x="1779" y="1543"/>
                </a:lnTo>
                <a:lnTo>
                  <a:pt x="1779" y="1543"/>
                </a:lnTo>
                <a:lnTo>
                  <a:pt x="1777" y="1541"/>
                </a:lnTo>
                <a:lnTo>
                  <a:pt x="1775" y="1541"/>
                </a:lnTo>
                <a:lnTo>
                  <a:pt x="1773" y="1539"/>
                </a:lnTo>
                <a:lnTo>
                  <a:pt x="1771" y="1537"/>
                </a:lnTo>
                <a:lnTo>
                  <a:pt x="1768" y="1533"/>
                </a:lnTo>
                <a:lnTo>
                  <a:pt x="1766" y="1533"/>
                </a:lnTo>
                <a:lnTo>
                  <a:pt x="1764" y="1533"/>
                </a:lnTo>
                <a:lnTo>
                  <a:pt x="1762" y="1533"/>
                </a:lnTo>
                <a:lnTo>
                  <a:pt x="1762" y="1533"/>
                </a:lnTo>
                <a:lnTo>
                  <a:pt x="1760" y="1535"/>
                </a:lnTo>
                <a:lnTo>
                  <a:pt x="1760" y="1537"/>
                </a:lnTo>
                <a:lnTo>
                  <a:pt x="1758" y="1539"/>
                </a:lnTo>
                <a:lnTo>
                  <a:pt x="1758" y="1539"/>
                </a:lnTo>
                <a:lnTo>
                  <a:pt x="1758" y="1537"/>
                </a:lnTo>
                <a:lnTo>
                  <a:pt x="1758" y="1535"/>
                </a:lnTo>
                <a:lnTo>
                  <a:pt x="1758" y="1533"/>
                </a:lnTo>
                <a:lnTo>
                  <a:pt x="1760" y="1531"/>
                </a:lnTo>
                <a:lnTo>
                  <a:pt x="1760" y="1526"/>
                </a:lnTo>
                <a:lnTo>
                  <a:pt x="1760" y="1524"/>
                </a:lnTo>
                <a:lnTo>
                  <a:pt x="1758" y="1522"/>
                </a:lnTo>
                <a:lnTo>
                  <a:pt x="1758" y="1522"/>
                </a:lnTo>
                <a:lnTo>
                  <a:pt x="1756" y="1520"/>
                </a:lnTo>
                <a:lnTo>
                  <a:pt x="1750" y="1516"/>
                </a:lnTo>
                <a:lnTo>
                  <a:pt x="1745" y="1512"/>
                </a:lnTo>
                <a:lnTo>
                  <a:pt x="1743" y="1512"/>
                </a:lnTo>
                <a:lnTo>
                  <a:pt x="1743" y="1510"/>
                </a:lnTo>
                <a:lnTo>
                  <a:pt x="1741" y="1512"/>
                </a:lnTo>
                <a:lnTo>
                  <a:pt x="1741" y="1512"/>
                </a:lnTo>
                <a:lnTo>
                  <a:pt x="1741" y="1512"/>
                </a:lnTo>
                <a:lnTo>
                  <a:pt x="1739" y="1508"/>
                </a:lnTo>
                <a:lnTo>
                  <a:pt x="1739" y="1508"/>
                </a:lnTo>
                <a:lnTo>
                  <a:pt x="1737" y="1508"/>
                </a:lnTo>
                <a:lnTo>
                  <a:pt x="1733" y="1508"/>
                </a:lnTo>
                <a:lnTo>
                  <a:pt x="1733" y="1508"/>
                </a:lnTo>
                <a:lnTo>
                  <a:pt x="1731" y="1508"/>
                </a:lnTo>
                <a:lnTo>
                  <a:pt x="1727" y="1508"/>
                </a:lnTo>
                <a:lnTo>
                  <a:pt x="1727" y="1508"/>
                </a:lnTo>
                <a:lnTo>
                  <a:pt x="1724" y="1510"/>
                </a:lnTo>
                <a:lnTo>
                  <a:pt x="1720" y="1510"/>
                </a:lnTo>
                <a:lnTo>
                  <a:pt x="1720" y="1510"/>
                </a:lnTo>
                <a:lnTo>
                  <a:pt x="1718" y="1510"/>
                </a:lnTo>
                <a:lnTo>
                  <a:pt x="1716" y="1508"/>
                </a:lnTo>
                <a:lnTo>
                  <a:pt x="1716" y="1508"/>
                </a:lnTo>
                <a:lnTo>
                  <a:pt x="1720" y="1508"/>
                </a:lnTo>
                <a:lnTo>
                  <a:pt x="1722" y="1505"/>
                </a:lnTo>
                <a:lnTo>
                  <a:pt x="1722" y="1503"/>
                </a:lnTo>
                <a:lnTo>
                  <a:pt x="1722" y="1503"/>
                </a:lnTo>
                <a:lnTo>
                  <a:pt x="1722" y="1501"/>
                </a:lnTo>
                <a:lnTo>
                  <a:pt x="1722" y="1501"/>
                </a:lnTo>
                <a:lnTo>
                  <a:pt x="1722" y="1501"/>
                </a:lnTo>
                <a:lnTo>
                  <a:pt x="1724" y="1499"/>
                </a:lnTo>
                <a:lnTo>
                  <a:pt x="1724" y="1499"/>
                </a:lnTo>
                <a:lnTo>
                  <a:pt x="1727" y="1497"/>
                </a:lnTo>
                <a:lnTo>
                  <a:pt x="1727" y="1497"/>
                </a:lnTo>
                <a:lnTo>
                  <a:pt x="1727" y="1495"/>
                </a:lnTo>
                <a:lnTo>
                  <a:pt x="1724" y="1493"/>
                </a:lnTo>
                <a:lnTo>
                  <a:pt x="1720" y="1493"/>
                </a:lnTo>
                <a:lnTo>
                  <a:pt x="1720" y="1493"/>
                </a:lnTo>
                <a:lnTo>
                  <a:pt x="1716" y="1489"/>
                </a:lnTo>
                <a:lnTo>
                  <a:pt x="1716" y="1489"/>
                </a:lnTo>
                <a:lnTo>
                  <a:pt x="1714" y="1491"/>
                </a:lnTo>
                <a:lnTo>
                  <a:pt x="1712" y="1491"/>
                </a:lnTo>
                <a:lnTo>
                  <a:pt x="1714" y="1491"/>
                </a:lnTo>
                <a:lnTo>
                  <a:pt x="1714" y="1491"/>
                </a:lnTo>
                <a:lnTo>
                  <a:pt x="1714" y="1493"/>
                </a:lnTo>
                <a:lnTo>
                  <a:pt x="1714" y="1493"/>
                </a:lnTo>
                <a:lnTo>
                  <a:pt x="1712" y="1491"/>
                </a:lnTo>
                <a:lnTo>
                  <a:pt x="1712" y="1491"/>
                </a:lnTo>
                <a:lnTo>
                  <a:pt x="1712" y="1491"/>
                </a:lnTo>
                <a:lnTo>
                  <a:pt x="1712" y="1489"/>
                </a:lnTo>
                <a:lnTo>
                  <a:pt x="1710" y="1489"/>
                </a:lnTo>
                <a:lnTo>
                  <a:pt x="1708" y="1487"/>
                </a:lnTo>
                <a:lnTo>
                  <a:pt x="1708" y="1487"/>
                </a:lnTo>
                <a:lnTo>
                  <a:pt x="1708" y="1487"/>
                </a:lnTo>
                <a:lnTo>
                  <a:pt x="1708" y="1489"/>
                </a:lnTo>
                <a:lnTo>
                  <a:pt x="1708" y="1489"/>
                </a:lnTo>
                <a:lnTo>
                  <a:pt x="1708" y="1491"/>
                </a:lnTo>
                <a:lnTo>
                  <a:pt x="1708" y="1489"/>
                </a:lnTo>
                <a:lnTo>
                  <a:pt x="1708" y="1489"/>
                </a:lnTo>
                <a:lnTo>
                  <a:pt x="1706" y="1489"/>
                </a:lnTo>
                <a:lnTo>
                  <a:pt x="1706" y="1491"/>
                </a:lnTo>
                <a:lnTo>
                  <a:pt x="1706" y="1491"/>
                </a:lnTo>
                <a:lnTo>
                  <a:pt x="1706" y="1491"/>
                </a:lnTo>
                <a:lnTo>
                  <a:pt x="1706" y="1491"/>
                </a:lnTo>
                <a:lnTo>
                  <a:pt x="1703" y="1489"/>
                </a:lnTo>
                <a:lnTo>
                  <a:pt x="1701" y="1484"/>
                </a:lnTo>
                <a:lnTo>
                  <a:pt x="1701" y="1484"/>
                </a:lnTo>
                <a:lnTo>
                  <a:pt x="1701" y="1484"/>
                </a:lnTo>
                <a:lnTo>
                  <a:pt x="1701" y="1484"/>
                </a:lnTo>
                <a:lnTo>
                  <a:pt x="1701" y="1484"/>
                </a:lnTo>
                <a:lnTo>
                  <a:pt x="1699" y="1487"/>
                </a:lnTo>
                <a:lnTo>
                  <a:pt x="1699" y="1487"/>
                </a:lnTo>
                <a:lnTo>
                  <a:pt x="1699" y="1487"/>
                </a:lnTo>
                <a:lnTo>
                  <a:pt x="1699" y="1484"/>
                </a:lnTo>
                <a:lnTo>
                  <a:pt x="1699" y="1482"/>
                </a:lnTo>
                <a:lnTo>
                  <a:pt x="1699" y="1482"/>
                </a:lnTo>
                <a:lnTo>
                  <a:pt x="1697" y="1482"/>
                </a:lnTo>
                <a:lnTo>
                  <a:pt x="1697" y="1482"/>
                </a:lnTo>
                <a:lnTo>
                  <a:pt x="1697" y="1480"/>
                </a:lnTo>
                <a:lnTo>
                  <a:pt x="1697" y="1480"/>
                </a:lnTo>
                <a:lnTo>
                  <a:pt x="1697" y="1480"/>
                </a:lnTo>
                <a:lnTo>
                  <a:pt x="1699" y="1478"/>
                </a:lnTo>
                <a:lnTo>
                  <a:pt x="1703" y="1478"/>
                </a:lnTo>
                <a:lnTo>
                  <a:pt x="1706" y="1478"/>
                </a:lnTo>
                <a:lnTo>
                  <a:pt x="1710" y="1478"/>
                </a:lnTo>
                <a:lnTo>
                  <a:pt x="1710" y="1478"/>
                </a:lnTo>
                <a:lnTo>
                  <a:pt x="1712" y="1476"/>
                </a:lnTo>
                <a:lnTo>
                  <a:pt x="1706" y="1476"/>
                </a:lnTo>
                <a:lnTo>
                  <a:pt x="1699" y="1476"/>
                </a:lnTo>
                <a:lnTo>
                  <a:pt x="1695" y="1476"/>
                </a:lnTo>
                <a:lnTo>
                  <a:pt x="1695" y="1476"/>
                </a:lnTo>
                <a:lnTo>
                  <a:pt x="1693" y="1476"/>
                </a:lnTo>
                <a:lnTo>
                  <a:pt x="1689" y="1478"/>
                </a:lnTo>
                <a:lnTo>
                  <a:pt x="1683" y="1478"/>
                </a:lnTo>
                <a:lnTo>
                  <a:pt x="1678" y="1478"/>
                </a:lnTo>
                <a:lnTo>
                  <a:pt x="1676" y="1478"/>
                </a:lnTo>
                <a:lnTo>
                  <a:pt x="1676" y="1480"/>
                </a:lnTo>
                <a:lnTo>
                  <a:pt x="1678" y="1478"/>
                </a:lnTo>
                <a:lnTo>
                  <a:pt x="1683" y="1478"/>
                </a:lnTo>
                <a:lnTo>
                  <a:pt x="1685" y="1480"/>
                </a:lnTo>
                <a:lnTo>
                  <a:pt x="1685" y="1480"/>
                </a:lnTo>
                <a:lnTo>
                  <a:pt x="1683" y="1480"/>
                </a:lnTo>
                <a:lnTo>
                  <a:pt x="1678" y="1480"/>
                </a:lnTo>
                <a:lnTo>
                  <a:pt x="1668" y="1487"/>
                </a:lnTo>
                <a:lnTo>
                  <a:pt x="1668" y="1487"/>
                </a:lnTo>
                <a:lnTo>
                  <a:pt x="1666" y="1487"/>
                </a:lnTo>
                <a:lnTo>
                  <a:pt x="1664" y="1487"/>
                </a:lnTo>
                <a:lnTo>
                  <a:pt x="1662" y="1484"/>
                </a:lnTo>
                <a:lnTo>
                  <a:pt x="1659" y="1484"/>
                </a:lnTo>
                <a:lnTo>
                  <a:pt x="1657" y="1484"/>
                </a:lnTo>
                <a:lnTo>
                  <a:pt x="1653" y="1482"/>
                </a:lnTo>
                <a:lnTo>
                  <a:pt x="1651" y="1480"/>
                </a:lnTo>
                <a:lnTo>
                  <a:pt x="1651" y="1480"/>
                </a:lnTo>
                <a:lnTo>
                  <a:pt x="1649" y="1478"/>
                </a:lnTo>
                <a:lnTo>
                  <a:pt x="1649" y="1478"/>
                </a:lnTo>
                <a:lnTo>
                  <a:pt x="1636" y="1478"/>
                </a:lnTo>
                <a:lnTo>
                  <a:pt x="1634" y="1478"/>
                </a:lnTo>
                <a:lnTo>
                  <a:pt x="1628" y="1480"/>
                </a:lnTo>
                <a:lnTo>
                  <a:pt x="1624" y="1480"/>
                </a:lnTo>
                <a:lnTo>
                  <a:pt x="1620" y="1480"/>
                </a:lnTo>
                <a:lnTo>
                  <a:pt x="1620" y="1478"/>
                </a:lnTo>
                <a:lnTo>
                  <a:pt x="1618" y="1478"/>
                </a:lnTo>
                <a:lnTo>
                  <a:pt x="1618" y="1476"/>
                </a:lnTo>
                <a:lnTo>
                  <a:pt x="1620" y="1474"/>
                </a:lnTo>
                <a:lnTo>
                  <a:pt x="1618" y="1474"/>
                </a:lnTo>
                <a:lnTo>
                  <a:pt x="1618" y="1472"/>
                </a:lnTo>
                <a:lnTo>
                  <a:pt x="1618" y="1470"/>
                </a:lnTo>
                <a:lnTo>
                  <a:pt x="1613" y="1468"/>
                </a:lnTo>
                <a:lnTo>
                  <a:pt x="1611" y="1466"/>
                </a:lnTo>
                <a:lnTo>
                  <a:pt x="1607" y="1466"/>
                </a:lnTo>
                <a:lnTo>
                  <a:pt x="1605" y="1466"/>
                </a:lnTo>
                <a:lnTo>
                  <a:pt x="1601" y="1466"/>
                </a:lnTo>
                <a:lnTo>
                  <a:pt x="1601" y="1466"/>
                </a:lnTo>
                <a:lnTo>
                  <a:pt x="1599" y="1466"/>
                </a:lnTo>
                <a:lnTo>
                  <a:pt x="1599" y="1463"/>
                </a:lnTo>
                <a:lnTo>
                  <a:pt x="1597" y="1463"/>
                </a:lnTo>
                <a:lnTo>
                  <a:pt x="1597" y="1461"/>
                </a:lnTo>
                <a:lnTo>
                  <a:pt x="1597" y="1457"/>
                </a:lnTo>
                <a:lnTo>
                  <a:pt x="1597" y="1457"/>
                </a:lnTo>
                <a:lnTo>
                  <a:pt x="1595" y="1457"/>
                </a:lnTo>
                <a:lnTo>
                  <a:pt x="1595" y="1455"/>
                </a:lnTo>
                <a:lnTo>
                  <a:pt x="1592" y="1455"/>
                </a:lnTo>
                <a:lnTo>
                  <a:pt x="1590" y="1457"/>
                </a:lnTo>
                <a:lnTo>
                  <a:pt x="1590" y="1457"/>
                </a:lnTo>
                <a:lnTo>
                  <a:pt x="1590" y="1459"/>
                </a:lnTo>
                <a:lnTo>
                  <a:pt x="1590" y="1461"/>
                </a:lnTo>
                <a:lnTo>
                  <a:pt x="1590" y="1463"/>
                </a:lnTo>
                <a:lnTo>
                  <a:pt x="1590" y="1463"/>
                </a:lnTo>
                <a:lnTo>
                  <a:pt x="1595" y="1463"/>
                </a:lnTo>
                <a:lnTo>
                  <a:pt x="1597" y="1463"/>
                </a:lnTo>
                <a:lnTo>
                  <a:pt x="1597" y="1466"/>
                </a:lnTo>
                <a:lnTo>
                  <a:pt x="1597" y="1466"/>
                </a:lnTo>
                <a:lnTo>
                  <a:pt x="1595" y="1466"/>
                </a:lnTo>
                <a:lnTo>
                  <a:pt x="1592" y="1466"/>
                </a:lnTo>
                <a:lnTo>
                  <a:pt x="1592" y="1466"/>
                </a:lnTo>
                <a:lnTo>
                  <a:pt x="1590" y="1466"/>
                </a:lnTo>
                <a:lnTo>
                  <a:pt x="1590" y="1468"/>
                </a:lnTo>
                <a:lnTo>
                  <a:pt x="1586" y="1470"/>
                </a:lnTo>
                <a:lnTo>
                  <a:pt x="1582" y="1470"/>
                </a:lnTo>
                <a:lnTo>
                  <a:pt x="1576" y="1472"/>
                </a:lnTo>
                <a:lnTo>
                  <a:pt x="1571" y="1474"/>
                </a:lnTo>
                <a:lnTo>
                  <a:pt x="1571" y="1474"/>
                </a:lnTo>
                <a:lnTo>
                  <a:pt x="1571" y="1476"/>
                </a:lnTo>
                <a:lnTo>
                  <a:pt x="1571" y="1478"/>
                </a:lnTo>
                <a:lnTo>
                  <a:pt x="1571" y="1480"/>
                </a:lnTo>
                <a:lnTo>
                  <a:pt x="1571" y="1480"/>
                </a:lnTo>
                <a:lnTo>
                  <a:pt x="1574" y="1482"/>
                </a:lnTo>
                <a:lnTo>
                  <a:pt x="1576" y="1484"/>
                </a:lnTo>
                <a:lnTo>
                  <a:pt x="1576" y="1487"/>
                </a:lnTo>
                <a:lnTo>
                  <a:pt x="1578" y="1489"/>
                </a:lnTo>
                <a:lnTo>
                  <a:pt x="1578" y="1491"/>
                </a:lnTo>
                <a:lnTo>
                  <a:pt x="1578" y="1495"/>
                </a:lnTo>
                <a:lnTo>
                  <a:pt x="1578" y="1497"/>
                </a:lnTo>
                <a:lnTo>
                  <a:pt x="1576" y="1499"/>
                </a:lnTo>
                <a:lnTo>
                  <a:pt x="1576" y="1499"/>
                </a:lnTo>
                <a:lnTo>
                  <a:pt x="1576" y="1499"/>
                </a:lnTo>
                <a:lnTo>
                  <a:pt x="1571" y="1501"/>
                </a:lnTo>
                <a:lnTo>
                  <a:pt x="1569" y="1501"/>
                </a:lnTo>
                <a:lnTo>
                  <a:pt x="1569" y="1501"/>
                </a:lnTo>
                <a:lnTo>
                  <a:pt x="1569" y="1499"/>
                </a:lnTo>
                <a:lnTo>
                  <a:pt x="1567" y="1497"/>
                </a:lnTo>
                <a:lnTo>
                  <a:pt x="1567" y="1497"/>
                </a:lnTo>
                <a:lnTo>
                  <a:pt x="1567" y="1497"/>
                </a:lnTo>
                <a:lnTo>
                  <a:pt x="1567" y="1495"/>
                </a:lnTo>
                <a:lnTo>
                  <a:pt x="1565" y="1493"/>
                </a:lnTo>
                <a:lnTo>
                  <a:pt x="1565" y="1493"/>
                </a:lnTo>
                <a:lnTo>
                  <a:pt x="1563" y="1491"/>
                </a:lnTo>
                <a:lnTo>
                  <a:pt x="1565" y="1487"/>
                </a:lnTo>
                <a:lnTo>
                  <a:pt x="1567" y="1484"/>
                </a:lnTo>
                <a:lnTo>
                  <a:pt x="1567" y="1482"/>
                </a:lnTo>
                <a:lnTo>
                  <a:pt x="1569" y="1480"/>
                </a:lnTo>
                <a:lnTo>
                  <a:pt x="1571" y="1478"/>
                </a:lnTo>
                <a:lnTo>
                  <a:pt x="1571" y="1476"/>
                </a:lnTo>
                <a:lnTo>
                  <a:pt x="1569" y="1474"/>
                </a:lnTo>
                <a:lnTo>
                  <a:pt x="1569" y="1472"/>
                </a:lnTo>
                <a:lnTo>
                  <a:pt x="1569" y="1472"/>
                </a:lnTo>
                <a:lnTo>
                  <a:pt x="1569" y="1472"/>
                </a:lnTo>
                <a:lnTo>
                  <a:pt x="1567" y="1470"/>
                </a:lnTo>
                <a:lnTo>
                  <a:pt x="1567" y="1470"/>
                </a:lnTo>
                <a:lnTo>
                  <a:pt x="1565" y="1466"/>
                </a:lnTo>
                <a:lnTo>
                  <a:pt x="1565" y="1466"/>
                </a:lnTo>
                <a:lnTo>
                  <a:pt x="1565" y="1463"/>
                </a:lnTo>
                <a:lnTo>
                  <a:pt x="1565" y="1463"/>
                </a:lnTo>
                <a:lnTo>
                  <a:pt x="1567" y="1463"/>
                </a:lnTo>
                <a:lnTo>
                  <a:pt x="1571" y="1461"/>
                </a:lnTo>
                <a:lnTo>
                  <a:pt x="1574" y="1461"/>
                </a:lnTo>
                <a:lnTo>
                  <a:pt x="1574" y="1461"/>
                </a:lnTo>
                <a:lnTo>
                  <a:pt x="1574" y="1459"/>
                </a:lnTo>
                <a:lnTo>
                  <a:pt x="1576" y="1459"/>
                </a:lnTo>
                <a:lnTo>
                  <a:pt x="1578" y="1457"/>
                </a:lnTo>
                <a:lnTo>
                  <a:pt x="1578" y="1455"/>
                </a:lnTo>
                <a:lnTo>
                  <a:pt x="1576" y="1453"/>
                </a:lnTo>
                <a:lnTo>
                  <a:pt x="1571" y="1451"/>
                </a:lnTo>
                <a:lnTo>
                  <a:pt x="1571" y="1451"/>
                </a:lnTo>
                <a:lnTo>
                  <a:pt x="1569" y="1451"/>
                </a:lnTo>
                <a:lnTo>
                  <a:pt x="1565" y="1453"/>
                </a:lnTo>
                <a:lnTo>
                  <a:pt x="1565" y="1455"/>
                </a:lnTo>
                <a:lnTo>
                  <a:pt x="1565" y="1455"/>
                </a:lnTo>
                <a:lnTo>
                  <a:pt x="1563" y="1455"/>
                </a:lnTo>
                <a:lnTo>
                  <a:pt x="1563" y="1455"/>
                </a:lnTo>
                <a:lnTo>
                  <a:pt x="1563" y="1457"/>
                </a:lnTo>
                <a:lnTo>
                  <a:pt x="1561" y="1459"/>
                </a:lnTo>
                <a:lnTo>
                  <a:pt x="1559" y="1461"/>
                </a:lnTo>
                <a:lnTo>
                  <a:pt x="1555" y="1461"/>
                </a:lnTo>
                <a:lnTo>
                  <a:pt x="1546" y="1468"/>
                </a:lnTo>
                <a:lnTo>
                  <a:pt x="1540" y="1468"/>
                </a:lnTo>
                <a:lnTo>
                  <a:pt x="1538" y="1468"/>
                </a:lnTo>
                <a:lnTo>
                  <a:pt x="1538" y="1468"/>
                </a:lnTo>
                <a:lnTo>
                  <a:pt x="1534" y="1468"/>
                </a:lnTo>
                <a:lnTo>
                  <a:pt x="1534" y="1468"/>
                </a:lnTo>
                <a:lnTo>
                  <a:pt x="1534" y="1470"/>
                </a:lnTo>
                <a:lnTo>
                  <a:pt x="1532" y="1472"/>
                </a:lnTo>
                <a:lnTo>
                  <a:pt x="1532" y="1474"/>
                </a:lnTo>
                <a:lnTo>
                  <a:pt x="1530" y="1476"/>
                </a:lnTo>
                <a:lnTo>
                  <a:pt x="1530" y="1476"/>
                </a:lnTo>
                <a:lnTo>
                  <a:pt x="1530" y="1476"/>
                </a:lnTo>
                <a:lnTo>
                  <a:pt x="1527" y="1474"/>
                </a:lnTo>
                <a:lnTo>
                  <a:pt x="1527" y="1474"/>
                </a:lnTo>
                <a:lnTo>
                  <a:pt x="1530" y="1474"/>
                </a:lnTo>
                <a:lnTo>
                  <a:pt x="1530" y="1474"/>
                </a:lnTo>
                <a:lnTo>
                  <a:pt x="1532" y="1472"/>
                </a:lnTo>
                <a:lnTo>
                  <a:pt x="1530" y="1472"/>
                </a:lnTo>
                <a:lnTo>
                  <a:pt x="1523" y="1472"/>
                </a:lnTo>
                <a:lnTo>
                  <a:pt x="1523" y="1472"/>
                </a:lnTo>
                <a:lnTo>
                  <a:pt x="1519" y="1474"/>
                </a:lnTo>
                <a:lnTo>
                  <a:pt x="1517" y="1476"/>
                </a:lnTo>
                <a:lnTo>
                  <a:pt x="1517" y="1476"/>
                </a:lnTo>
                <a:lnTo>
                  <a:pt x="1515" y="1478"/>
                </a:lnTo>
                <a:lnTo>
                  <a:pt x="1515" y="1480"/>
                </a:lnTo>
                <a:lnTo>
                  <a:pt x="1513" y="1482"/>
                </a:lnTo>
                <a:lnTo>
                  <a:pt x="1511" y="1484"/>
                </a:lnTo>
                <a:lnTo>
                  <a:pt x="1511" y="1484"/>
                </a:lnTo>
                <a:lnTo>
                  <a:pt x="1513" y="1484"/>
                </a:lnTo>
                <a:lnTo>
                  <a:pt x="1513" y="1484"/>
                </a:lnTo>
                <a:lnTo>
                  <a:pt x="1513" y="1484"/>
                </a:lnTo>
                <a:lnTo>
                  <a:pt x="1513" y="1484"/>
                </a:lnTo>
                <a:lnTo>
                  <a:pt x="1513" y="1487"/>
                </a:lnTo>
                <a:lnTo>
                  <a:pt x="1513" y="1489"/>
                </a:lnTo>
                <a:lnTo>
                  <a:pt x="1511" y="1491"/>
                </a:lnTo>
                <a:lnTo>
                  <a:pt x="1513" y="1493"/>
                </a:lnTo>
                <a:lnTo>
                  <a:pt x="1513" y="1493"/>
                </a:lnTo>
                <a:lnTo>
                  <a:pt x="1513" y="1495"/>
                </a:lnTo>
                <a:lnTo>
                  <a:pt x="1511" y="1495"/>
                </a:lnTo>
                <a:lnTo>
                  <a:pt x="1509" y="1495"/>
                </a:lnTo>
                <a:lnTo>
                  <a:pt x="1507" y="1497"/>
                </a:lnTo>
                <a:lnTo>
                  <a:pt x="1504" y="1497"/>
                </a:lnTo>
                <a:lnTo>
                  <a:pt x="1502" y="1501"/>
                </a:lnTo>
                <a:lnTo>
                  <a:pt x="1496" y="1505"/>
                </a:lnTo>
                <a:lnTo>
                  <a:pt x="1496" y="1508"/>
                </a:lnTo>
                <a:lnTo>
                  <a:pt x="1494" y="1508"/>
                </a:lnTo>
                <a:lnTo>
                  <a:pt x="1494" y="1508"/>
                </a:lnTo>
                <a:lnTo>
                  <a:pt x="1494" y="1510"/>
                </a:lnTo>
                <a:lnTo>
                  <a:pt x="1494" y="1510"/>
                </a:lnTo>
                <a:lnTo>
                  <a:pt x="1496" y="1512"/>
                </a:lnTo>
                <a:lnTo>
                  <a:pt x="1496" y="1516"/>
                </a:lnTo>
                <a:lnTo>
                  <a:pt x="1496" y="1518"/>
                </a:lnTo>
                <a:lnTo>
                  <a:pt x="1494" y="1518"/>
                </a:lnTo>
                <a:lnTo>
                  <a:pt x="1494" y="1516"/>
                </a:lnTo>
                <a:lnTo>
                  <a:pt x="1494" y="1516"/>
                </a:lnTo>
                <a:lnTo>
                  <a:pt x="1494" y="1516"/>
                </a:lnTo>
                <a:lnTo>
                  <a:pt x="1494" y="1516"/>
                </a:lnTo>
                <a:lnTo>
                  <a:pt x="1494" y="1514"/>
                </a:lnTo>
                <a:lnTo>
                  <a:pt x="1494" y="1514"/>
                </a:lnTo>
                <a:lnTo>
                  <a:pt x="1494" y="1514"/>
                </a:lnTo>
                <a:lnTo>
                  <a:pt x="1492" y="1512"/>
                </a:lnTo>
                <a:lnTo>
                  <a:pt x="1490" y="1510"/>
                </a:lnTo>
                <a:lnTo>
                  <a:pt x="1488" y="1510"/>
                </a:lnTo>
                <a:lnTo>
                  <a:pt x="1488" y="1508"/>
                </a:lnTo>
                <a:lnTo>
                  <a:pt x="1488" y="1508"/>
                </a:lnTo>
                <a:lnTo>
                  <a:pt x="1481" y="1503"/>
                </a:lnTo>
                <a:lnTo>
                  <a:pt x="1479" y="1501"/>
                </a:lnTo>
                <a:lnTo>
                  <a:pt x="1477" y="1499"/>
                </a:lnTo>
                <a:lnTo>
                  <a:pt x="1471" y="1495"/>
                </a:lnTo>
                <a:lnTo>
                  <a:pt x="1467" y="1495"/>
                </a:lnTo>
                <a:lnTo>
                  <a:pt x="1465" y="1495"/>
                </a:lnTo>
                <a:lnTo>
                  <a:pt x="1465" y="1495"/>
                </a:lnTo>
                <a:lnTo>
                  <a:pt x="1463" y="1495"/>
                </a:lnTo>
                <a:lnTo>
                  <a:pt x="1463" y="1493"/>
                </a:lnTo>
                <a:lnTo>
                  <a:pt x="1460" y="1495"/>
                </a:lnTo>
                <a:lnTo>
                  <a:pt x="1458" y="1493"/>
                </a:lnTo>
                <a:lnTo>
                  <a:pt x="1454" y="1493"/>
                </a:lnTo>
                <a:lnTo>
                  <a:pt x="1454" y="1493"/>
                </a:lnTo>
                <a:lnTo>
                  <a:pt x="1452" y="1495"/>
                </a:lnTo>
                <a:lnTo>
                  <a:pt x="1450" y="1497"/>
                </a:lnTo>
                <a:lnTo>
                  <a:pt x="1450" y="1497"/>
                </a:lnTo>
                <a:lnTo>
                  <a:pt x="1450" y="1497"/>
                </a:lnTo>
                <a:lnTo>
                  <a:pt x="1448" y="1499"/>
                </a:lnTo>
                <a:lnTo>
                  <a:pt x="1442" y="1501"/>
                </a:lnTo>
                <a:lnTo>
                  <a:pt x="1439" y="1501"/>
                </a:lnTo>
                <a:lnTo>
                  <a:pt x="1437" y="1503"/>
                </a:lnTo>
                <a:lnTo>
                  <a:pt x="1433" y="1503"/>
                </a:lnTo>
                <a:lnTo>
                  <a:pt x="1431" y="1505"/>
                </a:lnTo>
                <a:lnTo>
                  <a:pt x="1429" y="1505"/>
                </a:lnTo>
                <a:lnTo>
                  <a:pt x="1427" y="1503"/>
                </a:lnTo>
                <a:lnTo>
                  <a:pt x="1425" y="1501"/>
                </a:lnTo>
                <a:lnTo>
                  <a:pt x="1423" y="1501"/>
                </a:lnTo>
                <a:lnTo>
                  <a:pt x="1423" y="1499"/>
                </a:lnTo>
                <a:lnTo>
                  <a:pt x="1421" y="1499"/>
                </a:lnTo>
                <a:lnTo>
                  <a:pt x="1421" y="1499"/>
                </a:lnTo>
                <a:lnTo>
                  <a:pt x="1423" y="1501"/>
                </a:lnTo>
                <a:lnTo>
                  <a:pt x="1423" y="1501"/>
                </a:lnTo>
                <a:lnTo>
                  <a:pt x="1423" y="1503"/>
                </a:lnTo>
                <a:lnTo>
                  <a:pt x="1421" y="1501"/>
                </a:lnTo>
                <a:lnTo>
                  <a:pt x="1419" y="1503"/>
                </a:lnTo>
                <a:lnTo>
                  <a:pt x="1419" y="1501"/>
                </a:lnTo>
                <a:lnTo>
                  <a:pt x="1416" y="1501"/>
                </a:lnTo>
                <a:lnTo>
                  <a:pt x="1416" y="1499"/>
                </a:lnTo>
                <a:lnTo>
                  <a:pt x="1416" y="1499"/>
                </a:lnTo>
                <a:lnTo>
                  <a:pt x="1416" y="1499"/>
                </a:lnTo>
                <a:lnTo>
                  <a:pt x="1416" y="1499"/>
                </a:lnTo>
                <a:lnTo>
                  <a:pt x="1416" y="1499"/>
                </a:lnTo>
                <a:lnTo>
                  <a:pt x="1414" y="1499"/>
                </a:lnTo>
                <a:lnTo>
                  <a:pt x="1414" y="1497"/>
                </a:lnTo>
                <a:lnTo>
                  <a:pt x="1414" y="1497"/>
                </a:lnTo>
                <a:lnTo>
                  <a:pt x="1414" y="1495"/>
                </a:lnTo>
                <a:lnTo>
                  <a:pt x="1412" y="1495"/>
                </a:lnTo>
                <a:lnTo>
                  <a:pt x="1412" y="1493"/>
                </a:lnTo>
                <a:lnTo>
                  <a:pt x="1410" y="1493"/>
                </a:lnTo>
                <a:lnTo>
                  <a:pt x="1408" y="1493"/>
                </a:lnTo>
                <a:lnTo>
                  <a:pt x="1408" y="1491"/>
                </a:lnTo>
                <a:lnTo>
                  <a:pt x="1408" y="1491"/>
                </a:lnTo>
                <a:lnTo>
                  <a:pt x="1404" y="1487"/>
                </a:lnTo>
                <a:lnTo>
                  <a:pt x="1404" y="1487"/>
                </a:lnTo>
                <a:lnTo>
                  <a:pt x="1400" y="1482"/>
                </a:lnTo>
                <a:lnTo>
                  <a:pt x="1400" y="1480"/>
                </a:lnTo>
                <a:lnTo>
                  <a:pt x="1398" y="1476"/>
                </a:lnTo>
                <a:lnTo>
                  <a:pt x="1398" y="1476"/>
                </a:lnTo>
                <a:lnTo>
                  <a:pt x="1395" y="1474"/>
                </a:lnTo>
                <a:lnTo>
                  <a:pt x="1395" y="1474"/>
                </a:lnTo>
                <a:lnTo>
                  <a:pt x="1395" y="1474"/>
                </a:lnTo>
                <a:lnTo>
                  <a:pt x="1393" y="1472"/>
                </a:lnTo>
                <a:lnTo>
                  <a:pt x="1393" y="1470"/>
                </a:lnTo>
                <a:lnTo>
                  <a:pt x="1393" y="1468"/>
                </a:lnTo>
                <a:lnTo>
                  <a:pt x="1393" y="1468"/>
                </a:lnTo>
                <a:lnTo>
                  <a:pt x="1393" y="1466"/>
                </a:lnTo>
                <a:lnTo>
                  <a:pt x="1393" y="1466"/>
                </a:lnTo>
                <a:lnTo>
                  <a:pt x="1395" y="1463"/>
                </a:lnTo>
                <a:lnTo>
                  <a:pt x="1395" y="1463"/>
                </a:lnTo>
                <a:lnTo>
                  <a:pt x="1395" y="1461"/>
                </a:lnTo>
                <a:lnTo>
                  <a:pt x="1395" y="1461"/>
                </a:lnTo>
                <a:lnTo>
                  <a:pt x="1393" y="1461"/>
                </a:lnTo>
                <a:lnTo>
                  <a:pt x="1393" y="1461"/>
                </a:lnTo>
                <a:lnTo>
                  <a:pt x="1393" y="1459"/>
                </a:lnTo>
                <a:lnTo>
                  <a:pt x="1393" y="1459"/>
                </a:lnTo>
                <a:lnTo>
                  <a:pt x="1393" y="1459"/>
                </a:lnTo>
                <a:lnTo>
                  <a:pt x="1393" y="1459"/>
                </a:lnTo>
                <a:lnTo>
                  <a:pt x="1393" y="1457"/>
                </a:lnTo>
                <a:lnTo>
                  <a:pt x="1395" y="1457"/>
                </a:lnTo>
                <a:lnTo>
                  <a:pt x="1395" y="1457"/>
                </a:lnTo>
                <a:lnTo>
                  <a:pt x="1395" y="1457"/>
                </a:lnTo>
                <a:lnTo>
                  <a:pt x="1395" y="1455"/>
                </a:lnTo>
                <a:lnTo>
                  <a:pt x="1395" y="1453"/>
                </a:lnTo>
                <a:lnTo>
                  <a:pt x="1395" y="1453"/>
                </a:lnTo>
                <a:lnTo>
                  <a:pt x="1395" y="1453"/>
                </a:lnTo>
                <a:lnTo>
                  <a:pt x="1393" y="1451"/>
                </a:lnTo>
                <a:lnTo>
                  <a:pt x="1395" y="1451"/>
                </a:lnTo>
                <a:lnTo>
                  <a:pt x="1395" y="1449"/>
                </a:lnTo>
                <a:lnTo>
                  <a:pt x="1395" y="1449"/>
                </a:lnTo>
                <a:lnTo>
                  <a:pt x="1398" y="1447"/>
                </a:lnTo>
                <a:lnTo>
                  <a:pt x="1398" y="1449"/>
                </a:lnTo>
                <a:lnTo>
                  <a:pt x="1398" y="1449"/>
                </a:lnTo>
                <a:lnTo>
                  <a:pt x="1395" y="1451"/>
                </a:lnTo>
                <a:lnTo>
                  <a:pt x="1395" y="1451"/>
                </a:lnTo>
                <a:lnTo>
                  <a:pt x="1398" y="1453"/>
                </a:lnTo>
                <a:lnTo>
                  <a:pt x="1398" y="1453"/>
                </a:lnTo>
                <a:lnTo>
                  <a:pt x="1398" y="1453"/>
                </a:lnTo>
                <a:lnTo>
                  <a:pt x="1398" y="1451"/>
                </a:lnTo>
                <a:lnTo>
                  <a:pt x="1398" y="1449"/>
                </a:lnTo>
                <a:lnTo>
                  <a:pt x="1398" y="1445"/>
                </a:lnTo>
                <a:lnTo>
                  <a:pt x="1398" y="1438"/>
                </a:lnTo>
                <a:lnTo>
                  <a:pt x="1398" y="1432"/>
                </a:lnTo>
                <a:lnTo>
                  <a:pt x="1400" y="1430"/>
                </a:lnTo>
                <a:lnTo>
                  <a:pt x="1400" y="1428"/>
                </a:lnTo>
                <a:lnTo>
                  <a:pt x="1402" y="1426"/>
                </a:lnTo>
                <a:lnTo>
                  <a:pt x="1402" y="1426"/>
                </a:lnTo>
                <a:lnTo>
                  <a:pt x="1402" y="1424"/>
                </a:lnTo>
                <a:lnTo>
                  <a:pt x="1402" y="1417"/>
                </a:lnTo>
                <a:lnTo>
                  <a:pt x="1400" y="1417"/>
                </a:lnTo>
                <a:lnTo>
                  <a:pt x="1400" y="1417"/>
                </a:lnTo>
                <a:lnTo>
                  <a:pt x="1400" y="1417"/>
                </a:lnTo>
                <a:lnTo>
                  <a:pt x="1400" y="1415"/>
                </a:lnTo>
                <a:lnTo>
                  <a:pt x="1400" y="1415"/>
                </a:lnTo>
                <a:lnTo>
                  <a:pt x="1402" y="1415"/>
                </a:lnTo>
                <a:lnTo>
                  <a:pt x="1402" y="1417"/>
                </a:lnTo>
                <a:lnTo>
                  <a:pt x="1402" y="1417"/>
                </a:lnTo>
                <a:lnTo>
                  <a:pt x="1402" y="1415"/>
                </a:lnTo>
                <a:lnTo>
                  <a:pt x="1402" y="1415"/>
                </a:lnTo>
                <a:lnTo>
                  <a:pt x="1404" y="1415"/>
                </a:lnTo>
                <a:lnTo>
                  <a:pt x="1402" y="1413"/>
                </a:lnTo>
                <a:lnTo>
                  <a:pt x="1402" y="1413"/>
                </a:lnTo>
                <a:lnTo>
                  <a:pt x="1400" y="1411"/>
                </a:lnTo>
                <a:lnTo>
                  <a:pt x="1395" y="1409"/>
                </a:lnTo>
                <a:lnTo>
                  <a:pt x="1395" y="1409"/>
                </a:lnTo>
                <a:lnTo>
                  <a:pt x="1398" y="1409"/>
                </a:lnTo>
                <a:lnTo>
                  <a:pt x="1398" y="1411"/>
                </a:lnTo>
                <a:lnTo>
                  <a:pt x="1398" y="1411"/>
                </a:lnTo>
                <a:lnTo>
                  <a:pt x="1398" y="1411"/>
                </a:lnTo>
                <a:lnTo>
                  <a:pt x="1395" y="1411"/>
                </a:lnTo>
                <a:lnTo>
                  <a:pt x="1395" y="1411"/>
                </a:lnTo>
                <a:lnTo>
                  <a:pt x="1393" y="1411"/>
                </a:lnTo>
                <a:lnTo>
                  <a:pt x="1393" y="1409"/>
                </a:lnTo>
                <a:lnTo>
                  <a:pt x="1393" y="1409"/>
                </a:lnTo>
                <a:lnTo>
                  <a:pt x="1391" y="1409"/>
                </a:lnTo>
                <a:lnTo>
                  <a:pt x="1391" y="1409"/>
                </a:lnTo>
                <a:lnTo>
                  <a:pt x="1389" y="1409"/>
                </a:lnTo>
                <a:lnTo>
                  <a:pt x="1389" y="1409"/>
                </a:lnTo>
                <a:lnTo>
                  <a:pt x="1389" y="1407"/>
                </a:lnTo>
                <a:lnTo>
                  <a:pt x="1389" y="1407"/>
                </a:lnTo>
                <a:lnTo>
                  <a:pt x="1389" y="1407"/>
                </a:lnTo>
                <a:lnTo>
                  <a:pt x="1391" y="1407"/>
                </a:lnTo>
                <a:lnTo>
                  <a:pt x="1393" y="1409"/>
                </a:lnTo>
                <a:lnTo>
                  <a:pt x="1393" y="1407"/>
                </a:lnTo>
                <a:lnTo>
                  <a:pt x="1387" y="1403"/>
                </a:lnTo>
                <a:lnTo>
                  <a:pt x="1383" y="1401"/>
                </a:lnTo>
                <a:lnTo>
                  <a:pt x="1383" y="1403"/>
                </a:lnTo>
                <a:lnTo>
                  <a:pt x="1385" y="1403"/>
                </a:lnTo>
                <a:lnTo>
                  <a:pt x="1385" y="1403"/>
                </a:lnTo>
                <a:lnTo>
                  <a:pt x="1383" y="1403"/>
                </a:lnTo>
                <a:lnTo>
                  <a:pt x="1383" y="1403"/>
                </a:lnTo>
                <a:lnTo>
                  <a:pt x="1381" y="1401"/>
                </a:lnTo>
                <a:lnTo>
                  <a:pt x="1377" y="1401"/>
                </a:lnTo>
                <a:lnTo>
                  <a:pt x="1377" y="1401"/>
                </a:lnTo>
                <a:lnTo>
                  <a:pt x="1375" y="1401"/>
                </a:lnTo>
                <a:lnTo>
                  <a:pt x="1368" y="1401"/>
                </a:lnTo>
                <a:lnTo>
                  <a:pt x="1364" y="1399"/>
                </a:lnTo>
                <a:lnTo>
                  <a:pt x="1362" y="1399"/>
                </a:lnTo>
                <a:lnTo>
                  <a:pt x="1362" y="1399"/>
                </a:lnTo>
                <a:lnTo>
                  <a:pt x="1362" y="1401"/>
                </a:lnTo>
                <a:lnTo>
                  <a:pt x="1360" y="1401"/>
                </a:lnTo>
                <a:lnTo>
                  <a:pt x="1360" y="1401"/>
                </a:lnTo>
                <a:lnTo>
                  <a:pt x="1356" y="1403"/>
                </a:lnTo>
                <a:lnTo>
                  <a:pt x="1356" y="1403"/>
                </a:lnTo>
                <a:lnTo>
                  <a:pt x="1351" y="1403"/>
                </a:lnTo>
                <a:lnTo>
                  <a:pt x="1349" y="1403"/>
                </a:lnTo>
                <a:lnTo>
                  <a:pt x="1343" y="1403"/>
                </a:lnTo>
                <a:lnTo>
                  <a:pt x="1341" y="1403"/>
                </a:lnTo>
                <a:lnTo>
                  <a:pt x="1341" y="1403"/>
                </a:lnTo>
                <a:lnTo>
                  <a:pt x="1339" y="1403"/>
                </a:lnTo>
                <a:lnTo>
                  <a:pt x="1339" y="1401"/>
                </a:lnTo>
                <a:lnTo>
                  <a:pt x="1337" y="1401"/>
                </a:lnTo>
                <a:lnTo>
                  <a:pt x="1335" y="1401"/>
                </a:lnTo>
                <a:lnTo>
                  <a:pt x="1335" y="1401"/>
                </a:lnTo>
                <a:lnTo>
                  <a:pt x="1333" y="1403"/>
                </a:lnTo>
                <a:lnTo>
                  <a:pt x="1333" y="1403"/>
                </a:lnTo>
                <a:lnTo>
                  <a:pt x="1331" y="1405"/>
                </a:lnTo>
                <a:lnTo>
                  <a:pt x="1331" y="1403"/>
                </a:lnTo>
                <a:lnTo>
                  <a:pt x="1324" y="1401"/>
                </a:lnTo>
                <a:lnTo>
                  <a:pt x="1324" y="1401"/>
                </a:lnTo>
                <a:lnTo>
                  <a:pt x="1324" y="1401"/>
                </a:lnTo>
                <a:lnTo>
                  <a:pt x="1324" y="1403"/>
                </a:lnTo>
                <a:lnTo>
                  <a:pt x="1324" y="1403"/>
                </a:lnTo>
                <a:lnTo>
                  <a:pt x="1322" y="1403"/>
                </a:lnTo>
                <a:lnTo>
                  <a:pt x="1322" y="1401"/>
                </a:lnTo>
                <a:lnTo>
                  <a:pt x="1320" y="1401"/>
                </a:lnTo>
                <a:lnTo>
                  <a:pt x="1320" y="1401"/>
                </a:lnTo>
                <a:lnTo>
                  <a:pt x="1320" y="1401"/>
                </a:lnTo>
                <a:lnTo>
                  <a:pt x="1320" y="1399"/>
                </a:lnTo>
                <a:lnTo>
                  <a:pt x="1322" y="1396"/>
                </a:lnTo>
                <a:lnTo>
                  <a:pt x="1324" y="1394"/>
                </a:lnTo>
                <a:lnTo>
                  <a:pt x="1326" y="1392"/>
                </a:lnTo>
                <a:lnTo>
                  <a:pt x="1326" y="1392"/>
                </a:lnTo>
                <a:lnTo>
                  <a:pt x="1328" y="1390"/>
                </a:lnTo>
                <a:lnTo>
                  <a:pt x="1328" y="1386"/>
                </a:lnTo>
                <a:lnTo>
                  <a:pt x="1328" y="1382"/>
                </a:lnTo>
                <a:lnTo>
                  <a:pt x="1328" y="1380"/>
                </a:lnTo>
                <a:lnTo>
                  <a:pt x="1328" y="1380"/>
                </a:lnTo>
                <a:lnTo>
                  <a:pt x="1331" y="1378"/>
                </a:lnTo>
                <a:lnTo>
                  <a:pt x="1328" y="1375"/>
                </a:lnTo>
                <a:lnTo>
                  <a:pt x="1331" y="1373"/>
                </a:lnTo>
                <a:lnTo>
                  <a:pt x="1331" y="1371"/>
                </a:lnTo>
                <a:lnTo>
                  <a:pt x="1331" y="1369"/>
                </a:lnTo>
                <a:lnTo>
                  <a:pt x="1333" y="1367"/>
                </a:lnTo>
                <a:lnTo>
                  <a:pt x="1331" y="1365"/>
                </a:lnTo>
                <a:lnTo>
                  <a:pt x="1328" y="1365"/>
                </a:lnTo>
                <a:lnTo>
                  <a:pt x="1328" y="1365"/>
                </a:lnTo>
                <a:lnTo>
                  <a:pt x="1328" y="1365"/>
                </a:lnTo>
                <a:lnTo>
                  <a:pt x="1328" y="1363"/>
                </a:lnTo>
                <a:lnTo>
                  <a:pt x="1328" y="1363"/>
                </a:lnTo>
                <a:lnTo>
                  <a:pt x="1331" y="1361"/>
                </a:lnTo>
                <a:lnTo>
                  <a:pt x="1331" y="1359"/>
                </a:lnTo>
                <a:lnTo>
                  <a:pt x="1331" y="1359"/>
                </a:lnTo>
                <a:lnTo>
                  <a:pt x="1333" y="1357"/>
                </a:lnTo>
                <a:lnTo>
                  <a:pt x="1333" y="1357"/>
                </a:lnTo>
                <a:lnTo>
                  <a:pt x="1333" y="1359"/>
                </a:lnTo>
                <a:lnTo>
                  <a:pt x="1333" y="1363"/>
                </a:lnTo>
                <a:lnTo>
                  <a:pt x="1333" y="1363"/>
                </a:lnTo>
                <a:lnTo>
                  <a:pt x="1333" y="1363"/>
                </a:lnTo>
                <a:lnTo>
                  <a:pt x="1335" y="1365"/>
                </a:lnTo>
                <a:lnTo>
                  <a:pt x="1335" y="1367"/>
                </a:lnTo>
                <a:lnTo>
                  <a:pt x="1335" y="1365"/>
                </a:lnTo>
                <a:lnTo>
                  <a:pt x="1337" y="1363"/>
                </a:lnTo>
                <a:lnTo>
                  <a:pt x="1337" y="1361"/>
                </a:lnTo>
                <a:lnTo>
                  <a:pt x="1339" y="1359"/>
                </a:lnTo>
                <a:lnTo>
                  <a:pt x="1339" y="1354"/>
                </a:lnTo>
                <a:lnTo>
                  <a:pt x="1341" y="1350"/>
                </a:lnTo>
                <a:lnTo>
                  <a:pt x="1339" y="1350"/>
                </a:lnTo>
                <a:lnTo>
                  <a:pt x="1339" y="1350"/>
                </a:lnTo>
                <a:lnTo>
                  <a:pt x="1339" y="1352"/>
                </a:lnTo>
                <a:lnTo>
                  <a:pt x="1337" y="1350"/>
                </a:lnTo>
                <a:lnTo>
                  <a:pt x="1337" y="1350"/>
                </a:lnTo>
                <a:lnTo>
                  <a:pt x="1339" y="1350"/>
                </a:lnTo>
                <a:lnTo>
                  <a:pt x="1339" y="1348"/>
                </a:lnTo>
                <a:lnTo>
                  <a:pt x="1339" y="1348"/>
                </a:lnTo>
                <a:lnTo>
                  <a:pt x="1341" y="1348"/>
                </a:lnTo>
                <a:lnTo>
                  <a:pt x="1341" y="1348"/>
                </a:lnTo>
                <a:lnTo>
                  <a:pt x="1341" y="1346"/>
                </a:lnTo>
                <a:lnTo>
                  <a:pt x="1341" y="1346"/>
                </a:lnTo>
                <a:lnTo>
                  <a:pt x="1339" y="1346"/>
                </a:lnTo>
                <a:lnTo>
                  <a:pt x="1339" y="1346"/>
                </a:lnTo>
                <a:lnTo>
                  <a:pt x="1339" y="1346"/>
                </a:lnTo>
                <a:lnTo>
                  <a:pt x="1337" y="1346"/>
                </a:lnTo>
                <a:lnTo>
                  <a:pt x="1337" y="1346"/>
                </a:lnTo>
                <a:lnTo>
                  <a:pt x="1339" y="1344"/>
                </a:lnTo>
                <a:lnTo>
                  <a:pt x="1341" y="1342"/>
                </a:lnTo>
                <a:lnTo>
                  <a:pt x="1341" y="1342"/>
                </a:lnTo>
                <a:lnTo>
                  <a:pt x="1341" y="1342"/>
                </a:lnTo>
                <a:lnTo>
                  <a:pt x="1341" y="1342"/>
                </a:lnTo>
                <a:lnTo>
                  <a:pt x="1341" y="1340"/>
                </a:lnTo>
                <a:lnTo>
                  <a:pt x="1341" y="1338"/>
                </a:lnTo>
                <a:lnTo>
                  <a:pt x="1341" y="1338"/>
                </a:lnTo>
                <a:lnTo>
                  <a:pt x="1343" y="1334"/>
                </a:lnTo>
                <a:lnTo>
                  <a:pt x="1347" y="1331"/>
                </a:lnTo>
                <a:lnTo>
                  <a:pt x="1349" y="1329"/>
                </a:lnTo>
                <a:lnTo>
                  <a:pt x="1349" y="1327"/>
                </a:lnTo>
                <a:lnTo>
                  <a:pt x="1349" y="1325"/>
                </a:lnTo>
                <a:lnTo>
                  <a:pt x="1351" y="1323"/>
                </a:lnTo>
                <a:lnTo>
                  <a:pt x="1349" y="1323"/>
                </a:lnTo>
                <a:lnTo>
                  <a:pt x="1349" y="1321"/>
                </a:lnTo>
                <a:lnTo>
                  <a:pt x="1349" y="1319"/>
                </a:lnTo>
                <a:lnTo>
                  <a:pt x="1349" y="1319"/>
                </a:lnTo>
                <a:lnTo>
                  <a:pt x="1347" y="1317"/>
                </a:lnTo>
                <a:lnTo>
                  <a:pt x="1345" y="1317"/>
                </a:lnTo>
                <a:lnTo>
                  <a:pt x="1345" y="1317"/>
                </a:lnTo>
                <a:lnTo>
                  <a:pt x="1343" y="1317"/>
                </a:lnTo>
                <a:lnTo>
                  <a:pt x="1341" y="1317"/>
                </a:lnTo>
                <a:lnTo>
                  <a:pt x="1341" y="1317"/>
                </a:lnTo>
                <a:lnTo>
                  <a:pt x="1343" y="1317"/>
                </a:lnTo>
                <a:lnTo>
                  <a:pt x="1343" y="1317"/>
                </a:lnTo>
                <a:lnTo>
                  <a:pt x="1345" y="1317"/>
                </a:lnTo>
                <a:lnTo>
                  <a:pt x="1345" y="1317"/>
                </a:lnTo>
                <a:lnTo>
                  <a:pt x="1345" y="1317"/>
                </a:lnTo>
                <a:lnTo>
                  <a:pt x="1345" y="1319"/>
                </a:lnTo>
                <a:lnTo>
                  <a:pt x="1345" y="1319"/>
                </a:lnTo>
                <a:lnTo>
                  <a:pt x="1343" y="1319"/>
                </a:lnTo>
                <a:lnTo>
                  <a:pt x="1341" y="1319"/>
                </a:lnTo>
                <a:lnTo>
                  <a:pt x="1337" y="1317"/>
                </a:lnTo>
                <a:lnTo>
                  <a:pt x="1337" y="1317"/>
                </a:lnTo>
                <a:lnTo>
                  <a:pt x="1333" y="1317"/>
                </a:lnTo>
                <a:lnTo>
                  <a:pt x="1331" y="1317"/>
                </a:lnTo>
                <a:lnTo>
                  <a:pt x="1331" y="1317"/>
                </a:lnTo>
                <a:lnTo>
                  <a:pt x="1331" y="1317"/>
                </a:lnTo>
                <a:lnTo>
                  <a:pt x="1331" y="1317"/>
                </a:lnTo>
                <a:lnTo>
                  <a:pt x="1328" y="1317"/>
                </a:lnTo>
                <a:lnTo>
                  <a:pt x="1326" y="1317"/>
                </a:lnTo>
                <a:lnTo>
                  <a:pt x="1324" y="1317"/>
                </a:lnTo>
                <a:lnTo>
                  <a:pt x="1322" y="1319"/>
                </a:lnTo>
                <a:lnTo>
                  <a:pt x="1320" y="1319"/>
                </a:lnTo>
                <a:lnTo>
                  <a:pt x="1307" y="1321"/>
                </a:lnTo>
                <a:lnTo>
                  <a:pt x="1305" y="1321"/>
                </a:lnTo>
                <a:lnTo>
                  <a:pt x="1301" y="1323"/>
                </a:lnTo>
                <a:lnTo>
                  <a:pt x="1299" y="1325"/>
                </a:lnTo>
                <a:lnTo>
                  <a:pt x="1297" y="1329"/>
                </a:lnTo>
                <a:lnTo>
                  <a:pt x="1297" y="1329"/>
                </a:lnTo>
                <a:lnTo>
                  <a:pt x="1297" y="1331"/>
                </a:lnTo>
                <a:lnTo>
                  <a:pt x="1297" y="1336"/>
                </a:lnTo>
                <a:lnTo>
                  <a:pt x="1297" y="1338"/>
                </a:lnTo>
                <a:lnTo>
                  <a:pt x="1297" y="1340"/>
                </a:lnTo>
                <a:lnTo>
                  <a:pt x="1297" y="1342"/>
                </a:lnTo>
                <a:lnTo>
                  <a:pt x="1297" y="1342"/>
                </a:lnTo>
                <a:lnTo>
                  <a:pt x="1295" y="1344"/>
                </a:lnTo>
                <a:lnTo>
                  <a:pt x="1293" y="1344"/>
                </a:lnTo>
                <a:lnTo>
                  <a:pt x="1293" y="1350"/>
                </a:lnTo>
                <a:lnTo>
                  <a:pt x="1291" y="1352"/>
                </a:lnTo>
                <a:lnTo>
                  <a:pt x="1289" y="1354"/>
                </a:lnTo>
                <a:lnTo>
                  <a:pt x="1287" y="1354"/>
                </a:lnTo>
                <a:lnTo>
                  <a:pt x="1282" y="1357"/>
                </a:lnTo>
                <a:lnTo>
                  <a:pt x="1282" y="1357"/>
                </a:lnTo>
                <a:lnTo>
                  <a:pt x="1282" y="1359"/>
                </a:lnTo>
                <a:lnTo>
                  <a:pt x="1282" y="1359"/>
                </a:lnTo>
                <a:lnTo>
                  <a:pt x="1284" y="1357"/>
                </a:lnTo>
                <a:lnTo>
                  <a:pt x="1284" y="1357"/>
                </a:lnTo>
                <a:lnTo>
                  <a:pt x="1284" y="1359"/>
                </a:lnTo>
                <a:lnTo>
                  <a:pt x="1284" y="1359"/>
                </a:lnTo>
                <a:lnTo>
                  <a:pt x="1284" y="1359"/>
                </a:lnTo>
                <a:lnTo>
                  <a:pt x="1284" y="1359"/>
                </a:lnTo>
                <a:lnTo>
                  <a:pt x="1284" y="1361"/>
                </a:lnTo>
                <a:lnTo>
                  <a:pt x="1282" y="1363"/>
                </a:lnTo>
                <a:lnTo>
                  <a:pt x="1282" y="1363"/>
                </a:lnTo>
                <a:lnTo>
                  <a:pt x="1280" y="1363"/>
                </a:lnTo>
                <a:lnTo>
                  <a:pt x="1278" y="1363"/>
                </a:lnTo>
                <a:lnTo>
                  <a:pt x="1276" y="1363"/>
                </a:lnTo>
                <a:lnTo>
                  <a:pt x="1276" y="1361"/>
                </a:lnTo>
                <a:lnTo>
                  <a:pt x="1276" y="1361"/>
                </a:lnTo>
                <a:lnTo>
                  <a:pt x="1276" y="1361"/>
                </a:lnTo>
                <a:lnTo>
                  <a:pt x="1276" y="1359"/>
                </a:lnTo>
                <a:lnTo>
                  <a:pt x="1274" y="1359"/>
                </a:lnTo>
                <a:lnTo>
                  <a:pt x="1272" y="1361"/>
                </a:lnTo>
                <a:lnTo>
                  <a:pt x="1268" y="1361"/>
                </a:lnTo>
                <a:lnTo>
                  <a:pt x="1268" y="1361"/>
                </a:lnTo>
                <a:lnTo>
                  <a:pt x="1266" y="1361"/>
                </a:lnTo>
                <a:lnTo>
                  <a:pt x="1263" y="1361"/>
                </a:lnTo>
                <a:lnTo>
                  <a:pt x="1263" y="1363"/>
                </a:lnTo>
                <a:lnTo>
                  <a:pt x="1261" y="1363"/>
                </a:lnTo>
                <a:lnTo>
                  <a:pt x="1259" y="1363"/>
                </a:lnTo>
                <a:lnTo>
                  <a:pt x="1257" y="1363"/>
                </a:lnTo>
                <a:lnTo>
                  <a:pt x="1253" y="1363"/>
                </a:lnTo>
                <a:lnTo>
                  <a:pt x="1249" y="1365"/>
                </a:lnTo>
                <a:lnTo>
                  <a:pt x="1247" y="1365"/>
                </a:lnTo>
                <a:lnTo>
                  <a:pt x="1243" y="1367"/>
                </a:lnTo>
                <a:lnTo>
                  <a:pt x="1240" y="1367"/>
                </a:lnTo>
                <a:lnTo>
                  <a:pt x="1238" y="1367"/>
                </a:lnTo>
                <a:lnTo>
                  <a:pt x="1238" y="1367"/>
                </a:lnTo>
                <a:lnTo>
                  <a:pt x="1236" y="1365"/>
                </a:lnTo>
                <a:lnTo>
                  <a:pt x="1234" y="1363"/>
                </a:lnTo>
                <a:lnTo>
                  <a:pt x="1232" y="1361"/>
                </a:lnTo>
                <a:lnTo>
                  <a:pt x="1228" y="1359"/>
                </a:lnTo>
                <a:lnTo>
                  <a:pt x="1224" y="1359"/>
                </a:lnTo>
                <a:lnTo>
                  <a:pt x="1222" y="1359"/>
                </a:lnTo>
                <a:lnTo>
                  <a:pt x="1222" y="1359"/>
                </a:lnTo>
                <a:lnTo>
                  <a:pt x="1222" y="1359"/>
                </a:lnTo>
                <a:lnTo>
                  <a:pt x="1224" y="1361"/>
                </a:lnTo>
                <a:lnTo>
                  <a:pt x="1222" y="1361"/>
                </a:lnTo>
                <a:lnTo>
                  <a:pt x="1219" y="1359"/>
                </a:lnTo>
                <a:lnTo>
                  <a:pt x="1217" y="1359"/>
                </a:lnTo>
                <a:lnTo>
                  <a:pt x="1217" y="1357"/>
                </a:lnTo>
                <a:lnTo>
                  <a:pt x="1219" y="1359"/>
                </a:lnTo>
                <a:lnTo>
                  <a:pt x="1219" y="1359"/>
                </a:lnTo>
                <a:lnTo>
                  <a:pt x="1217" y="1357"/>
                </a:lnTo>
                <a:lnTo>
                  <a:pt x="1217" y="1354"/>
                </a:lnTo>
                <a:lnTo>
                  <a:pt x="1215" y="1354"/>
                </a:lnTo>
                <a:lnTo>
                  <a:pt x="1215" y="1352"/>
                </a:lnTo>
                <a:lnTo>
                  <a:pt x="1213" y="1350"/>
                </a:lnTo>
                <a:lnTo>
                  <a:pt x="1213" y="1348"/>
                </a:lnTo>
                <a:lnTo>
                  <a:pt x="1211" y="1346"/>
                </a:lnTo>
                <a:lnTo>
                  <a:pt x="1211" y="1342"/>
                </a:lnTo>
                <a:lnTo>
                  <a:pt x="1207" y="1338"/>
                </a:lnTo>
                <a:lnTo>
                  <a:pt x="1201" y="1331"/>
                </a:lnTo>
                <a:lnTo>
                  <a:pt x="1201" y="1329"/>
                </a:lnTo>
                <a:lnTo>
                  <a:pt x="1201" y="1329"/>
                </a:lnTo>
                <a:lnTo>
                  <a:pt x="1196" y="1323"/>
                </a:lnTo>
                <a:lnTo>
                  <a:pt x="1194" y="1319"/>
                </a:lnTo>
                <a:lnTo>
                  <a:pt x="1194" y="1319"/>
                </a:lnTo>
                <a:lnTo>
                  <a:pt x="1194" y="1319"/>
                </a:lnTo>
                <a:lnTo>
                  <a:pt x="1194" y="1317"/>
                </a:lnTo>
                <a:lnTo>
                  <a:pt x="1194" y="1317"/>
                </a:lnTo>
                <a:lnTo>
                  <a:pt x="1192" y="1317"/>
                </a:lnTo>
                <a:lnTo>
                  <a:pt x="1192" y="1310"/>
                </a:lnTo>
                <a:lnTo>
                  <a:pt x="1194" y="1315"/>
                </a:lnTo>
                <a:lnTo>
                  <a:pt x="1196" y="1317"/>
                </a:lnTo>
                <a:lnTo>
                  <a:pt x="1196" y="1317"/>
                </a:lnTo>
                <a:lnTo>
                  <a:pt x="1196" y="1317"/>
                </a:lnTo>
                <a:lnTo>
                  <a:pt x="1196" y="1319"/>
                </a:lnTo>
                <a:lnTo>
                  <a:pt x="1196" y="1321"/>
                </a:lnTo>
                <a:lnTo>
                  <a:pt x="1196" y="1321"/>
                </a:lnTo>
                <a:lnTo>
                  <a:pt x="1196" y="1319"/>
                </a:lnTo>
                <a:lnTo>
                  <a:pt x="1199" y="1319"/>
                </a:lnTo>
                <a:lnTo>
                  <a:pt x="1199" y="1317"/>
                </a:lnTo>
                <a:lnTo>
                  <a:pt x="1196" y="1317"/>
                </a:lnTo>
                <a:lnTo>
                  <a:pt x="1196" y="1315"/>
                </a:lnTo>
                <a:lnTo>
                  <a:pt x="1194" y="1313"/>
                </a:lnTo>
                <a:lnTo>
                  <a:pt x="1192" y="1308"/>
                </a:lnTo>
                <a:lnTo>
                  <a:pt x="1190" y="1306"/>
                </a:lnTo>
                <a:lnTo>
                  <a:pt x="1190" y="1302"/>
                </a:lnTo>
                <a:lnTo>
                  <a:pt x="1190" y="1302"/>
                </a:lnTo>
                <a:lnTo>
                  <a:pt x="1190" y="1300"/>
                </a:lnTo>
                <a:lnTo>
                  <a:pt x="1190" y="1298"/>
                </a:lnTo>
                <a:lnTo>
                  <a:pt x="1192" y="1298"/>
                </a:lnTo>
                <a:lnTo>
                  <a:pt x="1192" y="1296"/>
                </a:lnTo>
                <a:lnTo>
                  <a:pt x="1192" y="1289"/>
                </a:lnTo>
                <a:lnTo>
                  <a:pt x="1192" y="1283"/>
                </a:lnTo>
                <a:lnTo>
                  <a:pt x="1192" y="1283"/>
                </a:lnTo>
                <a:lnTo>
                  <a:pt x="1192" y="1283"/>
                </a:lnTo>
                <a:lnTo>
                  <a:pt x="1192" y="1281"/>
                </a:lnTo>
                <a:lnTo>
                  <a:pt x="1192" y="1275"/>
                </a:lnTo>
                <a:lnTo>
                  <a:pt x="1194" y="1264"/>
                </a:lnTo>
                <a:lnTo>
                  <a:pt x="1196" y="1262"/>
                </a:lnTo>
                <a:lnTo>
                  <a:pt x="1199" y="1256"/>
                </a:lnTo>
                <a:lnTo>
                  <a:pt x="1201" y="1254"/>
                </a:lnTo>
                <a:lnTo>
                  <a:pt x="1201" y="1250"/>
                </a:lnTo>
                <a:lnTo>
                  <a:pt x="1201" y="1248"/>
                </a:lnTo>
                <a:lnTo>
                  <a:pt x="1199" y="1248"/>
                </a:lnTo>
                <a:lnTo>
                  <a:pt x="1196" y="1243"/>
                </a:lnTo>
                <a:lnTo>
                  <a:pt x="1196" y="1241"/>
                </a:lnTo>
                <a:lnTo>
                  <a:pt x="1196" y="1239"/>
                </a:lnTo>
                <a:lnTo>
                  <a:pt x="1194" y="1237"/>
                </a:lnTo>
                <a:lnTo>
                  <a:pt x="1194" y="1235"/>
                </a:lnTo>
                <a:lnTo>
                  <a:pt x="1194" y="1235"/>
                </a:lnTo>
                <a:lnTo>
                  <a:pt x="1194" y="1233"/>
                </a:lnTo>
                <a:lnTo>
                  <a:pt x="1196" y="1233"/>
                </a:lnTo>
                <a:lnTo>
                  <a:pt x="1196" y="1231"/>
                </a:lnTo>
                <a:lnTo>
                  <a:pt x="1196" y="1231"/>
                </a:lnTo>
                <a:lnTo>
                  <a:pt x="1192" y="1229"/>
                </a:lnTo>
                <a:lnTo>
                  <a:pt x="1192" y="1227"/>
                </a:lnTo>
                <a:lnTo>
                  <a:pt x="1192" y="1229"/>
                </a:lnTo>
                <a:lnTo>
                  <a:pt x="1194" y="1229"/>
                </a:lnTo>
                <a:lnTo>
                  <a:pt x="1196" y="1229"/>
                </a:lnTo>
                <a:lnTo>
                  <a:pt x="1196" y="1229"/>
                </a:lnTo>
                <a:lnTo>
                  <a:pt x="1196" y="1227"/>
                </a:lnTo>
                <a:lnTo>
                  <a:pt x="1199" y="1224"/>
                </a:lnTo>
                <a:lnTo>
                  <a:pt x="1196" y="1220"/>
                </a:lnTo>
                <a:lnTo>
                  <a:pt x="1196" y="1220"/>
                </a:lnTo>
                <a:lnTo>
                  <a:pt x="1196" y="1220"/>
                </a:lnTo>
                <a:lnTo>
                  <a:pt x="1199" y="1220"/>
                </a:lnTo>
                <a:lnTo>
                  <a:pt x="1201" y="1220"/>
                </a:lnTo>
                <a:lnTo>
                  <a:pt x="1201" y="1218"/>
                </a:lnTo>
                <a:lnTo>
                  <a:pt x="1203" y="1216"/>
                </a:lnTo>
                <a:lnTo>
                  <a:pt x="1201" y="1218"/>
                </a:lnTo>
                <a:lnTo>
                  <a:pt x="1201" y="1216"/>
                </a:lnTo>
                <a:lnTo>
                  <a:pt x="1201" y="1216"/>
                </a:lnTo>
                <a:lnTo>
                  <a:pt x="1201" y="1216"/>
                </a:lnTo>
                <a:lnTo>
                  <a:pt x="1203" y="1216"/>
                </a:lnTo>
                <a:lnTo>
                  <a:pt x="1203" y="1216"/>
                </a:lnTo>
                <a:lnTo>
                  <a:pt x="1203" y="1216"/>
                </a:lnTo>
                <a:lnTo>
                  <a:pt x="1203" y="1216"/>
                </a:lnTo>
                <a:lnTo>
                  <a:pt x="1205" y="1216"/>
                </a:lnTo>
                <a:lnTo>
                  <a:pt x="1205" y="1216"/>
                </a:lnTo>
                <a:lnTo>
                  <a:pt x="1205" y="1216"/>
                </a:lnTo>
                <a:lnTo>
                  <a:pt x="1205" y="1214"/>
                </a:lnTo>
                <a:lnTo>
                  <a:pt x="1205" y="1212"/>
                </a:lnTo>
                <a:lnTo>
                  <a:pt x="1207" y="1214"/>
                </a:lnTo>
                <a:lnTo>
                  <a:pt x="1209" y="1212"/>
                </a:lnTo>
                <a:lnTo>
                  <a:pt x="1209" y="1212"/>
                </a:lnTo>
                <a:lnTo>
                  <a:pt x="1211" y="1212"/>
                </a:lnTo>
                <a:lnTo>
                  <a:pt x="1211" y="1212"/>
                </a:lnTo>
                <a:lnTo>
                  <a:pt x="1209" y="1212"/>
                </a:lnTo>
                <a:lnTo>
                  <a:pt x="1207" y="1208"/>
                </a:lnTo>
                <a:lnTo>
                  <a:pt x="1209" y="1208"/>
                </a:lnTo>
                <a:lnTo>
                  <a:pt x="1209" y="1208"/>
                </a:lnTo>
                <a:lnTo>
                  <a:pt x="1209" y="1208"/>
                </a:lnTo>
                <a:lnTo>
                  <a:pt x="1209" y="1208"/>
                </a:lnTo>
                <a:lnTo>
                  <a:pt x="1211" y="1210"/>
                </a:lnTo>
                <a:lnTo>
                  <a:pt x="1211" y="1208"/>
                </a:lnTo>
                <a:lnTo>
                  <a:pt x="1211" y="1208"/>
                </a:lnTo>
                <a:lnTo>
                  <a:pt x="1213" y="1208"/>
                </a:lnTo>
                <a:lnTo>
                  <a:pt x="1215" y="1210"/>
                </a:lnTo>
                <a:lnTo>
                  <a:pt x="1217" y="1208"/>
                </a:lnTo>
                <a:lnTo>
                  <a:pt x="1215" y="1210"/>
                </a:lnTo>
                <a:lnTo>
                  <a:pt x="1213" y="1212"/>
                </a:lnTo>
                <a:lnTo>
                  <a:pt x="1215" y="1210"/>
                </a:lnTo>
                <a:lnTo>
                  <a:pt x="1217" y="1210"/>
                </a:lnTo>
                <a:lnTo>
                  <a:pt x="1219" y="1208"/>
                </a:lnTo>
                <a:lnTo>
                  <a:pt x="1222" y="1208"/>
                </a:lnTo>
                <a:lnTo>
                  <a:pt x="1222" y="1208"/>
                </a:lnTo>
                <a:lnTo>
                  <a:pt x="1226" y="1206"/>
                </a:lnTo>
                <a:lnTo>
                  <a:pt x="1228" y="1204"/>
                </a:lnTo>
                <a:lnTo>
                  <a:pt x="1230" y="1201"/>
                </a:lnTo>
                <a:lnTo>
                  <a:pt x="1230" y="1199"/>
                </a:lnTo>
                <a:lnTo>
                  <a:pt x="1232" y="1199"/>
                </a:lnTo>
                <a:lnTo>
                  <a:pt x="1232" y="1197"/>
                </a:lnTo>
                <a:lnTo>
                  <a:pt x="1232" y="1195"/>
                </a:lnTo>
                <a:lnTo>
                  <a:pt x="1232" y="1195"/>
                </a:lnTo>
                <a:lnTo>
                  <a:pt x="1232" y="1193"/>
                </a:lnTo>
                <a:lnTo>
                  <a:pt x="1232" y="1191"/>
                </a:lnTo>
                <a:lnTo>
                  <a:pt x="1232" y="1193"/>
                </a:lnTo>
                <a:lnTo>
                  <a:pt x="1232" y="1193"/>
                </a:lnTo>
                <a:lnTo>
                  <a:pt x="1234" y="1191"/>
                </a:lnTo>
                <a:lnTo>
                  <a:pt x="1234" y="1191"/>
                </a:lnTo>
                <a:lnTo>
                  <a:pt x="1236" y="1193"/>
                </a:lnTo>
                <a:lnTo>
                  <a:pt x="1234" y="1195"/>
                </a:lnTo>
                <a:lnTo>
                  <a:pt x="1236" y="1195"/>
                </a:lnTo>
                <a:lnTo>
                  <a:pt x="1236" y="1195"/>
                </a:lnTo>
                <a:lnTo>
                  <a:pt x="1238" y="1195"/>
                </a:lnTo>
                <a:lnTo>
                  <a:pt x="1234" y="1197"/>
                </a:lnTo>
                <a:lnTo>
                  <a:pt x="1234" y="1197"/>
                </a:lnTo>
                <a:lnTo>
                  <a:pt x="1238" y="1195"/>
                </a:lnTo>
                <a:lnTo>
                  <a:pt x="1245" y="1193"/>
                </a:lnTo>
                <a:lnTo>
                  <a:pt x="1247" y="1193"/>
                </a:lnTo>
                <a:lnTo>
                  <a:pt x="1247" y="1191"/>
                </a:lnTo>
                <a:lnTo>
                  <a:pt x="1247" y="1191"/>
                </a:lnTo>
                <a:lnTo>
                  <a:pt x="1249" y="1187"/>
                </a:lnTo>
                <a:lnTo>
                  <a:pt x="1249" y="1187"/>
                </a:lnTo>
                <a:lnTo>
                  <a:pt x="1249" y="1189"/>
                </a:lnTo>
                <a:lnTo>
                  <a:pt x="1249" y="1189"/>
                </a:lnTo>
                <a:lnTo>
                  <a:pt x="1249" y="1189"/>
                </a:lnTo>
                <a:lnTo>
                  <a:pt x="1249" y="1191"/>
                </a:lnTo>
                <a:lnTo>
                  <a:pt x="1247" y="1191"/>
                </a:lnTo>
                <a:lnTo>
                  <a:pt x="1249" y="1191"/>
                </a:lnTo>
                <a:lnTo>
                  <a:pt x="1249" y="1191"/>
                </a:lnTo>
                <a:lnTo>
                  <a:pt x="1249" y="1191"/>
                </a:lnTo>
                <a:lnTo>
                  <a:pt x="1251" y="1191"/>
                </a:lnTo>
                <a:lnTo>
                  <a:pt x="1255" y="1191"/>
                </a:lnTo>
                <a:lnTo>
                  <a:pt x="1257" y="1191"/>
                </a:lnTo>
                <a:lnTo>
                  <a:pt x="1257" y="1191"/>
                </a:lnTo>
                <a:lnTo>
                  <a:pt x="1261" y="1191"/>
                </a:lnTo>
                <a:lnTo>
                  <a:pt x="1263" y="1193"/>
                </a:lnTo>
                <a:lnTo>
                  <a:pt x="1266" y="1193"/>
                </a:lnTo>
                <a:lnTo>
                  <a:pt x="1272" y="1195"/>
                </a:lnTo>
                <a:lnTo>
                  <a:pt x="1274" y="1193"/>
                </a:lnTo>
                <a:lnTo>
                  <a:pt x="1274" y="1193"/>
                </a:lnTo>
                <a:lnTo>
                  <a:pt x="1274" y="1193"/>
                </a:lnTo>
                <a:lnTo>
                  <a:pt x="1274" y="1193"/>
                </a:lnTo>
                <a:lnTo>
                  <a:pt x="1274" y="1191"/>
                </a:lnTo>
                <a:lnTo>
                  <a:pt x="1274" y="1191"/>
                </a:lnTo>
                <a:lnTo>
                  <a:pt x="1276" y="1191"/>
                </a:lnTo>
                <a:lnTo>
                  <a:pt x="1278" y="1191"/>
                </a:lnTo>
                <a:lnTo>
                  <a:pt x="1280" y="1191"/>
                </a:lnTo>
                <a:lnTo>
                  <a:pt x="1280" y="1193"/>
                </a:lnTo>
                <a:lnTo>
                  <a:pt x="1282" y="1195"/>
                </a:lnTo>
                <a:lnTo>
                  <a:pt x="1284" y="1195"/>
                </a:lnTo>
                <a:lnTo>
                  <a:pt x="1284" y="1195"/>
                </a:lnTo>
                <a:lnTo>
                  <a:pt x="1287" y="1195"/>
                </a:lnTo>
                <a:lnTo>
                  <a:pt x="1287" y="1195"/>
                </a:lnTo>
                <a:lnTo>
                  <a:pt x="1287" y="1195"/>
                </a:lnTo>
                <a:lnTo>
                  <a:pt x="1287" y="1197"/>
                </a:lnTo>
                <a:lnTo>
                  <a:pt x="1287" y="1197"/>
                </a:lnTo>
                <a:lnTo>
                  <a:pt x="1287" y="1197"/>
                </a:lnTo>
                <a:lnTo>
                  <a:pt x="1284" y="1197"/>
                </a:lnTo>
                <a:lnTo>
                  <a:pt x="1284" y="1199"/>
                </a:lnTo>
                <a:lnTo>
                  <a:pt x="1289" y="1199"/>
                </a:lnTo>
                <a:lnTo>
                  <a:pt x="1293" y="1201"/>
                </a:lnTo>
                <a:lnTo>
                  <a:pt x="1295" y="1201"/>
                </a:lnTo>
                <a:lnTo>
                  <a:pt x="1295" y="1199"/>
                </a:lnTo>
                <a:lnTo>
                  <a:pt x="1297" y="1199"/>
                </a:lnTo>
                <a:lnTo>
                  <a:pt x="1299" y="1199"/>
                </a:lnTo>
                <a:lnTo>
                  <a:pt x="1299" y="1199"/>
                </a:lnTo>
                <a:lnTo>
                  <a:pt x="1301" y="1201"/>
                </a:lnTo>
                <a:lnTo>
                  <a:pt x="1301" y="1201"/>
                </a:lnTo>
                <a:lnTo>
                  <a:pt x="1301" y="1201"/>
                </a:lnTo>
                <a:lnTo>
                  <a:pt x="1303" y="1199"/>
                </a:lnTo>
                <a:lnTo>
                  <a:pt x="1303" y="1199"/>
                </a:lnTo>
                <a:lnTo>
                  <a:pt x="1303" y="1199"/>
                </a:lnTo>
                <a:lnTo>
                  <a:pt x="1303" y="1197"/>
                </a:lnTo>
                <a:lnTo>
                  <a:pt x="1303" y="1197"/>
                </a:lnTo>
                <a:lnTo>
                  <a:pt x="1303" y="1195"/>
                </a:lnTo>
                <a:lnTo>
                  <a:pt x="1301" y="1195"/>
                </a:lnTo>
                <a:lnTo>
                  <a:pt x="1301" y="1195"/>
                </a:lnTo>
                <a:lnTo>
                  <a:pt x="1301" y="1195"/>
                </a:lnTo>
                <a:lnTo>
                  <a:pt x="1305" y="1195"/>
                </a:lnTo>
                <a:lnTo>
                  <a:pt x="1307" y="1197"/>
                </a:lnTo>
                <a:lnTo>
                  <a:pt x="1307" y="1197"/>
                </a:lnTo>
                <a:lnTo>
                  <a:pt x="1307" y="1197"/>
                </a:lnTo>
                <a:lnTo>
                  <a:pt x="1307" y="1197"/>
                </a:lnTo>
                <a:lnTo>
                  <a:pt x="1310" y="1197"/>
                </a:lnTo>
                <a:lnTo>
                  <a:pt x="1310" y="1197"/>
                </a:lnTo>
                <a:lnTo>
                  <a:pt x="1310" y="1199"/>
                </a:lnTo>
                <a:lnTo>
                  <a:pt x="1312" y="1199"/>
                </a:lnTo>
                <a:lnTo>
                  <a:pt x="1312" y="1199"/>
                </a:lnTo>
                <a:lnTo>
                  <a:pt x="1312" y="1201"/>
                </a:lnTo>
                <a:lnTo>
                  <a:pt x="1314" y="1201"/>
                </a:lnTo>
                <a:lnTo>
                  <a:pt x="1314" y="1204"/>
                </a:lnTo>
                <a:lnTo>
                  <a:pt x="1314" y="1204"/>
                </a:lnTo>
                <a:lnTo>
                  <a:pt x="1316" y="1201"/>
                </a:lnTo>
                <a:lnTo>
                  <a:pt x="1316" y="1201"/>
                </a:lnTo>
                <a:lnTo>
                  <a:pt x="1316" y="1204"/>
                </a:lnTo>
                <a:lnTo>
                  <a:pt x="1316" y="1201"/>
                </a:lnTo>
                <a:lnTo>
                  <a:pt x="1316" y="1201"/>
                </a:lnTo>
                <a:lnTo>
                  <a:pt x="1318" y="1201"/>
                </a:lnTo>
                <a:lnTo>
                  <a:pt x="1318" y="1199"/>
                </a:lnTo>
                <a:lnTo>
                  <a:pt x="1318" y="1199"/>
                </a:lnTo>
                <a:lnTo>
                  <a:pt x="1316" y="1199"/>
                </a:lnTo>
                <a:lnTo>
                  <a:pt x="1316" y="1197"/>
                </a:lnTo>
                <a:lnTo>
                  <a:pt x="1314" y="1197"/>
                </a:lnTo>
                <a:lnTo>
                  <a:pt x="1312" y="1197"/>
                </a:lnTo>
                <a:lnTo>
                  <a:pt x="1310" y="1195"/>
                </a:lnTo>
                <a:lnTo>
                  <a:pt x="1310" y="1195"/>
                </a:lnTo>
                <a:lnTo>
                  <a:pt x="1307" y="1193"/>
                </a:lnTo>
                <a:lnTo>
                  <a:pt x="1307" y="1193"/>
                </a:lnTo>
                <a:lnTo>
                  <a:pt x="1307" y="1193"/>
                </a:lnTo>
                <a:lnTo>
                  <a:pt x="1310" y="1193"/>
                </a:lnTo>
                <a:lnTo>
                  <a:pt x="1310" y="1193"/>
                </a:lnTo>
                <a:lnTo>
                  <a:pt x="1310" y="1193"/>
                </a:lnTo>
                <a:lnTo>
                  <a:pt x="1310" y="1191"/>
                </a:lnTo>
                <a:lnTo>
                  <a:pt x="1312" y="1191"/>
                </a:lnTo>
                <a:lnTo>
                  <a:pt x="1312" y="1191"/>
                </a:lnTo>
                <a:lnTo>
                  <a:pt x="1314" y="1191"/>
                </a:lnTo>
                <a:lnTo>
                  <a:pt x="1314" y="1189"/>
                </a:lnTo>
                <a:lnTo>
                  <a:pt x="1314" y="1189"/>
                </a:lnTo>
                <a:lnTo>
                  <a:pt x="1312" y="1187"/>
                </a:lnTo>
                <a:lnTo>
                  <a:pt x="1312" y="1187"/>
                </a:lnTo>
                <a:lnTo>
                  <a:pt x="1312" y="1187"/>
                </a:lnTo>
                <a:lnTo>
                  <a:pt x="1312" y="1187"/>
                </a:lnTo>
                <a:lnTo>
                  <a:pt x="1310" y="1187"/>
                </a:lnTo>
                <a:lnTo>
                  <a:pt x="1310" y="1189"/>
                </a:lnTo>
                <a:lnTo>
                  <a:pt x="1310" y="1189"/>
                </a:lnTo>
                <a:lnTo>
                  <a:pt x="1307" y="1189"/>
                </a:lnTo>
                <a:lnTo>
                  <a:pt x="1307" y="1187"/>
                </a:lnTo>
                <a:lnTo>
                  <a:pt x="1307" y="1187"/>
                </a:lnTo>
                <a:lnTo>
                  <a:pt x="1307" y="1187"/>
                </a:lnTo>
                <a:lnTo>
                  <a:pt x="1310" y="1185"/>
                </a:lnTo>
                <a:lnTo>
                  <a:pt x="1310" y="1185"/>
                </a:lnTo>
                <a:lnTo>
                  <a:pt x="1307" y="1185"/>
                </a:lnTo>
                <a:lnTo>
                  <a:pt x="1307" y="1185"/>
                </a:lnTo>
                <a:lnTo>
                  <a:pt x="1307" y="1185"/>
                </a:lnTo>
                <a:lnTo>
                  <a:pt x="1305" y="1185"/>
                </a:lnTo>
                <a:lnTo>
                  <a:pt x="1303" y="1187"/>
                </a:lnTo>
                <a:lnTo>
                  <a:pt x="1301" y="1187"/>
                </a:lnTo>
                <a:lnTo>
                  <a:pt x="1299" y="1187"/>
                </a:lnTo>
                <a:lnTo>
                  <a:pt x="1297" y="1185"/>
                </a:lnTo>
                <a:lnTo>
                  <a:pt x="1299" y="1183"/>
                </a:lnTo>
                <a:lnTo>
                  <a:pt x="1301" y="1180"/>
                </a:lnTo>
                <a:lnTo>
                  <a:pt x="1301" y="1183"/>
                </a:lnTo>
                <a:lnTo>
                  <a:pt x="1303" y="1183"/>
                </a:lnTo>
                <a:lnTo>
                  <a:pt x="1305" y="1183"/>
                </a:lnTo>
                <a:lnTo>
                  <a:pt x="1310" y="1185"/>
                </a:lnTo>
                <a:lnTo>
                  <a:pt x="1312" y="1185"/>
                </a:lnTo>
                <a:lnTo>
                  <a:pt x="1314" y="1183"/>
                </a:lnTo>
                <a:lnTo>
                  <a:pt x="1314" y="1183"/>
                </a:lnTo>
                <a:lnTo>
                  <a:pt x="1316" y="1183"/>
                </a:lnTo>
                <a:lnTo>
                  <a:pt x="1318" y="1183"/>
                </a:lnTo>
                <a:lnTo>
                  <a:pt x="1320" y="1180"/>
                </a:lnTo>
                <a:lnTo>
                  <a:pt x="1320" y="1180"/>
                </a:lnTo>
                <a:lnTo>
                  <a:pt x="1320" y="1180"/>
                </a:lnTo>
                <a:lnTo>
                  <a:pt x="1322" y="1183"/>
                </a:lnTo>
                <a:lnTo>
                  <a:pt x="1328" y="1180"/>
                </a:lnTo>
                <a:lnTo>
                  <a:pt x="1328" y="1183"/>
                </a:lnTo>
                <a:lnTo>
                  <a:pt x="1331" y="1183"/>
                </a:lnTo>
                <a:lnTo>
                  <a:pt x="1331" y="1180"/>
                </a:lnTo>
                <a:lnTo>
                  <a:pt x="1333" y="1178"/>
                </a:lnTo>
                <a:lnTo>
                  <a:pt x="1333" y="1176"/>
                </a:lnTo>
                <a:lnTo>
                  <a:pt x="1333" y="1176"/>
                </a:lnTo>
                <a:lnTo>
                  <a:pt x="1333" y="1178"/>
                </a:lnTo>
                <a:lnTo>
                  <a:pt x="1335" y="1178"/>
                </a:lnTo>
                <a:lnTo>
                  <a:pt x="1335" y="1180"/>
                </a:lnTo>
                <a:lnTo>
                  <a:pt x="1335" y="1180"/>
                </a:lnTo>
                <a:lnTo>
                  <a:pt x="1335" y="1180"/>
                </a:lnTo>
                <a:lnTo>
                  <a:pt x="1335" y="1183"/>
                </a:lnTo>
                <a:lnTo>
                  <a:pt x="1337" y="1183"/>
                </a:lnTo>
                <a:lnTo>
                  <a:pt x="1335" y="1183"/>
                </a:lnTo>
                <a:lnTo>
                  <a:pt x="1333" y="1183"/>
                </a:lnTo>
                <a:lnTo>
                  <a:pt x="1333" y="1185"/>
                </a:lnTo>
                <a:lnTo>
                  <a:pt x="1339" y="1183"/>
                </a:lnTo>
                <a:lnTo>
                  <a:pt x="1339" y="1183"/>
                </a:lnTo>
                <a:lnTo>
                  <a:pt x="1341" y="1180"/>
                </a:lnTo>
                <a:lnTo>
                  <a:pt x="1341" y="1183"/>
                </a:lnTo>
                <a:lnTo>
                  <a:pt x="1341" y="1183"/>
                </a:lnTo>
                <a:lnTo>
                  <a:pt x="1341" y="1183"/>
                </a:lnTo>
                <a:lnTo>
                  <a:pt x="1343" y="1183"/>
                </a:lnTo>
                <a:lnTo>
                  <a:pt x="1343" y="1180"/>
                </a:lnTo>
                <a:lnTo>
                  <a:pt x="1345" y="1180"/>
                </a:lnTo>
                <a:lnTo>
                  <a:pt x="1345" y="1178"/>
                </a:lnTo>
                <a:lnTo>
                  <a:pt x="1345" y="1178"/>
                </a:lnTo>
                <a:lnTo>
                  <a:pt x="1347" y="1180"/>
                </a:lnTo>
                <a:lnTo>
                  <a:pt x="1347" y="1178"/>
                </a:lnTo>
                <a:lnTo>
                  <a:pt x="1347" y="1178"/>
                </a:lnTo>
                <a:lnTo>
                  <a:pt x="1347" y="1180"/>
                </a:lnTo>
                <a:lnTo>
                  <a:pt x="1347" y="1180"/>
                </a:lnTo>
                <a:lnTo>
                  <a:pt x="1345" y="1180"/>
                </a:lnTo>
                <a:lnTo>
                  <a:pt x="1345" y="1180"/>
                </a:lnTo>
                <a:lnTo>
                  <a:pt x="1345" y="1183"/>
                </a:lnTo>
                <a:lnTo>
                  <a:pt x="1347" y="1180"/>
                </a:lnTo>
                <a:lnTo>
                  <a:pt x="1351" y="1180"/>
                </a:lnTo>
                <a:lnTo>
                  <a:pt x="1354" y="1180"/>
                </a:lnTo>
                <a:lnTo>
                  <a:pt x="1354" y="1180"/>
                </a:lnTo>
                <a:lnTo>
                  <a:pt x="1356" y="1180"/>
                </a:lnTo>
                <a:lnTo>
                  <a:pt x="1356" y="1180"/>
                </a:lnTo>
                <a:lnTo>
                  <a:pt x="1358" y="1180"/>
                </a:lnTo>
                <a:lnTo>
                  <a:pt x="1360" y="1180"/>
                </a:lnTo>
                <a:lnTo>
                  <a:pt x="1360" y="1180"/>
                </a:lnTo>
                <a:lnTo>
                  <a:pt x="1360" y="1180"/>
                </a:lnTo>
                <a:lnTo>
                  <a:pt x="1358" y="1180"/>
                </a:lnTo>
                <a:lnTo>
                  <a:pt x="1356" y="1180"/>
                </a:lnTo>
                <a:lnTo>
                  <a:pt x="1360" y="1183"/>
                </a:lnTo>
                <a:lnTo>
                  <a:pt x="1364" y="1185"/>
                </a:lnTo>
                <a:lnTo>
                  <a:pt x="1364" y="1185"/>
                </a:lnTo>
                <a:lnTo>
                  <a:pt x="1366" y="1185"/>
                </a:lnTo>
                <a:lnTo>
                  <a:pt x="1366" y="1185"/>
                </a:lnTo>
                <a:lnTo>
                  <a:pt x="1366" y="1183"/>
                </a:lnTo>
                <a:lnTo>
                  <a:pt x="1366" y="1183"/>
                </a:lnTo>
                <a:lnTo>
                  <a:pt x="1368" y="1183"/>
                </a:lnTo>
                <a:lnTo>
                  <a:pt x="1366" y="1185"/>
                </a:lnTo>
                <a:lnTo>
                  <a:pt x="1366" y="1185"/>
                </a:lnTo>
                <a:lnTo>
                  <a:pt x="1368" y="1185"/>
                </a:lnTo>
                <a:lnTo>
                  <a:pt x="1368" y="1185"/>
                </a:lnTo>
                <a:lnTo>
                  <a:pt x="1366" y="1185"/>
                </a:lnTo>
                <a:lnTo>
                  <a:pt x="1368" y="1187"/>
                </a:lnTo>
                <a:lnTo>
                  <a:pt x="1370" y="1189"/>
                </a:lnTo>
                <a:lnTo>
                  <a:pt x="1372" y="1191"/>
                </a:lnTo>
                <a:lnTo>
                  <a:pt x="1372" y="1191"/>
                </a:lnTo>
                <a:lnTo>
                  <a:pt x="1372" y="1191"/>
                </a:lnTo>
                <a:lnTo>
                  <a:pt x="1370" y="1191"/>
                </a:lnTo>
                <a:lnTo>
                  <a:pt x="1370" y="1189"/>
                </a:lnTo>
                <a:lnTo>
                  <a:pt x="1370" y="1191"/>
                </a:lnTo>
                <a:lnTo>
                  <a:pt x="1370" y="1193"/>
                </a:lnTo>
                <a:lnTo>
                  <a:pt x="1372" y="1193"/>
                </a:lnTo>
                <a:lnTo>
                  <a:pt x="1375" y="1191"/>
                </a:lnTo>
                <a:lnTo>
                  <a:pt x="1377" y="1191"/>
                </a:lnTo>
                <a:lnTo>
                  <a:pt x="1377" y="1191"/>
                </a:lnTo>
                <a:lnTo>
                  <a:pt x="1379" y="1191"/>
                </a:lnTo>
                <a:lnTo>
                  <a:pt x="1379" y="1191"/>
                </a:lnTo>
                <a:lnTo>
                  <a:pt x="1383" y="1189"/>
                </a:lnTo>
                <a:lnTo>
                  <a:pt x="1385" y="1189"/>
                </a:lnTo>
                <a:lnTo>
                  <a:pt x="1385" y="1189"/>
                </a:lnTo>
                <a:lnTo>
                  <a:pt x="1385" y="1189"/>
                </a:lnTo>
                <a:lnTo>
                  <a:pt x="1385" y="1187"/>
                </a:lnTo>
                <a:lnTo>
                  <a:pt x="1385" y="1187"/>
                </a:lnTo>
                <a:lnTo>
                  <a:pt x="1387" y="1187"/>
                </a:lnTo>
                <a:lnTo>
                  <a:pt x="1389" y="1185"/>
                </a:lnTo>
                <a:lnTo>
                  <a:pt x="1395" y="1189"/>
                </a:lnTo>
                <a:lnTo>
                  <a:pt x="1402" y="1195"/>
                </a:lnTo>
                <a:lnTo>
                  <a:pt x="1408" y="1201"/>
                </a:lnTo>
                <a:lnTo>
                  <a:pt x="1410" y="1206"/>
                </a:lnTo>
                <a:lnTo>
                  <a:pt x="1410" y="1206"/>
                </a:lnTo>
                <a:lnTo>
                  <a:pt x="1410" y="1206"/>
                </a:lnTo>
                <a:lnTo>
                  <a:pt x="1410" y="1212"/>
                </a:lnTo>
                <a:lnTo>
                  <a:pt x="1408" y="1214"/>
                </a:lnTo>
                <a:lnTo>
                  <a:pt x="1408" y="1220"/>
                </a:lnTo>
                <a:lnTo>
                  <a:pt x="1408" y="1222"/>
                </a:lnTo>
                <a:lnTo>
                  <a:pt x="1408" y="1222"/>
                </a:lnTo>
                <a:lnTo>
                  <a:pt x="1408" y="1222"/>
                </a:lnTo>
                <a:lnTo>
                  <a:pt x="1410" y="1222"/>
                </a:lnTo>
                <a:lnTo>
                  <a:pt x="1410" y="1222"/>
                </a:lnTo>
                <a:lnTo>
                  <a:pt x="1410" y="1222"/>
                </a:lnTo>
                <a:lnTo>
                  <a:pt x="1410" y="1222"/>
                </a:lnTo>
                <a:lnTo>
                  <a:pt x="1410" y="1220"/>
                </a:lnTo>
                <a:lnTo>
                  <a:pt x="1410" y="1220"/>
                </a:lnTo>
                <a:lnTo>
                  <a:pt x="1410" y="1218"/>
                </a:lnTo>
                <a:lnTo>
                  <a:pt x="1410" y="1218"/>
                </a:lnTo>
                <a:lnTo>
                  <a:pt x="1412" y="1218"/>
                </a:lnTo>
                <a:lnTo>
                  <a:pt x="1412" y="1220"/>
                </a:lnTo>
                <a:lnTo>
                  <a:pt x="1412" y="1220"/>
                </a:lnTo>
                <a:lnTo>
                  <a:pt x="1414" y="1220"/>
                </a:lnTo>
                <a:lnTo>
                  <a:pt x="1414" y="1220"/>
                </a:lnTo>
                <a:lnTo>
                  <a:pt x="1414" y="1220"/>
                </a:lnTo>
                <a:lnTo>
                  <a:pt x="1414" y="1222"/>
                </a:lnTo>
                <a:lnTo>
                  <a:pt x="1412" y="1224"/>
                </a:lnTo>
                <a:lnTo>
                  <a:pt x="1410" y="1227"/>
                </a:lnTo>
                <a:lnTo>
                  <a:pt x="1410" y="1227"/>
                </a:lnTo>
                <a:lnTo>
                  <a:pt x="1410" y="1227"/>
                </a:lnTo>
                <a:lnTo>
                  <a:pt x="1410" y="1227"/>
                </a:lnTo>
                <a:lnTo>
                  <a:pt x="1410" y="1229"/>
                </a:lnTo>
                <a:lnTo>
                  <a:pt x="1414" y="1233"/>
                </a:lnTo>
                <a:lnTo>
                  <a:pt x="1414" y="1235"/>
                </a:lnTo>
                <a:lnTo>
                  <a:pt x="1416" y="1237"/>
                </a:lnTo>
                <a:lnTo>
                  <a:pt x="1416" y="1237"/>
                </a:lnTo>
                <a:lnTo>
                  <a:pt x="1416" y="1237"/>
                </a:lnTo>
                <a:lnTo>
                  <a:pt x="1416" y="1235"/>
                </a:lnTo>
                <a:lnTo>
                  <a:pt x="1416" y="1235"/>
                </a:lnTo>
                <a:lnTo>
                  <a:pt x="1419" y="1235"/>
                </a:lnTo>
                <a:lnTo>
                  <a:pt x="1419" y="1235"/>
                </a:lnTo>
                <a:lnTo>
                  <a:pt x="1419" y="1235"/>
                </a:lnTo>
                <a:lnTo>
                  <a:pt x="1419" y="1239"/>
                </a:lnTo>
                <a:lnTo>
                  <a:pt x="1419" y="1241"/>
                </a:lnTo>
                <a:lnTo>
                  <a:pt x="1421" y="1241"/>
                </a:lnTo>
                <a:lnTo>
                  <a:pt x="1421" y="1241"/>
                </a:lnTo>
                <a:lnTo>
                  <a:pt x="1421" y="1239"/>
                </a:lnTo>
                <a:lnTo>
                  <a:pt x="1421" y="1239"/>
                </a:lnTo>
                <a:lnTo>
                  <a:pt x="1423" y="1239"/>
                </a:lnTo>
                <a:lnTo>
                  <a:pt x="1421" y="1241"/>
                </a:lnTo>
                <a:lnTo>
                  <a:pt x="1421" y="1241"/>
                </a:lnTo>
                <a:lnTo>
                  <a:pt x="1421" y="1241"/>
                </a:lnTo>
                <a:lnTo>
                  <a:pt x="1423" y="1243"/>
                </a:lnTo>
                <a:lnTo>
                  <a:pt x="1423" y="1248"/>
                </a:lnTo>
                <a:lnTo>
                  <a:pt x="1425" y="1250"/>
                </a:lnTo>
                <a:lnTo>
                  <a:pt x="1427" y="1252"/>
                </a:lnTo>
                <a:lnTo>
                  <a:pt x="1429" y="1252"/>
                </a:lnTo>
                <a:lnTo>
                  <a:pt x="1429" y="1254"/>
                </a:lnTo>
                <a:lnTo>
                  <a:pt x="1431" y="1256"/>
                </a:lnTo>
                <a:lnTo>
                  <a:pt x="1433" y="1260"/>
                </a:lnTo>
                <a:lnTo>
                  <a:pt x="1433" y="1260"/>
                </a:lnTo>
                <a:lnTo>
                  <a:pt x="1435" y="1260"/>
                </a:lnTo>
                <a:lnTo>
                  <a:pt x="1435" y="1260"/>
                </a:lnTo>
                <a:lnTo>
                  <a:pt x="1435" y="1262"/>
                </a:lnTo>
                <a:lnTo>
                  <a:pt x="1433" y="1260"/>
                </a:lnTo>
                <a:lnTo>
                  <a:pt x="1433" y="1260"/>
                </a:lnTo>
                <a:lnTo>
                  <a:pt x="1431" y="1260"/>
                </a:lnTo>
                <a:lnTo>
                  <a:pt x="1431" y="1262"/>
                </a:lnTo>
                <a:lnTo>
                  <a:pt x="1433" y="1262"/>
                </a:lnTo>
                <a:lnTo>
                  <a:pt x="1433" y="1262"/>
                </a:lnTo>
                <a:lnTo>
                  <a:pt x="1435" y="1262"/>
                </a:lnTo>
                <a:lnTo>
                  <a:pt x="1437" y="1262"/>
                </a:lnTo>
                <a:lnTo>
                  <a:pt x="1442" y="1262"/>
                </a:lnTo>
                <a:lnTo>
                  <a:pt x="1442" y="1262"/>
                </a:lnTo>
                <a:lnTo>
                  <a:pt x="1444" y="1260"/>
                </a:lnTo>
                <a:lnTo>
                  <a:pt x="1444" y="1258"/>
                </a:lnTo>
                <a:lnTo>
                  <a:pt x="1444" y="1256"/>
                </a:lnTo>
                <a:lnTo>
                  <a:pt x="1446" y="1254"/>
                </a:lnTo>
                <a:lnTo>
                  <a:pt x="1446" y="1252"/>
                </a:lnTo>
                <a:lnTo>
                  <a:pt x="1446" y="1252"/>
                </a:lnTo>
                <a:lnTo>
                  <a:pt x="1446" y="1252"/>
                </a:lnTo>
                <a:lnTo>
                  <a:pt x="1448" y="1252"/>
                </a:lnTo>
                <a:lnTo>
                  <a:pt x="1448" y="1248"/>
                </a:lnTo>
                <a:lnTo>
                  <a:pt x="1448" y="1241"/>
                </a:lnTo>
                <a:lnTo>
                  <a:pt x="1448" y="1237"/>
                </a:lnTo>
                <a:lnTo>
                  <a:pt x="1448" y="1235"/>
                </a:lnTo>
                <a:lnTo>
                  <a:pt x="1448" y="1233"/>
                </a:lnTo>
                <a:lnTo>
                  <a:pt x="1446" y="1231"/>
                </a:lnTo>
                <a:lnTo>
                  <a:pt x="1439" y="1216"/>
                </a:lnTo>
                <a:lnTo>
                  <a:pt x="1439" y="1214"/>
                </a:lnTo>
                <a:lnTo>
                  <a:pt x="1437" y="1212"/>
                </a:lnTo>
                <a:lnTo>
                  <a:pt x="1437" y="1210"/>
                </a:lnTo>
                <a:lnTo>
                  <a:pt x="1437" y="1208"/>
                </a:lnTo>
                <a:lnTo>
                  <a:pt x="1437" y="1208"/>
                </a:lnTo>
                <a:lnTo>
                  <a:pt x="1437" y="1208"/>
                </a:lnTo>
                <a:lnTo>
                  <a:pt x="1437" y="1208"/>
                </a:lnTo>
                <a:lnTo>
                  <a:pt x="1437" y="1208"/>
                </a:lnTo>
                <a:lnTo>
                  <a:pt x="1437" y="1208"/>
                </a:lnTo>
                <a:lnTo>
                  <a:pt x="1439" y="1210"/>
                </a:lnTo>
                <a:lnTo>
                  <a:pt x="1439" y="1210"/>
                </a:lnTo>
                <a:lnTo>
                  <a:pt x="1437" y="1210"/>
                </a:lnTo>
                <a:lnTo>
                  <a:pt x="1437" y="1212"/>
                </a:lnTo>
                <a:lnTo>
                  <a:pt x="1439" y="1214"/>
                </a:lnTo>
                <a:lnTo>
                  <a:pt x="1439" y="1212"/>
                </a:lnTo>
                <a:lnTo>
                  <a:pt x="1439" y="1212"/>
                </a:lnTo>
                <a:lnTo>
                  <a:pt x="1439" y="1210"/>
                </a:lnTo>
                <a:lnTo>
                  <a:pt x="1439" y="1210"/>
                </a:lnTo>
                <a:lnTo>
                  <a:pt x="1439" y="1214"/>
                </a:lnTo>
                <a:lnTo>
                  <a:pt x="1439" y="1216"/>
                </a:lnTo>
                <a:lnTo>
                  <a:pt x="1442" y="1220"/>
                </a:lnTo>
                <a:lnTo>
                  <a:pt x="1442" y="1220"/>
                </a:lnTo>
                <a:lnTo>
                  <a:pt x="1442" y="1218"/>
                </a:lnTo>
                <a:lnTo>
                  <a:pt x="1439" y="1216"/>
                </a:lnTo>
                <a:lnTo>
                  <a:pt x="1439" y="1214"/>
                </a:lnTo>
                <a:lnTo>
                  <a:pt x="1439" y="1212"/>
                </a:lnTo>
                <a:lnTo>
                  <a:pt x="1439" y="1212"/>
                </a:lnTo>
                <a:lnTo>
                  <a:pt x="1442" y="1212"/>
                </a:lnTo>
                <a:lnTo>
                  <a:pt x="1442" y="1210"/>
                </a:lnTo>
                <a:lnTo>
                  <a:pt x="1435" y="1201"/>
                </a:lnTo>
                <a:lnTo>
                  <a:pt x="1433" y="1195"/>
                </a:lnTo>
                <a:lnTo>
                  <a:pt x="1431" y="1191"/>
                </a:lnTo>
                <a:lnTo>
                  <a:pt x="1429" y="1185"/>
                </a:lnTo>
                <a:lnTo>
                  <a:pt x="1429" y="1183"/>
                </a:lnTo>
                <a:lnTo>
                  <a:pt x="1427" y="1176"/>
                </a:lnTo>
                <a:lnTo>
                  <a:pt x="1427" y="1176"/>
                </a:lnTo>
                <a:lnTo>
                  <a:pt x="1427" y="1174"/>
                </a:lnTo>
                <a:lnTo>
                  <a:pt x="1427" y="1174"/>
                </a:lnTo>
                <a:lnTo>
                  <a:pt x="1427" y="1172"/>
                </a:lnTo>
                <a:lnTo>
                  <a:pt x="1427" y="1172"/>
                </a:lnTo>
                <a:lnTo>
                  <a:pt x="1427" y="1170"/>
                </a:lnTo>
                <a:lnTo>
                  <a:pt x="1427" y="1170"/>
                </a:lnTo>
                <a:lnTo>
                  <a:pt x="1427" y="1168"/>
                </a:lnTo>
                <a:lnTo>
                  <a:pt x="1429" y="1168"/>
                </a:lnTo>
                <a:lnTo>
                  <a:pt x="1429" y="1168"/>
                </a:lnTo>
                <a:lnTo>
                  <a:pt x="1431" y="1168"/>
                </a:lnTo>
                <a:lnTo>
                  <a:pt x="1429" y="1166"/>
                </a:lnTo>
                <a:lnTo>
                  <a:pt x="1429" y="1166"/>
                </a:lnTo>
                <a:lnTo>
                  <a:pt x="1429" y="1166"/>
                </a:lnTo>
                <a:lnTo>
                  <a:pt x="1429" y="1166"/>
                </a:lnTo>
                <a:lnTo>
                  <a:pt x="1431" y="1164"/>
                </a:lnTo>
                <a:lnTo>
                  <a:pt x="1431" y="1164"/>
                </a:lnTo>
                <a:lnTo>
                  <a:pt x="1431" y="1164"/>
                </a:lnTo>
                <a:lnTo>
                  <a:pt x="1431" y="1164"/>
                </a:lnTo>
                <a:lnTo>
                  <a:pt x="1431" y="1164"/>
                </a:lnTo>
                <a:lnTo>
                  <a:pt x="1431" y="1164"/>
                </a:lnTo>
                <a:lnTo>
                  <a:pt x="1431" y="1162"/>
                </a:lnTo>
                <a:lnTo>
                  <a:pt x="1431" y="1162"/>
                </a:lnTo>
                <a:lnTo>
                  <a:pt x="1431" y="1162"/>
                </a:lnTo>
                <a:lnTo>
                  <a:pt x="1431" y="1162"/>
                </a:lnTo>
                <a:lnTo>
                  <a:pt x="1431" y="1160"/>
                </a:lnTo>
                <a:lnTo>
                  <a:pt x="1431" y="1160"/>
                </a:lnTo>
                <a:lnTo>
                  <a:pt x="1433" y="1160"/>
                </a:lnTo>
                <a:lnTo>
                  <a:pt x="1433" y="1160"/>
                </a:lnTo>
                <a:lnTo>
                  <a:pt x="1433" y="1160"/>
                </a:lnTo>
                <a:lnTo>
                  <a:pt x="1433" y="1157"/>
                </a:lnTo>
                <a:lnTo>
                  <a:pt x="1433" y="1157"/>
                </a:lnTo>
                <a:lnTo>
                  <a:pt x="1433" y="1157"/>
                </a:lnTo>
                <a:lnTo>
                  <a:pt x="1433" y="1157"/>
                </a:lnTo>
                <a:lnTo>
                  <a:pt x="1435" y="1157"/>
                </a:lnTo>
                <a:lnTo>
                  <a:pt x="1435" y="1155"/>
                </a:lnTo>
                <a:lnTo>
                  <a:pt x="1435" y="1155"/>
                </a:lnTo>
                <a:lnTo>
                  <a:pt x="1437" y="1153"/>
                </a:lnTo>
                <a:lnTo>
                  <a:pt x="1437" y="1153"/>
                </a:lnTo>
                <a:lnTo>
                  <a:pt x="1437" y="1153"/>
                </a:lnTo>
                <a:lnTo>
                  <a:pt x="1439" y="1153"/>
                </a:lnTo>
                <a:lnTo>
                  <a:pt x="1439" y="1151"/>
                </a:lnTo>
                <a:lnTo>
                  <a:pt x="1437" y="1151"/>
                </a:lnTo>
                <a:lnTo>
                  <a:pt x="1437" y="1151"/>
                </a:lnTo>
                <a:lnTo>
                  <a:pt x="1437" y="1149"/>
                </a:lnTo>
                <a:lnTo>
                  <a:pt x="1437" y="1149"/>
                </a:lnTo>
                <a:lnTo>
                  <a:pt x="1439" y="1151"/>
                </a:lnTo>
                <a:lnTo>
                  <a:pt x="1439" y="1151"/>
                </a:lnTo>
                <a:lnTo>
                  <a:pt x="1439" y="1149"/>
                </a:lnTo>
                <a:lnTo>
                  <a:pt x="1439" y="1149"/>
                </a:lnTo>
                <a:lnTo>
                  <a:pt x="1439" y="1151"/>
                </a:lnTo>
                <a:lnTo>
                  <a:pt x="1439" y="1151"/>
                </a:lnTo>
                <a:lnTo>
                  <a:pt x="1439" y="1151"/>
                </a:lnTo>
                <a:lnTo>
                  <a:pt x="1442" y="1151"/>
                </a:lnTo>
                <a:lnTo>
                  <a:pt x="1442" y="1151"/>
                </a:lnTo>
                <a:lnTo>
                  <a:pt x="1442" y="1149"/>
                </a:lnTo>
                <a:lnTo>
                  <a:pt x="1442" y="1149"/>
                </a:lnTo>
                <a:lnTo>
                  <a:pt x="1439" y="1147"/>
                </a:lnTo>
                <a:lnTo>
                  <a:pt x="1439" y="1147"/>
                </a:lnTo>
                <a:lnTo>
                  <a:pt x="1442" y="1147"/>
                </a:lnTo>
                <a:lnTo>
                  <a:pt x="1444" y="1147"/>
                </a:lnTo>
                <a:lnTo>
                  <a:pt x="1446" y="1147"/>
                </a:lnTo>
                <a:lnTo>
                  <a:pt x="1446" y="1147"/>
                </a:lnTo>
                <a:lnTo>
                  <a:pt x="1446" y="1147"/>
                </a:lnTo>
                <a:lnTo>
                  <a:pt x="1448" y="1147"/>
                </a:lnTo>
                <a:lnTo>
                  <a:pt x="1448" y="1145"/>
                </a:lnTo>
                <a:lnTo>
                  <a:pt x="1450" y="1145"/>
                </a:lnTo>
                <a:lnTo>
                  <a:pt x="1450" y="1145"/>
                </a:lnTo>
                <a:lnTo>
                  <a:pt x="1450" y="1143"/>
                </a:lnTo>
                <a:lnTo>
                  <a:pt x="1452" y="1143"/>
                </a:lnTo>
                <a:lnTo>
                  <a:pt x="1452" y="1143"/>
                </a:lnTo>
                <a:lnTo>
                  <a:pt x="1454" y="1141"/>
                </a:lnTo>
                <a:lnTo>
                  <a:pt x="1454" y="1141"/>
                </a:lnTo>
                <a:lnTo>
                  <a:pt x="1456" y="1139"/>
                </a:lnTo>
                <a:lnTo>
                  <a:pt x="1456" y="1139"/>
                </a:lnTo>
                <a:lnTo>
                  <a:pt x="1458" y="1139"/>
                </a:lnTo>
                <a:lnTo>
                  <a:pt x="1460" y="1136"/>
                </a:lnTo>
                <a:lnTo>
                  <a:pt x="1458" y="1134"/>
                </a:lnTo>
                <a:lnTo>
                  <a:pt x="1460" y="1132"/>
                </a:lnTo>
                <a:lnTo>
                  <a:pt x="1460" y="1134"/>
                </a:lnTo>
                <a:lnTo>
                  <a:pt x="1460" y="1134"/>
                </a:lnTo>
                <a:lnTo>
                  <a:pt x="1460" y="1136"/>
                </a:lnTo>
                <a:lnTo>
                  <a:pt x="1460" y="1132"/>
                </a:lnTo>
                <a:lnTo>
                  <a:pt x="1465" y="1130"/>
                </a:lnTo>
                <a:lnTo>
                  <a:pt x="1465" y="1128"/>
                </a:lnTo>
                <a:lnTo>
                  <a:pt x="1469" y="1126"/>
                </a:lnTo>
                <a:lnTo>
                  <a:pt x="1471" y="1126"/>
                </a:lnTo>
                <a:lnTo>
                  <a:pt x="1477" y="1126"/>
                </a:lnTo>
                <a:lnTo>
                  <a:pt x="1477" y="1124"/>
                </a:lnTo>
                <a:lnTo>
                  <a:pt x="1479" y="1122"/>
                </a:lnTo>
                <a:lnTo>
                  <a:pt x="1479" y="1122"/>
                </a:lnTo>
                <a:lnTo>
                  <a:pt x="1479" y="1124"/>
                </a:lnTo>
                <a:lnTo>
                  <a:pt x="1479" y="1124"/>
                </a:lnTo>
                <a:lnTo>
                  <a:pt x="1479" y="1124"/>
                </a:lnTo>
                <a:lnTo>
                  <a:pt x="1479" y="1122"/>
                </a:lnTo>
                <a:lnTo>
                  <a:pt x="1481" y="1120"/>
                </a:lnTo>
                <a:lnTo>
                  <a:pt x="1481" y="1118"/>
                </a:lnTo>
                <a:lnTo>
                  <a:pt x="1483" y="1118"/>
                </a:lnTo>
                <a:lnTo>
                  <a:pt x="1486" y="1115"/>
                </a:lnTo>
                <a:lnTo>
                  <a:pt x="1488" y="1115"/>
                </a:lnTo>
                <a:lnTo>
                  <a:pt x="1486" y="1115"/>
                </a:lnTo>
                <a:lnTo>
                  <a:pt x="1486" y="1113"/>
                </a:lnTo>
                <a:lnTo>
                  <a:pt x="1486" y="1111"/>
                </a:lnTo>
                <a:lnTo>
                  <a:pt x="1486" y="1113"/>
                </a:lnTo>
                <a:lnTo>
                  <a:pt x="1488" y="1113"/>
                </a:lnTo>
                <a:lnTo>
                  <a:pt x="1488" y="1113"/>
                </a:lnTo>
                <a:lnTo>
                  <a:pt x="1488" y="1113"/>
                </a:lnTo>
                <a:lnTo>
                  <a:pt x="1490" y="1111"/>
                </a:lnTo>
                <a:lnTo>
                  <a:pt x="1492" y="1113"/>
                </a:lnTo>
                <a:lnTo>
                  <a:pt x="1494" y="1111"/>
                </a:lnTo>
                <a:lnTo>
                  <a:pt x="1496" y="1111"/>
                </a:lnTo>
                <a:lnTo>
                  <a:pt x="1496" y="1111"/>
                </a:lnTo>
                <a:lnTo>
                  <a:pt x="1496" y="1111"/>
                </a:lnTo>
                <a:lnTo>
                  <a:pt x="1498" y="1111"/>
                </a:lnTo>
                <a:lnTo>
                  <a:pt x="1498" y="1111"/>
                </a:lnTo>
                <a:lnTo>
                  <a:pt x="1500" y="1109"/>
                </a:lnTo>
                <a:lnTo>
                  <a:pt x="1502" y="1109"/>
                </a:lnTo>
                <a:lnTo>
                  <a:pt x="1500" y="1107"/>
                </a:lnTo>
                <a:lnTo>
                  <a:pt x="1496" y="1109"/>
                </a:lnTo>
                <a:lnTo>
                  <a:pt x="1494" y="1107"/>
                </a:lnTo>
                <a:lnTo>
                  <a:pt x="1492" y="1107"/>
                </a:lnTo>
                <a:lnTo>
                  <a:pt x="1492" y="1105"/>
                </a:lnTo>
                <a:lnTo>
                  <a:pt x="1494" y="1107"/>
                </a:lnTo>
                <a:lnTo>
                  <a:pt x="1496" y="1107"/>
                </a:lnTo>
                <a:lnTo>
                  <a:pt x="1498" y="1107"/>
                </a:lnTo>
                <a:lnTo>
                  <a:pt x="1498" y="1105"/>
                </a:lnTo>
                <a:lnTo>
                  <a:pt x="1498" y="1105"/>
                </a:lnTo>
                <a:lnTo>
                  <a:pt x="1498" y="1105"/>
                </a:lnTo>
                <a:lnTo>
                  <a:pt x="1500" y="1103"/>
                </a:lnTo>
                <a:lnTo>
                  <a:pt x="1498" y="1103"/>
                </a:lnTo>
                <a:lnTo>
                  <a:pt x="1498" y="1103"/>
                </a:lnTo>
                <a:lnTo>
                  <a:pt x="1492" y="1101"/>
                </a:lnTo>
                <a:lnTo>
                  <a:pt x="1492" y="1099"/>
                </a:lnTo>
                <a:lnTo>
                  <a:pt x="1494" y="1101"/>
                </a:lnTo>
                <a:lnTo>
                  <a:pt x="1496" y="1101"/>
                </a:lnTo>
                <a:lnTo>
                  <a:pt x="1498" y="1101"/>
                </a:lnTo>
                <a:lnTo>
                  <a:pt x="1498" y="1099"/>
                </a:lnTo>
                <a:lnTo>
                  <a:pt x="1498" y="1099"/>
                </a:lnTo>
                <a:lnTo>
                  <a:pt x="1498" y="1099"/>
                </a:lnTo>
                <a:lnTo>
                  <a:pt x="1500" y="1101"/>
                </a:lnTo>
                <a:lnTo>
                  <a:pt x="1500" y="1101"/>
                </a:lnTo>
                <a:lnTo>
                  <a:pt x="1500" y="1101"/>
                </a:lnTo>
                <a:lnTo>
                  <a:pt x="1500" y="1101"/>
                </a:lnTo>
                <a:lnTo>
                  <a:pt x="1502" y="1101"/>
                </a:lnTo>
                <a:lnTo>
                  <a:pt x="1504" y="1101"/>
                </a:lnTo>
                <a:lnTo>
                  <a:pt x="1504" y="1101"/>
                </a:lnTo>
                <a:lnTo>
                  <a:pt x="1507" y="1099"/>
                </a:lnTo>
                <a:lnTo>
                  <a:pt x="1511" y="1097"/>
                </a:lnTo>
                <a:lnTo>
                  <a:pt x="1511" y="1095"/>
                </a:lnTo>
                <a:lnTo>
                  <a:pt x="1511" y="1095"/>
                </a:lnTo>
                <a:lnTo>
                  <a:pt x="1511" y="1092"/>
                </a:lnTo>
                <a:lnTo>
                  <a:pt x="1509" y="1092"/>
                </a:lnTo>
                <a:lnTo>
                  <a:pt x="1509" y="1092"/>
                </a:lnTo>
                <a:lnTo>
                  <a:pt x="1507" y="1092"/>
                </a:lnTo>
                <a:lnTo>
                  <a:pt x="1507" y="1097"/>
                </a:lnTo>
                <a:lnTo>
                  <a:pt x="1507" y="1097"/>
                </a:lnTo>
                <a:lnTo>
                  <a:pt x="1504" y="1097"/>
                </a:lnTo>
                <a:lnTo>
                  <a:pt x="1507" y="1095"/>
                </a:lnTo>
                <a:lnTo>
                  <a:pt x="1507" y="1092"/>
                </a:lnTo>
                <a:lnTo>
                  <a:pt x="1507" y="1092"/>
                </a:lnTo>
                <a:lnTo>
                  <a:pt x="1504" y="1090"/>
                </a:lnTo>
                <a:lnTo>
                  <a:pt x="1502" y="1092"/>
                </a:lnTo>
                <a:lnTo>
                  <a:pt x="1502" y="1092"/>
                </a:lnTo>
                <a:lnTo>
                  <a:pt x="1500" y="1092"/>
                </a:lnTo>
                <a:lnTo>
                  <a:pt x="1498" y="1092"/>
                </a:lnTo>
                <a:lnTo>
                  <a:pt x="1496" y="1092"/>
                </a:lnTo>
                <a:lnTo>
                  <a:pt x="1496" y="1090"/>
                </a:lnTo>
                <a:lnTo>
                  <a:pt x="1496" y="1088"/>
                </a:lnTo>
                <a:lnTo>
                  <a:pt x="1496" y="1088"/>
                </a:lnTo>
                <a:lnTo>
                  <a:pt x="1496" y="1088"/>
                </a:lnTo>
                <a:lnTo>
                  <a:pt x="1496" y="1090"/>
                </a:lnTo>
                <a:lnTo>
                  <a:pt x="1498" y="1090"/>
                </a:lnTo>
                <a:lnTo>
                  <a:pt x="1500" y="1090"/>
                </a:lnTo>
                <a:lnTo>
                  <a:pt x="1500" y="1090"/>
                </a:lnTo>
                <a:lnTo>
                  <a:pt x="1500" y="1088"/>
                </a:lnTo>
                <a:lnTo>
                  <a:pt x="1502" y="1088"/>
                </a:lnTo>
                <a:lnTo>
                  <a:pt x="1502" y="1088"/>
                </a:lnTo>
                <a:lnTo>
                  <a:pt x="1502" y="1088"/>
                </a:lnTo>
                <a:lnTo>
                  <a:pt x="1504" y="1088"/>
                </a:lnTo>
                <a:lnTo>
                  <a:pt x="1504" y="1088"/>
                </a:lnTo>
                <a:lnTo>
                  <a:pt x="1504" y="1088"/>
                </a:lnTo>
                <a:lnTo>
                  <a:pt x="1504" y="1086"/>
                </a:lnTo>
                <a:lnTo>
                  <a:pt x="1507" y="1088"/>
                </a:lnTo>
                <a:lnTo>
                  <a:pt x="1507" y="1088"/>
                </a:lnTo>
                <a:lnTo>
                  <a:pt x="1509" y="1088"/>
                </a:lnTo>
                <a:lnTo>
                  <a:pt x="1509" y="1090"/>
                </a:lnTo>
                <a:lnTo>
                  <a:pt x="1509" y="1086"/>
                </a:lnTo>
                <a:lnTo>
                  <a:pt x="1509" y="1084"/>
                </a:lnTo>
                <a:lnTo>
                  <a:pt x="1507" y="1084"/>
                </a:lnTo>
                <a:lnTo>
                  <a:pt x="1507" y="1084"/>
                </a:lnTo>
                <a:lnTo>
                  <a:pt x="1507" y="1082"/>
                </a:lnTo>
                <a:lnTo>
                  <a:pt x="1507" y="1082"/>
                </a:lnTo>
                <a:lnTo>
                  <a:pt x="1507" y="1080"/>
                </a:lnTo>
                <a:lnTo>
                  <a:pt x="1507" y="1080"/>
                </a:lnTo>
                <a:lnTo>
                  <a:pt x="1509" y="1080"/>
                </a:lnTo>
                <a:lnTo>
                  <a:pt x="1509" y="1082"/>
                </a:lnTo>
                <a:lnTo>
                  <a:pt x="1509" y="1086"/>
                </a:lnTo>
                <a:lnTo>
                  <a:pt x="1511" y="1090"/>
                </a:lnTo>
                <a:lnTo>
                  <a:pt x="1513" y="1092"/>
                </a:lnTo>
                <a:lnTo>
                  <a:pt x="1513" y="1095"/>
                </a:lnTo>
                <a:lnTo>
                  <a:pt x="1513" y="1092"/>
                </a:lnTo>
                <a:lnTo>
                  <a:pt x="1511" y="1088"/>
                </a:lnTo>
                <a:lnTo>
                  <a:pt x="1509" y="1080"/>
                </a:lnTo>
                <a:lnTo>
                  <a:pt x="1507" y="1078"/>
                </a:lnTo>
                <a:lnTo>
                  <a:pt x="1507" y="1078"/>
                </a:lnTo>
                <a:lnTo>
                  <a:pt x="1507" y="1076"/>
                </a:lnTo>
                <a:lnTo>
                  <a:pt x="1504" y="1076"/>
                </a:lnTo>
                <a:lnTo>
                  <a:pt x="1502" y="1076"/>
                </a:lnTo>
                <a:lnTo>
                  <a:pt x="1500" y="1076"/>
                </a:lnTo>
                <a:lnTo>
                  <a:pt x="1500" y="1076"/>
                </a:lnTo>
                <a:lnTo>
                  <a:pt x="1500" y="1076"/>
                </a:lnTo>
                <a:lnTo>
                  <a:pt x="1498" y="1074"/>
                </a:lnTo>
                <a:lnTo>
                  <a:pt x="1496" y="1071"/>
                </a:lnTo>
                <a:lnTo>
                  <a:pt x="1496" y="1071"/>
                </a:lnTo>
                <a:lnTo>
                  <a:pt x="1494" y="1071"/>
                </a:lnTo>
                <a:lnTo>
                  <a:pt x="1492" y="1069"/>
                </a:lnTo>
                <a:lnTo>
                  <a:pt x="1490" y="1069"/>
                </a:lnTo>
                <a:lnTo>
                  <a:pt x="1490" y="1069"/>
                </a:lnTo>
                <a:lnTo>
                  <a:pt x="1488" y="1069"/>
                </a:lnTo>
                <a:lnTo>
                  <a:pt x="1492" y="1069"/>
                </a:lnTo>
                <a:lnTo>
                  <a:pt x="1496" y="1071"/>
                </a:lnTo>
                <a:lnTo>
                  <a:pt x="1498" y="1071"/>
                </a:lnTo>
                <a:lnTo>
                  <a:pt x="1498" y="1071"/>
                </a:lnTo>
                <a:lnTo>
                  <a:pt x="1500" y="1074"/>
                </a:lnTo>
                <a:lnTo>
                  <a:pt x="1500" y="1074"/>
                </a:lnTo>
                <a:lnTo>
                  <a:pt x="1500" y="1076"/>
                </a:lnTo>
                <a:lnTo>
                  <a:pt x="1502" y="1074"/>
                </a:lnTo>
                <a:lnTo>
                  <a:pt x="1502" y="1074"/>
                </a:lnTo>
                <a:lnTo>
                  <a:pt x="1502" y="1074"/>
                </a:lnTo>
                <a:lnTo>
                  <a:pt x="1502" y="1071"/>
                </a:lnTo>
                <a:lnTo>
                  <a:pt x="1500" y="1071"/>
                </a:lnTo>
                <a:lnTo>
                  <a:pt x="1500" y="1071"/>
                </a:lnTo>
                <a:lnTo>
                  <a:pt x="1498" y="1069"/>
                </a:lnTo>
                <a:lnTo>
                  <a:pt x="1496" y="1067"/>
                </a:lnTo>
                <a:lnTo>
                  <a:pt x="1496" y="1067"/>
                </a:lnTo>
                <a:lnTo>
                  <a:pt x="1496" y="1067"/>
                </a:lnTo>
                <a:lnTo>
                  <a:pt x="1498" y="1069"/>
                </a:lnTo>
                <a:lnTo>
                  <a:pt x="1500" y="1069"/>
                </a:lnTo>
                <a:lnTo>
                  <a:pt x="1500" y="1069"/>
                </a:lnTo>
                <a:lnTo>
                  <a:pt x="1500" y="1069"/>
                </a:lnTo>
                <a:lnTo>
                  <a:pt x="1500" y="1069"/>
                </a:lnTo>
                <a:lnTo>
                  <a:pt x="1502" y="1069"/>
                </a:lnTo>
                <a:lnTo>
                  <a:pt x="1502" y="1067"/>
                </a:lnTo>
                <a:lnTo>
                  <a:pt x="1502" y="1067"/>
                </a:lnTo>
                <a:lnTo>
                  <a:pt x="1502" y="1065"/>
                </a:lnTo>
                <a:lnTo>
                  <a:pt x="1502" y="1065"/>
                </a:lnTo>
                <a:lnTo>
                  <a:pt x="1500" y="1065"/>
                </a:lnTo>
                <a:lnTo>
                  <a:pt x="1498" y="1063"/>
                </a:lnTo>
                <a:lnTo>
                  <a:pt x="1498" y="1063"/>
                </a:lnTo>
                <a:lnTo>
                  <a:pt x="1496" y="1061"/>
                </a:lnTo>
                <a:lnTo>
                  <a:pt x="1494" y="1059"/>
                </a:lnTo>
                <a:lnTo>
                  <a:pt x="1494" y="1057"/>
                </a:lnTo>
                <a:lnTo>
                  <a:pt x="1490" y="1055"/>
                </a:lnTo>
                <a:lnTo>
                  <a:pt x="1492" y="1055"/>
                </a:lnTo>
                <a:lnTo>
                  <a:pt x="1494" y="1057"/>
                </a:lnTo>
                <a:lnTo>
                  <a:pt x="1494" y="1059"/>
                </a:lnTo>
                <a:lnTo>
                  <a:pt x="1496" y="1059"/>
                </a:lnTo>
                <a:lnTo>
                  <a:pt x="1500" y="1063"/>
                </a:lnTo>
                <a:lnTo>
                  <a:pt x="1500" y="1063"/>
                </a:lnTo>
                <a:lnTo>
                  <a:pt x="1502" y="1063"/>
                </a:lnTo>
                <a:lnTo>
                  <a:pt x="1502" y="1063"/>
                </a:lnTo>
                <a:lnTo>
                  <a:pt x="1502" y="1061"/>
                </a:lnTo>
                <a:lnTo>
                  <a:pt x="1502" y="1061"/>
                </a:lnTo>
                <a:lnTo>
                  <a:pt x="1502" y="1059"/>
                </a:lnTo>
                <a:lnTo>
                  <a:pt x="1502" y="1059"/>
                </a:lnTo>
                <a:lnTo>
                  <a:pt x="1500" y="1059"/>
                </a:lnTo>
                <a:lnTo>
                  <a:pt x="1498" y="1057"/>
                </a:lnTo>
                <a:lnTo>
                  <a:pt x="1498" y="1057"/>
                </a:lnTo>
                <a:lnTo>
                  <a:pt x="1494" y="1055"/>
                </a:lnTo>
                <a:lnTo>
                  <a:pt x="1492" y="1053"/>
                </a:lnTo>
                <a:lnTo>
                  <a:pt x="1490" y="1053"/>
                </a:lnTo>
                <a:lnTo>
                  <a:pt x="1490" y="1053"/>
                </a:lnTo>
                <a:lnTo>
                  <a:pt x="1488" y="1053"/>
                </a:lnTo>
                <a:lnTo>
                  <a:pt x="1488" y="1050"/>
                </a:lnTo>
                <a:lnTo>
                  <a:pt x="1488" y="1048"/>
                </a:lnTo>
                <a:lnTo>
                  <a:pt x="1488" y="1048"/>
                </a:lnTo>
                <a:lnTo>
                  <a:pt x="1490" y="1046"/>
                </a:lnTo>
                <a:lnTo>
                  <a:pt x="1492" y="1046"/>
                </a:lnTo>
                <a:lnTo>
                  <a:pt x="1492" y="1044"/>
                </a:lnTo>
                <a:lnTo>
                  <a:pt x="1492" y="1044"/>
                </a:lnTo>
                <a:lnTo>
                  <a:pt x="1492" y="1044"/>
                </a:lnTo>
                <a:lnTo>
                  <a:pt x="1492" y="1046"/>
                </a:lnTo>
                <a:lnTo>
                  <a:pt x="1490" y="1046"/>
                </a:lnTo>
                <a:lnTo>
                  <a:pt x="1490" y="1048"/>
                </a:lnTo>
                <a:lnTo>
                  <a:pt x="1488" y="1050"/>
                </a:lnTo>
                <a:lnTo>
                  <a:pt x="1490" y="1050"/>
                </a:lnTo>
                <a:lnTo>
                  <a:pt x="1490" y="1050"/>
                </a:lnTo>
                <a:lnTo>
                  <a:pt x="1492" y="1050"/>
                </a:lnTo>
                <a:lnTo>
                  <a:pt x="1492" y="1050"/>
                </a:lnTo>
                <a:lnTo>
                  <a:pt x="1492" y="1053"/>
                </a:lnTo>
                <a:lnTo>
                  <a:pt x="1494" y="1053"/>
                </a:lnTo>
                <a:lnTo>
                  <a:pt x="1494" y="1053"/>
                </a:lnTo>
                <a:lnTo>
                  <a:pt x="1494" y="1053"/>
                </a:lnTo>
                <a:lnTo>
                  <a:pt x="1494" y="1053"/>
                </a:lnTo>
                <a:lnTo>
                  <a:pt x="1496" y="1055"/>
                </a:lnTo>
                <a:lnTo>
                  <a:pt x="1498" y="1055"/>
                </a:lnTo>
                <a:lnTo>
                  <a:pt x="1500" y="1055"/>
                </a:lnTo>
                <a:lnTo>
                  <a:pt x="1500" y="1057"/>
                </a:lnTo>
                <a:lnTo>
                  <a:pt x="1502" y="1057"/>
                </a:lnTo>
                <a:lnTo>
                  <a:pt x="1502" y="1057"/>
                </a:lnTo>
                <a:lnTo>
                  <a:pt x="1502" y="1055"/>
                </a:lnTo>
                <a:lnTo>
                  <a:pt x="1500" y="1055"/>
                </a:lnTo>
                <a:lnTo>
                  <a:pt x="1498" y="1050"/>
                </a:lnTo>
                <a:lnTo>
                  <a:pt x="1496" y="1048"/>
                </a:lnTo>
                <a:lnTo>
                  <a:pt x="1496" y="1048"/>
                </a:lnTo>
                <a:lnTo>
                  <a:pt x="1498" y="1048"/>
                </a:lnTo>
                <a:lnTo>
                  <a:pt x="1498" y="1048"/>
                </a:lnTo>
                <a:lnTo>
                  <a:pt x="1498" y="1050"/>
                </a:lnTo>
                <a:lnTo>
                  <a:pt x="1500" y="1050"/>
                </a:lnTo>
                <a:lnTo>
                  <a:pt x="1500" y="1053"/>
                </a:lnTo>
                <a:lnTo>
                  <a:pt x="1500" y="1053"/>
                </a:lnTo>
                <a:lnTo>
                  <a:pt x="1500" y="1050"/>
                </a:lnTo>
                <a:lnTo>
                  <a:pt x="1500" y="1050"/>
                </a:lnTo>
                <a:lnTo>
                  <a:pt x="1500" y="1048"/>
                </a:lnTo>
                <a:lnTo>
                  <a:pt x="1498" y="1046"/>
                </a:lnTo>
                <a:lnTo>
                  <a:pt x="1498" y="1044"/>
                </a:lnTo>
                <a:lnTo>
                  <a:pt x="1500" y="1044"/>
                </a:lnTo>
                <a:lnTo>
                  <a:pt x="1498" y="1042"/>
                </a:lnTo>
                <a:lnTo>
                  <a:pt x="1500" y="1042"/>
                </a:lnTo>
                <a:lnTo>
                  <a:pt x="1498" y="1042"/>
                </a:lnTo>
                <a:lnTo>
                  <a:pt x="1498" y="1040"/>
                </a:lnTo>
                <a:lnTo>
                  <a:pt x="1498" y="1040"/>
                </a:lnTo>
                <a:lnTo>
                  <a:pt x="1500" y="1040"/>
                </a:lnTo>
                <a:lnTo>
                  <a:pt x="1500" y="1040"/>
                </a:lnTo>
                <a:lnTo>
                  <a:pt x="1500" y="1040"/>
                </a:lnTo>
                <a:lnTo>
                  <a:pt x="1500" y="1038"/>
                </a:lnTo>
                <a:lnTo>
                  <a:pt x="1498" y="1038"/>
                </a:lnTo>
                <a:lnTo>
                  <a:pt x="1498" y="1038"/>
                </a:lnTo>
                <a:lnTo>
                  <a:pt x="1500" y="1038"/>
                </a:lnTo>
                <a:lnTo>
                  <a:pt x="1500" y="1038"/>
                </a:lnTo>
                <a:lnTo>
                  <a:pt x="1500" y="1036"/>
                </a:lnTo>
                <a:lnTo>
                  <a:pt x="1502" y="1036"/>
                </a:lnTo>
                <a:lnTo>
                  <a:pt x="1502" y="1036"/>
                </a:lnTo>
                <a:lnTo>
                  <a:pt x="1502" y="1036"/>
                </a:lnTo>
                <a:lnTo>
                  <a:pt x="1502" y="1034"/>
                </a:lnTo>
                <a:lnTo>
                  <a:pt x="1502" y="1036"/>
                </a:lnTo>
                <a:lnTo>
                  <a:pt x="1502" y="1036"/>
                </a:lnTo>
                <a:lnTo>
                  <a:pt x="1502" y="1034"/>
                </a:lnTo>
                <a:lnTo>
                  <a:pt x="1504" y="1034"/>
                </a:lnTo>
                <a:lnTo>
                  <a:pt x="1504" y="1036"/>
                </a:lnTo>
                <a:lnTo>
                  <a:pt x="1504" y="1034"/>
                </a:lnTo>
                <a:lnTo>
                  <a:pt x="1504" y="1034"/>
                </a:lnTo>
                <a:lnTo>
                  <a:pt x="1507" y="1034"/>
                </a:lnTo>
                <a:lnTo>
                  <a:pt x="1504" y="1032"/>
                </a:lnTo>
                <a:lnTo>
                  <a:pt x="1507" y="1032"/>
                </a:lnTo>
                <a:lnTo>
                  <a:pt x="1507" y="1032"/>
                </a:lnTo>
                <a:lnTo>
                  <a:pt x="1507" y="1032"/>
                </a:lnTo>
                <a:lnTo>
                  <a:pt x="1507" y="1034"/>
                </a:lnTo>
                <a:lnTo>
                  <a:pt x="1509" y="1034"/>
                </a:lnTo>
                <a:lnTo>
                  <a:pt x="1509" y="1034"/>
                </a:lnTo>
                <a:lnTo>
                  <a:pt x="1507" y="1034"/>
                </a:lnTo>
                <a:lnTo>
                  <a:pt x="1507" y="1034"/>
                </a:lnTo>
                <a:lnTo>
                  <a:pt x="1507" y="1034"/>
                </a:lnTo>
                <a:lnTo>
                  <a:pt x="1509" y="1036"/>
                </a:lnTo>
                <a:lnTo>
                  <a:pt x="1507" y="1036"/>
                </a:lnTo>
                <a:lnTo>
                  <a:pt x="1507" y="1036"/>
                </a:lnTo>
                <a:lnTo>
                  <a:pt x="1504" y="1036"/>
                </a:lnTo>
                <a:lnTo>
                  <a:pt x="1502" y="1038"/>
                </a:lnTo>
                <a:lnTo>
                  <a:pt x="1504" y="1040"/>
                </a:lnTo>
                <a:lnTo>
                  <a:pt x="1504" y="1040"/>
                </a:lnTo>
                <a:lnTo>
                  <a:pt x="1504" y="1040"/>
                </a:lnTo>
                <a:lnTo>
                  <a:pt x="1504" y="1042"/>
                </a:lnTo>
                <a:lnTo>
                  <a:pt x="1502" y="1042"/>
                </a:lnTo>
                <a:lnTo>
                  <a:pt x="1502" y="1042"/>
                </a:lnTo>
                <a:lnTo>
                  <a:pt x="1502" y="1042"/>
                </a:lnTo>
                <a:lnTo>
                  <a:pt x="1502" y="1042"/>
                </a:lnTo>
                <a:lnTo>
                  <a:pt x="1502" y="1042"/>
                </a:lnTo>
                <a:lnTo>
                  <a:pt x="1504" y="1042"/>
                </a:lnTo>
                <a:lnTo>
                  <a:pt x="1504" y="1044"/>
                </a:lnTo>
                <a:lnTo>
                  <a:pt x="1502" y="1044"/>
                </a:lnTo>
                <a:lnTo>
                  <a:pt x="1502" y="1044"/>
                </a:lnTo>
                <a:lnTo>
                  <a:pt x="1502" y="1046"/>
                </a:lnTo>
                <a:lnTo>
                  <a:pt x="1502" y="1046"/>
                </a:lnTo>
                <a:lnTo>
                  <a:pt x="1502" y="1044"/>
                </a:lnTo>
                <a:lnTo>
                  <a:pt x="1504" y="1046"/>
                </a:lnTo>
                <a:lnTo>
                  <a:pt x="1504" y="1046"/>
                </a:lnTo>
                <a:lnTo>
                  <a:pt x="1507" y="1048"/>
                </a:lnTo>
                <a:lnTo>
                  <a:pt x="1507" y="1048"/>
                </a:lnTo>
                <a:lnTo>
                  <a:pt x="1507" y="1048"/>
                </a:lnTo>
                <a:lnTo>
                  <a:pt x="1504" y="1048"/>
                </a:lnTo>
                <a:lnTo>
                  <a:pt x="1504" y="1048"/>
                </a:lnTo>
                <a:lnTo>
                  <a:pt x="1502" y="1048"/>
                </a:lnTo>
                <a:lnTo>
                  <a:pt x="1502" y="1050"/>
                </a:lnTo>
                <a:lnTo>
                  <a:pt x="1502" y="1050"/>
                </a:lnTo>
                <a:lnTo>
                  <a:pt x="1504" y="1053"/>
                </a:lnTo>
                <a:lnTo>
                  <a:pt x="1504" y="1053"/>
                </a:lnTo>
                <a:lnTo>
                  <a:pt x="1507" y="1053"/>
                </a:lnTo>
                <a:lnTo>
                  <a:pt x="1507" y="1053"/>
                </a:lnTo>
                <a:lnTo>
                  <a:pt x="1507" y="1053"/>
                </a:lnTo>
                <a:lnTo>
                  <a:pt x="1507" y="1053"/>
                </a:lnTo>
                <a:lnTo>
                  <a:pt x="1507" y="1053"/>
                </a:lnTo>
                <a:lnTo>
                  <a:pt x="1509" y="1053"/>
                </a:lnTo>
                <a:lnTo>
                  <a:pt x="1509" y="1053"/>
                </a:lnTo>
                <a:lnTo>
                  <a:pt x="1509" y="1053"/>
                </a:lnTo>
                <a:lnTo>
                  <a:pt x="1509" y="1053"/>
                </a:lnTo>
                <a:lnTo>
                  <a:pt x="1509" y="1055"/>
                </a:lnTo>
                <a:lnTo>
                  <a:pt x="1509" y="1055"/>
                </a:lnTo>
                <a:lnTo>
                  <a:pt x="1509" y="1055"/>
                </a:lnTo>
                <a:lnTo>
                  <a:pt x="1509" y="1055"/>
                </a:lnTo>
                <a:lnTo>
                  <a:pt x="1509" y="1057"/>
                </a:lnTo>
                <a:lnTo>
                  <a:pt x="1509" y="1057"/>
                </a:lnTo>
                <a:lnTo>
                  <a:pt x="1509" y="1057"/>
                </a:lnTo>
                <a:lnTo>
                  <a:pt x="1509" y="1059"/>
                </a:lnTo>
                <a:lnTo>
                  <a:pt x="1511" y="1059"/>
                </a:lnTo>
                <a:lnTo>
                  <a:pt x="1511" y="1059"/>
                </a:lnTo>
                <a:lnTo>
                  <a:pt x="1511" y="1061"/>
                </a:lnTo>
                <a:lnTo>
                  <a:pt x="1511" y="1063"/>
                </a:lnTo>
                <a:lnTo>
                  <a:pt x="1509" y="1065"/>
                </a:lnTo>
                <a:lnTo>
                  <a:pt x="1507" y="1067"/>
                </a:lnTo>
                <a:lnTo>
                  <a:pt x="1507" y="1069"/>
                </a:lnTo>
                <a:lnTo>
                  <a:pt x="1507" y="1071"/>
                </a:lnTo>
                <a:lnTo>
                  <a:pt x="1509" y="1071"/>
                </a:lnTo>
                <a:lnTo>
                  <a:pt x="1509" y="1069"/>
                </a:lnTo>
                <a:lnTo>
                  <a:pt x="1509" y="1067"/>
                </a:lnTo>
                <a:lnTo>
                  <a:pt x="1511" y="1067"/>
                </a:lnTo>
                <a:lnTo>
                  <a:pt x="1511" y="1065"/>
                </a:lnTo>
                <a:lnTo>
                  <a:pt x="1513" y="1065"/>
                </a:lnTo>
                <a:lnTo>
                  <a:pt x="1513" y="1065"/>
                </a:lnTo>
                <a:lnTo>
                  <a:pt x="1513" y="1065"/>
                </a:lnTo>
                <a:lnTo>
                  <a:pt x="1517" y="1057"/>
                </a:lnTo>
                <a:lnTo>
                  <a:pt x="1517" y="1057"/>
                </a:lnTo>
                <a:lnTo>
                  <a:pt x="1517" y="1055"/>
                </a:lnTo>
                <a:lnTo>
                  <a:pt x="1519" y="1055"/>
                </a:lnTo>
                <a:lnTo>
                  <a:pt x="1519" y="1053"/>
                </a:lnTo>
                <a:lnTo>
                  <a:pt x="1519" y="1053"/>
                </a:lnTo>
                <a:lnTo>
                  <a:pt x="1519" y="1050"/>
                </a:lnTo>
                <a:lnTo>
                  <a:pt x="1519" y="1050"/>
                </a:lnTo>
                <a:lnTo>
                  <a:pt x="1519" y="1050"/>
                </a:lnTo>
                <a:lnTo>
                  <a:pt x="1519" y="1053"/>
                </a:lnTo>
                <a:lnTo>
                  <a:pt x="1521" y="1053"/>
                </a:lnTo>
                <a:lnTo>
                  <a:pt x="1521" y="1050"/>
                </a:lnTo>
                <a:lnTo>
                  <a:pt x="1521" y="1050"/>
                </a:lnTo>
                <a:lnTo>
                  <a:pt x="1519" y="1048"/>
                </a:lnTo>
                <a:lnTo>
                  <a:pt x="1519" y="1048"/>
                </a:lnTo>
                <a:lnTo>
                  <a:pt x="1519" y="1048"/>
                </a:lnTo>
                <a:lnTo>
                  <a:pt x="1519" y="1048"/>
                </a:lnTo>
                <a:lnTo>
                  <a:pt x="1519" y="1046"/>
                </a:lnTo>
                <a:lnTo>
                  <a:pt x="1519" y="1044"/>
                </a:lnTo>
                <a:lnTo>
                  <a:pt x="1519" y="1044"/>
                </a:lnTo>
                <a:lnTo>
                  <a:pt x="1517" y="1042"/>
                </a:lnTo>
                <a:lnTo>
                  <a:pt x="1515" y="1040"/>
                </a:lnTo>
                <a:lnTo>
                  <a:pt x="1515" y="1036"/>
                </a:lnTo>
                <a:lnTo>
                  <a:pt x="1513" y="1034"/>
                </a:lnTo>
                <a:lnTo>
                  <a:pt x="1513" y="1034"/>
                </a:lnTo>
                <a:lnTo>
                  <a:pt x="1513" y="1032"/>
                </a:lnTo>
                <a:lnTo>
                  <a:pt x="1513" y="1032"/>
                </a:lnTo>
                <a:lnTo>
                  <a:pt x="1513" y="1032"/>
                </a:lnTo>
                <a:lnTo>
                  <a:pt x="1515" y="1030"/>
                </a:lnTo>
                <a:lnTo>
                  <a:pt x="1515" y="1027"/>
                </a:lnTo>
                <a:lnTo>
                  <a:pt x="1515" y="1027"/>
                </a:lnTo>
                <a:lnTo>
                  <a:pt x="1517" y="1027"/>
                </a:lnTo>
                <a:lnTo>
                  <a:pt x="1519" y="1025"/>
                </a:lnTo>
                <a:lnTo>
                  <a:pt x="1519" y="1025"/>
                </a:lnTo>
                <a:lnTo>
                  <a:pt x="1519" y="1025"/>
                </a:lnTo>
                <a:lnTo>
                  <a:pt x="1519" y="1027"/>
                </a:lnTo>
                <a:lnTo>
                  <a:pt x="1517" y="1027"/>
                </a:lnTo>
                <a:lnTo>
                  <a:pt x="1515" y="1027"/>
                </a:lnTo>
                <a:lnTo>
                  <a:pt x="1515" y="1030"/>
                </a:lnTo>
                <a:lnTo>
                  <a:pt x="1513" y="1032"/>
                </a:lnTo>
                <a:lnTo>
                  <a:pt x="1513" y="1032"/>
                </a:lnTo>
                <a:lnTo>
                  <a:pt x="1513" y="1034"/>
                </a:lnTo>
                <a:lnTo>
                  <a:pt x="1517" y="1036"/>
                </a:lnTo>
                <a:lnTo>
                  <a:pt x="1517" y="1036"/>
                </a:lnTo>
                <a:lnTo>
                  <a:pt x="1519" y="1038"/>
                </a:lnTo>
                <a:lnTo>
                  <a:pt x="1521" y="1038"/>
                </a:lnTo>
                <a:lnTo>
                  <a:pt x="1521" y="1038"/>
                </a:lnTo>
                <a:lnTo>
                  <a:pt x="1523" y="1040"/>
                </a:lnTo>
                <a:lnTo>
                  <a:pt x="1523" y="1040"/>
                </a:lnTo>
                <a:lnTo>
                  <a:pt x="1521" y="1042"/>
                </a:lnTo>
                <a:lnTo>
                  <a:pt x="1523" y="1042"/>
                </a:lnTo>
                <a:lnTo>
                  <a:pt x="1523" y="1042"/>
                </a:lnTo>
                <a:lnTo>
                  <a:pt x="1525" y="1038"/>
                </a:lnTo>
                <a:lnTo>
                  <a:pt x="1527" y="1038"/>
                </a:lnTo>
                <a:lnTo>
                  <a:pt x="1527" y="1036"/>
                </a:lnTo>
                <a:lnTo>
                  <a:pt x="1527" y="1036"/>
                </a:lnTo>
                <a:lnTo>
                  <a:pt x="1527" y="1036"/>
                </a:lnTo>
                <a:lnTo>
                  <a:pt x="1530" y="1036"/>
                </a:lnTo>
                <a:lnTo>
                  <a:pt x="1530" y="1036"/>
                </a:lnTo>
                <a:lnTo>
                  <a:pt x="1530" y="1034"/>
                </a:lnTo>
                <a:lnTo>
                  <a:pt x="1530" y="1034"/>
                </a:lnTo>
                <a:lnTo>
                  <a:pt x="1530" y="1032"/>
                </a:lnTo>
                <a:lnTo>
                  <a:pt x="1532" y="1032"/>
                </a:lnTo>
                <a:lnTo>
                  <a:pt x="1532" y="1032"/>
                </a:lnTo>
                <a:lnTo>
                  <a:pt x="1534" y="1030"/>
                </a:lnTo>
                <a:lnTo>
                  <a:pt x="1534" y="1025"/>
                </a:lnTo>
                <a:lnTo>
                  <a:pt x="1534" y="1025"/>
                </a:lnTo>
                <a:lnTo>
                  <a:pt x="1534" y="1025"/>
                </a:lnTo>
                <a:lnTo>
                  <a:pt x="1534" y="1027"/>
                </a:lnTo>
                <a:lnTo>
                  <a:pt x="1534" y="1027"/>
                </a:lnTo>
                <a:lnTo>
                  <a:pt x="1536" y="1025"/>
                </a:lnTo>
                <a:lnTo>
                  <a:pt x="1536" y="1023"/>
                </a:lnTo>
                <a:lnTo>
                  <a:pt x="1536" y="1021"/>
                </a:lnTo>
                <a:lnTo>
                  <a:pt x="1536" y="1021"/>
                </a:lnTo>
                <a:lnTo>
                  <a:pt x="1536" y="1019"/>
                </a:lnTo>
                <a:lnTo>
                  <a:pt x="1536" y="1017"/>
                </a:lnTo>
                <a:lnTo>
                  <a:pt x="1536" y="1017"/>
                </a:lnTo>
                <a:lnTo>
                  <a:pt x="1536" y="1017"/>
                </a:lnTo>
                <a:lnTo>
                  <a:pt x="1532" y="1017"/>
                </a:lnTo>
                <a:lnTo>
                  <a:pt x="1532" y="1015"/>
                </a:lnTo>
                <a:lnTo>
                  <a:pt x="1532" y="1015"/>
                </a:lnTo>
                <a:lnTo>
                  <a:pt x="1534" y="1013"/>
                </a:lnTo>
                <a:lnTo>
                  <a:pt x="1534" y="1013"/>
                </a:lnTo>
                <a:lnTo>
                  <a:pt x="1534" y="1013"/>
                </a:lnTo>
                <a:lnTo>
                  <a:pt x="1534" y="1013"/>
                </a:lnTo>
                <a:lnTo>
                  <a:pt x="1536" y="1013"/>
                </a:lnTo>
                <a:lnTo>
                  <a:pt x="1536" y="1009"/>
                </a:lnTo>
                <a:lnTo>
                  <a:pt x="1538" y="1009"/>
                </a:lnTo>
                <a:lnTo>
                  <a:pt x="1536" y="1004"/>
                </a:lnTo>
                <a:lnTo>
                  <a:pt x="1536" y="1002"/>
                </a:lnTo>
                <a:lnTo>
                  <a:pt x="1536" y="1004"/>
                </a:lnTo>
                <a:lnTo>
                  <a:pt x="1538" y="1004"/>
                </a:lnTo>
                <a:lnTo>
                  <a:pt x="1538" y="1006"/>
                </a:lnTo>
                <a:lnTo>
                  <a:pt x="1538" y="1009"/>
                </a:lnTo>
                <a:lnTo>
                  <a:pt x="1536" y="1011"/>
                </a:lnTo>
                <a:lnTo>
                  <a:pt x="1536" y="1013"/>
                </a:lnTo>
                <a:lnTo>
                  <a:pt x="1536" y="1011"/>
                </a:lnTo>
                <a:lnTo>
                  <a:pt x="1538" y="1011"/>
                </a:lnTo>
                <a:lnTo>
                  <a:pt x="1538" y="1011"/>
                </a:lnTo>
                <a:lnTo>
                  <a:pt x="1538" y="1011"/>
                </a:lnTo>
                <a:lnTo>
                  <a:pt x="1540" y="1009"/>
                </a:lnTo>
                <a:lnTo>
                  <a:pt x="1542" y="1006"/>
                </a:lnTo>
                <a:lnTo>
                  <a:pt x="1548" y="1004"/>
                </a:lnTo>
                <a:lnTo>
                  <a:pt x="1551" y="1004"/>
                </a:lnTo>
                <a:lnTo>
                  <a:pt x="1551" y="1002"/>
                </a:lnTo>
                <a:lnTo>
                  <a:pt x="1553" y="1002"/>
                </a:lnTo>
                <a:lnTo>
                  <a:pt x="1557" y="1002"/>
                </a:lnTo>
                <a:lnTo>
                  <a:pt x="1559" y="1002"/>
                </a:lnTo>
                <a:lnTo>
                  <a:pt x="1561" y="1002"/>
                </a:lnTo>
                <a:lnTo>
                  <a:pt x="1563" y="1002"/>
                </a:lnTo>
                <a:lnTo>
                  <a:pt x="1565" y="1002"/>
                </a:lnTo>
                <a:lnTo>
                  <a:pt x="1567" y="1002"/>
                </a:lnTo>
                <a:lnTo>
                  <a:pt x="1571" y="1000"/>
                </a:lnTo>
                <a:lnTo>
                  <a:pt x="1574" y="1000"/>
                </a:lnTo>
                <a:lnTo>
                  <a:pt x="1574" y="996"/>
                </a:lnTo>
                <a:lnTo>
                  <a:pt x="1574" y="996"/>
                </a:lnTo>
                <a:lnTo>
                  <a:pt x="1574" y="994"/>
                </a:lnTo>
                <a:lnTo>
                  <a:pt x="1574" y="994"/>
                </a:lnTo>
                <a:lnTo>
                  <a:pt x="1574" y="994"/>
                </a:lnTo>
                <a:lnTo>
                  <a:pt x="1574" y="996"/>
                </a:lnTo>
                <a:lnTo>
                  <a:pt x="1576" y="996"/>
                </a:lnTo>
                <a:lnTo>
                  <a:pt x="1576" y="994"/>
                </a:lnTo>
                <a:lnTo>
                  <a:pt x="1578" y="994"/>
                </a:lnTo>
                <a:lnTo>
                  <a:pt x="1576" y="996"/>
                </a:lnTo>
                <a:lnTo>
                  <a:pt x="1576" y="998"/>
                </a:lnTo>
                <a:lnTo>
                  <a:pt x="1576" y="1000"/>
                </a:lnTo>
                <a:lnTo>
                  <a:pt x="1578" y="998"/>
                </a:lnTo>
                <a:lnTo>
                  <a:pt x="1580" y="998"/>
                </a:lnTo>
                <a:lnTo>
                  <a:pt x="1584" y="996"/>
                </a:lnTo>
                <a:lnTo>
                  <a:pt x="1584" y="996"/>
                </a:lnTo>
                <a:lnTo>
                  <a:pt x="1584" y="998"/>
                </a:lnTo>
                <a:lnTo>
                  <a:pt x="1584" y="998"/>
                </a:lnTo>
                <a:lnTo>
                  <a:pt x="1584" y="998"/>
                </a:lnTo>
                <a:lnTo>
                  <a:pt x="1586" y="998"/>
                </a:lnTo>
                <a:lnTo>
                  <a:pt x="1588" y="996"/>
                </a:lnTo>
                <a:lnTo>
                  <a:pt x="1592" y="996"/>
                </a:lnTo>
                <a:lnTo>
                  <a:pt x="1595" y="996"/>
                </a:lnTo>
                <a:lnTo>
                  <a:pt x="1595" y="996"/>
                </a:lnTo>
                <a:lnTo>
                  <a:pt x="1595" y="996"/>
                </a:lnTo>
                <a:lnTo>
                  <a:pt x="1595" y="994"/>
                </a:lnTo>
                <a:lnTo>
                  <a:pt x="1595" y="992"/>
                </a:lnTo>
                <a:lnTo>
                  <a:pt x="1592" y="990"/>
                </a:lnTo>
                <a:lnTo>
                  <a:pt x="1590" y="990"/>
                </a:lnTo>
                <a:lnTo>
                  <a:pt x="1590" y="990"/>
                </a:lnTo>
                <a:lnTo>
                  <a:pt x="1590" y="990"/>
                </a:lnTo>
                <a:lnTo>
                  <a:pt x="1590" y="990"/>
                </a:lnTo>
                <a:lnTo>
                  <a:pt x="1590" y="990"/>
                </a:lnTo>
                <a:lnTo>
                  <a:pt x="1590" y="990"/>
                </a:lnTo>
                <a:lnTo>
                  <a:pt x="1592" y="990"/>
                </a:lnTo>
                <a:lnTo>
                  <a:pt x="1592" y="992"/>
                </a:lnTo>
                <a:lnTo>
                  <a:pt x="1595" y="992"/>
                </a:lnTo>
                <a:lnTo>
                  <a:pt x="1595" y="994"/>
                </a:lnTo>
                <a:lnTo>
                  <a:pt x="1592" y="994"/>
                </a:lnTo>
                <a:lnTo>
                  <a:pt x="1590" y="996"/>
                </a:lnTo>
                <a:lnTo>
                  <a:pt x="1588" y="994"/>
                </a:lnTo>
                <a:lnTo>
                  <a:pt x="1586" y="994"/>
                </a:lnTo>
                <a:lnTo>
                  <a:pt x="1586" y="992"/>
                </a:lnTo>
                <a:lnTo>
                  <a:pt x="1584" y="990"/>
                </a:lnTo>
                <a:lnTo>
                  <a:pt x="1584" y="990"/>
                </a:lnTo>
                <a:lnTo>
                  <a:pt x="1584" y="990"/>
                </a:lnTo>
                <a:lnTo>
                  <a:pt x="1582" y="986"/>
                </a:lnTo>
                <a:lnTo>
                  <a:pt x="1582" y="986"/>
                </a:lnTo>
                <a:lnTo>
                  <a:pt x="1580" y="986"/>
                </a:lnTo>
                <a:lnTo>
                  <a:pt x="1578" y="986"/>
                </a:lnTo>
                <a:lnTo>
                  <a:pt x="1580" y="983"/>
                </a:lnTo>
                <a:lnTo>
                  <a:pt x="1582" y="981"/>
                </a:lnTo>
                <a:lnTo>
                  <a:pt x="1582" y="981"/>
                </a:lnTo>
                <a:lnTo>
                  <a:pt x="1582" y="981"/>
                </a:lnTo>
                <a:lnTo>
                  <a:pt x="1584" y="979"/>
                </a:lnTo>
                <a:lnTo>
                  <a:pt x="1584" y="979"/>
                </a:lnTo>
                <a:lnTo>
                  <a:pt x="1584" y="979"/>
                </a:lnTo>
                <a:lnTo>
                  <a:pt x="1584" y="979"/>
                </a:lnTo>
                <a:lnTo>
                  <a:pt x="1584" y="979"/>
                </a:lnTo>
                <a:lnTo>
                  <a:pt x="1584" y="979"/>
                </a:lnTo>
                <a:lnTo>
                  <a:pt x="1582" y="979"/>
                </a:lnTo>
                <a:lnTo>
                  <a:pt x="1582" y="977"/>
                </a:lnTo>
                <a:lnTo>
                  <a:pt x="1582" y="977"/>
                </a:lnTo>
                <a:lnTo>
                  <a:pt x="1582" y="977"/>
                </a:lnTo>
                <a:lnTo>
                  <a:pt x="1582" y="975"/>
                </a:lnTo>
                <a:lnTo>
                  <a:pt x="1582" y="971"/>
                </a:lnTo>
                <a:lnTo>
                  <a:pt x="1584" y="971"/>
                </a:lnTo>
                <a:lnTo>
                  <a:pt x="1584" y="971"/>
                </a:lnTo>
                <a:lnTo>
                  <a:pt x="1586" y="967"/>
                </a:lnTo>
                <a:lnTo>
                  <a:pt x="1588" y="965"/>
                </a:lnTo>
                <a:lnTo>
                  <a:pt x="1590" y="962"/>
                </a:lnTo>
                <a:lnTo>
                  <a:pt x="1590" y="962"/>
                </a:lnTo>
                <a:lnTo>
                  <a:pt x="1590" y="960"/>
                </a:lnTo>
                <a:lnTo>
                  <a:pt x="1590" y="960"/>
                </a:lnTo>
                <a:lnTo>
                  <a:pt x="1592" y="958"/>
                </a:lnTo>
                <a:lnTo>
                  <a:pt x="1595" y="958"/>
                </a:lnTo>
                <a:lnTo>
                  <a:pt x="1595" y="958"/>
                </a:lnTo>
                <a:lnTo>
                  <a:pt x="1595" y="960"/>
                </a:lnTo>
                <a:lnTo>
                  <a:pt x="1595" y="958"/>
                </a:lnTo>
                <a:lnTo>
                  <a:pt x="1595" y="958"/>
                </a:lnTo>
                <a:lnTo>
                  <a:pt x="1597" y="960"/>
                </a:lnTo>
                <a:lnTo>
                  <a:pt x="1597" y="960"/>
                </a:lnTo>
                <a:lnTo>
                  <a:pt x="1597" y="958"/>
                </a:lnTo>
                <a:lnTo>
                  <a:pt x="1597" y="958"/>
                </a:lnTo>
                <a:lnTo>
                  <a:pt x="1597" y="956"/>
                </a:lnTo>
                <a:lnTo>
                  <a:pt x="1597" y="958"/>
                </a:lnTo>
                <a:lnTo>
                  <a:pt x="1597" y="958"/>
                </a:lnTo>
                <a:lnTo>
                  <a:pt x="1597" y="958"/>
                </a:lnTo>
                <a:lnTo>
                  <a:pt x="1599" y="956"/>
                </a:lnTo>
                <a:lnTo>
                  <a:pt x="1599" y="956"/>
                </a:lnTo>
                <a:lnTo>
                  <a:pt x="1599" y="956"/>
                </a:lnTo>
                <a:lnTo>
                  <a:pt x="1599" y="958"/>
                </a:lnTo>
                <a:lnTo>
                  <a:pt x="1599" y="958"/>
                </a:lnTo>
                <a:lnTo>
                  <a:pt x="1601" y="956"/>
                </a:lnTo>
                <a:lnTo>
                  <a:pt x="1601" y="956"/>
                </a:lnTo>
                <a:lnTo>
                  <a:pt x="1601" y="958"/>
                </a:lnTo>
                <a:lnTo>
                  <a:pt x="1601" y="958"/>
                </a:lnTo>
                <a:lnTo>
                  <a:pt x="1601" y="956"/>
                </a:lnTo>
                <a:lnTo>
                  <a:pt x="1603" y="956"/>
                </a:lnTo>
                <a:lnTo>
                  <a:pt x="1605" y="956"/>
                </a:lnTo>
                <a:lnTo>
                  <a:pt x="1607" y="954"/>
                </a:lnTo>
                <a:lnTo>
                  <a:pt x="1607" y="954"/>
                </a:lnTo>
                <a:lnTo>
                  <a:pt x="1607" y="952"/>
                </a:lnTo>
                <a:lnTo>
                  <a:pt x="1609" y="950"/>
                </a:lnTo>
                <a:lnTo>
                  <a:pt x="1609" y="948"/>
                </a:lnTo>
                <a:lnTo>
                  <a:pt x="1611" y="948"/>
                </a:lnTo>
                <a:lnTo>
                  <a:pt x="1611" y="946"/>
                </a:lnTo>
                <a:lnTo>
                  <a:pt x="1611" y="946"/>
                </a:lnTo>
                <a:lnTo>
                  <a:pt x="1611" y="946"/>
                </a:lnTo>
                <a:lnTo>
                  <a:pt x="1611" y="948"/>
                </a:lnTo>
                <a:lnTo>
                  <a:pt x="1611" y="948"/>
                </a:lnTo>
                <a:lnTo>
                  <a:pt x="1611" y="948"/>
                </a:lnTo>
                <a:lnTo>
                  <a:pt x="1611" y="948"/>
                </a:lnTo>
                <a:lnTo>
                  <a:pt x="1611" y="950"/>
                </a:lnTo>
                <a:lnTo>
                  <a:pt x="1611" y="950"/>
                </a:lnTo>
                <a:lnTo>
                  <a:pt x="1611" y="950"/>
                </a:lnTo>
                <a:lnTo>
                  <a:pt x="1613" y="950"/>
                </a:lnTo>
                <a:lnTo>
                  <a:pt x="1613" y="950"/>
                </a:lnTo>
                <a:lnTo>
                  <a:pt x="1615" y="952"/>
                </a:lnTo>
                <a:lnTo>
                  <a:pt x="1615" y="950"/>
                </a:lnTo>
                <a:lnTo>
                  <a:pt x="1615" y="950"/>
                </a:lnTo>
                <a:lnTo>
                  <a:pt x="1615" y="948"/>
                </a:lnTo>
                <a:lnTo>
                  <a:pt x="1615" y="946"/>
                </a:lnTo>
                <a:lnTo>
                  <a:pt x="1618" y="948"/>
                </a:lnTo>
                <a:lnTo>
                  <a:pt x="1618" y="948"/>
                </a:lnTo>
                <a:lnTo>
                  <a:pt x="1618" y="948"/>
                </a:lnTo>
                <a:lnTo>
                  <a:pt x="1618" y="946"/>
                </a:lnTo>
                <a:lnTo>
                  <a:pt x="1620" y="946"/>
                </a:lnTo>
                <a:lnTo>
                  <a:pt x="1620" y="946"/>
                </a:lnTo>
                <a:lnTo>
                  <a:pt x="1620" y="948"/>
                </a:lnTo>
                <a:lnTo>
                  <a:pt x="1622" y="948"/>
                </a:lnTo>
                <a:lnTo>
                  <a:pt x="1622" y="948"/>
                </a:lnTo>
                <a:lnTo>
                  <a:pt x="1622" y="950"/>
                </a:lnTo>
                <a:lnTo>
                  <a:pt x="1622" y="948"/>
                </a:lnTo>
                <a:lnTo>
                  <a:pt x="1622" y="948"/>
                </a:lnTo>
                <a:lnTo>
                  <a:pt x="1624" y="948"/>
                </a:lnTo>
                <a:lnTo>
                  <a:pt x="1624" y="948"/>
                </a:lnTo>
                <a:lnTo>
                  <a:pt x="1624" y="946"/>
                </a:lnTo>
                <a:lnTo>
                  <a:pt x="1626" y="946"/>
                </a:lnTo>
                <a:lnTo>
                  <a:pt x="1626" y="946"/>
                </a:lnTo>
                <a:lnTo>
                  <a:pt x="1628" y="946"/>
                </a:lnTo>
                <a:lnTo>
                  <a:pt x="1628" y="946"/>
                </a:lnTo>
                <a:lnTo>
                  <a:pt x="1628" y="944"/>
                </a:lnTo>
                <a:lnTo>
                  <a:pt x="1630" y="944"/>
                </a:lnTo>
                <a:lnTo>
                  <a:pt x="1632" y="944"/>
                </a:lnTo>
                <a:lnTo>
                  <a:pt x="1634" y="944"/>
                </a:lnTo>
                <a:lnTo>
                  <a:pt x="1636" y="941"/>
                </a:lnTo>
                <a:lnTo>
                  <a:pt x="1636" y="941"/>
                </a:lnTo>
                <a:lnTo>
                  <a:pt x="1636" y="939"/>
                </a:lnTo>
                <a:lnTo>
                  <a:pt x="1636" y="939"/>
                </a:lnTo>
                <a:lnTo>
                  <a:pt x="1636" y="939"/>
                </a:lnTo>
                <a:lnTo>
                  <a:pt x="1636" y="937"/>
                </a:lnTo>
                <a:lnTo>
                  <a:pt x="1636" y="937"/>
                </a:lnTo>
                <a:lnTo>
                  <a:pt x="1634" y="935"/>
                </a:lnTo>
                <a:lnTo>
                  <a:pt x="1634" y="935"/>
                </a:lnTo>
                <a:lnTo>
                  <a:pt x="1636" y="935"/>
                </a:lnTo>
                <a:lnTo>
                  <a:pt x="1636" y="935"/>
                </a:lnTo>
                <a:lnTo>
                  <a:pt x="1639" y="935"/>
                </a:lnTo>
                <a:lnTo>
                  <a:pt x="1639" y="935"/>
                </a:lnTo>
                <a:lnTo>
                  <a:pt x="1639" y="937"/>
                </a:lnTo>
                <a:lnTo>
                  <a:pt x="1641" y="937"/>
                </a:lnTo>
                <a:lnTo>
                  <a:pt x="1645" y="935"/>
                </a:lnTo>
                <a:lnTo>
                  <a:pt x="1645" y="937"/>
                </a:lnTo>
                <a:lnTo>
                  <a:pt x="1647" y="935"/>
                </a:lnTo>
                <a:lnTo>
                  <a:pt x="1647" y="935"/>
                </a:lnTo>
                <a:lnTo>
                  <a:pt x="1649" y="933"/>
                </a:lnTo>
                <a:lnTo>
                  <a:pt x="1649" y="933"/>
                </a:lnTo>
                <a:lnTo>
                  <a:pt x="1649" y="931"/>
                </a:lnTo>
                <a:lnTo>
                  <a:pt x="1651" y="931"/>
                </a:lnTo>
                <a:lnTo>
                  <a:pt x="1651" y="931"/>
                </a:lnTo>
                <a:lnTo>
                  <a:pt x="1651" y="931"/>
                </a:lnTo>
                <a:lnTo>
                  <a:pt x="1651" y="931"/>
                </a:lnTo>
                <a:lnTo>
                  <a:pt x="1649" y="933"/>
                </a:lnTo>
                <a:lnTo>
                  <a:pt x="1653" y="933"/>
                </a:lnTo>
                <a:lnTo>
                  <a:pt x="1653" y="933"/>
                </a:lnTo>
                <a:lnTo>
                  <a:pt x="1657" y="931"/>
                </a:lnTo>
                <a:lnTo>
                  <a:pt x="1662" y="929"/>
                </a:lnTo>
                <a:lnTo>
                  <a:pt x="1666" y="929"/>
                </a:lnTo>
                <a:lnTo>
                  <a:pt x="1668" y="927"/>
                </a:lnTo>
                <a:lnTo>
                  <a:pt x="1670" y="927"/>
                </a:lnTo>
                <a:lnTo>
                  <a:pt x="1672" y="923"/>
                </a:lnTo>
                <a:lnTo>
                  <a:pt x="1672" y="923"/>
                </a:lnTo>
                <a:lnTo>
                  <a:pt x="1672" y="921"/>
                </a:lnTo>
                <a:lnTo>
                  <a:pt x="1672" y="923"/>
                </a:lnTo>
                <a:lnTo>
                  <a:pt x="1674" y="923"/>
                </a:lnTo>
                <a:lnTo>
                  <a:pt x="1674" y="923"/>
                </a:lnTo>
                <a:lnTo>
                  <a:pt x="1676" y="923"/>
                </a:lnTo>
                <a:lnTo>
                  <a:pt x="1676" y="925"/>
                </a:lnTo>
                <a:lnTo>
                  <a:pt x="1674" y="925"/>
                </a:lnTo>
                <a:lnTo>
                  <a:pt x="1672" y="927"/>
                </a:lnTo>
                <a:lnTo>
                  <a:pt x="1668" y="929"/>
                </a:lnTo>
                <a:lnTo>
                  <a:pt x="1668" y="931"/>
                </a:lnTo>
                <a:lnTo>
                  <a:pt x="1668" y="931"/>
                </a:lnTo>
                <a:lnTo>
                  <a:pt x="1668" y="931"/>
                </a:lnTo>
                <a:lnTo>
                  <a:pt x="1670" y="933"/>
                </a:lnTo>
                <a:lnTo>
                  <a:pt x="1670" y="931"/>
                </a:lnTo>
                <a:lnTo>
                  <a:pt x="1672" y="931"/>
                </a:lnTo>
                <a:lnTo>
                  <a:pt x="1676" y="931"/>
                </a:lnTo>
                <a:lnTo>
                  <a:pt x="1678" y="931"/>
                </a:lnTo>
                <a:lnTo>
                  <a:pt x="1683" y="931"/>
                </a:lnTo>
                <a:lnTo>
                  <a:pt x="1687" y="931"/>
                </a:lnTo>
                <a:lnTo>
                  <a:pt x="1689" y="931"/>
                </a:lnTo>
                <a:lnTo>
                  <a:pt x="1689" y="933"/>
                </a:lnTo>
                <a:lnTo>
                  <a:pt x="1685" y="933"/>
                </a:lnTo>
                <a:lnTo>
                  <a:pt x="1678" y="933"/>
                </a:lnTo>
                <a:lnTo>
                  <a:pt x="1678" y="935"/>
                </a:lnTo>
                <a:lnTo>
                  <a:pt x="1678" y="937"/>
                </a:lnTo>
                <a:lnTo>
                  <a:pt x="1676" y="935"/>
                </a:lnTo>
                <a:lnTo>
                  <a:pt x="1676" y="935"/>
                </a:lnTo>
                <a:lnTo>
                  <a:pt x="1676" y="935"/>
                </a:lnTo>
                <a:lnTo>
                  <a:pt x="1676" y="933"/>
                </a:lnTo>
                <a:lnTo>
                  <a:pt x="1676" y="933"/>
                </a:lnTo>
                <a:lnTo>
                  <a:pt x="1676" y="933"/>
                </a:lnTo>
                <a:lnTo>
                  <a:pt x="1674" y="931"/>
                </a:lnTo>
                <a:lnTo>
                  <a:pt x="1674" y="933"/>
                </a:lnTo>
                <a:lnTo>
                  <a:pt x="1674" y="933"/>
                </a:lnTo>
                <a:lnTo>
                  <a:pt x="1670" y="935"/>
                </a:lnTo>
                <a:lnTo>
                  <a:pt x="1668" y="935"/>
                </a:lnTo>
                <a:lnTo>
                  <a:pt x="1657" y="941"/>
                </a:lnTo>
                <a:lnTo>
                  <a:pt x="1655" y="944"/>
                </a:lnTo>
                <a:lnTo>
                  <a:pt x="1655" y="944"/>
                </a:lnTo>
                <a:lnTo>
                  <a:pt x="1657" y="944"/>
                </a:lnTo>
                <a:lnTo>
                  <a:pt x="1659" y="941"/>
                </a:lnTo>
                <a:lnTo>
                  <a:pt x="1659" y="944"/>
                </a:lnTo>
                <a:lnTo>
                  <a:pt x="1657" y="944"/>
                </a:lnTo>
                <a:lnTo>
                  <a:pt x="1655" y="944"/>
                </a:lnTo>
                <a:lnTo>
                  <a:pt x="1655" y="944"/>
                </a:lnTo>
                <a:lnTo>
                  <a:pt x="1653" y="946"/>
                </a:lnTo>
                <a:lnTo>
                  <a:pt x="1651" y="946"/>
                </a:lnTo>
                <a:lnTo>
                  <a:pt x="1651" y="948"/>
                </a:lnTo>
                <a:lnTo>
                  <a:pt x="1649" y="948"/>
                </a:lnTo>
                <a:lnTo>
                  <a:pt x="1649" y="948"/>
                </a:lnTo>
                <a:lnTo>
                  <a:pt x="1653" y="946"/>
                </a:lnTo>
                <a:lnTo>
                  <a:pt x="1653" y="946"/>
                </a:lnTo>
                <a:lnTo>
                  <a:pt x="1651" y="950"/>
                </a:lnTo>
                <a:lnTo>
                  <a:pt x="1649" y="954"/>
                </a:lnTo>
                <a:lnTo>
                  <a:pt x="1649" y="954"/>
                </a:lnTo>
                <a:lnTo>
                  <a:pt x="1649" y="958"/>
                </a:lnTo>
                <a:lnTo>
                  <a:pt x="1651" y="960"/>
                </a:lnTo>
                <a:lnTo>
                  <a:pt x="1651" y="960"/>
                </a:lnTo>
                <a:lnTo>
                  <a:pt x="1651" y="958"/>
                </a:lnTo>
                <a:lnTo>
                  <a:pt x="1653" y="958"/>
                </a:lnTo>
                <a:lnTo>
                  <a:pt x="1653" y="960"/>
                </a:lnTo>
                <a:lnTo>
                  <a:pt x="1655" y="962"/>
                </a:lnTo>
                <a:lnTo>
                  <a:pt x="1657" y="965"/>
                </a:lnTo>
                <a:lnTo>
                  <a:pt x="1657" y="962"/>
                </a:lnTo>
                <a:lnTo>
                  <a:pt x="1659" y="965"/>
                </a:lnTo>
                <a:lnTo>
                  <a:pt x="1659" y="965"/>
                </a:lnTo>
                <a:lnTo>
                  <a:pt x="1659" y="962"/>
                </a:lnTo>
                <a:lnTo>
                  <a:pt x="1659" y="962"/>
                </a:lnTo>
                <a:lnTo>
                  <a:pt x="1662" y="965"/>
                </a:lnTo>
                <a:lnTo>
                  <a:pt x="1662" y="962"/>
                </a:lnTo>
                <a:lnTo>
                  <a:pt x="1664" y="960"/>
                </a:lnTo>
                <a:lnTo>
                  <a:pt x="1664" y="960"/>
                </a:lnTo>
                <a:lnTo>
                  <a:pt x="1666" y="960"/>
                </a:lnTo>
                <a:lnTo>
                  <a:pt x="1668" y="958"/>
                </a:lnTo>
                <a:lnTo>
                  <a:pt x="1668" y="956"/>
                </a:lnTo>
                <a:lnTo>
                  <a:pt x="1670" y="956"/>
                </a:lnTo>
                <a:lnTo>
                  <a:pt x="1672" y="954"/>
                </a:lnTo>
                <a:lnTo>
                  <a:pt x="1674" y="952"/>
                </a:lnTo>
                <a:lnTo>
                  <a:pt x="1674" y="950"/>
                </a:lnTo>
                <a:lnTo>
                  <a:pt x="1676" y="950"/>
                </a:lnTo>
                <a:lnTo>
                  <a:pt x="1676" y="950"/>
                </a:lnTo>
                <a:lnTo>
                  <a:pt x="1676" y="948"/>
                </a:lnTo>
                <a:lnTo>
                  <a:pt x="1676" y="948"/>
                </a:lnTo>
                <a:lnTo>
                  <a:pt x="1676" y="946"/>
                </a:lnTo>
                <a:lnTo>
                  <a:pt x="1678" y="946"/>
                </a:lnTo>
                <a:lnTo>
                  <a:pt x="1678" y="948"/>
                </a:lnTo>
                <a:lnTo>
                  <a:pt x="1680" y="946"/>
                </a:lnTo>
                <a:lnTo>
                  <a:pt x="1680" y="946"/>
                </a:lnTo>
                <a:lnTo>
                  <a:pt x="1680" y="944"/>
                </a:lnTo>
                <a:lnTo>
                  <a:pt x="1683" y="946"/>
                </a:lnTo>
                <a:lnTo>
                  <a:pt x="1683" y="946"/>
                </a:lnTo>
                <a:lnTo>
                  <a:pt x="1683" y="946"/>
                </a:lnTo>
                <a:lnTo>
                  <a:pt x="1685" y="948"/>
                </a:lnTo>
                <a:lnTo>
                  <a:pt x="1687" y="948"/>
                </a:lnTo>
                <a:lnTo>
                  <a:pt x="1687" y="946"/>
                </a:lnTo>
                <a:lnTo>
                  <a:pt x="1687" y="946"/>
                </a:lnTo>
                <a:lnTo>
                  <a:pt x="1687" y="946"/>
                </a:lnTo>
                <a:lnTo>
                  <a:pt x="1687" y="944"/>
                </a:lnTo>
                <a:lnTo>
                  <a:pt x="1687" y="944"/>
                </a:lnTo>
                <a:lnTo>
                  <a:pt x="1689" y="944"/>
                </a:lnTo>
                <a:lnTo>
                  <a:pt x="1689" y="944"/>
                </a:lnTo>
                <a:lnTo>
                  <a:pt x="1691" y="944"/>
                </a:lnTo>
                <a:lnTo>
                  <a:pt x="1693" y="944"/>
                </a:lnTo>
                <a:lnTo>
                  <a:pt x="1693" y="944"/>
                </a:lnTo>
                <a:lnTo>
                  <a:pt x="1695" y="944"/>
                </a:lnTo>
                <a:lnTo>
                  <a:pt x="1699" y="941"/>
                </a:lnTo>
                <a:lnTo>
                  <a:pt x="1701" y="941"/>
                </a:lnTo>
                <a:lnTo>
                  <a:pt x="1706" y="939"/>
                </a:lnTo>
                <a:lnTo>
                  <a:pt x="1710" y="937"/>
                </a:lnTo>
                <a:lnTo>
                  <a:pt x="1712" y="937"/>
                </a:lnTo>
                <a:lnTo>
                  <a:pt x="1714" y="937"/>
                </a:lnTo>
                <a:lnTo>
                  <a:pt x="1714" y="935"/>
                </a:lnTo>
                <a:lnTo>
                  <a:pt x="1716" y="935"/>
                </a:lnTo>
                <a:lnTo>
                  <a:pt x="1716" y="935"/>
                </a:lnTo>
                <a:lnTo>
                  <a:pt x="1718" y="935"/>
                </a:lnTo>
                <a:lnTo>
                  <a:pt x="1720" y="933"/>
                </a:lnTo>
                <a:lnTo>
                  <a:pt x="1722" y="933"/>
                </a:lnTo>
                <a:lnTo>
                  <a:pt x="1722" y="933"/>
                </a:lnTo>
                <a:lnTo>
                  <a:pt x="1722" y="933"/>
                </a:lnTo>
                <a:lnTo>
                  <a:pt x="1724" y="933"/>
                </a:lnTo>
                <a:lnTo>
                  <a:pt x="1722" y="933"/>
                </a:lnTo>
                <a:lnTo>
                  <a:pt x="1722" y="931"/>
                </a:lnTo>
                <a:lnTo>
                  <a:pt x="1718" y="931"/>
                </a:lnTo>
                <a:lnTo>
                  <a:pt x="1718" y="931"/>
                </a:lnTo>
                <a:lnTo>
                  <a:pt x="1720" y="931"/>
                </a:lnTo>
                <a:lnTo>
                  <a:pt x="1720" y="929"/>
                </a:lnTo>
                <a:lnTo>
                  <a:pt x="1718" y="927"/>
                </a:lnTo>
                <a:lnTo>
                  <a:pt x="1718" y="927"/>
                </a:lnTo>
                <a:lnTo>
                  <a:pt x="1716" y="925"/>
                </a:lnTo>
                <a:lnTo>
                  <a:pt x="1714" y="927"/>
                </a:lnTo>
                <a:lnTo>
                  <a:pt x="1712" y="927"/>
                </a:lnTo>
                <a:lnTo>
                  <a:pt x="1712" y="925"/>
                </a:lnTo>
                <a:lnTo>
                  <a:pt x="1710" y="925"/>
                </a:lnTo>
                <a:lnTo>
                  <a:pt x="1710" y="923"/>
                </a:lnTo>
                <a:lnTo>
                  <a:pt x="1710" y="923"/>
                </a:lnTo>
                <a:lnTo>
                  <a:pt x="1706" y="925"/>
                </a:lnTo>
                <a:lnTo>
                  <a:pt x="1703" y="927"/>
                </a:lnTo>
                <a:lnTo>
                  <a:pt x="1703" y="927"/>
                </a:lnTo>
                <a:lnTo>
                  <a:pt x="1703" y="927"/>
                </a:lnTo>
                <a:lnTo>
                  <a:pt x="1701" y="927"/>
                </a:lnTo>
                <a:lnTo>
                  <a:pt x="1699" y="927"/>
                </a:lnTo>
                <a:lnTo>
                  <a:pt x="1699" y="925"/>
                </a:lnTo>
                <a:lnTo>
                  <a:pt x="1699" y="925"/>
                </a:lnTo>
                <a:lnTo>
                  <a:pt x="1697" y="925"/>
                </a:lnTo>
                <a:lnTo>
                  <a:pt x="1693" y="925"/>
                </a:lnTo>
                <a:lnTo>
                  <a:pt x="1691" y="925"/>
                </a:lnTo>
                <a:lnTo>
                  <a:pt x="1691" y="925"/>
                </a:lnTo>
                <a:lnTo>
                  <a:pt x="1691" y="925"/>
                </a:lnTo>
                <a:lnTo>
                  <a:pt x="1689" y="923"/>
                </a:lnTo>
                <a:lnTo>
                  <a:pt x="1687" y="923"/>
                </a:lnTo>
                <a:lnTo>
                  <a:pt x="1687" y="923"/>
                </a:lnTo>
                <a:lnTo>
                  <a:pt x="1685" y="923"/>
                </a:lnTo>
                <a:lnTo>
                  <a:pt x="1683" y="921"/>
                </a:lnTo>
                <a:lnTo>
                  <a:pt x="1680" y="921"/>
                </a:lnTo>
                <a:lnTo>
                  <a:pt x="1683" y="918"/>
                </a:lnTo>
                <a:lnTo>
                  <a:pt x="1683" y="918"/>
                </a:lnTo>
                <a:lnTo>
                  <a:pt x="1683" y="916"/>
                </a:lnTo>
                <a:lnTo>
                  <a:pt x="1678" y="916"/>
                </a:lnTo>
                <a:lnTo>
                  <a:pt x="1678" y="916"/>
                </a:lnTo>
                <a:lnTo>
                  <a:pt x="1672" y="916"/>
                </a:lnTo>
                <a:lnTo>
                  <a:pt x="1672" y="914"/>
                </a:lnTo>
                <a:lnTo>
                  <a:pt x="1672" y="914"/>
                </a:lnTo>
                <a:lnTo>
                  <a:pt x="1672" y="912"/>
                </a:lnTo>
                <a:lnTo>
                  <a:pt x="1670" y="910"/>
                </a:lnTo>
                <a:lnTo>
                  <a:pt x="1670" y="908"/>
                </a:lnTo>
                <a:lnTo>
                  <a:pt x="1668" y="908"/>
                </a:lnTo>
                <a:lnTo>
                  <a:pt x="1668" y="906"/>
                </a:lnTo>
                <a:lnTo>
                  <a:pt x="1668" y="904"/>
                </a:lnTo>
                <a:lnTo>
                  <a:pt x="1668" y="904"/>
                </a:lnTo>
                <a:lnTo>
                  <a:pt x="1668" y="902"/>
                </a:lnTo>
                <a:lnTo>
                  <a:pt x="1668" y="900"/>
                </a:lnTo>
                <a:lnTo>
                  <a:pt x="1666" y="900"/>
                </a:lnTo>
                <a:lnTo>
                  <a:pt x="1664" y="902"/>
                </a:lnTo>
                <a:lnTo>
                  <a:pt x="1662" y="902"/>
                </a:lnTo>
                <a:lnTo>
                  <a:pt x="1662" y="900"/>
                </a:lnTo>
                <a:lnTo>
                  <a:pt x="1666" y="897"/>
                </a:lnTo>
                <a:lnTo>
                  <a:pt x="1668" y="895"/>
                </a:lnTo>
                <a:lnTo>
                  <a:pt x="1668" y="891"/>
                </a:lnTo>
                <a:lnTo>
                  <a:pt x="1670" y="889"/>
                </a:lnTo>
                <a:lnTo>
                  <a:pt x="1670" y="889"/>
                </a:lnTo>
                <a:lnTo>
                  <a:pt x="1668" y="887"/>
                </a:lnTo>
                <a:lnTo>
                  <a:pt x="1666" y="887"/>
                </a:lnTo>
                <a:lnTo>
                  <a:pt x="1666" y="887"/>
                </a:lnTo>
                <a:lnTo>
                  <a:pt x="1664" y="887"/>
                </a:lnTo>
                <a:lnTo>
                  <a:pt x="1662" y="889"/>
                </a:lnTo>
                <a:lnTo>
                  <a:pt x="1659" y="889"/>
                </a:lnTo>
                <a:lnTo>
                  <a:pt x="1657" y="889"/>
                </a:lnTo>
                <a:lnTo>
                  <a:pt x="1657" y="889"/>
                </a:lnTo>
                <a:lnTo>
                  <a:pt x="1655" y="887"/>
                </a:lnTo>
                <a:lnTo>
                  <a:pt x="1653" y="885"/>
                </a:lnTo>
                <a:lnTo>
                  <a:pt x="1649" y="885"/>
                </a:lnTo>
                <a:lnTo>
                  <a:pt x="1647" y="883"/>
                </a:lnTo>
                <a:lnTo>
                  <a:pt x="1645" y="883"/>
                </a:lnTo>
                <a:lnTo>
                  <a:pt x="1643" y="883"/>
                </a:lnTo>
                <a:lnTo>
                  <a:pt x="1641" y="883"/>
                </a:lnTo>
                <a:lnTo>
                  <a:pt x="1645" y="881"/>
                </a:lnTo>
                <a:lnTo>
                  <a:pt x="1647" y="883"/>
                </a:lnTo>
                <a:lnTo>
                  <a:pt x="1647" y="883"/>
                </a:lnTo>
                <a:lnTo>
                  <a:pt x="1651" y="883"/>
                </a:lnTo>
                <a:lnTo>
                  <a:pt x="1651" y="881"/>
                </a:lnTo>
                <a:lnTo>
                  <a:pt x="1653" y="881"/>
                </a:lnTo>
                <a:lnTo>
                  <a:pt x="1655" y="883"/>
                </a:lnTo>
                <a:lnTo>
                  <a:pt x="1659" y="883"/>
                </a:lnTo>
                <a:lnTo>
                  <a:pt x="1662" y="883"/>
                </a:lnTo>
                <a:lnTo>
                  <a:pt x="1662" y="883"/>
                </a:lnTo>
                <a:lnTo>
                  <a:pt x="1666" y="883"/>
                </a:lnTo>
                <a:lnTo>
                  <a:pt x="1666" y="881"/>
                </a:lnTo>
                <a:lnTo>
                  <a:pt x="1668" y="881"/>
                </a:lnTo>
                <a:lnTo>
                  <a:pt x="1670" y="881"/>
                </a:lnTo>
                <a:lnTo>
                  <a:pt x="1670" y="879"/>
                </a:lnTo>
                <a:lnTo>
                  <a:pt x="1672" y="876"/>
                </a:lnTo>
                <a:lnTo>
                  <a:pt x="1676" y="876"/>
                </a:lnTo>
                <a:lnTo>
                  <a:pt x="1676" y="874"/>
                </a:lnTo>
                <a:lnTo>
                  <a:pt x="1676" y="870"/>
                </a:lnTo>
                <a:lnTo>
                  <a:pt x="1674" y="868"/>
                </a:lnTo>
                <a:lnTo>
                  <a:pt x="1672" y="868"/>
                </a:lnTo>
                <a:lnTo>
                  <a:pt x="1674" y="868"/>
                </a:lnTo>
                <a:lnTo>
                  <a:pt x="1678" y="868"/>
                </a:lnTo>
                <a:lnTo>
                  <a:pt x="1678" y="868"/>
                </a:lnTo>
                <a:lnTo>
                  <a:pt x="1676" y="866"/>
                </a:lnTo>
                <a:lnTo>
                  <a:pt x="1672" y="864"/>
                </a:lnTo>
                <a:lnTo>
                  <a:pt x="1668" y="862"/>
                </a:lnTo>
                <a:lnTo>
                  <a:pt x="1659" y="860"/>
                </a:lnTo>
                <a:lnTo>
                  <a:pt x="1659" y="860"/>
                </a:lnTo>
                <a:lnTo>
                  <a:pt x="1653" y="862"/>
                </a:lnTo>
                <a:lnTo>
                  <a:pt x="1649" y="862"/>
                </a:lnTo>
                <a:lnTo>
                  <a:pt x="1643" y="864"/>
                </a:lnTo>
                <a:lnTo>
                  <a:pt x="1634" y="866"/>
                </a:lnTo>
                <a:lnTo>
                  <a:pt x="1628" y="868"/>
                </a:lnTo>
                <a:lnTo>
                  <a:pt x="1624" y="870"/>
                </a:lnTo>
                <a:lnTo>
                  <a:pt x="1620" y="872"/>
                </a:lnTo>
                <a:lnTo>
                  <a:pt x="1615" y="874"/>
                </a:lnTo>
                <a:lnTo>
                  <a:pt x="1615" y="876"/>
                </a:lnTo>
                <a:lnTo>
                  <a:pt x="1611" y="876"/>
                </a:lnTo>
                <a:lnTo>
                  <a:pt x="1611" y="876"/>
                </a:lnTo>
                <a:lnTo>
                  <a:pt x="1609" y="879"/>
                </a:lnTo>
                <a:lnTo>
                  <a:pt x="1603" y="883"/>
                </a:lnTo>
                <a:lnTo>
                  <a:pt x="1601" y="885"/>
                </a:lnTo>
                <a:lnTo>
                  <a:pt x="1599" y="887"/>
                </a:lnTo>
                <a:lnTo>
                  <a:pt x="1597" y="891"/>
                </a:lnTo>
                <a:lnTo>
                  <a:pt x="1592" y="893"/>
                </a:lnTo>
                <a:lnTo>
                  <a:pt x="1592" y="895"/>
                </a:lnTo>
                <a:lnTo>
                  <a:pt x="1590" y="897"/>
                </a:lnTo>
                <a:lnTo>
                  <a:pt x="1588" y="900"/>
                </a:lnTo>
                <a:lnTo>
                  <a:pt x="1586" y="902"/>
                </a:lnTo>
                <a:lnTo>
                  <a:pt x="1580" y="904"/>
                </a:lnTo>
                <a:lnTo>
                  <a:pt x="1578" y="906"/>
                </a:lnTo>
                <a:lnTo>
                  <a:pt x="1576" y="906"/>
                </a:lnTo>
                <a:lnTo>
                  <a:pt x="1574" y="908"/>
                </a:lnTo>
                <a:lnTo>
                  <a:pt x="1569" y="908"/>
                </a:lnTo>
                <a:lnTo>
                  <a:pt x="1565" y="908"/>
                </a:lnTo>
                <a:lnTo>
                  <a:pt x="1563" y="910"/>
                </a:lnTo>
                <a:lnTo>
                  <a:pt x="1561" y="910"/>
                </a:lnTo>
                <a:lnTo>
                  <a:pt x="1561" y="912"/>
                </a:lnTo>
                <a:lnTo>
                  <a:pt x="1559" y="912"/>
                </a:lnTo>
                <a:lnTo>
                  <a:pt x="1557" y="914"/>
                </a:lnTo>
                <a:lnTo>
                  <a:pt x="1555" y="916"/>
                </a:lnTo>
                <a:lnTo>
                  <a:pt x="1551" y="918"/>
                </a:lnTo>
                <a:lnTo>
                  <a:pt x="1548" y="921"/>
                </a:lnTo>
                <a:lnTo>
                  <a:pt x="1546" y="923"/>
                </a:lnTo>
                <a:lnTo>
                  <a:pt x="1544" y="925"/>
                </a:lnTo>
                <a:lnTo>
                  <a:pt x="1544" y="927"/>
                </a:lnTo>
                <a:lnTo>
                  <a:pt x="1542" y="927"/>
                </a:lnTo>
                <a:lnTo>
                  <a:pt x="1542" y="929"/>
                </a:lnTo>
                <a:lnTo>
                  <a:pt x="1542" y="931"/>
                </a:lnTo>
                <a:lnTo>
                  <a:pt x="1540" y="931"/>
                </a:lnTo>
                <a:lnTo>
                  <a:pt x="1536" y="933"/>
                </a:lnTo>
                <a:lnTo>
                  <a:pt x="1532" y="935"/>
                </a:lnTo>
                <a:lnTo>
                  <a:pt x="1527" y="937"/>
                </a:lnTo>
                <a:lnTo>
                  <a:pt x="1525" y="937"/>
                </a:lnTo>
                <a:lnTo>
                  <a:pt x="1530" y="935"/>
                </a:lnTo>
                <a:lnTo>
                  <a:pt x="1534" y="933"/>
                </a:lnTo>
                <a:lnTo>
                  <a:pt x="1536" y="931"/>
                </a:lnTo>
                <a:lnTo>
                  <a:pt x="1536" y="931"/>
                </a:lnTo>
                <a:lnTo>
                  <a:pt x="1532" y="929"/>
                </a:lnTo>
                <a:lnTo>
                  <a:pt x="1532" y="929"/>
                </a:lnTo>
                <a:lnTo>
                  <a:pt x="1536" y="929"/>
                </a:lnTo>
                <a:lnTo>
                  <a:pt x="1538" y="929"/>
                </a:lnTo>
                <a:lnTo>
                  <a:pt x="1538" y="927"/>
                </a:lnTo>
                <a:lnTo>
                  <a:pt x="1540" y="925"/>
                </a:lnTo>
                <a:lnTo>
                  <a:pt x="1544" y="925"/>
                </a:lnTo>
                <a:lnTo>
                  <a:pt x="1546" y="923"/>
                </a:lnTo>
                <a:lnTo>
                  <a:pt x="1548" y="921"/>
                </a:lnTo>
                <a:lnTo>
                  <a:pt x="1548" y="918"/>
                </a:lnTo>
                <a:lnTo>
                  <a:pt x="1551" y="918"/>
                </a:lnTo>
                <a:lnTo>
                  <a:pt x="1551" y="916"/>
                </a:lnTo>
                <a:lnTo>
                  <a:pt x="1553" y="916"/>
                </a:lnTo>
                <a:lnTo>
                  <a:pt x="1555" y="914"/>
                </a:lnTo>
                <a:lnTo>
                  <a:pt x="1561" y="912"/>
                </a:lnTo>
                <a:lnTo>
                  <a:pt x="1561" y="910"/>
                </a:lnTo>
                <a:lnTo>
                  <a:pt x="1565" y="910"/>
                </a:lnTo>
                <a:lnTo>
                  <a:pt x="1567" y="908"/>
                </a:lnTo>
                <a:lnTo>
                  <a:pt x="1567" y="908"/>
                </a:lnTo>
                <a:lnTo>
                  <a:pt x="1569" y="908"/>
                </a:lnTo>
                <a:lnTo>
                  <a:pt x="1576" y="906"/>
                </a:lnTo>
                <a:lnTo>
                  <a:pt x="1578" y="904"/>
                </a:lnTo>
                <a:lnTo>
                  <a:pt x="1580" y="902"/>
                </a:lnTo>
                <a:lnTo>
                  <a:pt x="1584" y="900"/>
                </a:lnTo>
                <a:lnTo>
                  <a:pt x="1586" y="895"/>
                </a:lnTo>
                <a:lnTo>
                  <a:pt x="1588" y="893"/>
                </a:lnTo>
                <a:lnTo>
                  <a:pt x="1595" y="889"/>
                </a:lnTo>
                <a:lnTo>
                  <a:pt x="1595" y="887"/>
                </a:lnTo>
                <a:lnTo>
                  <a:pt x="1597" y="885"/>
                </a:lnTo>
                <a:lnTo>
                  <a:pt x="1597" y="883"/>
                </a:lnTo>
                <a:lnTo>
                  <a:pt x="1595" y="881"/>
                </a:lnTo>
                <a:lnTo>
                  <a:pt x="1595" y="881"/>
                </a:lnTo>
                <a:lnTo>
                  <a:pt x="1592" y="879"/>
                </a:lnTo>
                <a:lnTo>
                  <a:pt x="1586" y="876"/>
                </a:lnTo>
                <a:lnTo>
                  <a:pt x="1584" y="876"/>
                </a:lnTo>
                <a:lnTo>
                  <a:pt x="1582" y="876"/>
                </a:lnTo>
                <a:lnTo>
                  <a:pt x="1580" y="876"/>
                </a:lnTo>
                <a:lnTo>
                  <a:pt x="1580" y="876"/>
                </a:lnTo>
                <a:lnTo>
                  <a:pt x="1588" y="876"/>
                </a:lnTo>
                <a:lnTo>
                  <a:pt x="1592" y="879"/>
                </a:lnTo>
                <a:lnTo>
                  <a:pt x="1595" y="879"/>
                </a:lnTo>
                <a:lnTo>
                  <a:pt x="1597" y="881"/>
                </a:lnTo>
                <a:lnTo>
                  <a:pt x="1597" y="881"/>
                </a:lnTo>
                <a:lnTo>
                  <a:pt x="1599" y="881"/>
                </a:lnTo>
                <a:lnTo>
                  <a:pt x="1601" y="879"/>
                </a:lnTo>
                <a:lnTo>
                  <a:pt x="1603" y="876"/>
                </a:lnTo>
                <a:lnTo>
                  <a:pt x="1605" y="874"/>
                </a:lnTo>
                <a:lnTo>
                  <a:pt x="1609" y="868"/>
                </a:lnTo>
                <a:lnTo>
                  <a:pt x="1613" y="866"/>
                </a:lnTo>
                <a:lnTo>
                  <a:pt x="1613" y="866"/>
                </a:lnTo>
                <a:lnTo>
                  <a:pt x="1615" y="864"/>
                </a:lnTo>
                <a:lnTo>
                  <a:pt x="1618" y="864"/>
                </a:lnTo>
                <a:lnTo>
                  <a:pt x="1618" y="864"/>
                </a:lnTo>
                <a:lnTo>
                  <a:pt x="1620" y="862"/>
                </a:lnTo>
                <a:lnTo>
                  <a:pt x="1618" y="862"/>
                </a:lnTo>
                <a:lnTo>
                  <a:pt x="1622" y="860"/>
                </a:lnTo>
                <a:lnTo>
                  <a:pt x="1630" y="860"/>
                </a:lnTo>
                <a:lnTo>
                  <a:pt x="1630" y="860"/>
                </a:lnTo>
                <a:lnTo>
                  <a:pt x="1632" y="860"/>
                </a:lnTo>
                <a:lnTo>
                  <a:pt x="1632" y="858"/>
                </a:lnTo>
                <a:lnTo>
                  <a:pt x="1634" y="853"/>
                </a:lnTo>
                <a:lnTo>
                  <a:pt x="1639" y="847"/>
                </a:lnTo>
                <a:lnTo>
                  <a:pt x="1641" y="845"/>
                </a:lnTo>
                <a:lnTo>
                  <a:pt x="1643" y="843"/>
                </a:lnTo>
                <a:lnTo>
                  <a:pt x="1643" y="843"/>
                </a:lnTo>
                <a:lnTo>
                  <a:pt x="1645" y="843"/>
                </a:lnTo>
                <a:lnTo>
                  <a:pt x="1645" y="843"/>
                </a:lnTo>
                <a:lnTo>
                  <a:pt x="1647" y="843"/>
                </a:lnTo>
                <a:lnTo>
                  <a:pt x="1649" y="843"/>
                </a:lnTo>
                <a:lnTo>
                  <a:pt x="1649" y="843"/>
                </a:lnTo>
                <a:lnTo>
                  <a:pt x="1653" y="841"/>
                </a:lnTo>
                <a:lnTo>
                  <a:pt x="1655" y="843"/>
                </a:lnTo>
                <a:lnTo>
                  <a:pt x="1662" y="841"/>
                </a:lnTo>
                <a:lnTo>
                  <a:pt x="1664" y="841"/>
                </a:lnTo>
                <a:lnTo>
                  <a:pt x="1668" y="841"/>
                </a:lnTo>
                <a:lnTo>
                  <a:pt x="1674" y="841"/>
                </a:lnTo>
                <a:lnTo>
                  <a:pt x="1678" y="841"/>
                </a:lnTo>
                <a:lnTo>
                  <a:pt x="1680" y="841"/>
                </a:lnTo>
                <a:lnTo>
                  <a:pt x="1683" y="841"/>
                </a:lnTo>
                <a:lnTo>
                  <a:pt x="1685" y="841"/>
                </a:lnTo>
                <a:lnTo>
                  <a:pt x="1687" y="843"/>
                </a:lnTo>
                <a:lnTo>
                  <a:pt x="1691" y="843"/>
                </a:lnTo>
                <a:lnTo>
                  <a:pt x="1693" y="841"/>
                </a:lnTo>
                <a:lnTo>
                  <a:pt x="1695" y="841"/>
                </a:lnTo>
                <a:lnTo>
                  <a:pt x="1697" y="841"/>
                </a:lnTo>
                <a:lnTo>
                  <a:pt x="1699" y="841"/>
                </a:lnTo>
                <a:lnTo>
                  <a:pt x="1701" y="841"/>
                </a:lnTo>
                <a:lnTo>
                  <a:pt x="1703" y="841"/>
                </a:lnTo>
                <a:lnTo>
                  <a:pt x="1708" y="843"/>
                </a:lnTo>
                <a:lnTo>
                  <a:pt x="1710" y="843"/>
                </a:lnTo>
                <a:lnTo>
                  <a:pt x="1712" y="843"/>
                </a:lnTo>
                <a:lnTo>
                  <a:pt x="1714" y="845"/>
                </a:lnTo>
                <a:lnTo>
                  <a:pt x="1720" y="843"/>
                </a:lnTo>
                <a:lnTo>
                  <a:pt x="1722" y="843"/>
                </a:lnTo>
                <a:lnTo>
                  <a:pt x="1724" y="843"/>
                </a:lnTo>
                <a:lnTo>
                  <a:pt x="1727" y="843"/>
                </a:lnTo>
                <a:lnTo>
                  <a:pt x="1729" y="843"/>
                </a:lnTo>
                <a:lnTo>
                  <a:pt x="1733" y="843"/>
                </a:lnTo>
                <a:lnTo>
                  <a:pt x="1737" y="843"/>
                </a:lnTo>
                <a:lnTo>
                  <a:pt x="1739" y="841"/>
                </a:lnTo>
                <a:lnTo>
                  <a:pt x="1741" y="839"/>
                </a:lnTo>
                <a:lnTo>
                  <a:pt x="1743" y="837"/>
                </a:lnTo>
                <a:lnTo>
                  <a:pt x="1747" y="835"/>
                </a:lnTo>
                <a:lnTo>
                  <a:pt x="1750" y="832"/>
                </a:lnTo>
                <a:lnTo>
                  <a:pt x="1752" y="830"/>
                </a:lnTo>
                <a:lnTo>
                  <a:pt x="1758" y="824"/>
                </a:lnTo>
                <a:lnTo>
                  <a:pt x="1758" y="824"/>
                </a:lnTo>
                <a:lnTo>
                  <a:pt x="1758" y="824"/>
                </a:lnTo>
                <a:lnTo>
                  <a:pt x="1760" y="822"/>
                </a:lnTo>
                <a:lnTo>
                  <a:pt x="1760" y="822"/>
                </a:lnTo>
                <a:lnTo>
                  <a:pt x="1764" y="822"/>
                </a:lnTo>
                <a:lnTo>
                  <a:pt x="1766" y="822"/>
                </a:lnTo>
                <a:lnTo>
                  <a:pt x="1766" y="822"/>
                </a:lnTo>
                <a:lnTo>
                  <a:pt x="1771" y="820"/>
                </a:lnTo>
                <a:lnTo>
                  <a:pt x="1771" y="820"/>
                </a:lnTo>
                <a:lnTo>
                  <a:pt x="1775" y="820"/>
                </a:lnTo>
                <a:lnTo>
                  <a:pt x="1777" y="820"/>
                </a:lnTo>
                <a:lnTo>
                  <a:pt x="1781" y="820"/>
                </a:lnTo>
                <a:lnTo>
                  <a:pt x="1781" y="820"/>
                </a:lnTo>
                <a:lnTo>
                  <a:pt x="1783" y="820"/>
                </a:lnTo>
                <a:lnTo>
                  <a:pt x="1789" y="816"/>
                </a:lnTo>
                <a:lnTo>
                  <a:pt x="1791" y="814"/>
                </a:lnTo>
                <a:lnTo>
                  <a:pt x="1796" y="809"/>
                </a:lnTo>
                <a:lnTo>
                  <a:pt x="1800" y="807"/>
                </a:lnTo>
                <a:lnTo>
                  <a:pt x="1802" y="805"/>
                </a:lnTo>
                <a:lnTo>
                  <a:pt x="1800" y="805"/>
                </a:lnTo>
                <a:lnTo>
                  <a:pt x="1800" y="803"/>
                </a:lnTo>
                <a:lnTo>
                  <a:pt x="1800" y="803"/>
                </a:lnTo>
                <a:lnTo>
                  <a:pt x="1796" y="801"/>
                </a:lnTo>
                <a:lnTo>
                  <a:pt x="1796" y="801"/>
                </a:lnTo>
                <a:lnTo>
                  <a:pt x="1798" y="801"/>
                </a:lnTo>
                <a:lnTo>
                  <a:pt x="1800" y="801"/>
                </a:lnTo>
                <a:lnTo>
                  <a:pt x="1800" y="801"/>
                </a:lnTo>
                <a:lnTo>
                  <a:pt x="1800" y="801"/>
                </a:lnTo>
                <a:lnTo>
                  <a:pt x="1800" y="799"/>
                </a:lnTo>
                <a:lnTo>
                  <a:pt x="1798" y="799"/>
                </a:lnTo>
                <a:lnTo>
                  <a:pt x="1796" y="799"/>
                </a:lnTo>
                <a:lnTo>
                  <a:pt x="1794" y="799"/>
                </a:lnTo>
                <a:lnTo>
                  <a:pt x="1791" y="799"/>
                </a:lnTo>
                <a:lnTo>
                  <a:pt x="1791" y="797"/>
                </a:lnTo>
                <a:lnTo>
                  <a:pt x="1794" y="797"/>
                </a:lnTo>
                <a:lnTo>
                  <a:pt x="1798" y="797"/>
                </a:lnTo>
                <a:lnTo>
                  <a:pt x="1800" y="797"/>
                </a:lnTo>
                <a:lnTo>
                  <a:pt x="1800" y="797"/>
                </a:lnTo>
                <a:lnTo>
                  <a:pt x="1798" y="795"/>
                </a:lnTo>
                <a:lnTo>
                  <a:pt x="1798" y="793"/>
                </a:lnTo>
                <a:lnTo>
                  <a:pt x="1800" y="793"/>
                </a:lnTo>
                <a:lnTo>
                  <a:pt x="1798" y="791"/>
                </a:lnTo>
                <a:lnTo>
                  <a:pt x="1800" y="786"/>
                </a:lnTo>
                <a:lnTo>
                  <a:pt x="1800" y="786"/>
                </a:lnTo>
                <a:lnTo>
                  <a:pt x="1800" y="784"/>
                </a:lnTo>
                <a:lnTo>
                  <a:pt x="1798" y="784"/>
                </a:lnTo>
                <a:lnTo>
                  <a:pt x="1798" y="784"/>
                </a:lnTo>
                <a:lnTo>
                  <a:pt x="1798" y="782"/>
                </a:lnTo>
                <a:lnTo>
                  <a:pt x="1798" y="782"/>
                </a:lnTo>
                <a:lnTo>
                  <a:pt x="1798" y="780"/>
                </a:lnTo>
                <a:lnTo>
                  <a:pt x="1796" y="778"/>
                </a:lnTo>
                <a:lnTo>
                  <a:pt x="1791" y="778"/>
                </a:lnTo>
                <a:lnTo>
                  <a:pt x="1791" y="778"/>
                </a:lnTo>
                <a:lnTo>
                  <a:pt x="1789" y="776"/>
                </a:lnTo>
                <a:lnTo>
                  <a:pt x="1789" y="774"/>
                </a:lnTo>
                <a:lnTo>
                  <a:pt x="1789" y="774"/>
                </a:lnTo>
                <a:lnTo>
                  <a:pt x="1787" y="774"/>
                </a:lnTo>
                <a:lnTo>
                  <a:pt x="1785" y="776"/>
                </a:lnTo>
                <a:lnTo>
                  <a:pt x="1781" y="776"/>
                </a:lnTo>
                <a:lnTo>
                  <a:pt x="1779" y="780"/>
                </a:lnTo>
                <a:lnTo>
                  <a:pt x="1777" y="780"/>
                </a:lnTo>
                <a:lnTo>
                  <a:pt x="1777" y="778"/>
                </a:lnTo>
                <a:lnTo>
                  <a:pt x="1777" y="778"/>
                </a:lnTo>
                <a:lnTo>
                  <a:pt x="1775" y="778"/>
                </a:lnTo>
                <a:lnTo>
                  <a:pt x="1775" y="778"/>
                </a:lnTo>
                <a:lnTo>
                  <a:pt x="1775" y="778"/>
                </a:lnTo>
                <a:lnTo>
                  <a:pt x="1779" y="776"/>
                </a:lnTo>
                <a:lnTo>
                  <a:pt x="1779" y="776"/>
                </a:lnTo>
                <a:lnTo>
                  <a:pt x="1781" y="774"/>
                </a:lnTo>
                <a:lnTo>
                  <a:pt x="1779" y="774"/>
                </a:lnTo>
                <a:lnTo>
                  <a:pt x="1779" y="772"/>
                </a:lnTo>
                <a:lnTo>
                  <a:pt x="1777" y="767"/>
                </a:lnTo>
                <a:lnTo>
                  <a:pt x="1773" y="765"/>
                </a:lnTo>
                <a:lnTo>
                  <a:pt x="1764" y="765"/>
                </a:lnTo>
                <a:lnTo>
                  <a:pt x="1762" y="765"/>
                </a:lnTo>
                <a:lnTo>
                  <a:pt x="1762" y="767"/>
                </a:lnTo>
                <a:lnTo>
                  <a:pt x="1762" y="767"/>
                </a:lnTo>
                <a:lnTo>
                  <a:pt x="1762" y="767"/>
                </a:lnTo>
                <a:lnTo>
                  <a:pt x="1764" y="767"/>
                </a:lnTo>
                <a:lnTo>
                  <a:pt x="1766" y="767"/>
                </a:lnTo>
                <a:lnTo>
                  <a:pt x="1768" y="767"/>
                </a:lnTo>
                <a:lnTo>
                  <a:pt x="1768" y="767"/>
                </a:lnTo>
                <a:lnTo>
                  <a:pt x="1766" y="767"/>
                </a:lnTo>
                <a:lnTo>
                  <a:pt x="1762" y="770"/>
                </a:lnTo>
                <a:lnTo>
                  <a:pt x="1758" y="770"/>
                </a:lnTo>
                <a:lnTo>
                  <a:pt x="1754" y="772"/>
                </a:lnTo>
                <a:lnTo>
                  <a:pt x="1752" y="776"/>
                </a:lnTo>
                <a:lnTo>
                  <a:pt x="1747" y="778"/>
                </a:lnTo>
                <a:lnTo>
                  <a:pt x="1745" y="778"/>
                </a:lnTo>
                <a:lnTo>
                  <a:pt x="1743" y="780"/>
                </a:lnTo>
                <a:lnTo>
                  <a:pt x="1741" y="780"/>
                </a:lnTo>
                <a:lnTo>
                  <a:pt x="1741" y="780"/>
                </a:lnTo>
                <a:lnTo>
                  <a:pt x="1739" y="782"/>
                </a:lnTo>
                <a:lnTo>
                  <a:pt x="1737" y="784"/>
                </a:lnTo>
                <a:lnTo>
                  <a:pt x="1733" y="784"/>
                </a:lnTo>
                <a:lnTo>
                  <a:pt x="1733" y="784"/>
                </a:lnTo>
                <a:lnTo>
                  <a:pt x="1733" y="784"/>
                </a:lnTo>
                <a:lnTo>
                  <a:pt x="1735" y="784"/>
                </a:lnTo>
                <a:lnTo>
                  <a:pt x="1735" y="782"/>
                </a:lnTo>
                <a:lnTo>
                  <a:pt x="1735" y="782"/>
                </a:lnTo>
                <a:lnTo>
                  <a:pt x="1735" y="782"/>
                </a:lnTo>
                <a:lnTo>
                  <a:pt x="1737" y="780"/>
                </a:lnTo>
                <a:lnTo>
                  <a:pt x="1737" y="780"/>
                </a:lnTo>
                <a:lnTo>
                  <a:pt x="1737" y="780"/>
                </a:lnTo>
                <a:lnTo>
                  <a:pt x="1733" y="778"/>
                </a:lnTo>
                <a:lnTo>
                  <a:pt x="1733" y="776"/>
                </a:lnTo>
                <a:lnTo>
                  <a:pt x="1735" y="778"/>
                </a:lnTo>
                <a:lnTo>
                  <a:pt x="1737" y="778"/>
                </a:lnTo>
                <a:lnTo>
                  <a:pt x="1737" y="778"/>
                </a:lnTo>
                <a:lnTo>
                  <a:pt x="1737" y="778"/>
                </a:lnTo>
                <a:lnTo>
                  <a:pt x="1737" y="776"/>
                </a:lnTo>
                <a:lnTo>
                  <a:pt x="1737" y="776"/>
                </a:lnTo>
                <a:lnTo>
                  <a:pt x="1739" y="774"/>
                </a:lnTo>
                <a:lnTo>
                  <a:pt x="1741" y="774"/>
                </a:lnTo>
                <a:lnTo>
                  <a:pt x="1741" y="774"/>
                </a:lnTo>
                <a:lnTo>
                  <a:pt x="1741" y="774"/>
                </a:lnTo>
                <a:lnTo>
                  <a:pt x="1743" y="774"/>
                </a:lnTo>
                <a:lnTo>
                  <a:pt x="1745" y="774"/>
                </a:lnTo>
                <a:lnTo>
                  <a:pt x="1750" y="772"/>
                </a:lnTo>
                <a:lnTo>
                  <a:pt x="1752" y="772"/>
                </a:lnTo>
                <a:lnTo>
                  <a:pt x="1754" y="770"/>
                </a:lnTo>
                <a:lnTo>
                  <a:pt x="1754" y="770"/>
                </a:lnTo>
                <a:lnTo>
                  <a:pt x="1754" y="770"/>
                </a:lnTo>
                <a:lnTo>
                  <a:pt x="1756" y="770"/>
                </a:lnTo>
                <a:lnTo>
                  <a:pt x="1758" y="770"/>
                </a:lnTo>
                <a:lnTo>
                  <a:pt x="1758" y="770"/>
                </a:lnTo>
                <a:lnTo>
                  <a:pt x="1760" y="767"/>
                </a:lnTo>
                <a:lnTo>
                  <a:pt x="1762" y="765"/>
                </a:lnTo>
                <a:lnTo>
                  <a:pt x="1762" y="765"/>
                </a:lnTo>
                <a:lnTo>
                  <a:pt x="1764" y="765"/>
                </a:lnTo>
                <a:lnTo>
                  <a:pt x="1764" y="763"/>
                </a:lnTo>
                <a:lnTo>
                  <a:pt x="1764" y="763"/>
                </a:lnTo>
                <a:lnTo>
                  <a:pt x="1768" y="763"/>
                </a:lnTo>
                <a:lnTo>
                  <a:pt x="1773" y="763"/>
                </a:lnTo>
                <a:lnTo>
                  <a:pt x="1775" y="761"/>
                </a:lnTo>
                <a:lnTo>
                  <a:pt x="1775" y="759"/>
                </a:lnTo>
                <a:lnTo>
                  <a:pt x="1777" y="759"/>
                </a:lnTo>
                <a:lnTo>
                  <a:pt x="1777" y="759"/>
                </a:lnTo>
                <a:lnTo>
                  <a:pt x="1775" y="757"/>
                </a:lnTo>
                <a:lnTo>
                  <a:pt x="1773" y="757"/>
                </a:lnTo>
                <a:lnTo>
                  <a:pt x="1771" y="757"/>
                </a:lnTo>
                <a:lnTo>
                  <a:pt x="1771" y="755"/>
                </a:lnTo>
                <a:lnTo>
                  <a:pt x="1768" y="755"/>
                </a:lnTo>
                <a:lnTo>
                  <a:pt x="1768" y="753"/>
                </a:lnTo>
                <a:lnTo>
                  <a:pt x="1766" y="753"/>
                </a:lnTo>
                <a:lnTo>
                  <a:pt x="1764" y="753"/>
                </a:lnTo>
                <a:lnTo>
                  <a:pt x="1764" y="755"/>
                </a:lnTo>
                <a:lnTo>
                  <a:pt x="1762" y="755"/>
                </a:lnTo>
                <a:lnTo>
                  <a:pt x="1760" y="755"/>
                </a:lnTo>
                <a:lnTo>
                  <a:pt x="1756" y="753"/>
                </a:lnTo>
                <a:lnTo>
                  <a:pt x="1754" y="751"/>
                </a:lnTo>
                <a:lnTo>
                  <a:pt x="1754" y="749"/>
                </a:lnTo>
                <a:lnTo>
                  <a:pt x="1754" y="747"/>
                </a:lnTo>
                <a:lnTo>
                  <a:pt x="1752" y="747"/>
                </a:lnTo>
                <a:lnTo>
                  <a:pt x="1750" y="747"/>
                </a:lnTo>
                <a:lnTo>
                  <a:pt x="1747" y="747"/>
                </a:lnTo>
                <a:lnTo>
                  <a:pt x="1747" y="749"/>
                </a:lnTo>
                <a:lnTo>
                  <a:pt x="1747" y="749"/>
                </a:lnTo>
                <a:lnTo>
                  <a:pt x="1741" y="753"/>
                </a:lnTo>
                <a:lnTo>
                  <a:pt x="1741" y="755"/>
                </a:lnTo>
                <a:lnTo>
                  <a:pt x="1741" y="753"/>
                </a:lnTo>
                <a:lnTo>
                  <a:pt x="1741" y="751"/>
                </a:lnTo>
                <a:lnTo>
                  <a:pt x="1745" y="749"/>
                </a:lnTo>
                <a:lnTo>
                  <a:pt x="1747" y="747"/>
                </a:lnTo>
                <a:lnTo>
                  <a:pt x="1745" y="747"/>
                </a:lnTo>
                <a:lnTo>
                  <a:pt x="1743" y="747"/>
                </a:lnTo>
                <a:lnTo>
                  <a:pt x="1743" y="747"/>
                </a:lnTo>
                <a:lnTo>
                  <a:pt x="1743" y="744"/>
                </a:lnTo>
                <a:lnTo>
                  <a:pt x="1741" y="744"/>
                </a:lnTo>
                <a:lnTo>
                  <a:pt x="1741" y="744"/>
                </a:lnTo>
                <a:lnTo>
                  <a:pt x="1739" y="744"/>
                </a:lnTo>
                <a:lnTo>
                  <a:pt x="1735" y="747"/>
                </a:lnTo>
                <a:lnTo>
                  <a:pt x="1733" y="747"/>
                </a:lnTo>
                <a:lnTo>
                  <a:pt x="1731" y="749"/>
                </a:lnTo>
                <a:lnTo>
                  <a:pt x="1729" y="749"/>
                </a:lnTo>
                <a:lnTo>
                  <a:pt x="1731" y="749"/>
                </a:lnTo>
                <a:lnTo>
                  <a:pt x="1733" y="747"/>
                </a:lnTo>
                <a:lnTo>
                  <a:pt x="1733" y="744"/>
                </a:lnTo>
                <a:lnTo>
                  <a:pt x="1733" y="742"/>
                </a:lnTo>
                <a:lnTo>
                  <a:pt x="1735" y="742"/>
                </a:lnTo>
                <a:lnTo>
                  <a:pt x="1735" y="740"/>
                </a:lnTo>
                <a:lnTo>
                  <a:pt x="1735" y="738"/>
                </a:lnTo>
                <a:lnTo>
                  <a:pt x="1733" y="738"/>
                </a:lnTo>
                <a:lnTo>
                  <a:pt x="1733" y="738"/>
                </a:lnTo>
                <a:lnTo>
                  <a:pt x="1733" y="736"/>
                </a:lnTo>
                <a:lnTo>
                  <a:pt x="1733" y="734"/>
                </a:lnTo>
                <a:lnTo>
                  <a:pt x="1733" y="734"/>
                </a:lnTo>
                <a:lnTo>
                  <a:pt x="1731" y="734"/>
                </a:lnTo>
                <a:lnTo>
                  <a:pt x="1731" y="736"/>
                </a:lnTo>
                <a:lnTo>
                  <a:pt x="1731" y="734"/>
                </a:lnTo>
                <a:lnTo>
                  <a:pt x="1729" y="734"/>
                </a:lnTo>
                <a:lnTo>
                  <a:pt x="1729" y="732"/>
                </a:lnTo>
                <a:lnTo>
                  <a:pt x="1729" y="732"/>
                </a:lnTo>
                <a:lnTo>
                  <a:pt x="1727" y="732"/>
                </a:lnTo>
                <a:lnTo>
                  <a:pt x="1727" y="732"/>
                </a:lnTo>
                <a:lnTo>
                  <a:pt x="1724" y="734"/>
                </a:lnTo>
                <a:lnTo>
                  <a:pt x="1722" y="732"/>
                </a:lnTo>
                <a:lnTo>
                  <a:pt x="1722" y="732"/>
                </a:lnTo>
                <a:lnTo>
                  <a:pt x="1722" y="732"/>
                </a:lnTo>
                <a:lnTo>
                  <a:pt x="1720" y="732"/>
                </a:lnTo>
                <a:lnTo>
                  <a:pt x="1718" y="730"/>
                </a:lnTo>
                <a:lnTo>
                  <a:pt x="1718" y="730"/>
                </a:lnTo>
                <a:lnTo>
                  <a:pt x="1718" y="730"/>
                </a:lnTo>
                <a:lnTo>
                  <a:pt x="1720" y="730"/>
                </a:lnTo>
                <a:lnTo>
                  <a:pt x="1720" y="728"/>
                </a:lnTo>
                <a:lnTo>
                  <a:pt x="1718" y="726"/>
                </a:lnTo>
                <a:lnTo>
                  <a:pt x="1718" y="726"/>
                </a:lnTo>
                <a:lnTo>
                  <a:pt x="1716" y="726"/>
                </a:lnTo>
                <a:lnTo>
                  <a:pt x="1714" y="726"/>
                </a:lnTo>
                <a:lnTo>
                  <a:pt x="1714" y="723"/>
                </a:lnTo>
                <a:lnTo>
                  <a:pt x="1716" y="723"/>
                </a:lnTo>
                <a:lnTo>
                  <a:pt x="1718" y="723"/>
                </a:lnTo>
                <a:lnTo>
                  <a:pt x="1716" y="721"/>
                </a:lnTo>
                <a:lnTo>
                  <a:pt x="1714" y="721"/>
                </a:lnTo>
                <a:lnTo>
                  <a:pt x="1710" y="721"/>
                </a:lnTo>
                <a:lnTo>
                  <a:pt x="1710" y="721"/>
                </a:lnTo>
                <a:lnTo>
                  <a:pt x="1712" y="719"/>
                </a:lnTo>
                <a:lnTo>
                  <a:pt x="1714" y="719"/>
                </a:lnTo>
                <a:lnTo>
                  <a:pt x="1714" y="719"/>
                </a:lnTo>
                <a:lnTo>
                  <a:pt x="1712" y="719"/>
                </a:lnTo>
                <a:lnTo>
                  <a:pt x="1712" y="719"/>
                </a:lnTo>
                <a:lnTo>
                  <a:pt x="1710" y="717"/>
                </a:lnTo>
                <a:lnTo>
                  <a:pt x="1708" y="717"/>
                </a:lnTo>
                <a:lnTo>
                  <a:pt x="1703" y="715"/>
                </a:lnTo>
                <a:lnTo>
                  <a:pt x="1701" y="713"/>
                </a:lnTo>
                <a:lnTo>
                  <a:pt x="1703" y="713"/>
                </a:lnTo>
                <a:lnTo>
                  <a:pt x="1703" y="713"/>
                </a:lnTo>
                <a:lnTo>
                  <a:pt x="1706" y="713"/>
                </a:lnTo>
                <a:lnTo>
                  <a:pt x="1703" y="715"/>
                </a:lnTo>
                <a:lnTo>
                  <a:pt x="1703" y="715"/>
                </a:lnTo>
                <a:lnTo>
                  <a:pt x="1708" y="715"/>
                </a:lnTo>
                <a:lnTo>
                  <a:pt x="1716" y="717"/>
                </a:lnTo>
                <a:lnTo>
                  <a:pt x="1718" y="717"/>
                </a:lnTo>
                <a:lnTo>
                  <a:pt x="1718" y="715"/>
                </a:lnTo>
                <a:lnTo>
                  <a:pt x="1718" y="713"/>
                </a:lnTo>
                <a:lnTo>
                  <a:pt x="1718" y="711"/>
                </a:lnTo>
                <a:lnTo>
                  <a:pt x="1718" y="709"/>
                </a:lnTo>
                <a:lnTo>
                  <a:pt x="1714" y="707"/>
                </a:lnTo>
                <a:lnTo>
                  <a:pt x="1714" y="707"/>
                </a:lnTo>
                <a:lnTo>
                  <a:pt x="1712" y="707"/>
                </a:lnTo>
                <a:lnTo>
                  <a:pt x="1712" y="707"/>
                </a:lnTo>
                <a:lnTo>
                  <a:pt x="1710" y="705"/>
                </a:lnTo>
                <a:lnTo>
                  <a:pt x="1710" y="705"/>
                </a:lnTo>
                <a:lnTo>
                  <a:pt x="1710" y="705"/>
                </a:lnTo>
                <a:lnTo>
                  <a:pt x="1712" y="702"/>
                </a:lnTo>
                <a:lnTo>
                  <a:pt x="1712" y="702"/>
                </a:lnTo>
                <a:lnTo>
                  <a:pt x="1712" y="702"/>
                </a:lnTo>
                <a:lnTo>
                  <a:pt x="1710" y="700"/>
                </a:lnTo>
                <a:lnTo>
                  <a:pt x="1708" y="700"/>
                </a:lnTo>
                <a:lnTo>
                  <a:pt x="1708" y="700"/>
                </a:lnTo>
                <a:lnTo>
                  <a:pt x="1706" y="700"/>
                </a:lnTo>
                <a:lnTo>
                  <a:pt x="1703" y="700"/>
                </a:lnTo>
                <a:lnTo>
                  <a:pt x="1703" y="700"/>
                </a:lnTo>
                <a:lnTo>
                  <a:pt x="1701" y="700"/>
                </a:lnTo>
                <a:lnTo>
                  <a:pt x="1703" y="700"/>
                </a:lnTo>
                <a:lnTo>
                  <a:pt x="1706" y="700"/>
                </a:lnTo>
                <a:lnTo>
                  <a:pt x="1706" y="698"/>
                </a:lnTo>
                <a:lnTo>
                  <a:pt x="1708" y="698"/>
                </a:lnTo>
                <a:lnTo>
                  <a:pt x="1708" y="698"/>
                </a:lnTo>
                <a:lnTo>
                  <a:pt x="1710" y="696"/>
                </a:lnTo>
                <a:lnTo>
                  <a:pt x="1710" y="696"/>
                </a:lnTo>
                <a:lnTo>
                  <a:pt x="1710" y="694"/>
                </a:lnTo>
                <a:lnTo>
                  <a:pt x="1710" y="694"/>
                </a:lnTo>
                <a:lnTo>
                  <a:pt x="1710" y="692"/>
                </a:lnTo>
                <a:lnTo>
                  <a:pt x="1712" y="692"/>
                </a:lnTo>
                <a:lnTo>
                  <a:pt x="1710" y="690"/>
                </a:lnTo>
                <a:lnTo>
                  <a:pt x="1708" y="690"/>
                </a:lnTo>
                <a:lnTo>
                  <a:pt x="1706" y="690"/>
                </a:lnTo>
                <a:lnTo>
                  <a:pt x="1706" y="690"/>
                </a:lnTo>
                <a:lnTo>
                  <a:pt x="1703" y="686"/>
                </a:lnTo>
                <a:lnTo>
                  <a:pt x="1701" y="686"/>
                </a:lnTo>
                <a:lnTo>
                  <a:pt x="1697" y="686"/>
                </a:lnTo>
                <a:lnTo>
                  <a:pt x="1695" y="688"/>
                </a:lnTo>
                <a:lnTo>
                  <a:pt x="1691" y="690"/>
                </a:lnTo>
                <a:lnTo>
                  <a:pt x="1691" y="688"/>
                </a:lnTo>
                <a:lnTo>
                  <a:pt x="1693" y="688"/>
                </a:lnTo>
                <a:lnTo>
                  <a:pt x="1695" y="686"/>
                </a:lnTo>
                <a:lnTo>
                  <a:pt x="1697" y="686"/>
                </a:lnTo>
                <a:lnTo>
                  <a:pt x="1699" y="682"/>
                </a:lnTo>
                <a:lnTo>
                  <a:pt x="1701" y="679"/>
                </a:lnTo>
                <a:lnTo>
                  <a:pt x="1701" y="679"/>
                </a:lnTo>
                <a:lnTo>
                  <a:pt x="1699" y="679"/>
                </a:lnTo>
                <a:lnTo>
                  <a:pt x="1697" y="679"/>
                </a:lnTo>
                <a:lnTo>
                  <a:pt x="1693" y="679"/>
                </a:lnTo>
                <a:lnTo>
                  <a:pt x="1693" y="682"/>
                </a:lnTo>
                <a:lnTo>
                  <a:pt x="1693" y="679"/>
                </a:lnTo>
                <a:lnTo>
                  <a:pt x="1693" y="679"/>
                </a:lnTo>
                <a:lnTo>
                  <a:pt x="1693" y="679"/>
                </a:lnTo>
                <a:lnTo>
                  <a:pt x="1691" y="679"/>
                </a:lnTo>
                <a:lnTo>
                  <a:pt x="1689" y="682"/>
                </a:lnTo>
                <a:lnTo>
                  <a:pt x="1687" y="682"/>
                </a:lnTo>
                <a:lnTo>
                  <a:pt x="1689" y="682"/>
                </a:lnTo>
                <a:lnTo>
                  <a:pt x="1689" y="679"/>
                </a:lnTo>
                <a:lnTo>
                  <a:pt x="1691" y="677"/>
                </a:lnTo>
                <a:lnTo>
                  <a:pt x="1693" y="677"/>
                </a:lnTo>
                <a:lnTo>
                  <a:pt x="1697" y="675"/>
                </a:lnTo>
                <a:lnTo>
                  <a:pt x="1695" y="673"/>
                </a:lnTo>
                <a:lnTo>
                  <a:pt x="1695" y="671"/>
                </a:lnTo>
                <a:lnTo>
                  <a:pt x="1695" y="671"/>
                </a:lnTo>
                <a:lnTo>
                  <a:pt x="1693" y="671"/>
                </a:lnTo>
                <a:lnTo>
                  <a:pt x="1691" y="671"/>
                </a:lnTo>
                <a:lnTo>
                  <a:pt x="1691" y="671"/>
                </a:lnTo>
                <a:lnTo>
                  <a:pt x="1691" y="669"/>
                </a:lnTo>
                <a:lnTo>
                  <a:pt x="1691" y="669"/>
                </a:lnTo>
                <a:lnTo>
                  <a:pt x="1691" y="667"/>
                </a:lnTo>
                <a:lnTo>
                  <a:pt x="1691" y="667"/>
                </a:lnTo>
                <a:lnTo>
                  <a:pt x="1691" y="667"/>
                </a:lnTo>
                <a:lnTo>
                  <a:pt x="1691" y="667"/>
                </a:lnTo>
                <a:lnTo>
                  <a:pt x="1691" y="667"/>
                </a:lnTo>
                <a:lnTo>
                  <a:pt x="1689" y="667"/>
                </a:lnTo>
                <a:lnTo>
                  <a:pt x="1687" y="667"/>
                </a:lnTo>
                <a:lnTo>
                  <a:pt x="1683" y="667"/>
                </a:lnTo>
                <a:lnTo>
                  <a:pt x="1680" y="667"/>
                </a:lnTo>
                <a:lnTo>
                  <a:pt x="1680" y="667"/>
                </a:lnTo>
                <a:lnTo>
                  <a:pt x="1683" y="667"/>
                </a:lnTo>
                <a:lnTo>
                  <a:pt x="1685" y="667"/>
                </a:lnTo>
                <a:lnTo>
                  <a:pt x="1685" y="667"/>
                </a:lnTo>
                <a:lnTo>
                  <a:pt x="1687" y="665"/>
                </a:lnTo>
                <a:lnTo>
                  <a:pt x="1689" y="665"/>
                </a:lnTo>
                <a:lnTo>
                  <a:pt x="1687" y="661"/>
                </a:lnTo>
                <a:lnTo>
                  <a:pt x="1687" y="661"/>
                </a:lnTo>
                <a:lnTo>
                  <a:pt x="1685" y="663"/>
                </a:lnTo>
                <a:lnTo>
                  <a:pt x="1685" y="663"/>
                </a:lnTo>
                <a:lnTo>
                  <a:pt x="1685" y="661"/>
                </a:lnTo>
                <a:lnTo>
                  <a:pt x="1685" y="661"/>
                </a:lnTo>
                <a:lnTo>
                  <a:pt x="1680" y="661"/>
                </a:lnTo>
                <a:lnTo>
                  <a:pt x="1680" y="658"/>
                </a:lnTo>
                <a:lnTo>
                  <a:pt x="1683" y="658"/>
                </a:lnTo>
                <a:lnTo>
                  <a:pt x="1685" y="656"/>
                </a:lnTo>
                <a:lnTo>
                  <a:pt x="1683" y="656"/>
                </a:lnTo>
                <a:lnTo>
                  <a:pt x="1683" y="654"/>
                </a:lnTo>
                <a:lnTo>
                  <a:pt x="1680" y="654"/>
                </a:lnTo>
                <a:lnTo>
                  <a:pt x="1680" y="652"/>
                </a:lnTo>
                <a:lnTo>
                  <a:pt x="1680" y="650"/>
                </a:lnTo>
                <a:lnTo>
                  <a:pt x="1678" y="652"/>
                </a:lnTo>
                <a:lnTo>
                  <a:pt x="1676" y="652"/>
                </a:lnTo>
                <a:lnTo>
                  <a:pt x="1678" y="650"/>
                </a:lnTo>
                <a:lnTo>
                  <a:pt x="1678" y="648"/>
                </a:lnTo>
                <a:lnTo>
                  <a:pt x="1676" y="646"/>
                </a:lnTo>
                <a:lnTo>
                  <a:pt x="1674" y="646"/>
                </a:lnTo>
                <a:lnTo>
                  <a:pt x="1672" y="646"/>
                </a:lnTo>
                <a:lnTo>
                  <a:pt x="1670" y="646"/>
                </a:lnTo>
                <a:lnTo>
                  <a:pt x="1670" y="646"/>
                </a:lnTo>
                <a:lnTo>
                  <a:pt x="1670" y="646"/>
                </a:lnTo>
                <a:lnTo>
                  <a:pt x="1672" y="644"/>
                </a:lnTo>
                <a:lnTo>
                  <a:pt x="1674" y="644"/>
                </a:lnTo>
                <a:lnTo>
                  <a:pt x="1674" y="642"/>
                </a:lnTo>
                <a:lnTo>
                  <a:pt x="1674" y="642"/>
                </a:lnTo>
                <a:lnTo>
                  <a:pt x="1670" y="640"/>
                </a:lnTo>
                <a:lnTo>
                  <a:pt x="1668" y="640"/>
                </a:lnTo>
                <a:lnTo>
                  <a:pt x="1668" y="640"/>
                </a:lnTo>
                <a:lnTo>
                  <a:pt x="1668" y="642"/>
                </a:lnTo>
                <a:lnTo>
                  <a:pt x="1668" y="642"/>
                </a:lnTo>
                <a:lnTo>
                  <a:pt x="1666" y="646"/>
                </a:lnTo>
                <a:lnTo>
                  <a:pt x="1664" y="648"/>
                </a:lnTo>
                <a:lnTo>
                  <a:pt x="1664" y="648"/>
                </a:lnTo>
                <a:lnTo>
                  <a:pt x="1664" y="650"/>
                </a:lnTo>
                <a:lnTo>
                  <a:pt x="1664" y="650"/>
                </a:lnTo>
                <a:lnTo>
                  <a:pt x="1664" y="650"/>
                </a:lnTo>
                <a:lnTo>
                  <a:pt x="1666" y="652"/>
                </a:lnTo>
                <a:lnTo>
                  <a:pt x="1666" y="652"/>
                </a:lnTo>
                <a:lnTo>
                  <a:pt x="1664" y="650"/>
                </a:lnTo>
                <a:lnTo>
                  <a:pt x="1662" y="650"/>
                </a:lnTo>
                <a:lnTo>
                  <a:pt x="1662" y="650"/>
                </a:lnTo>
                <a:lnTo>
                  <a:pt x="1659" y="652"/>
                </a:lnTo>
                <a:lnTo>
                  <a:pt x="1659" y="652"/>
                </a:lnTo>
                <a:lnTo>
                  <a:pt x="1659" y="654"/>
                </a:lnTo>
                <a:lnTo>
                  <a:pt x="1659" y="654"/>
                </a:lnTo>
                <a:lnTo>
                  <a:pt x="1659" y="654"/>
                </a:lnTo>
                <a:lnTo>
                  <a:pt x="1659" y="656"/>
                </a:lnTo>
                <a:lnTo>
                  <a:pt x="1662" y="656"/>
                </a:lnTo>
                <a:lnTo>
                  <a:pt x="1662" y="658"/>
                </a:lnTo>
                <a:lnTo>
                  <a:pt x="1664" y="658"/>
                </a:lnTo>
                <a:lnTo>
                  <a:pt x="1666" y="658"/>
                </a:lnTo>
                <a:lnTo>
                  <a:pt x="1666" y="661"/>
                </a:lnTo>
                <a:lnTo>
                  <a:pt x="1666" y="661"/>
                </a:lnTo>
                <a:lnTo>
                  <a:pt x="1662" y="658"/>
                </a:lnTo>
                <a:lnTo>
                  <a:pt x="1662" y="658"/>
                </a:lnTo>
                <a:lnTo>
                  <a:pt x="1659" y="658"/>
                </a:lnTo>
                <a:lnTo>
                  <a:pt x="1659" y="658"/>
                </a:lnTo>
                <a:lnTo>
                  <a:pt x="1659" y="661"/>
                </a:lnTo>
                <a:lnTo>
                  <a:pt x="1659" y="661"/>
                </a:lnTo>
                <a:lnTo>
                  <a:pt x="1659" y="661"/>
                </a:lnTo>
                <a:lnTo>
                  <a:pt x="1657" y="661"/>
                </a:lnTo>
                <a:lnTo>
                  <a:pt x="1657" y="663"/>
                </a:lnTo>
                <a:lnTo>
                  <a:pt x="1657" y="663"/>
                </a:lnTo>
                <a:lnTo>
                  <a:pt x="1657" y="663"/>
                </a:lnTo>
                <a:lnTo>
                  <a:pt x="1655" y="663"/>
                </a:lnTo>
                <a:lnTo>
                  <a:pt x="1655" y="663"/>
                </a:lnTo>
                <a:lnTo>
                  <a:pt x="1657" y="665"/>
                </a:lnTo>
                <a:lnTo>
                  <a:pt x="1657" y="665"/>
                </a:lnTo>
                <a:lnTo>
                  <a:pt x="1657" y="665"/>
                </a:lnTo>
                <a:lnTo>
                  <a:pt x="1659" y="667"/>
                </a:lnTo>
                <a:lnTo>
                  <a:pt x="1659" y="667"/>
                </a:lnTo>
                <a:lnTo>
                  <a:pt x="1659" y="667"/>
                </a:lnTo>
                <a:lnTo>
                  <a:pt x="1657" y="667"/>
                </a:lnTo>
                <a:lnTo>
                  <a:pt x="1657" y="667"/>
                </a:lnTo>
                <a:lnTo>
                  <a:pt x="1655" y="667"/>
                </a:lnTo>
                <a:lnTo>
                  <a:pt x="1655" y="667"/>
                </a:lnTo>
                <a:lnTo>
                  <a:pt x="1655" y="669"/>
                </a:lnTo>
                <a:lnTo>
                  <a:pt x="1655" y="669"/>
                </a:lnTo>
                <a:lnTo>
                  <a:pt x="1655" y="669"/>
                </a:lnTo>
                <a:lnTo>
                  <a:pt x="1653" y="669"/>
                </a:lnTo>
                <a:lnTo>
                  <a:pt x="1653" y="669"/>
                </a:lnTo>
                <a:lnTo>
                  <a:pt x="1653" y="671"/>
                </a:lnTo>
                <a:lnTo>
                  <a:pt x="1653" y="671"/>
                </a:lnTo>
                <a:lnTo>
                  <a:pt x="1653" y="671"/>
                </a:lnTo>
                <a:lnTo>
                  <a:pt x="1651" y="671"/>
                </a:lnTo>
                <a:lnTo>
                  <a:pt x="1651" y="671"/>
                </a:lnTo>
                <a:lnTo>
                  <a:pt x="1651" y="673"/>
                </a:lnTo>
                <a:lnTo>
                  <a:pt x="1651" y="673"/>
                </a:lnTo>
                <a:lnTo>
                  <a:pt x="1653" y="675"/>
                </a:lnTo>
                <a:lnTo>
                  <a:pt x="1653" y="677"/>
                </a:lnTo>
                <a:lnTo>
                  <a:pt x="1653" y="677"/>
                </a:lnTo>
                <a:lnTo>
                  <a:pt x="1653" y="677"/>
                </a:lnTo>
                <a:lnTo>
                  <a:pt x="1651" y="679"/>
                </a:lnTo>
                <a:lnTo>
                  <a:pt x="1651" y="679"/>
                </a:lnTo>
                <a:lnTo>
                  <a:pt x="1651" y="677"/>
                </a:lnTo>
                <a:lnTo>
                  <a:pt x="1651" y="677"/>
                </a:lnTo>
                <a:lnTo>
                  <a:pt x="1651" y="675"/>
                </a:lnTo>
                <a:lnTo>
                  <a:pt x="1649" y="673"/>
                </a:lnTo>
                <a:lnTo>
                  <a:pt x="1649" y="673"/>
                </a:lnTo>
                <a:lnTo>
                  <a:pt x="1647" y="673"/>
                </a:lnTo>
                <a:lnTo>
                  <a:pt x="1647" y="673"/>
                </a:lnTo>
                <a:lnTo>
                  <a:pt x="1645" y="673"/>
                </a:lnTo>
                <a:lnTo>
                  <a:pt x="1645" y="675"/>
                </a:lnTo>
                <a:lnTo>
                  <a:pt x="1643" y="675"/>
                </a:lnTo>
                <a:lnTo>
                  <a:pt x="1643" y="677"/>
                </a:lnTo>
                <a:lnTo>
                  <a:pt x="1641" y="679"/>
                </a:lnTo>
                <a:lnTo>
                  <a:pt x="1639" y="679"/>
                </a:lnTo>
                <a:lnTo>
                  <a:pt x="1636" y="679"/>
                </a:lnTo>
                <a:lnTo>
                  <a:pt x="1634" y="682"/>
                </a:lnTo>
                <a:lnTo>
                  <a:pt x="1632" y="684"/>
                </a:lnTo>
                <a:lnTo>
                  <a:pt x="1628" y="684"/>
                </a:lnTo>
                <a:lnTo>
                  <a:pt x="1628" y="686"/>
                </a:lnTo>
                <a:lnTo>
                  <a:pt x="1628" y="686"/>
                </a:lnTo>
                <a:lnTo>
                  <a:pt x="1628" y="688"/>
                </a:lnTo>
                <a:lnTo>
                  <a:pt x="1628" y="690"/>
                </a:lnTo>
                <a:lnTo>
                  <a:pt x="1626" y="690"/>
                </a:lnTo>
                <a:lnTo>
                  <a:pt x="1628" y="688"/>
                </a:lnTo>
                <a:lnTo>
                  <a:pt x="1628" y="686"/>
                </a:lnTo>
                <a:lnTo>
                  <a:pt x="1628" y="684"/>
                </a:lnTo>
                <a:lnTo>
                  <a:pt x="1626" y="682"/>
                </a:lnTo>
                <a:lnTo>
                  <a:pt x="1626" y="682"/>
                </a:lnTo>
                <a:lnTo>
                  <a:pt x="1626" y="682"/>
                </a:lnTo>
                <a:lnTo>
                  <a:pt x="1626" y="684"/>
                </a:lnTo>
                <a:lnTo>
                  <a:pt x="1624" y="684"/>
                </a:lnTo>
                <a:lnTo>
                  <a:pt x="1622" y="686"/>
                </a:lnTo>
                <a:lnTo>
                  <a:pt x="1622" y="686"/>
                </a:lnTo>
                <a:lnTo>
                  <a:pt x="1624" y="684"/>
                </a:lnTo>
                <a:lnTo>
                  <a:pt x="1624" y="684"/>
                </a:lnTo>
                <a:lnTo>
                  <a:pt x="1624" y="682"/>
                </a:lnTo>
                <a:lnTo>
                  <a:pt x="1624" y="679"/>
                </a:lnTo>
                <a:lnTo>
                  <a:pt x="1622" y="679"/>
                </a:lnTo>
                <a:lnTo>
                  <a:pt x="1622" y="679"/>
                </a:lnTo>
                <a:lnTo>
                  <a:pt x="1620" y="682"/>
                </a:lnTo>
                <a:lnTo>
                  <a:pt x="1618" y="686"/>
                </a:lnTo>
                <a:lnTo>
                  <a:pt x="1618" y="688"/>
                </a:lnTo>
                <a:lnTo>
                  <a:pt x="1618" y="688"/>
                </a:lnTo>
                <a:lnTo>
                  <a:pt x="1615" y="688"/>
                </a:lnTo>
                <a:lnTo>
                  <a:pt x="1611" y="690"/>
                </a:lnTo>
                <a:lnTo>
                  <a:pt x="1607" y="692"/>
                </a:lnTo>
                <a:lnTo>
                  <a:pt x="1607" y="690"/>
                </a:lnTo>
                <a:lnTo>
                  <a:pt x="1609" y="690"/>
                </a:lnTo>
                <a:lnTo>
                  <a:pt x="1611" y="690"/>
                </a:lnTo>
                <a:lnTo>
                  <a:pt x="1613" y="688"/>
                </a:lnTo>
                <a:lnTo>
                  <a:pt x="1615" y="688"/>
                </a:lnTo>
                <a:lnTo>
                  <a:pt x="1618" y="686"/>
                </a:lnTo>
                <a:lnTo>
                  <a:pt x="1618" y="684"/>
                </a:lnTo>
                <a:lnTo>
                  <a:pt x="1620" y="682"/>
                </a:lnTo>
                <a:lnTo>
                  <a:pt x="1620" y="679"/>
                </a:lnTo>
                <a:lnTo>
                  <a:pt x="1620" y="677"/>
                </a:lnTo>
                <a:lnTo>
                  <a:pt x="1620" y="677"/>
                </a:lnTo>
                <a:lnTo>
                  <a:pt x="1618" y="677"/>
                </a:lnTo>
                <a:lnTo>
                  <a:pt x="1618" y="673"/>
                </a:lnTo>
                <a:lnTo>
                  <a:pt x="1618" y="673"/>
                </a:lnTo>
                <a:lnTo>
                  <a:pt x="1615" y="671"/>
                </a:lnTo>
                <a:lnTo>
                  <a:pt x="1613" y="671"/>
                </a:lnTo>
                <a:lnTo>
                  <a:pt x="1613" y="671"/>
                </a:lnTo>
                <a:lnTo>
                  <a:pt x="1613" y="671"/>
                </a:lnTo>
                <a:lnTo>
                  <a:pt x="1609" y="671"/>
                </a:lnTo>
                <a:lnTo>
                  <a:pt x="1607" y="671"/>
                </a:lnTo>
                <a:lnTo>
                  <a:pt x="1605" y="671"/>
                </a:lnTo>
                <a:lnTo>
                  <a:pt x="1605" y="671"/>
                </a:lnTo>
                <a:lnTo>
                  <a:pt x="1603" y="671"/>
                </a:lnTo>
                <a:lnTo>
                  <a:pt x="1599" y="673"/>
                </a:lnTo>
                <a:lnTo>
                  <a:pt x="1597" y="675"/>
                </a:lnTo>
                <a:lnTo>
                  <a:pt x="1595" y="675"/>
                </a:lnTo>
                <a:lnTo>
                  <a:pt x="1592" y="673"/>
                </a:lnTo>
                <a:lnTo>
                  <a:pt x="1590" y="673"/>
                </a:lnTo>
                <a:lnTo>
                  <a:pt x="1590" y="673"/>
                </a:lnTo>
                <a:lnTo>
                  <a:pt x="1595" y="671"/>
                </a:lnTo>
                <a:lnTo>
                  <a:pt x="1595" y="671"/>
                </a:lnTo>
                <a:lnTo>
                  <a:pt x="1597" y="671"/>
                </a:lnTo>
                <a:lnTo>
                  <a:pt x="1597" y="671"/>
                </a:lnTo>
                <a:lnTo>
                  <a:pt x="1597" y="669"/>
                </a:lnTo>
                <a:lnTo>
                  <a:pt x="1597" y="669"/>
                </a:lnTo>
                <a:lnTo>
                  <a:pt x="1597" y="669"/>
                </a:lnTo>
                <a:lnTo>
                  <a:pt x="1597" y="669"/>
                </a:lnTo>
                <a:lnTo>
                  <a:pt x="1599" y="671"/>
                </a:lnTo>
                <a:lnTo>
                  <a:pt x="1599" y="671"/>
                </a:lnTo>
                <a:lnTo>
                  <a:pt x="1599" y="671"/>
                </a:lnTo>
                <a:lnTo>
                  <a:pt x="1601" y="671"/>
                </a:lnTo>
                <a:lnTo>
                  <a:pt x="1601" y="669"/>
                </a:lnTo>
                <a:lnTo>
                  <a:pt x="1601" y="669"/>
                </a:lnTo>
                <a:lnTo>
                  <a:pt x="1601" y="667"/>
                </a:lnTo>
                <a:lnTo>
                  <a:pt x="1603" y="667"/>
                </a:lnTo>
                <a:lnTo>
                  <a:pt x="1603" y="667"/>
                </a:lnTo>
                <a:lnTo>
                  <a:pt x="1601" y="665"/>
                </a:lnTo>
                <a:lnTo>
                  <a:pt x="1601" y="665"/>
                </a:lnTo>
                <a:lnTo>
                  <a:pt x="1603" y="663"/>
                </a:lnTo>
                <a:lnTo>
                  <a:pt x="1603" y="663"/>
                </a:lnTo>
                <a:lnTo>
                  <a:pt x="1603" y="661"/>
                </a:lnTo>
                <a:lnTo>
                  <a:pt x="1599" y="661"/>
                </a:lnTo>
                <a:lnTo>
                  <a:pt x="1599" y="661"/>
                </a:lnTo>
                <a:lnTo>
                  <a:pt x="1599" y="658"/>
                </a:lnTo>
                <a:lnTo>
                  <a:pt x="1599" y="656"/>
                </a:lnTo>
                <a:lnTo>
                  <a:pt x="1599" y="654"/>
                </a:lnTo>
                <a:lnTo>
                  <a:pt x="1599" y="654"/>
                </a:lnTo>
                <a:lnTo>
                  <a:pt x="1599" y="652"/>
                </a:lnTo>
                <a:lnTo>
                  <a:pt x="1599" y="650"/>
                </a:lnTo>
                <a:lnTo>
                  <a:pt x="1599" y="650"/>
                </a:lnTo>
                <a:lnTo>
                  <a:pt x="1597" y="648"/>
                </a:lnTo>
                <a:lnTo>
                  <a:pt x="1597" y="648"/>
                </a:lnTo>
                <a:lnTo>
                  <a:pt x="1588" y="648"/>
                </a:lnTo>
                <a:lnTo>
                  <a:pt x="1586" y="648"/>
                </a:lnTo>
                <a:lnTo>
                  <a:pt x="1584" y="648"/>
                </a:lnTo>
                <a:lnTo>
                  <a:pt x="1584" y="646"/>
                </a:lnTo>
                <a:lnTo>
                  <a:pt x="1586" y="646"/>
                </a:lnTo>
                <a:lnTo>
                  <a:pt x="1595" y="646"/>
                </a:lnTo>
                <a:lnTo>
                  <a:pt x="1597" y="646"/>
                </a:lnTo>
                <a:lnTo>
                  <a:pt x="1599" y="646"/>
                </a:lnTo>
                <a:lnTo>
                  <a:pt x="1599" y="644"/>
                </a:lnTo>
                <a:lnTo>
                  <a:pt x="1599" y="644"/>
                </a:lnTo>
                <a:lnTo>
                  <a:pt x="1599" y="642"/>
                </a:lnTo>
                <a:lnTo>
                  <a:pt x="1599" y="642"/>
                </a:lnTo>
                <a:lnTo>
                  <a:pt x="1599" y="642"/>
                </a:lnTo>
                <a:lnTo>
                  <a:pt x="1597" y="640"/>
                </a:lnTo>
                <a:lnTo>
                  <a:pt x="1597" y="637"/>
                </a:lnTo>
                <a:lnTo>
                  <a:pt x="1597" y="637"/>
                </a:lnTo>
                <a:lnTo>
                  <a:pt x="1597" y="635"/>
                </a:lnTo>
                <a:lnTo>
                  <a:pt x="1597" y="635"/>
                </a:lnTo>
                <a:lnTo>
                  <a:pt x="1599" y="631"/>
                </a:lnTo>
                <a:lnTo>
                  <a:pt x="1601" y="631"/>
                </a:lnTo>
                <a:lnTo>
                  <a:pt x="1601" y="629"/>
                </a:lnTo>
                <a:lnTo>
                  <a:pt x="1601" y="629"/>
                </a:lnTo>
                <a:lnTo>
                  <a:pt x="1603" y="629"/>
                </a:lnTo>
                <a:lnTo>
                  <a:pt x="1603" y="627"/>
                </a:lnTo>
                <a:lnTo>
                  <a:pt x="1603" y="627"/>
                </a:lnTo>
                <a:lnTo>
                  <a:pt x="1601" y="625"/>
                </a:lnTo>
                <a:lnTo>
                  <a:pt x="1601" y="625"/>
                </a:lnTo>
                <a:lnTo>
                  <a:pt x="1601" y="625"/>
                </a:lnTo>
                <a:lnTo>
                  <a:pt x="1599" y="625"/>
                </a:lnTo>
                <a:lnTo>
                  <a:pt x="1599" y="625"/>
                </a:lnTo>
                <a:lnTo>
                  <a:pt x="1599" y="627"/>
                </a:lnTo>
                <a:lnTo>
                  <a:pt x="1599" y="627"/>
                </a:lnTo>
                <a:lnTo>
                  <a:pt x="1597" y="627"/>
                </a:lnTo>
                <a:lnTo>
                  <a:pt x="1595" y="629"/>
                </a:lnTo>
                <a:lnTo>
                  <a:pt x="1595" y="629"/>
                </a:lnTo>
                <a:lnTo>
                  <a:pt x="1592" y="627"/>
                </a:lnTo>
                <a:lnTo>
                  <a:pt x="1592" y="627"/>
                </a:lnTo>
                <a:lnTo>
                  <a:pt x="1592" y="625"/>
                </a:lnTo>
                <a:lnTo>
                  <a:pt x="1590" y="625"/>
                </a:lnTo>
                <a:lnTo>
                  <a:pt x="1590" y="625"/>
                </a:lnTo>
                <a:lnTo>
                  <a:pt x="1590" y="623"/>
                </a:lnTo>
                <a:lnTo>
                  <a:pt x="1588" y="623"/>
                </a:lnTo>
                <a:lnTo>
                  <a:pt x="1586" y="625"/>
                </a:lnTo>
                <a:lnTo>
                  <a:pt x="1584" y="625"/>
                </a:lnTo>
                <a:lnTo>
                  <a:pt x="1578" y="623"/>
                </a:lnTo>
                <a:lnTo>
                  <a:pt x="1576" y="623"/>
                </a:lnTo>
                <a:lnTo>
                  <a:pt x="1574" y="623"/>
                </a:lnTo>
                <a:lnTo>
                  <a:pt x="1574" y="621"/>
                </a:lnTo>
                <a:lnTo>
                  <a:pt x="1571" y="621"/>
                </a:lnTo>
                <a:lnTo>
                  <a:pt x="1567" y="619"/>
                </a:lnTo>
                <a:lnTo>
                  <a:pt x="1569" y="617"/>
                </a:lnTo>
                <a:lnTo>
                  <a:pt x="1569" y="617"/>
                </a:lnTo>
                <a:lnTo>
                  <a:pt x="1569" y="617"/>
                </a:lnTo>
                <a:lnTo>
                  <a:pt x="1567" y="617"/>
                </a:lnTo>
                <a:lnTo>
                  <a:pt x="1567" y="617"/>
                </a:lnTo>
                <a:lnTo>
                  <a:pt x="1567" y="614"/>
                </a:lnTo>
                <a:lnTo>
                  <a:pt x="1567" y="614"/>
                </a:lnTo>
                <a:lnTo>
                  <a:pt x="1569" y="612"/>
                </a:lnTo>
                <a:lnTo>
                  <a:pt x="1569" y="612"/>
                </a:lnTo>
                <a:lnTo>
                  <a:pt x="1569" y="612"/>
                </a:lnTo>
                <a:lnTo>
                  <a:pt x="1569" y="612"/>
                </a:lnTo>
                <a:lnTo>
                  <a:pt x="1567" y="610"/>
                </a:lnTo>
                <a:lnTo>
                  <a:pt x="1565" y="610"/>
                </a:lnTo>
                <a:lnTo>
                  <a:pt x="1565" y="610"/>
                </a:lnTo>
                <a:lnTo>
                  <a:pt x="1565" y="612"/>
                </a:lnTo>
                <a:lnTo>
                  <a:pt x="1561" y="612"/>
                </a:lnTo>
                <a:lnTo>
                  <a:pt x="1561" y="612"/>
                </a:lnTo>
                <a:lnTo>
                  <a:pt x="1563" y="610"/>
                </a:lnTo>
                <a:lnTo>
                  <a:pt x="1563" y="610"/>
                </a:lnTo>
                <a:lnTo>
                  <a:pt x="1563" y="610"/>
                </a:lnTo>
                <a:lnTo>
                  <a:pt x="1563" y="610"/>
                </a:lnTo>
                <a:lnTo>
                  <a:pt x="1563" y="608"/>
                </a:lnTo>
                <a:lnTo>
                  <a:pt x="1561" y="608"/>
                </a:lnTo>
                <a:lnTo>
                  <a:pt x="1561" y="606"/>
                </a:lnTo>
                <a:lnTo>
                  <a:pt x="1559" y="606"/>
                </a:lnTo>
                <a:lnTo>
                  <a:pt x="1557" y="604"/>
                </a:lnTo>
                <a:lnTo>
                  <a:pt x="1557" y="606"/>
                </a:lnTo>
                <a:lnTo>
                  <a:pt x="1555" y="606"/>
                </a:lnTo>
                <a:lnTo>
                  <a:pt x="1555" y="606"/>
                </a:lnTo>
                <a:lnTo>
                  <a:pt x="1553" y="606"/>
                </a:lnTo>
                <a:lnTo>
                  <a:pt x="1555" y="604"/>
                </a:lnTo>
                <a:lnTo>
                  <a:pt x="1555" y="602"/>
                </a:lnTo>
                <a:lnTo>
                  <a:pt x="1555" y="602"/>
                </a:lnTo>
                <a:lnTo>
                  <a:pt x="1555" y="602"/>
                </a:lnTo>
                <a:lnTo>
                  <a:pt x="1555" y="600"/>
                </a:lnTo>
                <a:lnTo>
                  <a:pt x="1555" y="600"/>
                </a:lnTo>
                <a:lnTo>
                  <a:pt x="1555" y="600"/>
                </a:lnTo>
                <a:lnTo>
                  <a:pt x="1553" y="600"/>
                </a:lnTo>
                <a:lnTo>
                  <a:pt x="1551" y="600"/>
                </a:lnTo>
                <a:lnTo>
                  <a:pt x="1548" y="600"/>
                </a:lnTo>
                <a:lnTo>
                  <a:pt x="1546" y="598"/>
                </a:lnTo>
                <a:lnTo>
                  <a:pt x="1546" y="596"/>
                </a:lnTo>
                <a:lnTo>
                  <a:pt x="1544" y="596"/>
                </a:lnTo>
                <a:lnTo>
                  <a:pt x="1540" y="593"/>
                </a:lnTo>
                <a:lnTo>
                  <a:pt x="1540" y="593"/>
                </a:lnTo>
                <a:lnTo>
                  <a:pt x="1540" y="593"/>
                </a:lnTo>
                <a:lnTo>
                  <a:pt x="1538" y="593"/>
                </a:lnTo>
                <a:lnTo>
                  <a:pt x="1536" y="596"/>
                </a:lnTo>
                <a:lnTo>
                  <a:pt x="1532" y="596"/>
                </a:lnTo>
                <a:lnTo>
                  <a:pt x="1530" y="598"/>
                </a:lnTo>
                <a:lnTo>
                  <a:pt x="1525" y="598"/>
                </a:lnTo>
                <a:lnTo>
                  <a:pt x="1525" y="600"/>
                </a:lnTo>
                <a:lnTo>
                  <a:pt x="1527" y="600"/>
                </a:lnTo>
                <a:lnTo>
                  <a:pt x="1527" y="600"/>
                </a:lnTo>
                <a:lnTo>
                  <a:pt x="1523" y="598"/>
                </a:lnTo>
                <a:lnTo>
                  <a:pt x="1521" y="598"/>
                </a:lnTo>
                <a:lnTo>
                  <a:pt x="1519" y="598"/>
                </a:lnTo>
                <a:lnTo>
                  <a:pt x="1517" y="596"/>
                </a:lnTo>
                <a:lnTo>
                  <a:pt x="1515" y="596"/>
                </a:lnTo>
                <a:lnTo>
                  <a:pt x="1515" y="598"/>
                </a:lnTo>
                <a:lnTo>
                  <a:pt x="1511" y="600"/>
                </a:lnTo>
                <a:lnTo>
                  <a:pt x="1509" y="600"/>
                </a:lnTo>
                <a:lnTo>
                  <a:pt x="1511" y="598"/>
                </a:lnTo>
                <a:lnTo>
                  <a:pt x="1509" y="596"/>
                </a:lnTo>
                <a:lnTo>
                  <a:pt x="1498" y="593"/>
                </a:lnTo>
                <a:lnTo>
                  <a:pt x="1494" y="591"/>
                </a:lnTo>
                <a:lnTo>
                  <a:pt x="1490" y="591"/>
                </a:lnTo>
                <a:lnTo>
                  <a:pt x="1488" y="591"/>
                </a:lnTo>
                <a:lnTo>
                  <a:pt x="1483" y="591"/>
                </a:lnTo>
                <a:lnTo>
                  <a:pt x="1479" y="593"/>
                </a:lnTo>
                <a:lnTo>
                  <a:pt x="1477" y="596"/>
                </a:lnTo>
                <a:lnTo>
                  <a:pt x="1475" y="596"/>
                </a:lnTo>
                <a:lnTo>
                  <a:pt x="1475" y="598"/>
                </a:lnTo>
                <a:lnTo>
                  <a:pt x="1475" y="598"/>
                </a:lnTo>
                <a:lnTo>
                  <a:pt x="1475" y="602"/>
                </a:lnTo>
                <a:lnTo>
                  <a:pt x="1477" y="604"/>
                </a:lnTo>
                <a:lnTo>
                  <a:pt x="1477" y="606"/>
                </a:lnTo>
                <a:lnTo>
                  <a:pt x="1479" y="608"/>
                </a:lnTo>
                <a:lnTo>
                  <a:pt x="1479" y="610"/>
                </a:lnTo>
                <a:lnTo>
                  <a:pt x="1481" y="610"/>
                </a:lnTo>
                <a:lnTo>
                  <a:pt x="1481" y="612"/>
                </a:lnTo>
                <a:lnTo>
                  <a:pt x="1486" y="612"/>
                </a:lnTo>
                <a:lnTo>
                  <a:pt x="1483" y="614"/>
                </a:lnTo>
                <a:lnTo>
                  <a:pt x="1481" y="617"/>
                </a:lnTo>
                <a:lnTo>
                  <a:pt x="1481" y="617"/>
                </a:lnTo>
                <a:lnTo>
                  <a:pt x="1481" y="621"/>
                </a:lnTo>
                <a:lnTo>
                  <a:pt x="1481" y="621"/>
                </a:lnTo>
                <a:lnTo>
                  <a:pt x="1481" y="623"/>
                </a:lnTo>
                <a:lnTo>
                  <a:pt x="1479" y="623"/>
                </a:lnTo>
                <a:lnTo>
                  <a:pt x="1479" y="625"/>
                </a:lnTo>
                <a:lnTo>
                  <a:pt x="1475" y="629"/>
                </a:lnTo>
                <a:lnTo>
                  <a:pt x="1475" y="629"/>
                </a:lnTo>
                <a:lnTo>
                  <a:pt x="1475" y="629"/>
                </a:lnTo>
                <a:lnTo>
                  <a:pt x="1477" y="629"/>
                </a:lnTo>
                <a:lnTo>
                  <a:pt x="1479" y="629"/>
                </a:lnTo>
                <a:lnTo>
                  <a:pt x="1483" y="629"/>
                </a:lnTo>
                <a:lnTo>
                  <a:pt x="1483" y="629"/>
                </a:lnTo>
                <a:lnTo>
                  <a:pt x="1483" y="629"/>
                </a:lnTo>
                <a:lnTo>
                  <a:pt x="1481" y="631"/>
                </a:lnTo>
                <a:lnTo>
                  <a:pt x="1481" y="631"/>
                </a:lnTo>
                <a:lnTo>
                  <a:pt x="1481" y="633"/>
                </a:lnTo>
                <a:lnTo>
                  <a:pt x="1481" y="635"/>
                </a:lnTo>
                <a:lnTo>
                  <a:pt x="1483" y="635"/>
                </a:lnTo>
                <a:lnTo>
                  <a:pt x="1486" y="635"/>
                </a:lnTo>
                <a:lnTo>
                  <a:pt x="1486" y="635"/>
                </a:lnTo>
                <a:lnTo>
                  <a:pt x="1483" y="635"/>
                </a:lnTo>
                <a:lnTo>
                  <a:pt x="1481" y="637"/>
                </a:lnTo>
                <a:lnTo>
                  <a:pt x="1483" y="640"/>
                </a:lnTo>
                <a:lnTo>
                  <a:pt x="1486" y="644"/>
                </a:lnTo>
                <a:lnTo>
                  <a:pt x="1486" y="644"/>
                </a:lnTo>
                <a:lnTo>
                  <a:pt x="1483" y="644"/>
                </a:lnTo>
                <a:lnTo>
                  <a:pt x="1483" y="646"/>
                </a:lnTo>
                <a:lnTo>
                  <a:pt x="1483" y="646"/>
                </a:lnTo>
                <a:lnTo>
                  <a:pt x="1488" y="646"/>
                </a:lnTo>
                <a:lnTo>
                  <a:pt x="1488" y="646"/>
                </a:lnTo>
                <a:lnTo>
                  <a:pt x="1488" y="648"/>
                </a:lnTo>
                <a:lnTo>
                  <a:pt x="1488" y="650"/>
                </a:lnTo>
                <a:lnTo>
                  <a:pt x="1488" y="650"/>
                </a:lnTo>
                <a:lnTo>
                  <a:pt x="1488" y="652"/>
                </a:lnTo>
                <a:lnTo>
                  <a:pt x="1486" y="652"/>
                </a:lnTo>
                <a:lnTo>
                  <a:pt x="1486" y="654"/>
                </a:lnTo>
                <a:lnTo>
                  <a:pt x="1486" y="654"/>
                </a:lnTo>
                <a:lnTo>
                  <a:pt x="1488" y="656"/>
                </a:lnTo>
                <a:lnTo>
                  <a:pt x="1486" y="656"/>
                </a:lnTo>
                <a:lnTo>
                  <a:pt x="1483" y="654"/>
                </a:lnTo>
                <a:lnTo>
                  <a:pt x="1481" y="654"/>
                </a:lnTo>
                <a:lnTo>
                  <a:pt x="1481" y="654"/>
                </a:lnTo>
                <a:lnTo>
                  <a:pt x="1481" y="656"/>
                </a:lnTo>
                <a:lnTo>
                  <a:pt x="1481" y="656"/>
                </a:lnTo>
                <a:lnTo>
                  <a:pt x="1479" y="658"/>
                </a:lnTo>
                <a:lnTo>
                  <a:pt x="1479" y="658"/>
                </a:lnTo>
                <a:lnTo>
                  <a:pt x="1481" y="658"/>
                </a:lnTo>
                <a:lnTo>
                  <a:pt x="1481" y="661"/>
                </a:lnTo>
                <a:lnTo>
                  <a:pt x="1479" y="663"/>
                </a:lnTo>
                <a:lnTo>
                  <a:pt x="1477" y="663"/>
                </a:lnTo>
                <a:lnTo>
                  <a:pt x="1477" y="665"/>
                </a:lnTo>
                <a:lnTo>
                  <a:pt x="1475" y="665"/>
                </a:lnTo>
                <a:lnTo>
                  <a:pt x="1475" y="667"/>
                </a:lnTo>
                <a:lnTo>
                  <a:pt x="1471" y="671"/>
                </a:lnTo>
                <a:lnTo>
                  <a:pt x="1471" y="671"/>
                </a:lnTo>
                <a:lnTo>
                  <a:pt x="1471" y="671"/>
                </a:lnTo>
                <a:lnTo>
                  <a:pt x="1471" y="673"/>
                </a:lnTo>
                <a:lnTo>
                  <a:pt x="1471" y="675"/>
                </a:lnTo>
                <a:lnTo>
                  <a:pt x="1471" y="675"/>
                </a:lnTo>
                <a:lnTo>
                  <a:pt x="1471" y="677"/>
                </a:lnTo>
                <a:lnTo>
                  <a:pt x="1473" y="677"/>
                </a:lnTo>
                <a:lnTo>
                  <a:pt x="1477" y="682"/>
                </a:lnTo>
                <a:lnTo>
                  <a:pt x="1479" y="682"/>
                </a:lnTo>
                <a:lnTo>
                  <a:pt x="1481" y="684"/>
                </a:lnTo>
                <a:lnTo>
                  <a:pt x="1483" y="684"/>
                </a:lnTo>
                <a:lnTo>
                  <a:pt x="1486" y="686"/>
                </a:lnTo>
                <a:lnTo>
                  <a:pt x="1490" y="688"/>
                </a:lnTo>
                <a:lnTo>
                  <a:pt x="1494" y="694"/>
                </a:lnTo>
                <a:lnTo>
                  <a:pt x="1494" y="696"/>
                </a:lnTo>
                <a:lnTo>
                  <a:pt x="1496" y="698"/>
                </a:lnTo>
                <a:lnTo>
                  <a:pt x="1498" y="702"/>
                </a:lnTo>
                <a:lnTo>
                  <a:pt x="1498" y="705"/>
                </a:lnTo>
                <a:lnTo>
                  <a:pt x="1498" y="707"/>
                </a:lnTo>
                <a:lnTo>
                  <a:pt x="1498" y="713"/>
                </a:lnTo>
                <a:lnTo>
                  <a:pt x="1498" y="715"/>
                </a:lnTo>
                <a:lnTo>
                  <a:pt x="1498" y="719"/>
                </a:lnTo>
                <a:lnTo>
                  <a:pt x="1498" y="723"/>
                </a:lnTo>
                <a:lnTo>
                  <a:pt x="1498" y="726"/>
                </a:lnTo>
                <a:lnTo>
                  <a:pt x="1498" y="728"/>
                </a:lnTo>
                <a:lnTo>
                  <a:pt x="1496" y="730"/>
                </a:lnTo>
                <a:lnTo>
                  <a:pt x="1494" y="732"/>
                </a:lnTo>
                <a:lnTo>
                  <a:pt x="1492" y="736"/>
                </a:lnTo>
                <a:lnTo>
                  <a:pt x="1490" y="736"/>
                </a:lnTo>
                <a:lnTo>
                  <a:pt x="1488" y="738"/>
                </a:lnTo>
                <a:lnTo>
                  <a:pt x="1481" y="742"/>
                </a:lnTo>
                <a:lnTo>
                  <a:pt x="1481" y="744"/>
                </a:lnTo>
                <a:lnTo>
                  <a:pt x="1479" y="747"/>
                </a:lnTo>
                <a:lnTo>
                  <a:pt x="1475" y="747"/>
                </a:lnTo>
                <a:lnTo>
                  <a:pt x="1473" y="749"/>
                </a:lnTo>
                <a:lnTo>
                  <a:pt x="1471" y="751"/>
                </a:lnTo>
                <a:lnTo>
                  <a:pt x="1465" y="753"/>
                </a:lnTo>
                <a:lnTo>
                  <a:pt x="1465" y="753"/>
                </a:lnTo>
                <a:lnTo>
                  <a:pt x="1454" y="757"/>
                </a:lnTo>
                <a:lnTo>
                  <a:pt x="1452" y="757"/>
                </a:lnTo>
                <a:lnTo>
                  <a:pt x="1452" y="757"/>
                </a:lnTo>
                <a:lnTo>
                  <a:pt x="1454" y="757"/>
                </a:lnTo>
                <a:lnTo>
                  <a:pt x="1454" y="757"/>
                </a:lnTo>
                <a:lnTo>
                  <a:pt x="1454" y="759"/>
                </a:lnTo>
                <a:lnTo>
                  <a:pt x="1456" y="761"/>
                </a:lnTo>
                <a:lnTo>
                  <a:pt x="1456" y="763"/>
                </a:lnTo>
                <a:lnTo>
                  <a:pt x="1456" y="763"/>
                </a:lnTo>
                <a:lnTo>
                  <a:pt x="1458" y="765"/>
                </a:lnTo>
                <a:lnTo>
                  <a:pt x="1458" y="765"/>
                </a:lnTo>
                <a:lnTo>
                  <a:pt x="1460" y="765"/>
                </a:lnTo>
                <a:lnTo>
                  <a:pt x="1460" y="767"/>
                </a:lnTo>
                <a:lnTo>
                  <a:pt x="1460" y="767"/>
                </a:lnTo>
                <a:lnTo>
                  <a:pt x="1460" y="767"/>
                </a:lnTo>
                <a:lnTo>
                  <a:pt x="1460" y="767"/>
                </a:lnTo>
                <a:lnTo>
                  <a:pt x="1463" y="770"/>
                </a:lnTo>
                <a:lnTo>
                  <a:pt x="1463" y="770"/>
                </a:lnTo>
                <a:lnTo>
                  <a:pt x="1463" y="770"/>
                </a:lnTo>
                <a:lnTo>
                  <a:pt x="1463" y="772"/>
                </a:lnTo>
                <a:lnTo>
                  <a:pt x="1463" y="772"/>
                </a:lnTo>
                <a:lnTo>
                  <a:pt x="1463" y="772"/>
                </a:lnTo>
                <a:lnTo>
                  <a:pt x="1465" y="774"/>
                </a:lnTo>
                <a:lnTo>
                  <a:pt x="1465" y="774"/>
                </a:lnTo>
                <a:lnTo>
                  <a:pt x="1463" y="774"/>
                </a:lnTo>
                <a:lnTo>
                  <a:pt x="1463" y="774"/>
                </a:lnTo>
                <a:lnTo>
                  <a:pt x="1463" y="776"/>
                </a:lnTo>
                <a:lnTo>
                  <a:pt x="1463" y="776"/>
                </a:lnTo>
                <a:lnTo>
                  <a:pt x="1463" y="776"/>
                </a:lnTo>
                <a:lnTo>
                  <a:pt x="1463" y="778"/>
                </a:lnTo>
                <a:lnTo>
                  <a:pt x="1463" y="782"/>
                </a:lnTo>
                <a:lnTo>
                  <a:pt x="1465" y="786"/>
                </a:lnTo>
                <a:lnTo>
                  <a:pt x="1465" y="788"/>
                </a:lnTo>
                <a:lnTo>
                  <a:pt x="1465" y="791"/>
                </a:lnTo>
                <a:lnTo>
                  <a:pt x="1467" y="791"/>
                </a:lnTo>
                <a:lnTo>
                  <a:pt x="1467" y="793"/>
                </a:lnTo>
                <a:lnTo>
                  <a:pt x="1467" y="793"/>
                </a:lnTo>
                <a:lnTo>
                  <a:pt x="1467" y="795"/>
                </a:lnTo>
                <a:lnTo>
                  <a:pt x="1467" y="797"/>
                </a:lnTo>
                <a:lnTo>
                  <a:pt x="1467" y="797"/>
                </a:lnTo>
                <a:lnTo>
                  <a:pt x="1469" y="799"/>
                </a:lnTo>
                <a:lnTo>
                  <a:pt x="1469" y="799"/>
                </a:lnTo>
                <a:lnTo>
                  <a:pt x="1471" y="801"/>
                </a:lnTo>
                <a:lnTo>
                  <a:pt x="1471" y="803"/>
                </a:lnTo>
                <a:lnTo>
                  <a:pt x="1471" y="803"/>
                </a:lnTo>
                <a:lnTo>
                  <a:pt x="1471" y="803"/>
                </a:lnTo>
                <a:lnTo>
                  <a:pt x="1471" y="803"/>
                </a:lnTo>
                <a:lnTo>
                  <a:pt x="1471" y="805"/>
                </a:lnTo>
                <a:lnTo>
                  <a:pt x="1469" y="805"/>
                </a:lnTo>
                <a:lnTo>
                  <a:pt x="1467" y="807"/>
                </a:lnTo>
                <a:lnTo>
                  <a:pt x="1467" y="809"/>
                </a:lnTo>
                <a:lnTo>
                  <a:pt x="1465" y="811"/>
                </a:lnTo>
                <a:lnTo>
                  <a:pt x="1465" y="811"/>
                </a:lnTo>
                <a:lnTo>
                  <a:pt x="1465" y="814"/>
                </a:lnTo>
                <a:lnTo>
                  <a:pt x="1463" y="814"/>
                </a:lnTo>
                <a:lnTo>
                  <a:pt x="1463" y="814"/>
                </a:lnTo>
                <a:lnTo>
                  <a:pt x="1467" y="818"/>
                </a:lnTo>
                <a:lnTo>
                  <a:pt x="1467" y="818"/>
                </a:lnTo>
                <a:lnTo>
                  <a:pt x="1467" y="818"/>
                </a:lnTo>
                <a:lnTo>
                  <a:pt x="1467" y="820"/>
                </a:lnTo>
                <a:lnTo>
                  <a:pt x="1465" y="820"/>
                </a:lnTo>
                <a:lnTo>
                  <a:pt x="1465" y="822"/>
                </a:lnTo>
                <a:lnTo>
                  <a:pt x="1465" y="824"/>
                </a:lnTo>
                <a:lnTo>
                  <a:pt x="1465" y="824"/>
                </a:lnTo>
                <a:lnTo>
                  <a:pt x="1463" y="820"/>
                </a:lnTo>
                <a:lnTo>
                  <a:pt x="1463" y="820"/>
                </a:lnTo>
                <a:lnTo>
                  <a:pt x="1463" y="820"/>
                </a:lnTo>
                <a:lnTo>
                  <a:pt x="1463" y="818"/>
                </a:lnTo>
                <a:lnTo>
                  <a:pt x="1460" y="818"/>
                </a:lnTo>
                <a:lnTo>
                  <a:pt x="1460" y="818"/>
                </a:lnTo>
                <a:lnTo>
                  <a:pt x="1460" y="818"/>
                </a:lnTo>
                <a:lnTo>
                  <a:pt x="1458" y="816"/>
                </a:lnTo>
                <a:lnTo>
                  <a:pt x="1458" y="816"/>
                </a:lnTo>
                <a:lnTo>
                  <a:pt x="1456" y="818"/>
                </a:lnTo>
                <a:lnTo>
                  <a:pt x="1456" y="818"/>
                </a:lnTo>
                <a:lnTo>
                  <a:pt x="1456" y="818"/>
                </a:lnTo>
                <a:lnTo>
                  <a:pt x="1454" y="820"/>
                </a:lnTo>
                <a:lnTo>
                  <a:pt x="1454" y="820"/>
                </a:lnTo>
                <a:lnTo>
                  <a:pt x="1454" y="822"/>
                </a:lnTo>
                <a:lnTo>
                  <a:pt x="1452" y="824"/>
                </a:lnTo>
                <a:lnTo>
                  <a:pt x="1452" y="824"/>
                </a:lnTo>
                <a:lnTo>
                  <a:pt x="1452" y="826"/>
                </a:lnTo>
                <a:lnTo>
                  <a:pt x="1452" y="826"/>
                </a:lnTo>
                <a:lnTo>
                  <a:pt x="1454" y="826"/>
                </a:lnTo>
                <a:lnTo>
                  <a:pt x="1456" y="830"/>
                </a:lnTo>
                <a:lnTo>
                  <a:pt x="1458" y="830"/>
                </a:lnTo>
                <a:lnTo>
                  <a:pt x="1458" y="832"/>
                </a:lnTo>
                <a:lnTo>
                  <a:pt x="1456" y="830"/>
                </a:lnTo>
                <a:lnTo>
                  <a:pt x="1454" y="828"/>
                </a:lnTo>
                <a:lnTo>
                  <a:pt x="1452" y="824"/>
                </a:lnTo>
                <a:lnTo>
                  <a:pt x="1450" y="824"/>
                </a:lnTo>
                <a:lnTo>
                  <a:pt x="1448" y="822"/>
                </a:lnTo>
                <a:lnTo>
                  <a:pt x="1446" y="822"/>
                </a:lnTo>
                <a:lnTo>
                  <a:pt x="1444" y="822"/>
                </a:lnTo>
                <a:lnTo>
                  <a:pt x="1442" y="822"/>
                </a:lnTo>
                <a:lnTo>
                  <a:pt x="1439" y="824"/>
                </a:lnTo>
                <a:lnTo>
                  <a:pt x="1437" y="826"/>
                </a:lnTo>
                <a:lnTo>
                  <a:pt x="1437" y="826"/>
                </a:lnTo>
                <a:lnTo>
                  <a:pt x="1439" y="822"/>
                </a:lnTo>
                <a:lnTo>
                  <a:pt x="1442" y="822"/>
                </a:lnTo>
                <a:lnTo>
                  <a:pt x="1442" y="820"/>
                </a:lnTo>
                <a:lnTo>
                  <a:pt x="1442" y="820"/>
                </a:lnTo>
                <a:lnTo>
                  <a:pt x="1442" y="818"/>
                </a:lnTo>
                <a:lnTo>
                  <a:pt x="1439" y="816"/>
                </a:lnTo>
                <a:lnTo>
                  <a:pt x="1439" y="814"/>
                </a:lnTo>
                <a:lnTo>
                  <a:pt x="1439" y="814"/>
                </a:lnTo>
                <a:lnTo>
                  <a:pt x="1435" y="809"/>
                </a:lnTo>
                <a:lnTo>
                  <a:pt x="1433" y="807"/>
                </a:lnTo>
                <a:lnTo>
                  <a:pt x="1431" y="807"/>
                </a:lnTo>
                <a:lnTo>
                  <a:pt x="1429" y="805"/>
                </a:lnTo>
                <a:lnTo>
                  <a:pt x="1427" y="805"/>
                </a:lnTo>
                <a:lnTo>
                  <a:pt x="1427" y="805"/>
                </a:lnTo>
                <a:lnTo>
                  <a:pt x="1425" y="805"/>
                </a:lnTo>
                <a:lnTo>
                  <a:pt x="1423" y="805"/>
                </a:lnTo>
                <a:lnTo>
                  <a:pt x="1423" y="805"/>
                </a:lnTo>
                <a:lnTo>
                  <a:pt x="1423" y="803"/>
                </a:lnTo>
                <a:lnTo>
                  <a:pt x="1425" y="803"/>
                </a:lnTo>
                <a:lnTo>
                  <a:pt x="1425" y="803"/>
                </a:lnTo>
                <a:lnTo>
                  <a:pt x="1427" y="801"/>
                </a:lnTo>
                <a:lnTo>
                  <a:pt x="1425" y="801"/>
                </a:lnTo>
                <a:lnTo>
                  <a:pt x="1423" y="799"/>
                </a:lnTo>
                <a:lnTo>
                  <a:pt x="1423" y="797"/>
                </a:lnTo>
                <a:lnTo>
                  <a:pt x="1419" y="793"/>
                </a:lnTo>
                <a:lnTo>
                  <a:pt x="1419" y="793"/>
                </a:lnTo>
                <a:lnTo>
                  <a:pt x="1416" y="791"/>
                </a:lnTo>
                <a:lnTo>
                  <a:pt x="1416" y="791"/>
                </a:lnTo>
                <a:lnTo>
                  <a:pt x="1416" y="788"/>
                </a:lnTo>
                <a:lnTo>
                  <a:pt x="1416" y="788"/>
                </a:lnTo>
                <a:lnTo>
                  <a:pt x="1416" y="786"/>
                </a:lnTo>
                <a:lnTo>
                  <a:pt x="1416" y="786"/>
                </a:lnTo>
                <a:lnTo>
                  <a:pt x="1416" y="784"/>
                </a:lnTo>
                <a:lnTo>
                  <a:pt x="1419" y="782"/>
                </a:lnTo>
                <a:lnTo>
                  <a:pt x="1416" y="780"/>
                </a:lnTo>
                <a:lnTo>
                  <a:pt x="1416" y="778"/>
                </a:lnTo>
                <a:lnTo>
                  <a:pt x="1419" y="776"/>
                </a:lnTo>
                <a:lnTo>
                  <a:pt x="1419" y="774"/>
                </a:lnTo>
                <a:lnTo>
                  <a:pt x="1416" y="772"/>
                </a:lnTo>
                <a:lnTo>
                  <a:pt x="1416" y="770"/>
                </a:lnTo>
                <a:lnTo>
                  <a:pt x="1416" y="770"/>
                </a:lnTo>
                <a:lnTo>
                  <a:pt x="1414" y="767"/>
                </a:lnTo>
                <a:lnTo>
                  <a:pt x="1414" y="765"/>
                </a:lnTo>
                <a:lnTo>
                  <a:pt x="1414" y="763"/>
                </a:lnTo>
                <a:lnTo>
                  <a:pt x="1414" y="761"/>
                </a:lnTo>
                <a:lnTo>
                  <a:pt x="1416" y="755"/>
                </a:lnTo>
                <a:lnTo>
                  <a:pt x="1416" y="753"/>
                </a:lnTo>
                <a:lnTo>
                  <a:pt x="1414" y="751"/>
                </a:lnTo>
                <a:lnTo>
                  <a:pt x="1414" y="749"/>
                </a:lnTo>
                <a:lnTo>
                  <a:pt x="1412" y="747"/>
                </a:lnTo>
                <a:lnTo>
                  <a:pt x="1410" y="747"/>
                </a:lnTo>
                <a:lnTo>
                  <a:pt x="1408" y="747"/>
                </a:lnTo>
                <a:lnTo>
                  <a:pt x="1408" y="747"/>
                </a:lnTo>
                <a:lnTo>
                  <a:pt x="1406" y="747"/>
                </a:lnTo>
                <a:lnTo>
                  <a:pt x="1406" y="747"/>
                </a:lnTo>
                <a:lnTo>
                  <a:pt x="1402" y="747"/>
                </a:lnTo>
                <a:lnTo>
                  <a:pt x="1398" y="744"/>
                </a:lnTo>
                <a:lnTo>
                  <a:pt x="1395" y="744"/>
                </a:lnTo>
                <a:lnTo>
                  <a:pt x="1391" y="744"/>
                </a:lnTo>
                <a:lnTo>
                  <a:pt x="1391" y="744"/>
                </a:lnTo>
                <a:lnTo>
                  <a:pt x="1391" y="744"/>
                </a:lnTo>
                <a:lnTo>
                  <a:pt x="1389" y="744"/>
                </a:lnTo>
                <a:lnTo>
                  <a:pt x="1387" y="744"/>
                </a:lnTo>
                <a:lnTo>
                  <a:pt x="1385" y="744"/>
                </a:lnTo>
                <a:lnTo>
                  <a:pt x="1383" y="744"/>
                </a:lnTo>
                <a:lnTo>
                  <a:pt x="1381" y="744"/>
                </a:lnTo>
                <a:lnTo>
                  <a:pt x="1377" y="744"/>
                </a:lnTo>
                <a:lnTo>
                  <a:pt x="1375" y="744"/>
                </a:lnTo>
                <a:lnTo>
                  <a:pt x="1375" y="744"/>
                </a:lnTo>
                <a:lnTo>
                  <a:pt x="1372" y="747"/>
                </a:lnTo>
                <a:lnTo>
                  <a:pt x="1370" y="749"/>
                </a:lnTo>
                <a:lnTo>
                  <a:pt x="1370" y="749"/>
                </a:lnTo>
                <a:lnTo>
                  <a:pt x="1372" y="744"/>
                </a:lnTo>
                <a:lnTo>
                  <a:pt x="1372" y="742"/>
                </a:lnTo>
                <a:lnTo>
                  <a:pt x="1372" y="742"/>
                </a:lnTo>
                <a:lnTo>
                  <a:pt x="1370" y="742"/>
                </a:lnTo>
                <a:lnTo>
                  <a:pt x="1370" y="740"/>
                </a:lnTo>
                <a:lnTo>
                  <a:pt x="1368" y="740"/>
                </a:lnTo>
                <a:lnTo>
                  <a:pt x="1366" y="738"/>
                </a:lnTo>
                <a:lnTo>
                  <a:pt x="1364" y="736"/>
                </a:lnTo>
                <a:lnTo>
                  <a:pt x="1362" y="736"/>
                </a:lnTo>
                <a:lnTo>
                  <a:pt x="1360" y="736"/>
                </a:lnTo>
                <a:lnTo>
                  <a:pt x="1356" y="734"/>
                </a:lnTo>
                <a:lnTo>
                  <a:pt x="1349" y="732"/>
                </a:lnTo>
                <a:lnTo>
                  <a:pt x="1343" y="730"/>
                </a:lnTo>
                <a:lnTo>
                  <a:pt x="1341" y="730"/>
                </a:lnTo>
                <a:lnTo>
                  <a:pt x="1339" y="730"/>
                </a:lnTo>
                <a:lnTo>
                  <a:pt x="1335" y="723"/>
                </a:lnTo>
                <a:lnTo>
                  <a:pt x="1333" y="721"/>
                </a:lnTo>
                <a:lnTo>
                  <a:pt x="1328" y="719"/>
                </a:lnTo>
                <a:lnTo>
                  <a:pt x="1326" y="717"/>
                </a:lnTo>
                <a:lnTo>
                  <a:pt x="1322" y="715"/>
                </a:lnTo>
                <a:lnTo>
                  <a:pt x="1320" y="713"/>
                </a:lnTo>
                <a:lnTo>
                  <a:pt x="1320" y="713"/>
                </a:lnTo>
                <a:lnTo>
                  <a:pt x="1316" y="713"/>
                </a:lnTo>
                <a:lnTo>
                  <a:pt x="1314" y="711"/>
                </a:lnTo>
                <a:lnTo>
                  <a:pt x="1307" y="711"/>
                </a:lnTo>
                <a:lnTo>
                  <a:pt x="1303" y="709"/>
                </a:lnTo>
                <a:lnTo>
                  <a:pt x="1299" y="707"/>
                </a:lnTo>
                <a:lnTo>
                  <a:pt x="1295" y="705"/>
                </a:lnTo>
                <a:lnTo>
                  <a:pt x="1291" y="705"/>
                </a:lnTo>
                <a:lnTo>
                  <a:pt x="1289" y="705"/>
                </a:lnTo>
                <a:lnTo>
                  <a:pt x="1274" y="709"/>
                </a:lnTo>
                <a:lnTo>
                  <a:pt x="1272" y="709"/>
                </a:lnTo>
                <a:lnTo>
                  <a:pt x="1270" y="711"/>
                </a:lnTo>
                <a:lnTo>
                  <a:pt x="1270" y="711"/>
                </a:lnTo>
                <a:lnTo>
                  <a:pt x="1270" y="709"/>
                </a:lnTo>
                <a:lnTo>
                  <a:pt x="1270" y="709"/>
                </a:lnTo>
                <a:lnTo>
                  <a:pt x="1268" y="709"/>
                </a:lnTo>
                <a:lnTo>
                  <a:pt x="1268" y="709"/>
                </a:lnTo>
                <a:lnTo>
                  <a:pt x="1266" y="711"/>
                </a:lnTo>
                <a:lnTo>
                  <a:pt x="1263" y="711"/>
                </a:lnTo>
                <a:lnTo>
                  <a:pt x="1263" y="711"/>
                </a:lnTo>
                <a:lnTo>
                  <a:pt x="1263" y="711"/>
                </a:lnTo>
                <a:lnTo>
                  <a:pt x="1263" y="711"/>
                </a:lnTo>
                <a:lnTo>
                  <a:pt x="1266" y="711"/>
                </a:lnTo>
                <a:lnTo>
                  <a:pt x="1266" y="709"/>
                </a:lnTo>
                <a:lnTo>
                  <a:pt x="1268" y="707"/>
                </a:lnTo>
                <a:lnTo>
                  <a:pt x="1268" y="705"/>
                </a:lnTo>
                <a:lnTo>
                  <a:pt x="1268" y="705"/>
                </a:lnTo>
                <a:lnTo>
                  <a:pt x="1268" y="702"/>
                </a:lnTo>
                <a:lnTo>
                  <a:pt x="1268" y="702"/>
                </a:lnTo>
                <a:lnTo>
                  <a:pt x="1268" y="700"/>
                </a:lnTo>
                <a:lnTo>
                  <a:pt x="1266" y="694"/>
                </a:lnTo>
                <a:lnTo>
                  <a:pt x="1263" y="692"/>
                </a:lnTo>
                <a:lnTo>
                  <a:pt x="1263" y="688"/>
                </a:lnTo>
                <a:lnTo>
                  <a:pt x="1261" y="684"/>
                </a:lnTo>
                <a:lnTo>
                  <a:pt x="1259" y="679"/>
                </a:lnTo>
                <a:lnTo>
                  <a:pt x="1259" y="677"/>
                </a:lnTo>
                <a:lnTo>
                  <a:pt x="1257" y="675"/>
                </a:lnTo>
                <a:lnTo>
                  <a:pt x="1257" y="673"/>
                </a:lnTo>
                <a:lnTo>
                  <a:pt x="1257" y="673"/>
                </a:lnTo>
                <a:lnTo>
                  <a:pt x="1255" y="673"/>
                </a:lnTo>
                <a:lnTo>
                  <a:pt x="1253" y="673"/>
                </a:lnTo>
                <a:lnTo>
                  <a:pt x="1249" y="673"/>
                </a:lnTo>
                <a:lnTo>
                  <a:pt x="1245" y="673"/>
                </a:lnTo>
                <a:lnTo>
                  <a:pt x="1245" y="673"/>
                </a:lnTo>
                <a:lnTo>
                  <a:pt x="1243" y="675"/>
                </a:lnTo>
                <a:lnTo>
                  <a:pt x="1243" y="682"/>
                </a:lnTo>
                <a:lnTo>
                  <a:pt x="1240" y="684"/>
                </a:lnTo>
                <a:lnTo>
                  <a:pt x="1240" y="682"/>
                </a:lnTo>
                <a:lnTo>
                  <a:pt x="1243" y="675"/>
                </a:lnTo>
                <a:lnTo>
                  <a:pt x="1243" y="673"/>
                </a:lnTo>
                <a:lnTo>
                  <a:pt x="1240" y="673"/>
                </a:lnTo>
                <a:lnTo>
                  <a:pt x="1238" y="671"/>
                </a:lnTo>
                <a:lnTo>
                  <a:pt x="1238" y="671"/>
                </a:lnTo>
                <a:lnTo>
                  <a:pt x="1236" y="671"/>
                </a:lnTo>
                <a:lnTo>
                  <a:pt x="1236" y="671"/>
                </a:lnTo>
                <a:lnTo>
                  <a:pt x="1236" y="671"/>
                </a:lnTo>
                <a:lnTo>
                  <a:pt x="1234" y="669"/>
                </a:lnTo>
                <a:lnTo>
                  <a:pt x="1234" y="667"/>
                </a:lnTo>
                <a:lnTo>
                  <a:pt x="1234" y="667"/>
                </a:lnTo>
                <a:lnTo>
                  <a:pt x="1232" y="667"/>
                </a:lnTo>
                <a:lnTo>
                  <a:pt x="1234" y="667"/>
                </a:lnTo>
                <a:lnTo>
                  <a:pt x="1234" y="665"/>
                </a:lnTo>
                <a:lnTo>
                  <a:pt x="1234" y="663"/>
                </a:lnTo>
                <a:lnTo>
                  <a:pt x="1234" y="658"/>
                </a:lnTo>
                <a:lnTo>
                  <a:pt x="1234" y="648"/>
                </a:lnTo>
                <a:lnTo>
                  <a:pt x="1234" y="644"/>
                </a:lnTo>
                <a:lnTo>
                  <a:pt x="1236" y="640"/>
                </a:lnTo>
                <a:lnTo>
                  <a:pt x="1236" y="637"/>
                </a:lnTo>
                <a:lnTo>
                  <a:pt x="1236" y="637"/>
                </a:lnTo>
                <a:lnTo>
                  <a:pt x="1236" y="637"/>
                </a:lnTo>
                <a:lnTo>
                  <a:pt x="1234" y="635"/>
                </a:lnTo>
                <a:lnTo>
                  <a:pt x="1236" y="635"/>
                </a:lnTo>
                <a:lnTo>
                  <a:pt x="1238" y="635"/>
                </a:lnTo>
                <a:lnTo>
                  <a:pt x="1238" y="633"/>
                </a:lnTo>
                <a:lnTo>
                  <a:pt x="1240" y="631"/>
                </a:lnTo>
                <a:lnTo>
                  <a:pt x="1240" y="627"/>
                </a:lnTo>
                <a:lnTo>
                  <a:pt x="1245" y="625"/>
                </a:lnTo>
                <a:lnTo>
                  <a:pt x="1245" y="623"/>
                </a:lnTo>
                <a:lnTo>
                  <a:pt x="1245" y="621"/>
                </a:lnTo>
                <a:lnTo>
                  <a:pt x="1245" y="619"/>
                </a:lnTo>
                <a:lnTo>
                  <a:pt x="1245" y="619"/>
                </a:lnTo>
                <a:lnTo>
                  <a:pt x="1245" y="619"/>
                </a:lnTo>
                <a:lnTo>
                  <a:pt x="1247" y="619"/>
                </a:lnTo>
                <a:lnTo>
                  <a:pt x="1247" y="619"/>
                </a:lnTo>
                <a:lnTo>
                  <a:pt x="1247" y="617"/>
                </a:lnTo>
                <a:lnTo>
                  <a:pt x="1247" y="617"/>
                </a:lnTo>
                <a:lnTo>
                  <a:pt x="1247" y="614"/>
                </a:lnTo>
                <a:lnTo>
                  <a:pt x="1251" y="612"/>
                </a:lnTo>
                <a:lnTo>
                  <a:pt x="1255" y="610"/>
                </a:lnTo>
                <a:lnTo>
                  <a:pt x="1255" y="608"/>
                </a:lnTo>
                <a:lnTo>
                  <a:pt x="1255" y="608"/>
                </a:lnTo>
                <a:lnTo>
                  <a:pt x="1255" y="608"/>
                </a:lnTo>
                <a:lnTo>
                  <a:pt x="1255" y="608"/>
                </a:lnTo>
                <a:lnTo>
                  <a:pt x="1253" y="606"/>
                </a:lnTo>
                <a:lnTo>
                  <a:pt x="1253" y="606"/>
                </a:lnTo>
                <a:lnTo>
                  <a:pt x="1253" y="604"/>
                </a:lnTo>
                <a:lnTo>
                  <a:pt x="1255" y="604"/>
                </a:lnTo>
                <a:lnTo>
                  <a:pt x="1255" y="604"/>
                </a:lnTo>
                <a:lnTo>
                  <a:pt x="1257" y="604"/>
                </a:lnTo>
                <a:lnTo>
                  <a:pt x="1255" y="604"/>
                </a:lnTo>
                <a:lnTo>
                  <a:pt x="1255" y="604"/>
                </a:lnTo>
                <a:lnTo>
                  <a:pt x="1255" y="602"/>
                </a:lnTo>
                <a:lnTo>
                  <a:pt x="1257" y="602"/>
                </a:lnTo>
                <a:lnTo>
                  <a:pt x="1259" y="602"/>
                </a:lnTo>
                <a:lnTo>
                  <a:pt x="1259" y="602"/>
                </a:lnTo>
                <a:lnTo>
                  <a:pt x="1259" y="602"/>
                </a:lnTo>
                <a:lnTo>
                  <a:pt x="1259" y="600"/>
                </a:lnTo>
                <a:lnTo>
                  <a:pt x="1259" y="600"/>
                </a:lnTo>
                <a:lnTo>
                  <a:pt x="1261" y="598"/>
                </a:lnTo>
                <a:lnTo>
                  <a:pt x="1261" y="598"/>
                </a:lnTo>
                <a:lnTo>
                  <a:pt x="1261" y="598"/>
                </a:lnTo>
                <a:lnTo>
                  <a:pt x="1257" y="596"/>
                </a:lnTo>
                <a:lnTo>
                  <a:pt x="1257" y="596"/>
                </a:lnTo>
                <a:lnTo>
                  <a:pt x="1257" y="596"/>
                </a:lnTo>
                <a:lnTo>
                  <a:pt x="1261" y="596"/>
                </a:lnTo>
                <a:lnTo>
                  <a:pt x="1263" y="598"/>
                </a:lnTo>
                <a:lnTo>
                  <a:pt x="1266" y="598"/>
                </a:lnTo>
                <a:lnTo>
                  <a:pt x="1266" y="600"/>
                </a:lnTo>
                <a:lnTo>
                  <a:pt x="1268" y="600"/>
                </a:lnTo>
                <a:lnTo>
                  <a:pt x="1268" y="600"/>
                </a:lnTo>
                <a:lnTo>
                  <a:pt x="1266" y="598"/>
                </a:lnTo>
                <a:lnTo>
                  <a:pt x="1266" y="596"/>
                </a:lnTo>
                <a:lnTo>
                  <a:pt x="1263" y="596"/>
                </a:lnTo>
                <a:lnTo>
                  <a:pt x="1263" y="596"/>
                </a:lnTo>
                <a:lnTo>
                  <a:pt x="1266" y="593"/>
                </a:lnTo>
                <a:lnTo>
                  <a:pt x="1266" y="593"/>
                </a:lnTo>
                <a:lnTo>
                  <a:pt x="1268" y="591"/>
                </a:lnTo>
                <a:lnTo>
                  <a:pt x="1268" y="591"/>
                </a:lnTo>
                <a:lnTo>
                  <a:pt x="1268" y="591"/>
                </a:lnTo>
                <a:lnTo>
                  <a:pt x="1270" y="591"/>
                </a:lnTo>
                <a:lnTo>
                  <a:pt x="1270" y="591"/>
                </a:lnTo>
                <a:lnTo>
                  <a:pt x="1272" y="589"/>
                </a:lnTo>
                <a:lnTo>
                  <a:pt x="1272" y="589"/>
                </a:lnTo>
                <a:lnTo>
                  <a:pt x="1274" y="591"/>
                </a:lnTo>
                <a:lnTo>
                  <a:pt x="1274" y="591"/>
                </a:lnTo>
                <a:lnTo>
                  <a:pt x="1276" y="591"/>
                </a:lnTo>
                <a:lnTo>
                  <a:pt x="1276" y="589"/>
                </a:lnTo>
                <a:lnTo>
                  <a:pt x="1276" y="589"/>
                </a:lnTo>
                <a:lnTo>
                  <a:pt x="1272" y="589"/>
                </a:lnTo>
                <a:lnTo>
                  <a:pt x="1272" y="587"/>
                </a:lnTo>
                <a:lnTo>
                  <a:pt x="1270" y="587"/>
                </a:lnTo>
                <a:lnTo>
                  <a:pt x="1270" y="587"/>
                </a:lnTo>
                <a:lnTo>
                  <a:pt x="1270" y="585"/>
                </a:lnTo>
                <a:lnTo>
                  <a:pt x="1270" y="585"/>
                </a:lnTo>
                <a:lnTo>
                  <a:pt x="1270" y="585"/>
                </a:lnTo>
                <a:lnTo>
                  <a:pt x="1272" y="585"/>
                </a:lnTo>
                <a:lnTo>
                  <a:pt x="1272" y="585"/>
                </a:lnTo>
                <a:lnTo>
                  <a:pt x="1274" y="583"/>
                </a:lnTo>
                <a:lnTo>
                  <a:pt x="1274" y="583"/>
                </a:lnTo>
                <a:lnTo>
                  <a:pt x="1276" y="585"/>
                </a:lnTo>
                <a:lnTo>
                  <a:pt x="1282" y="585"/>
                </a:lnTo>
                <a:lnTo>
                  <a:pt x="1284" y="585"/>
                </a:lnTo>
                <a:lnTo>
                  <a:pt x="1289" y="583"/>
                </a:lnTo>
                <a:lnTo>
                  <a:pt x="1289" y="583"/>
                </a:lnTo>
                <a:lnTo>
                  <a:pt x="1291" y="583"/>
                </a:lnTo>
                <a:lnTo>
                  <a:pt x="1293" y="581"/>
                </a:lnTo>
                <a:lnTo>
                  <a:pt x="1293" y="581"/>
                </a:lnTo>
                <a:lnTo>
                  <a:pt x="1293" y="579"/>
                </a:lnTo>
                <a:lnTo>
                  <a:pt x="1293" y="579"/>
                </a:lnTo>
                <a:lnTo>
                  <a:pt x="1293" y="575"/>
                </a:lnTo>
                <a:lnTo>
                  <a:pt x="1293" y="572"/>
                </a:lnTo>
                <a:lnTo>
                  <a:pt x="1291" y="570"/>
                </a:lnTo>
                <a:lnTo>
                  <a:pt x="1289" y="570"/>
                </a:lnTo>
                <a:lnTo>
                  <a:pt x="1284" y="570"/>
                </a:lnTo>
                <a:lnTo>
                  <a:pt x="1282" y="568"/>
                </a:lnTo>
                <a:lnTo>
                  <a:pt x="1280" y="566"/>
                </a:lnTo>
                <a:lnTo>
                  <a:pt x="1278" y="564"/>
                </a:lnTo>
                <a:lnTo>
                  <a:pt x="1276" y="566"/>
                </a:lnTo>
                <a:lnTo>
                  <a:pt x="1274" y="566"/>
                </a:lnTo>
                <a:lnTo>
                  <a:pt x="1270" y="568"/>
                </a:lnTo>
                <a:lnTo>
                  <a:pt x="1268" y="568"/>
                </a:lnTo>
                <a:lnTo>
                  <a:pt x="1268" y="568"/>
                </a:lnTo>
                <a:lnTo>
                  <a:pt x="1272" y="566"/>
                </a:lnTo>
                <a:lnTo>
                  <a:pt x="1272" y="566"/>
                </a:lnTo>
                <a:lnTo>
                  <a:pt x="1272" y="564"/>
                </a:lnTo>
                <a:lnTo>
                  <a:pt x="1270" y="564"/>
                </a:lnTo>
                <a:lnTo>
                  <a:pt x="1268" y="564"/>
                </a:lnTo>
                <a:lnTo>
                  <a:pt x="1257" y="560"/>
                </a:lnTo>
                <a:lnTo>
                  <a:pt x="1257" y="560"/>
                </a:lnTo>
                <a:lnTo>
                  <a:pt x="1255" y="560"/>
                </a:lnTo>
                <a:lnTo>
                  <a:pt x="1255" y="560"/>
                </a:lnTo>
                <a:lnTo>
                  <a:pt x="1255" y="560"/>
                </a:lnTo>
                <a:lnTo>
                  <a:pt x="1255" y="562"/>
                </a:lnTo>
                <a:lnTo>
                  <a:pt x="1257" y="562"/>
                </a:lnTo>
                <a:lnTo>
                  <a:pt x="1257" y="562"/>
                </a:lnTo>
                <a:lnTo>
                  <a:pt x="1255" y="562"/>
                </a:lnTo>
                <a:lnTo>
                  <a:pt x="1253" y="562"/>
                </a:lnTo>
                <a:lnTo>
                  <a:pt x="1251" y="560"/>
                </a:lnTo>
                <a:lnTo>
                  <a:pt x="1251" y="558"/>
                </a:lnTo>
                <a:lnTo>
                  <a:pt x="1251" y="558"/>
                </a:lnTo>
                <a:lnTo>
                  <a:pt x="1251" y="558"/>
                </a:lnTo>
                <a:lnTo>
                  <a:pt x="1251" y="556"/>
                </a:lnTo>
                <a:lnTo>
                  <a:pt x="1255" y="558"/>
                </a:lnTo>
                <a:lnTo>
                  <a:pt x="1261" y="560"/>
                </a:lnTo>
                <a:lnTo>
                  <a:pt x="1268" y="562"/>
                </a:lnTo>
                <a:lnTo>
                  <a:pt x="1270" y="562"/>
                </a:lnTo>
                <a:lnTo>
                  <a:pt x="1272" y="564"/>
                </a:lnTo>
                <a:lnTo>
                  <a:pt x="1274" y="564"/>
                </a:lnTo>
                <a:lnTo>
                  <a:pt x="1274" y="562"/>
                </a:lnTo>
                <a:lnTo>
                  <a:pt x="1276" y="562"/>
                </a:lnTo>
                <a:lnTo>
                  <a:pt x="1276" y="562"/>
                </a:lnTo>
                <a:lnTo>
                  <a:pt x="1276" y="562"/>
                </a:lnTo>
                <a:lnTo>
                  <a:pt x="1276" y="564"/>
                </a:lnTo>
                <a:lnTo>
                  <a:pt x="1276" y="564"/>
                </a:lnTo>
                <a:lnTo>
                  <a:pt x="1276" y="564"/>
                </a:lnTo>
                <a:lnTo>
                  <a:pt x="1280" y="564"/>
                </a:lnTo>
                <a:lnTo>
                  <a:pt x="1282" y="564"/>
                </a:lnTo>
                <a:lnTo>
                  <a:pt x="1289" y="566"/>
                </a:lnTo>
                <a:lnTo>
                  <a:pt x="1291" y="568"/>
                </a:lnTo>
                <a:lnTo>
                  <a:pt x="1293" y="568"/>
                </a:lnTo>
                <a:lnTo>
                  <a:pt x="1293" y="568"/>
                </a:lnTo>
                <a:lnTo>
                  <a:pt x="1295" y="566"/>
                </a:lnTo>
                <a:lnTo>
                  <a:pt x="1295" y="566"/>
                </a:lnTo>
                <a:lnTo>
                  <a:pt x="1297" y="566"/>
                </a:lnTo>
                <a:lnTo>
                  <a:pt x="1297" y="566"/>
                </a:lnTo>
                <a:lnTo>
                  <a:pt x="1299" y="566"/>
                </a:lnTo>
                <a:lnTo>
                  <a:pt x="1301" y="566"/>
                </a:lnTo>
                <a:lnTo>
                  <a:pt x="1301" y="566"/>
                </a:lnTo>
                <a:lnTo>
                  <a:pt x="1303" y="562"/>
                </a:lnTo>
                <a:lnTo>
                  <a:pt x="1303" y="562"/>
                </a:lnTo>
                <a:lnTo>
                  <a:pt x="1303" y="562"/>
                </a:lnTo>
                <a:lnTo>
                  <a:pt x="1301" y="558"/>
                </a:lnTo>
                <a:lnTo>
                  <a:pt x="1301" y="558"/>
                </a:lnTo>
                <a:lnTo>
                  <a:pt x="1305" y="560"/>
                </a:lnTo>
                <a:lnTo>
                  <a:pt x="1305" y="560"/>
                </a:lnTo>
                <a:lnTo>
                  <a:pt x="1305" y="558"/>
                </a:lnTo>
                <a:lnTo>
                  <a:pt x="1305" y="556"/>
                </a:lnTo>
                <a:lnTo>
                  <a:pt x="1303" y="556"/>
                </a:lnTo>
                <a:lnTo>
                  <a:pt x="1303" y="556"/>
                </a:lnTo>
                <a:lnTo>
                  <a:pt x="1303" y="556"/>
                </a:lnTo>
                <a:lnTo>
                  <a:pt x="1307" y="554"/>
                </a:lnTo>
                <a:lnTo>
                  <a:pt x="1307" y="554"/>
                </a:lnTo>
                <a:lnTo>
                  <a:pt x="1307" y="556"/>
                </a:lnTo>
                <a:lnTo>
                  <a:pt x="1307" y="556"/>
                </a:lnTo>
                <a:lnTo>
                  <a:pt x="1310" y="558"/>
                </a:lnTo>
                <a:lnTo>
                  <a:pt x="1310" y="558"/>
                </a:lnTo>
                <a:lnTo>
                  <a:pt x="1312" y="558"/>
                </a:lnTo>
                <a:lnTo>
                  <a:pt x="1312" y="558"/>
                </a:lnTo>
                <a:lnTo>
                  <a:pt x="1312" y="558"/>
                </a:lnTo>
                <a:lnTo>
                  <a:pt x="1316" y="558"/>
                </a:lnTo>
                <a:lnTo>
                  <a:pt x="1316" y="560"/>
                </a:lnTo>
                <a:lnTo>
                  <a:pt x="1316" y="558"/>
                </a:lnTo>
                <a:lnTo>
                  <a:pt x="1316" y="556"/>
                </a:lnTo>
                <a:lnTo>
                  <a:pt x="1316" y="556"/>
                </a:lnTo>
                <a:lnTo>
                  <a:pt x="1318" y="558"/>
                </a:lnTo>
                <a:lnTo>
                  <a:pt x="1318" y="558"/>
                </a:lnTo>
                <a:lnTo>
                  <a:pt x="1320" y="558"/>
                </a:lnTo>
                <a:lnTo>
                  <a:pt x="1324" y="558"/>
                </a:lnTo>
                <a:lnTo>
                  <a:pt x="1326" y="556"/>
                </a:lnTo>
                <a:lnTo>
                  <a:pt x="1331" y="554"/>
                </a:lnTo>
                <a:lnTo>
                  <a:pt x="1333" y="554"/>
                </a:lnTo>
                <a:lnTo>
                  <a:pt x="1333" y="552"/>
                </a:lnTo>
                <a:lnTo>
                  <a:pt x="1335" y="549"/>
                </a:lnTo>
                <a:lnTo>
                  <a:pt x="1343" y="539"/>
                </a:lnTo>
                <a:lnTo>
                  <a:pt x="1345" y="537"/>
                </a:lnTo>
                <a:lnTo>
                  <a:pt x="1347" y="533"/>
                </a:lnTo>
                <a:lnTo>
                  <a:pt x="1347" y="533"/>
                </a:lnTo>
                <a:lnTo>
                  <a:pt x="1347" y="531"/>
                </a:lnTo>
                <a:lnTo>
                  <a:pt x="1345" y="531"/>
                </a:lnTo>
                <a:lnTo>
                  <a:pt x="1341" y="528"/>
                </a:lnTo>
                <a:lnTo>
                  <a:pt x="1335" y="528"/>
                </a:lnTo>
                <a:lnTo>
                  <a:pt x="1331" y="528"/>
                </a:lnTo>
                <a:lnTo>
                  <a:pt x="1318" y="526"/>
                </a:lnTo>
                <a:lnTo>
                  <a:pt x="1316" y="526"/>
                </a:lnTo>
                <a:lnTo>
                  <a:pt x="1316" y="524"/>
                </a:lnTo>
                <a:lnTo>
                  <a:pt x="1310" y="520"/>
                </a:lnTo>
                <a:lnTo>
                  <a:pt x="1307" y="518"/>
                </a:lnTo>
                <a:lnTo>
                  <a:pt x="1305" y="516"/>
                </a:lnTo>
                <a:lnTo>
                  <a:pt x="1303" y="516"/>
                </a:lnTo>
                <a:lnTo>
                  <a:pt x="1301" y="516"/>
                </a:lnTo>
                <a:lnTo>
                  <a:pt x="1295" y="514"/>
                </a:lnTo>
                <a:lnTo>
                  <a:pt x="1289" y="514"/>
                </a:lnTo>
                <a:lnTo>
                  <a:pt x="1289" y="514"/>
                </a:lnTo>
                <a:lnTo>
                  <a:pt x="1289" y="514"/>
                </a:lnTo>
                <a:lnTo>
                  <a:pt x="1289" y="516"/>
                </a:lnTo>
                <a:lnTo>
                  <a:pt x="1284" y="514"/>
                </a:lnTo>
                <a:lnTo>
                  <a:pt x="1282" y="514"/>
                </a:lnTo>
                <a:lnTo>
                  <a:pt x="1284" y="512"/>
                </a:lnTo>
                <a:lnTo>
                  <a:pt x="1284" y="512"/>
                </a:lnTo>
                <a:lnTo>
                  <a:pt x="1289" y="512"/>
                </a:lnTo>
                <a:lnTo>
                  <a:pt x="1293" y="512"/>
                </a:lnTo>
                <a:lnTo>
                  <a:pt x="1295" y="514"/>
                </a:lnTo>
                <a:lnTo>
                  <a:pt x="1297" y="514"/>
                </a:lnTo>
                <a:lnTo>
                  <a:pt x="1299" y="514"/>
                </a:lnTo>
                <a:lnTo>
                  <a:pt x="1301" y="514"/>
                </a:lnTo>
                <a:lnTo>
                  <a:pt x="1303" y="514"/>
                </a:lnTo>
                <a:lnTo>
                  <a:pt x="1305" y="514"/>
                </a:lnTo>
                <a:lnTo>
                  <a:pt x="1305" y="514"/>
                </a:lnTo>
                <a:lnTo>
                  <a:pt x="1305" y="514"/>
                </a:lnTo>
                <a:lnTo>
                  <a:pt x="1305" y="514"/>
                </a:lnTo>
                <a:lnTo>
                  <a:pt x="1307" y="514"/>
                </a:lnTo>
                <a:lnTo>
                  <a:pt x="1310" y="514"/>
                </a:lnTo>
                <a:lnTo>
                  <a:pt x="1312" y="516"/>
                </a:lnTo>
                <a:lnTo>
                  <a:pt x="1318" y="518"/>
                </a:lnTo>
                <a:lnTo>
                  <a:pt x="1320" y="518"/>
                </a:lnTo>
                <a:lnTo>
                  <a:pt x="1322" y="518"/>
                </a:lnTo>
                <a:lnTo>
                  <a:pt x="1322" y="520"/>
                </a:lnTo>
                <a:lnTo>
                  <a:pt x="1322" y="520"/>
                </a:lnTo>
                <a:lnTo>
                  <a:pt x="1324" y="522"/>
                </a:lnTo>
                <a:lnTo>
                  <a:pt x="1326" y="522"/>
                </a:lnTo>
                <a:lnTo>
                  <a:pt x="1331" y="526"/>
                </a:lnTo>
                <a:lnTo>
                  <a:pt x="1333" y="526"/>
                </a:lnTo>
                <a:lnTo>
                  <a:pt x="1337" y="526"/>
                </a:lnTo>
                <a:lnTo>
                  <a:pt x="1341" y="526"/>
                </a:lnTo>
                <a:lnTo>
                  <a:pt x="1343" y="526"/>
                </a:lnTo>
                <a:lnTo>
                  <a:pt x="1345" y="526"/>
                </a:lnTo>
                <a:lnTo>
                  <a:pt x="1345" y="524"/>
                </a:lnTo>
                <a:lnTo>
                  <a:pt x="1347" y="522"/>
                </a:lnTo>
                <a:lnTo>
                  <a:pt x="1351" y="520"/>
                </a:lnTo>
                <a:lnTo>
                  <a:pt x="1362" y="512"/>
                </a:lnTo>
                <a:lnTo>
                  <a:pt x="1362" y="510"/>
                </a:lnTo>
                <a:lnTo>
                  <a:pt x="1362" y="510"/>
                </a:lnTo>
                <a:lnTo>
                  <a:pt x="1362" y="508"/>
                </a:lnTo>
                <a:lnTo>
                  <a:pt x="1362" y="508"/>
                </a:lnTo>
                <a:lnTo>
                  <a:pt x="1360" y="505"/>
                </a:lnTo>
                <a:lnTo>
                  <a:pt x="1358" y="505"/>
                </a:lnTo>
                <a:lnTo>
                  <a:pt x="1354" y="503"/>
                </a:lnTo>
                <a:lnTo>
                  <a:pt x="1351" y="503"/>
                </a:lnTo>
                <a:lnTo>
                  <a:pt x="1351" y="501"/>
                </a:lnTo>
                <a:lnTo>
                  <a:pt x="1351" y="501"/>
                </a:lnTo>
                <a:lnTo>
                  <a:pt x="1351" y="501"/>
                </a:lnTo>
                <a:lnTo>
                  <a:pt x="1351" y="501"/>
                </a:lnTo>
                <a:lnTo>
                  <a:pt x="1351" y="499"/>
                </a:lnTo>
                <a:lnTo>
                  <a:pt x="1351" y="499"/>
                </a:lnTo>
                <a:lnTo>
                  <a:pt x="1354" y="499"/>
                </a:lnTo>
                <a:lnTo>
                  <a:pt x="1360" y="499"/>
                </a:lnTo>
                <a:lnTo>
                  <a:pt x="1364" y="499"/>
                </a:lnTo>
                <a:lnTo>
                  <a:pt x="1368" y="497"/>
                </a:lnTo>
                <a:lnTo>
                  <a:pt x="1370" y="499"/>
                </a:lnTo>
                <a:lnTo>
                  <a:pt x="1372" y="501"/>
                </a:lnTo>
                <a:lnTo>
                  <a:pt x="1375" y="503"/>
                </a:lnTo>
                <a:lnTo>
                  <a:pt x="1375" y="503"/>
                </a:lnTo>
                <a:lnTo>
                  <a:pt x="1377" y="505"/>
                </a:lnTo>
                <a:lnTo>
                  <a:pt x="1381" y="508"/>
                </a:lnTo>
                <a:lnTo>
                  <a:pt x="1383" y="508"/>
                </a:lnTo>
                <a:lnTo>
                  <a:pt x="1385" y="508"/>
                </a:lnTo>
                <a:lnTo>
                  <a:pt x="1385" y="505"/>
                </a:lnTo>
                <a:lnTo>
                  <a:pt x="1387" y="505"/>
                </a:lnTo>
                <a:lnTo>
                  <a:pt x="1387" y="505"/>
                </a:lnTo>
                <a:lnTo>
                  <a:pt x="1391" y="505"/>
                </a:lnTo>
                <a:lnTo>
                  <a:pt x="1391" y="508"/>
                </a:lnTo>
                <a:lnTo>
                  <a:pt x="1393" y="508"/>
                </a:lnTo>
                <a:lnTo>
                  <a:pt x="1393" y="505"/>
                </a:lnTo>
                <a:lnTo>
                  <a:pt x="1393" y="505"/>
                </a:lnTo>
                <a:lnTo>
                  <a:pt x="1391" y="501"/>
                </a:lnTo>
                <a:lnTo>
                  <a:pt x="1389" y="499"/>
                </a:lnTo>
                <a:lnTo>
                  <a:pt x="1389" y="497"/>
                </a:lnTo>
                <a:lnTo>
                  <a:pt x="1387" y="497"/>
                </a:lnTo>
                <a:lnTo>
                  <a:pt x="1387" y="495"/>
                </a:lnTo>
                <a:lnTo>
                  <a:pt x="1387" y="495"/>
                </a:lnTo>
                <a:lnTo>
                  <a:pt x="1383" y="491"/>
                </a:lnTo>
                <a:lnTo>
                  <a:pt x="1383" y="491"/>
                </a:lnTo>
                <a:lnTo>
                  <a:pt x="1381" y="491"/>
                </a:lnTo>
                <a:lnTo>
                  <a:pt x="1381" y="489"/>
                </a:lnTo>
                <a:lnTo>
                  <a:pt x="1379" y="489"/>
                </a:lnTo>
                <a:lnTo>
                  <a:pt x="1379" y="489"/>
                </a:lnTo>
                <a:lnTo>
                  <a:pt x="1377" y="491"/>
                </a:lnTo>
                <a:lnTo>
                  <a:pt x="1377" y="491"/>
                </a:lnTo>
                <a:lnTo>
                  <a:pt x="1375" y="491"/>
                </a:lnTo>
                <a:lnTo>
                  <a:pt x="1375" y="491"/>
                </a:lnTo>
                <a:lnTo>
                  <a:pt x="1377" y="489"/>
                </a:lnTo>
                <a:lnTo>
                  <a:pt x="1379" y="487"/>
                </a:lnTo>
                <a:lnTo>
                  <a:pt x="1381" y="487"/>
                </a:lnTo>
                <a:lnTo>
                  <a:pt x="1383" y="489"/>
                </a:lnTo>
                <a:lnTo>
                  <a:pt x="1383" y="489"/>
                </a:lnTo>
                <a:lnTo>
                  <a:pt x="1385" y="489"/>
                </a:lnTo>
                <a:lnTo>
                  <a:pt x="1387" y="491"/>
                </a:lnTo>
                <a:lnTo>
                  <a:pt x="1387" y="491"/>
                </a:lnTo>
                <a:lnTo>
                  <a:pt x="1385" y="493"/>
                </a:lnTo>
                <a:lnTo>
                  <a:pt x="1385" y="493"/>
                </a:lnTo>
                <a:lnTo>
                  <a:pt x="1387" y="493"/>
                </a:lnTo>
                <a:lnTo>
                  <a:pt x="1387" y="495"/>
                </a:lnTo>
                <a:lnTo>
                  <a:pt x="1389" y="495"/>
                </a:lnTo>
                <a:lnTo>
                  <a:pt x="1389" y="495"/>
                </a:lnTo>
                <a:lnTo>
                  <a:pt x="1391" y="495"/>
                </a:lnTo>
                <a:lnTo>
                  <a:pt x="1391" y="495"/>
                </a:lnTo>
                <a:lnTo>
                  <a:pt x="1395" y="499"/>
                </a:lnTo>
                <a:lnTo>
                  <a:pt x="1395" y="499"/>
                </a:lnTo>
                <a:lnTo>
                  <a:pt x="1395" y="501"/>
                </a:lnTo>
                <a:lnTo>
                  <a:pt x="1398" y="503"/>
                </a:lnTo>
                <a:lnTo>
                  <a:pt x="1398" y="503"/>
                </a:lnTo>
                <a:lnTo>
                  <a:pt x="1400" y="503"/>
                </a:lnTo>
                <a:lnTo>
                  <a:pt x="1402" y="501"/>
                </a:lnTo>
                <a:lnTo>
                  <a:pt x="1402" y="501"/>
                </a:lnTo>
                <a:lnTo>
                  <a:pt x="1406" y="499"/>
                </a:lnTo>
                <a:lnTo>
                  <a:pt x="1410" y="497"/>
                </a:lnTo>
                <a:lnTo>
                  <a:pt x="1412" y="497"/>
                </a:lnTo>
                <a:lnTo>
                  <a:pt x="1414" y="495"/>
                </a:lnTo>
                <a:lnTo>
                  <a:pt x="1416" y="495"/>
                </a:lnTo>
                <a:lnTo>
                  <a:pt x="1416" y="493"/>
                </a:lnTo>
                <a:lnTo>
                  <a:pt x="1419" y="493"/>
                </a:lnTo>
                <a:lnTo>
                  <a:pt x="1421" y="489"/>
                </a:lnTo>
                <a:lnTo>
                  <a:pt x="1421" y="489"/>
                </a:lnTo>
                <a:lnTo>
                  <a:pt x="1421" y="489"/>
                </a:lnTo>
                <a:lnTo>
                  <a:pt x="1425" y="489"/>
                </a:lnTo>
                <a:lnTo>
                  <a:pt x="1425" y="487"/>
                </a:lnTo>
                <a:lnTo>
                  <a:pt x="1427" y="487"/>
                </a:lnTo>
                <a:lnTo>
                  <a:pt x="1427" y="484"/>
                </a:lnTo>
                <a:lnTo>
                  <a:pt x="1429" y="482"/>
                </a:lnTo>
                <a:lnTo>
                  <a:pt x="1429" y="478"/>
                </a:lnTo>
                <a:lnTo>
                  <a:pt x="1431" y="476"/>
                </a:lnTo>
                <a:lnTo>
                  <a:pt x="1429" y="476"/>
                </a:lnTo>
                <a:lnTo>
                  <a:pt x="1429" y="474"/>
                </a:lnTo>
                <a:lnTo>
                  <a:pt x="1427" y="472"/>
                </a:lnTo>
                <a:lnTo>
                  <a:pt x="1425" y="470"/>
                </a:lnTo>
                <a:lnTo>
                  <a:pt x="1421" y="468"/>
                </a:lnTo>
                <a:lnTo>
                  <a:pt x="1421" y="466"/>
                </a:lnTo>
                <a:lnTo>
                  <a:pt x="1419" y="466"/>
                </a:lnTo>
                <a:lnTo>
                  <a:pt x="1419" y="463"/>
                </a:lnTo>
                <a:lnTo>
                  <a:pt x="1419" y="463"/>
                </a:lnTo>
                <a:lnTo>
                  <a:pt x="1419" y="461"/>
                </a:lnTo>
                <a:lnTo>
                  <a:pt x="1419" y="459"/>
                </a:lnTo>
                <a:lnTo>
                  <a:pt x="1421" y="459"/>
                </a:lnTo>
                <a:lnTo>
                  <a:pt x="1419" y="459"/>
                </a:lnTo>
                <a:lnTo>
                  <a:pt x="1419" y="459"/>
                </a:lnTo>
                <a:lnTo>
                  <a:pt x="1419" y="459"/>
                </a:lnTo>
                <a:lnTo>
                  <a:pt x="1416" y="459"/>
                </a:lnTo>
                <a:lnTo>
                  <a:pt x="1416" y="459"/>
                </a:lnTo>
                <a:lnTo>
                  <a:pt x="1414" y="455"/>
                </a:lnTo>
                <a:lnTo>
                  <a:pt x="1414" y="455"/>
                </a:lnTo>
                <a:lnTo>
                  <a:pt x="1414" y="455"/>
                </a:lnTo>
                <a:lnTo>
                  <a:pt x="1414" y="455"/>
                </a:lnTo>
                <a:lnTo>
                  <a:pt x="1414" y="455"/>
                </a:lnTo>
                <a:lnTo>
                  <a:pt x="1412" y="453"/>
                </a:lnTo>
                <a:lnTo>
                  <a:pt x="1412" y="453"/>
                </a:lnTo>
                <a:lnTo>
                  <a:pt x="1412" y="451"/>
                </a:lnTo>
                <a:lnTo>
                  <a:pt x="1412" y="451"/>
                </a:lnTo>
                <a:lnTo>
                  <a:pt x="1414" y="451"/>
                </a:lnTo>
                <a:lnTo>
                  <a:pt x="1416" y="451"/>
                </a:lnTo>
                <a:lnTo>
                  <a:pt x="1419" y="451"/>
                </a:lnTo>
                <a:lnTo>
                  <a:pt x="1421" y="451"/>
                </a:lnTo>
                <a:lnTo>
                  <a:pt x="1421" y="451"/>
                </a:lnTo>
                <a:lnTo>
                  <a:pt x="1423" y="451"/>
                </a:lnTo>
                <a:lnTo>
                  <a:pt x="1425" y="451"/>
                </a:lnTo>
                <a:lnTo>
                  <a:pt x="1427" y="449"/>
                </a:lnTo>
                <a:lnTo>
                  <a:pt x="1431" y="447"/>
                </a:lnTo>
                <a:lnTo>
                  <a:pt x="1431" y="447"/>
                </a:lnTo>
                <a:lnTo>
                  <a:pt x="1431" y="445"/>
                </a:lnTo>
                <a:lnTo>
                  <a:pt x="1431" y="445"/>
                </a:lnTo>
                <a:lnTo>
                  <a:pt x="1429" y="443"/>
                </a:lnTo>
                <a:lnTo>
                  <a:pt x="1429" y="443"/>
                </a:lnTo>
                <a:lnTo>
                  <a:pt x="1427" y="443"/>
                </a:lnTo>
                <a:lnTo>
                  <a:pt x="1425" y="440"/>
                </a:lnTo>
                <a:lnTo>
                  <a:pt x="1421" y="440"/>
                </a:lnTo>
                <a:lnTo>
                  <a:pt x="1421" y="440"/>
                </a:lnTo>
                <a:lnTo>
                  <a:pt x="1423" y="438"/>
                </a:lnTo>
                <a:lnTo>
                  <a:pt x="1425" y="438"/>
                </a:lnTo>
                <a:lnTo>
                  <a:pt x="1429" y="436"/>
                </a:lnTo>
                <a:lnTo>
                  <a:pt x="1429" y="434"/>
                </a:lnTo>
                <a:lnTo>
                  <a:pt x="1429" y="434"/>
                </a:lnTo>
                <a:lnTo>
                  <a:pt x="1429" y="434"/>
                </a:lnTo>
                <a:lnTo>
                  <a:pt x="1423" y="432"/>
                </a:lnTo>
                <a:lnTo>
                  <a:pt x="1421" y="432"/>
                </a:lnTo>
                <a:lnTo>
                  <a:pt x="1419" y="432"/>
                </a:lnTo>
                <a:lnTo>
                  <a:pt x="1416" y="432"/>
                </a:lnTo>
                <a:lnTo>
                  <a:pt x="1416" y="432"/>
                </a:lnTo>
                <a:lnTo>
                  <a:pt x="1416" y="430"/>
                </a:lnTo>
                <a:lnTo>
                  <a:pt x="1416" y="430"/>
                </a:lnTo>
                <a:lnTo>
                  <a:pt x="1414" y="428"/>
                </a:lnTo>
                <a:lnTo>
                  <a:pt x="1410" y="426"/>
                </a:lnTo>
                <a:lnTo>
                  <a:pt x="1408" y="426"/>
                </a:lnTo>
                <a:lnTo>
                  <a:pt x="1410" y="426"/>
                </a:lnTo>
                <a:lnTo>
                  <a:pt x="1412" y="426"/>
                </a:lnTo>
                <a:lnTo>
                  <a:pt x="1414" y="424"/>
                </a:lnTo>
                <a:lnTo>
                  <a:pt x="1414" y="422"/>
                </a:lnTo>
                <a:lnTo>
                  <a:pt x="1410" y="422"/>
                </a:lnTo>
                <a:lnTo>
                  <a:pt x="1408" y="422"/>
                </a:lnTo>
                <a:lnTo>
                  <a:pt x="1406" y="422"/>
                </a:lnTo>
                <a:lnTo>
                  <a:pt x="1398" y="419"/>
                </a:lnTo>
                <a:lnTo>
                  <a:pt x="1395" y="422"/>
                </a:lnTo>
                <a:lnTo>
                  <a:pt x="1391" y="419"/>
                </a:lnTo>
                <a:lnTo>
                  <a:pt x="1387" y="417"/>
                </a:lnTo>
                <a:lnTo>
                  <a:pt x="1387" y="417"/>
                </a:lnTo>
                <a:lnTo>
                  <a:pt x="1381" y="417"/>
                </a:lnTo>
                <a:lnTo>
                  <a:pt x="1379" y="417"/>
                </a:lnTo>
                <a:lnTo>
                  <a:pt x="1377" y="417"/>
                </a:lnTo>
                <a:lnTo>
                  <a:pt x="1375" y="417"/>
                </a:lnTo>
                <a:lnTo>
                  <a:pt x="1372" y="417"/>
                </a:lnTo>
                <a:lnTo>
                  <a:pt x="1370" y="417"/>
                </a:lnTo>
                <a:lnTo>
                  <a:pt x="1368" y="417"/>
                </a:lnTo>
                <a:lnTo>
                  <a:pt x="1368" y="417"/>
                </a:lnTo>
                <a:lnTo>
                  <a:pt x="1368" y="417"/>
                </a:lnTo>
                <a:lnTo>
                  <a:pt x="1370" y="419"/>
                </a:lnTo>
                <a:lnTo>
                  <a:pt x="1370" y="419"/>
                </a:lnTo>
                <a:lnTo>
                  <a:pt x="1368" y="422"/>
                </a:lnTo>
                <a:lnTo>
                  <a:pt x="1370" y="424"/>
                </a:lnTo>
                <a:lnTo>
                  <a:pt x="1370" y="424"/>
                </a:lnTo>
                <a:lnTo>
                  <a:pt x="1370" y="424"/>
                </a:lnTo>
                <a:lnTo>
                  <a:pt x="1370" y="426"/>
                </a:lnTo>
                <a:lnTo>
                  <a:pt x="1370" y="426"/>
                </a:lnTo>
                <a:lnTo>
                  <a:pt x="1370" y="428"/>
                </a:lnTo>
                <a:lnTo>
                  <a:pt x="1370" y="428"/>
                </a:lnTo>
                <a:lnTo>
                  <a:pt x="1370" y="428"/>
                </a:lnTo>
                <a:lnTo>
                  <a:pt x="1370" y="430"/>
                </a:lnTo>
                <a:lnTo>
                  <a:pt x="1370" y="430"/>
                </a:lnTo>
                <a:lnTo>
                  <a:pt x="1370" y="432"/>
                </a:lnTo>
                <a:lnTo>
                  <a:pt x="1372" y="434"/>
                </a:lnTo>
                <a:lnTo>
                  <a:pt x="1372" y="434"/>
                </a:lnTo>
                <a:lnTo>
                  <a:pt x="1375" y="434"/>
                </a:lnTo>
                <a:lnTo>
                  <a:pt x="1379" y="436"/>
                </a:lnTo>
                <a:lnTo>
                  <a:pt x="1379" y="436"/>
                </a:lnTo>
                <a:lnTo>
                  <a:pt x="1379" y="438"/>
                </a:lnTo>
                <a:lnTo>
                  <a:pt x="1379" y="438"/>
                </a:lnTo>
                <a:lnTo>
                  <a:pt x="1377" y="438"/>
                </a:lnTo>
                <a:lnTo>
                  <a:pt x="1377" y="440"/>
                </a:lnTo>
                <a:lnTo>
                  <a:pt x="1375" y="440"/>
                </a:lnTo>
                <a:lnTo>
                  <a:pt x="1375" y="443"/>
                </a:lnTo>
                <a:lnTo>
                  <a:pt x="1375" y="443"/>
                </a:lnTo>
                <a:lnTo>
                  <a:pt x="1379" y="443"/>
                </a:lnTo>
                <a:lnTo>
                  <a:pt x="1379" y="445"/>
                </a:lnTo>
                <a:lnTo>
                  <a:pt x="1372" y="445"/>
                </a:lnTo>
                <a:lnTo>
                  <a:pt x="1372" y="445"/>
                </a:lnTo>
                <a:lnTo>
                  <a:pt x="1370" y="445"/>
                </a:lnTo>
                <a:lnTo>
                  <a:pt x="1368" y="445"/>
                </a:lnTo>
                <a:lnTo>
                  <a:pt x="1368" y="445"/>
                </a:lnTo>
                <a:lnTo>
                  <a:pt x="1368" y="445"/>
                </a:lnTo>
                <a:lnTo>
                  <a:pt x="1366" y="447"/>
                </a:lnTo>
                <a:lnTo>
                  <a:pt x="1366" y="447"/>
                </a:lnTo>
                <a:lnTo>
                  <a:pt x="1366" y="447"/>
                </a:lnTo>
                <a:lnTo>
                  <a:pt x="1366" y="449"/>
                </a:lnTo>
                <a:lnTo>
                  <a:pt x="1366" y="451"/>
                </a:lnTo>
                <a:lnTo>
                  <a:pt x="1366" y="453"/>
                </a:lnTo>
                <a:lnTo>
                  <a:pt x="1364" y="455"/>
                </a:lnTo>
                <a:lnTo>
                  <a:pt x="1362" y="461"/>
                </a:lnTo>
                <a:lnTo>
                  <a:pt x="1362" y="461"/>
                </a:lnTo>
                <a:lnTo>
                  <a:pt x="1356" y="468"/>
                </a:lnTo>
                <a:lnTo>
                  <a:pt x="1356" y="468"/>
                </a:lnTo>
                <a:lnTo>
                  <a:pt x="1356" y="470"/>
                </a:lnTo>
                <a:lnTo>
                  <a:pt x="1354" y="472"/>
                </a:lnTo>
                <a:lnTo>
                  <a:pt x="1354" y="476"/>
                </a:lnTo>
                <a:lnTo>
                  <a:pt x="1354" y="476"/>
                </a:lnTo>
                <a:lnTo>
                  <a:pt x="1354" y="476"/>
                </a:lnTo>
                <a:lnTo>
                  <a:pt x="1351" y="478"/>
                </a:lnTo>
                <a:lnTo>
                  <a:pt x="1351" y="478"/>
                </a:lnTo>
                <a:lnTo>
                  <a:pt x="1349" y="478"/>
                </a:lnTo>
                <a:lnTo>
                  <a:pt x="1349" y="478"/>
                </a:lnTo>
                <a:lnTo>
                  <a:pt x="1345" y="480"/>
                </a:lnTo>
                <a:lnTo>
                  <a:pt x="1343" y="482"/>
                </a:lnTo>
                <a:lnTo>
                  <a:pt x="1343" y="484"/>
                </a:lnTo>
                <a:lnTo>
                  <a:pt x="1343" y="482"/>
                </a:lnTo>
                <a:lnTo>
                  <a:pt x="1341" y="482"/>
                </a:lnTo>
                <a:lnTo>
                  <a:pt x="1341" y="482"/>
                </a:lnTo>
                <a:lnTo>
                  <a:pt x="1341" y="480"/>
                </a:lnTo>
                <a:lnTo>
                  <a:pt x="1341" y="478"/>
                </a:lnTo>
                <a:lnTo>
                  <a:pt x="1333" y="472"/>
                </a:lnTo>
                <a:lnTo>
                  <a:pt x="1331" y="470"/>
                </a:lnTo>
                <a:lnTo>
                  <a:pt x="1328" y="463"/>
                </a:lnTo>
                <a:lnTo>
                  <a:pt x="1328" y="463"/>
                </a:lnTo>
                <a:lnTo>
                  <a:pt x="1328" y="459"/>
                </a:lnTo>
                <a:lnTo>
                  <a:pt x="1328" y="457"/>
                </a:lnTo>
                <a:lnTo>
                  <a:pt x="1328" y="455"/>
                </a:lnTo>
                <a:lnTo>
                  <a:pt x="1328" y="455"/>
                </a:lnTo>
                <a:lnTo>
                  <a:pt x="1331" y="455"/>
                </a:lnTo>
                <a:lnTo>
                  <a:pt x="1331" y="457"/>
                </a:lnTo>
                <a:lnTo>
                  <a:pt x="1331" y="457"/>
                </a:lnTo>
                <a:lnTo>
                  <a:pt x="1333" y="457"/>
                </a:lnTo>
                <a:lnTo>
                  <a:pt x="1335" y="457"/>
                </a:lnTo>
                <a:lnTo>
                  <a:pt x="1335" y="457"/>
                </a:lnTo>
                <a:lnTo>
                  <a:pt x="1335" y="455"/>
                </a:lnTo>
                <a:lnTo>
                  <a:pt x="1335" y="455"/>
                </a:lnTo>
                <a:lnTo>
                  <a:pt x="1335" y="453"/>
                </a:lnTo>
                <a:lnTo>
                  <a:pt x="1335" y="453"/>
                </a:lnTo>
                <a:lnTo>
                  <a:pt x="1335" y="451"/>
                </a:lnTo>
                <a:lnTo>
                  <a:pt x="1335" y="449"/>
                </a:lnTo>
                <a:lnTo>
                  <a:pt x="1333" y="445"/>
                </a:lnTo>
                <a:lnTo>
                  <a:pt x="1333" y="443"/>
                </a:lnTo>
                <a:lnTo>
                  <a:pt x="1331" y="440"/>
                </a:lnTo>
                <a:lnTo>
                  <a:pt x="1328" y="440"/>
                </a:lnTo>
                <a:lnTo>
                  <a:pt x="1324" y="436"/>
                </a:lnTo>
                <a:lnTo>
                  <a:pt x="1320" y="434"/>
                </a:lnTo>
                <a:lnTo>
                  <a:pt x="1320" y="432"/>
                </a:lnTo>
                <a:lnTo>
                  <a:pt x="1318" y="432"/>
                </a:lnTo>
                <a:lnTo>
                  <a:pt x="1316" y="432"/>
                </a:lnTo>
                <a:lnTo>
                  <a:pt x="1314" y="432"/>
                </a:lnTo>
                <a:lnTo>
                  <a:pt x="1314" y="432"/>
                </a:lnTo>
                <a:lnTo>
                  <a:pt x="1310" y="436"/>
                </a:lnTo>
                <a:lnTo>
                  <a:pt x="1310" y="438"/>
                </a:lnTo>
                <a:lnTo>
                  <a:pt x="1307" y="440"/>
                </a:lnTo>
                <a:lnTo>
                  <a:pt x="1307" y="443"/>
                </a:lnTo>
                <a:lnTo>
                  <a:pt x="1307" y="445"/>
                </a:lnTo>
                <a:lnTo>
                  <a:pt x="1305" y="447"/>
                </a:lnTo>
                <a:lnTo>
                  <a:pt x="1305" y="449"/>
                </a:lnTo>
                <a:lnTo>
                  <a:pt x="1305" y="451"/>
                </a:lnTo>
                <a:lnTo>
                  <a:pt x="1305" y="451"/>
                </a:lnTo>
                <a:lnTo>
                  <a:pt x="1303" y="453"/>
                </a:lnTo>
                <a:lnTo>
                  <a:pt x="1301" y="455"/>
                </a:lnTo>
                <a:lnTo>
                  <a:pt x="1301" y="455"/>
                </a:lnTo>
                <a:lnTo>
                  <a:pt x="1301" y="457"/>
                </a:lnTo>
                <a:lnTo>
                  <a:pt x="1301" y="457"/>
                </a:lnTo>
                <a:lnTo>
                  <a:pt x="1301" y="457"/>
                </a:lnTo>
                <a:lnTo>
                  <a:pt x="1299" y="455"/>
                </a:lnTo>
                <a:lnTo>
                  <a:pt x="1299" y="455"/>
                </a:lnTo>
                <a:lnTo>
                  <a:pt x="1299" y="455"/>
                </a:lnTo>
                <a:lnTo>
                  <a:pt x="1297" y="453"/>
                </a:lnTo>
                <a:lnTo>
                  <a:pt x="1297" y="453"/>
                </a:lnTo>
                <a:lnTo>
                  <a:pt x="1295" y="451"/>
                </a:lnTo>
                <a:lnTo>
                  <a:pt x="1297" y="449"/>
                </a:lnTo>
                <a:lnTo>
                  <a:pt x="1297" y="447"/>
                </a:lnTo>
                <a:lnTo>
                  <a:pt x="1297" y="445"/>
                </a:lnTo>
                <a:lnTo>
                  <a:pt x="1297" y="443"/>
                </a:lnTo>
                <a:lnTo>
                  <a:pt x="1297" y="443"/>
                </a:lnTo>
                <a:lnTo>
                  <a:pt x="1297" y="440"/>
                </a:lnTo>
                <a:lnTo>
                  <a:pt x="1295" y="440"/>
                </a:lnTo>
                <a:lnTo>
                  <a:pt x="1293" y="436"/>
                </a:lnTo>
                <a:lnTo>
                  <a:pt x="1287" y="432"/>
                </a:lnTo>
                <a:lnTo>
                  <a:pt x="1287" y="430"/>
                </a:lnTo>
                <a:lnTo>
                  <a:pt x="1287" y="430"/>
                </a:lnTo>
                <a:lnTo>
                  <a:pt x="1289" y="430"/>
                </a:lnTo>
                <a:lnTo>
                  <a:pt x="1289" y="430"/>
                </a:lnTo>
                <a:lnTo>
                  <a:pt x="1289" y="430"/>
                </a:lnTo>
                <a:lnTo>
                  <a:pt x="1289" y="432"/>
                </a:lnTo>
                <a:lnTo>
                  <a:pt x="1291" y="432"/>
                </a:lnTo>
                <a:lnTo>
                  <a:pt x="1293" y="430"/>
                </a:lnTo>
                <a:lnTo>
                  <a:pt x="1293" y="430"/>
                </a:lnTo>
                <a:lnTo>
                  <a:pt x="1293" y="428"/>
                </a:lnTo>
                <a:lnTo>
                  <a:pt x="1295" y="428"/>
                </a:lnTo>
                <a:lnTo>
                  <a:pt x="1295" y="428"/>
                </a:lnTo>
                <a:lnTo>
                  <a:pt x="1297" y="428"/>
                </a:lnTo>
                <a:lnTo>
                  <a:pt x="1297" y="426"/>
                </a:lnTo>
                <a:lnTo>
                  <a:pt x="1297" y="426"/>
                </a:lnTo>
                <a:lnTo>
                  <a:pt x="1295" y="426"/>
                </a:lnTo>
                <a:lnTo>
                  <a:pt x="1295" y="426"/>
                </a:lnTo>
                <a:lnTo>
                  <a:pt x="1293" y="426"/>
                </a:lnTo>
                <a:lnTo>
                  <a:pt x="1291" y="426"/>
                </a:lnTo>
                <a:lnTo>
                  <a:pt x="1284" y="424"/>
                </a:lnTo>
                <a:lnTo>
                  <a:pt x="1282" y="426"/>
                </a:lnTo>
                <a:lnTo>
                  <a:pt x="1282" y="424"/>
                </a:lnTo>
                <a:lnTo>
                  <a:pt x="1284" y="424"/>
                </a:lnTo>
                <a:lnTo>
                  <a:pt x="1287" y="422"/>
                </a:lnTo>
                <a:lnTo>
                  <a:pt x="1287" y="422"/>
                </a:lnTo>
                <a:lnTo>
                  <a:pt x="1287" y="422"/>
                </a:lnTo>
                <a:lnTo>
                  <a:pt x="1284" y="422"/>
                </a:lnTo>
                <a:lnTo>
                  <a:pt x="1282" y="424"/>
                </a:lnTo>
                <a:lnTo>
                  <a:pt x="1278" y="424"/>
                </a:lnTo>
                <a:lnTo>
                  <a:pt x="1276" y="426"/>
                </a:lnTo>
                <a:lnTo>
                  <a:pt x="1272" y="424"/>
                </a:lnTo>
                <a:lnTo>
                  <a:pt x="1272" y="422"/>
                </a:lnTo>
                <a:lnTo>
                  <a:pt x="1272" y="422"/>
                </a:lnTo>
                <a:lnTo>
                  <a:pt x="1270" y="422"/>
                </a:lnTo>
                <a:lnTo>
                  <a:pt x="1268" y="422"/>
                </a:lnTo>
                <a:lnTo>
                  <a:pt x="1266" y="422"/>
                </a:lnTo>
                <a:lnTo>
                  <a:pt x="1263" y="422"/>
                </a:lnTo>
                <a:lnTo>
                  <a:pt x="1263" y="422"/>
                </a:lnTo>
                <a:lnTo>
                  <a:pt x="1261" y="422"/>
                </a:lnTo>
                <a:lnTo>
                  <a:pt x="1263" y="419"/>
                </a:lnTo>
                <a:lnTo>
                  <a:pt x="1270" y="415"/>
                </a:lnTo>
                <a:lnTo>
                  <a:pt x="1274" y="413"/>
                </a:lnTo>
                <a:lnTo>
                  <a:pt x="1276" y="411"/>
                </a:lnTo>
                <a:lnTo>
                  <a:pt x="1274" y="411"/>
                </a:lnTo>
                <a:lnTo>
                  <a:pt x="1274" y="411"/>
                </a:lnTo>
                <a:lnTo>
                  <a:pt x="1268" y="411"/>
                </a:lnTo>
                <a:lnTo>
                  <a:pt x="1268" y="411"/>
                </a:lnTo>
                <a:lnTo>
                  <a:pt x="1268" y="409"/>
                </a:lnTo>
                <a:lnTo>
                  <a:pt x="1270" y="407"/>
                </a:lnTo>
                <a:lnTo>
                  <a:pt x="1270" y="407"/>
                </a:lnTo>
                <a:lnTo>
                  <a:pt x="1270" y="407"/>
                </a:lnTo>
                <a:lnTo>
                  <a:pt x="1272" y="407"/>
                </a:lnTo>
                <a:lnTo>
                  <a:pt x="1274" y="409"/>
                </a:lnTo>
                <a:lnTo>
                  <a:pt x="1274" y="409"/>
                </a:lnTo>
                <a:lnTo>
                  <a:pt x="1276" y="409"/>
                </a:lnTo>
                <a:lnTo>
                  <a:pt x="1280" y="409"/>
                </a:lnTo>
                <a:lnTo>
                  <a:pt x="1280" y="409"/>
                </a:lnTo>
                <a:lnTo>
                  <a:pt x="1280" y="409"/>
                </a:lnTo>
                <a:lnTo>
                  <a:pt x="1280" y="407"/>
                </a:lnTo>
                <a:lnTo>
                  <a:pt x="1278" y="405"/>
                </a:lnTo>
                <a:lnTo>
                  <a:pt x="1278" y="405"/>
                </a:lnTo>
                <a:lnTo>
                  <a:pt x="1278" y="405"/>
                </a:lnTo>
                <a:lnTo>
                  <a:pt x="1276" y="405"/>
                </a:lnTo>
                <a:lnTo>
                  <a:pt x="1276" y="405"/>
                </a:lnTo>
                <a:lnTo>
                  <a:pt x="1276" y="405"/>
                </a:lnTo>
                <a:lnTo>
                  <a:pt x="1274" y="405"/>
                </a:lnTo>
                <a:lnTo>
                  <a:pt x="1274" y="405"/>
                </a:lnTo>
                <a:lnTo>
                  <a:pt x="1274" y="403"/>
                </a:lnTo>
                <a:lnTo>
                  <a:pt x="1274" y="403"/>
                </a:lnTo>
                <a:lnTo>
                  <a:pt x="1272" y="401"/>
                </a:lnTo>
                <a:lnTo>
                  <a:pt x="1270" y="396"/>
                </a:lnTo>
                <a:lnTo>
                  <a:pt x="1270" y="396"/>
                </a:lnTo>
                <a:lnTo>
                  <a:pt x="1270" y="396"/>
                </a:lnTo>
                <a:lnTo>
                  <a:pt x="1268" y="394"/>
                </a:lnTo>
                <a:lnTo>
                  <a:pt x="1266" y="394"/>
                </a:lnTo>
                <a:lnTo>
                  <a:pt x="1263" y="392"/>
                </a:lnTo>
                <a:lnTo>
                  <a:pt x="1261" y="392"/>
                </a:lnTo>
                <a:lnTo>
                  <a:pt x="1261" y="390"/>
                </a:lnTo>
                <a:lnTo>
                  <a:pt x="1261" y="390"/>
                </a:lnTo>
                <a:lnTo>
                  <a:pt x="1261" y="390"/>
                </a:lnTo>
                <a:lnTo>
                  <a:pt x="1261" y="386"/>
                </a:lnTo>
                <a:lnTo>
                  <a:pt x="1261" y="384"/>
                </a:lnTo>
                <a:lnTo>
                  <a:pt x="1261" y="380"/>
                </a:lnTo>
                <a:lnTo>
                  <a:pt x="1261" y="380"/>
                </a:lnTo>
                <a:lnTo>
                  <a:pt x="1259" y="378"/>
                </a:lnTo>
                <a:lnTo>
                  <a:pt x="1257" y="375"/>
                </a:lnTo>
                <a:lnTo>
                  <a:pt x="1255" y="373"/>
                </a:lnTo>
                <a:lnTo>
                  <a:pt x="1253" y="371"/>
                </a:lnTo>
                <a:lnTo>
                  <a:pt x="1249" y="369"/>
                </a:lnTo>
                <a:lnTo>
                  <a:pt x="1249" y="369"/>
                </a:lnTo>
                <a:lnTo>
                  <a:pt x="1249" y="367"/>
                </a:lnTo>
                <a:lnTo>
                  <a:pt x="1249" y="367"/>
                </a:lnTo>
                <a:lnTo>
                  <a:pt x="1249" y="367"/>
                </a:lnTo>
                <a:lnTo>
                  <a:pt x="1245" y="367"/>
                </a:lnTo>
                <a:lnTo>
                  <a:pt x="1243" y="367"/>
                </a:lnTo>
                <a:lnTo>
                  <a:pt x="1240" y="367"/>
                </a:lnTo>
                <a:lnTo>
                  <a:pt x="1238" y="365"/>
                </a:lnTo>
                <a:lnTo>
                  <a:pt x="1238" y="363"/>
                </a:lnTo>
                <a:lnTo>
                  <a:pt x="1238" y="361"/>
                </a:lnTo>
                <a:lnTo>
                  <a:pt x="1236" y="361"/>
                </a:lnTo>
                <a:lnTo>
                  <a:pt x="1236" y="361"/>
                </a:lnTo>
                <a:lnTo>
                  <a:pt x="1232" y="361"/>
                </a:lnTo>
                <a:lnTo>
                  <a:pt x="1228" y="363"/>
                </a:lnTo>
                <a:lnTo>
                  <a:pt x="1224" y="367"/>
                </a:lnTo>
                <a:lnTo>
                  <a:pt x="1222" y="369"/>
                </a:lnTo>
                <a:lnTo>
                  <a:pt x="1219" y="371"/>
                </a:lnTo>
                <a:lnTo>
                  <a:pt x="1219" y="371"/>
                </a:lnTo>
                <a:lnTo>
                  <a:pt x="1219" y="373"/>
                </a:lnTo>
                <a:lnTo>
                  <a:pt x="1219" y="373"/>
                </a:lnTo>
                <a:lnTo>
                  <a:pt x="1222" y="373"/>
                </a:lnTo>
                <a:lnTo>
                  <a:pt x="1226" y="373"/>
                </a:lnTo>
                <a:lnTo>
                  <a:pt x="1226" y="373"/>
                </a:lnTo>
                <a:lnTo>
                  <a:pt x="1226" y="375"/>
                </a:lnTo>
                <a:lnTo>
                  <a:pt x="1224" y="378"/>
                </a:lnTo>
                <a:lnTo>
                  <a:pt x="1222" y="378"/>
                </a:lnTo>
                <a:lnTo>
                  <a:pt x="1222" y="378"/>
                </a:lnTo>
                <a:lnTo>
                  <a:pt x="1219" y="378"/>
                </a:lnTo>
                <a:lnTo>
                  <a:pt x="1217" y="378"/>
                </a:lnTo>
                <a:lnTo>
                  <a:pt x="1217" y="375"/>
                </a:lnTo>
                <a:lnTo>
                  <a:pt x="1215" y="375"/>
                </a:lnTo>
                <a:lnTo>
                  <a:pt x="1215" y="378"/>
                </a:lnTo>
                <a:lnTo>
                  <a:pt x="1213" y="378"/>
                </a:lnTo>
                <a:lnTo>
                  <a:pt x="1211" y="380"/>
                </a:lnTo>
                <a:lnTo>
                  <a:pt x="1211" y="380"/>
                </a:lnTo>
                <a:lnTo>
                  <a:pt x="1211" y="382"/>
                </a:lnTo>
                <a:lnTo>
                  <a:pt x="1211" y="382"/>
                </a:lnTo>
                <a:lnTo>
                  <a:pt x="1209" y="384"/>
                </a:lnTo>
                <a:lnTo>
                  <a:pt x="1209" y="384"/>
                </a:lnTo>
                <a:lnTo>
                  <a:pt x="1211" y="386"/>
                </a:lnTo>
                <a:lnTo>
                  <a:pt x="1209" y="386"/>
                </a:lnTo>
                <a:lnTo>
                  <a:pt x="1209" y="390"/>
                </a:lnTo>
                <a:lnTo>
                  <a:pt x="1209" y="392"/>
                </a:lnTo>
                <a:lnTo>
                  <a:pt x="1211" y="394"/>
                </a:lnTo>
                <a:lnTo>
                  <a:pt x="1213" y="396"/>
                </a:lnTo>
                <a:lnTo>
                  <a:pt x="1215" y="396"/>
                </a:lnTo>
                <a:lnTo>
                  <a:pt x="1217" y="394"/>
                </a:lnTo>
                <a:lnTo>
                  <a:pt x="1219" y="394"/>
                </a:lnTo>
                <a:lnTo>
                  <a:pt x="1217" y="396"/>
                </a:lnTo>
                <a:lnTo>
                  <a:pt x="1217" y="398"/>
                </a:lnTo>
                <a:lnTo>
                  <a:pt x="1219" y="398"/>
                </a:lnTo>
                <a:lnTo>
                  <a:pt x="1215" y="398"/>
                </a:lnTo>
                <a:lnTo>
                  <a:pt x="1215" y="398"/>
                </a:lnTo>
                <a:lnTo>
                  <a:pt x="1213" y="398"/>
                </a:lnTo>
                <a:lnTo>
                  <a:pt x="1213" y="401"/>
                </a:lnTo>
                <a:lnTo>
                  <a:pt x="1211" y="401"/>
                </a:lnTo>
                <a:lnTo>
                  <a:pt x="1209" y="405"/>
                </a:lnTo>
                <a:lnTo>
                  <a:pt x="1209" y="407"/>
                </a:lnTo>
                <a:lnTo>
                  <a:pt x="1209" y="407"/>
                </a:lnTo>
                <a:lnTo>
                  <a:pt x="1209" y="409"/>
                </a:lnTo>
                <a:lnTo>
                  <a:pt x="1213" y="413"/>
                </a:lnTo>
                <a:lnTo>
                  <a:pt x="1215" y="415"/>
                </a:lnTo>
                <a:lnTo>
                  <a:pt x="1215" y="415"/>
                </a:lnTo>
                <a:lnTo>
                  <a:pt x="1215" y="417"/>
                </a:lnTo>
                <a:lnTo>
                  <a:pt x="1217" y="417"/>
                </a:lnTo>
                <a:lnTo>
                  <a:pt x="1219" y="417"/>
                </a:lnTo>
                <a:lnTo>
                  <a:pt x="1222" y="419"/>
                </a:lnTo>
                <a:lnTo>
                  <a:pt x="1224" y="419"/>
                </a:lnTo>
                <a:lnTo>
                  <a:pt x="1224" y="419"/>
                </a:lnTo>
                <a:lnTo>
                  <a:pt x="1228" y="422"/>
                </a:lnTo>
                <a:lnTo>
                  <a:pt x="1234" y="424"/>
                </a:lnTo>
                <a:lnTo>
                  <a:pt x="1234" y="424"/>
                </a:lnTo>
                <a:lnTo>
                  <a:pt x="1236" y="422"/>
                </a:lnTo>
                <a:lnTo>
                  <a:pt x="1236" y="422"/>
                </a:lnTo>
                <a:lnTo>
                  <a:pt x="1236" y="422"/>
                </a:lnTo>
                <a:lnTo>
                  <a:pt x="1238" y="424"/>
                </a:lnTo>
                <a:lnTo>
                  <a:pt x="1240" y="426"/>
                </a:lnTo>
                <a:lnTo>
                  <a:pt x="1240" y="426"/>
                </a:lnTo>
                <a:lnTo>
                  <a:pt x="1243" y="426"/>
                </a:lnTo>
                <a:lnTo>
                  <a:pt x="1243" y="428"/>
                </a:lnTo>
                <a:lnTo>
                  <a:pt x="1247" y="428"/>
                </a:lnTo>
                <a:lnTo>
                  <a:pt x="1247" y="426"/>
                </a:lnTo>
                <a:lnTo>
                  <a:pt x="1249" y="426"/>
                </a:lnTo>
                <a:lnTo>
                  <a:pt x="1251" y="426"/>
                </a:lnTo>
                <a:lnTo>
                  <a:pt x="1253" y="426"/>
                </a:lnTo>
                <a:lnTo>
                  <a:pt x="1253" y="428"/>
                </a:lnTo>
                <a:lnTo>
                  <a:pt x="1253" y="428"/>
                </a:lnTo>
                <a:lnTo>
                  <a:pt x="1253" y="428"/>
                </a:lnTo>
                <a:lnTo>
                  <a:pt x="1255" y="428"/>
                </a:lnTo>
                <a:lnTo>
                  <a:pt x="1253" y="430"/>
                </a:lnTo>
                <a:lnTo>
                  <a:pt x="1253" y="430"/>
                </a:lnTo>
                <a:lnTo>
                  <a:pt x="1249" y="432"/>
                </a:lnTo>
                <a:lnTo>
                  <a:pt x="1249" y="432"/>
                </a:lnTo>
                <a:lnTo>
                  <a:pt x="1249" y="432"/>
                </a:lnTo>
                <a:lnTo>
                  <a:pt x="1251" y="428"/>
                </a:lnTo>
                <a:lnTo>
                  <a:pt x="1251" y="428"/>
                </a:lnTo>
                <a:lnTo>
                  <a:pt x="1249" y="428"/>
                </a:lnTo>
                <a:lnTo>
                  <a:pt x="1245" y="430"/>
                </a:lnTo>
                <a:lnTo>
                  <a:pt x="1243" y="430"/>
                </a:lnTo>
                <a:lnTo>
                  <a:pt x="1243" y="432"/>
                </a:lnTo>
                <a:lnTo>
                  <a:pt x="1243" y="432"/>
                </a:lnTo>
                <a:lnTo>
                  <a:pt x="1243" y="434"/>
                </a:lnTo>
                <a:lnTo>
                  <a:pt x="1243" y="434"/>
                </a:lnTo>
                <a:lnTo>
                  <a:pt x="1245" y="434"/>
                </a:lnTo>
                <a:lnTo>
                  <a:pt x="1245" y="434"/>
                </a:lnTo>
                <a:lnTo>
                  <a:pt x="1243" y="436"/>
                </a:lnTo>
                <a:lnTo>
                  <a:pt x="1238" y="438"/>
                </a:lnTo>
                <a:lnTo>
                  <a:pt x="1238" y="440"/>
                </a:lnTo>
                <a:lnTo>
                  <a:pt x="1236" y="443"/>
                </a:lnTo>
                <a:lnTo>
                  <a:pt x="1238" y="445"/>
                </a:lnTo>
                <a:lnTo>
                  <a:pt x="1238" y="445"/>
                </a:lnTo>
                <a:lnTo>
                  <a:pt x="1243" y="445"/>
                </a:lnTo>
                <a:lnTo>
                  <a:pt x="1245" y="445"/>
                </a:lnTo>
                <a:lnTo>
                  <a:pt x="1247" y="443"/>
                </a:lnTo>
                <a:lnTo>
                  <a:pt x="1247" y="440"/>
                </a:lnTo>
                <a:lnTo>
                  <a:pt x="1247" y="438"/>
                </a:lnTo>
                <a:lnTo>
                  <a:pt x="1247" y="438"/>
                </a:lnTo>
                <a:lnTo>
                  <a:pt x="1249" y="438"/>
                </a:lnTo>
                <a:lnTo>
                  <a:pt x="1249" y="438"/>
                </a:lnTo>
                <a:lnTo>
                  <a:pt x="1249" y="438"/>
                </a:lnTo>
                <a:lnTo>
                  <a:pt x="1251" y="440"/>
                </a:lnTo>
                <a:lnTo>
                  <a:pt x="1251" y="440"/>
                </a:lnTo>
                <a:lnTo>
                  <a:pt x="1251" y="443"/>
                </a:lnTo>
                <a:lnTo>
                  <a:pt x="1251" y="445"/>
                </a:lnTo>
                <a:lnTo>
                  <a:pt x="1251" y="447"/>
                </a:lnTo>
                <a:lnTo>
                  <a:pt x="1251" y="447"/>
                </a:lnTo>
                <a:lnTo>
                  <a:pt x="1251" y="447"/>
                </a:lnTo>
                <a:lnTo>
                  <a:pt x="1253" y="449"/>
                </a:lnTo>
                <a:lnTo>
                  <a:pt x="1253" y="449"/>
                </a:lnTo>
                <a:lnTo>
                  <a:pt x="1251" y="449"/>
                </a:lnTo>
                <a:lnTo>
                  <a:pt x="1247" y="451"/>
                </a:lnTo>
                <a:lnTo>
                  <a:pt x="1245" y="453"/>
                </a:lnTo>
                <a:lnTo>
                  <a:pt x="1243" y="455"/>
                </a:lnTo>
                <a:lnTo>
                  <a:pt x="1240" y="457"/>
                </a:lnTo>
                <a:lnTo>
                  <a:pt x="1238" y="459"/>
                </a:lnTo>
                <a:lnTo>
                  <a:pt x="1234" y="461"/>
                </a:lnTo>
                <a:lnTo>
                  <a:pt x="1234" y="461"/>
                </a:lnTo>
                <a:lnTo>
                  <a:pt x="1232" y="461"/>
                </a:lnTo>
                <a:lnTo>
                  <a:pt x="1230" y="461"/>
                </a:lnTo>
                <a:lnTo>
                  <a:pt x="1228" y="461"/>
                </a:lnTo>
                <a:lnTo>
                  <a:pt x="1226" y="461"/>
                </a:lnTo>
                <a:lnTo>
                  <a:pt x="1226" y="461"/>
                </a:lnTo>
                <a:lnTo>
                  <a:pt x="1226" y="463"/>
                </a:lnTo>
                <a:lnTo>
                  <a:pt x="1222" y="470"/>
                </a:lnTo>
                <a:lnTo>
                  <a:pt x="1222" y="470"/>
                </a:lnTo>
                <a:lnTo>
                  <a:pt x="1226" y="472"/>
                </a:lnTo>
                <a:lnTo>
                  <a:pt x="1226" y="474"/>
                </a:lnTo>
                <a:lnTo>
                  <a:pt x="1228" y="478"/>
                </a:lnTo>
                <a:lnTo>
                  <a:pt x="1228" y="480"/>
                </a:lnTo>
                <a:lnTo>
                  <a:pt x="1226" y="484"/>
                </a:lnTo>
                <a:lnTo>
                  <a:pt x="1226" y="489"/>
                </a:lnTo>
                <a:lnTo>
                  <a:pt x="1226" y="489"/>
                </a:lnTo>
                <a:lnTo>
                  <a:pt x="1224" y="489"/>
                </a:lnTo>
                <a:lnTo>
                  <a:pt x="1222" y="489"/>
                </a:lnTo>
                <a:lnTo>
                  <a:pt x="1217" y="489"/>
                </a:lnTo>
                <a:lnTo>
                  <a:pt x="1217" y="489"/>
                </a:lnTo>
                <a:lnTo>
                  <a:pt x="1215" y="489"/>
                </a:lnTo>
                <a:lnTo>
                  <a:pt x="1217" y="491"/>
                </a:lnTo>
                <a:lnTo>
                  <a:pt x="1219" y="495"/>
                </a:lnTo>
                <a:lnTo>
                  <a:pt x="1222" y="495"/>
                </a:lnTo>
                <a:lnTo>
                  <a:pt x="1219" y="497"/>
                </a:lnTo>
                <a:lnTo>
                  <a:pt x="1219" y="497"/>
                </a:lnTo>
                <a:lnTo>
                  <a:pt x="1219" y="495"/>
                </a:lnTo>
                <a:lnTo>
                  <a:pt x="1219" y="493"/>
                </a:lnTo>
                <a:lnTo>
                  <a:pt x="1211" y="489"/>
                </a:lnTo>
                <a:lnTo>
                  <a:pt x="1211" y="487"/>
                </a:lnTo>
                <a:lnTo>
                  <a:pt x="1211" y="487"/>
                </a:lnTo>
                <a:lnTo>
                  <a:pt x="1211" y="487"/>
                </a:lnTo>
                <a:lnTo>
                  <a:pt x="1211" y="487"/>
                </a:lnTo>
                <a:lnTo>
                  <a:pt x="1213" y="489"/>
                </a:lnTo>
                <a:lnTo>
                  <a:pt x="1215" y="489"/>
                </a:lnTo>
                <a:lnTo>
                  <a:pt x="1217" y="487"/>
                </a:lnTo>
                <a:lnTo>
                  <a:pt x="1217" y="487"/>
                </a:lnTo>
                <a:lnTo>
                  <a:pt x="1219" y="489"/>
                </a:lnTo>
                <a:lnTo>
                  <a:pt x="1219" y="489"/>
                </a:lnTo>
                <a:lnTo>
                  <a:pt x="1222" y="489"/>
                </a:lnTo>
                <a:lnTo>
                  <a:pt x="1224" y="489"/>
                </a:lnTo>
                <a:lnTo>
                  <a:pt x="1224" y="489"/>
                </a:lnTo>
                <a:lnTo>
                  <a:pt x="1226" y="489"/>
                </a:lnTo>
                <a:lnTo>
                  <a:pt x="1226" y="487"/>
                </a:lnTo>
                <a:lnTo>
                  <a:pt x="1226" y="487"/>
                </a:lnTo>
                <a:lnTo>
                  <a:pt x="1226" y="484"/>
                </a:lnTo>
                <a:lnTo>
                  <a:pt x="1226" y="484"/>
                </a:lnTo>
                <a:lnTo>
                  <a:pt x="1224" y="482"/>
                </a:lnTo>
                <a:lnTo>
                  <a:pt x="1224" y="482"/>
                </a:lnTo>
                <a:lnTo>
                  <a:pt x="1222" y="482"/>
                </a:lnTo>
                <a:lnTo>
                  <a:pt x="1219" y="482"/>
                </a:lnTo>
                <a:lnTo>
                  <a:pt x="1219" y="482"/>
                </a:lnTo>
                <a:lnTo>
                  <a:pt x="1222" y="480"/>
                </a:lnTo>
                <a:lnTo>
                  <a:pt x="1222" y="480"/>
                </a:lnTo>
                <a:lnTo>
                  <a:pt x="1219" y="480"/>
                </a:lnTo>
                <a:lnTo>
                  <a:pt x="1217" y="480"/>
                </a:lnTo>
                <a:lnTo>
                  <a:pt x="1215" y="480"/>
                </a:lnTo>
                <a:lnTo>
                  <a:pt x="1215" y="480"/>
                </a:lnTo>
                <a:lnTo>
                  <a:pt x="1215" y="478"/>
                </a:lnTo>
                <a:lnTo>
                  <a:pt x="1213" y="478"/>
                </a:lnTo>
                <a:lnTo>
                  <a:pt x="1211" y="476"/>
                </a:lnTo>
                <a:lnTo>
                  <a:pt x="1211" y="474"/>
                </a:lnTo>
                <a:lnTo>
                  <a:pt x="1213" y="472"/>
                </a:lnTo>
                <a:lnTo>
                  <a:pt x="1213" y="470"/>
                </a:lnTo>
                <a:lnTo>
                  <a:pt x="1215" y="468"/>
                </a:lnTo>
                <a:lnTo>
                  <a:pt x="1217" y="459"/>
                </a:lnTo>
                <a:lnTo>
                  <a:pt x="1217" y="457"/>
                </a:lnTo>
                <a:lnTo>
                  <a:pt x="1215" y="457"/>
                </a:lnTo>
                <a:lnTo>
                  <a:pt x="1211" y="459"/>
                </a:lnTo>
                <a:lnTo>
                  <a:pt x="1211" y="459"/>
                </a:lnTo>
                <a:lnTo>
                  <a:pt x="1209" y="461"/>
                </a:lnTo>
                <a:lnTo>
                  <a:pt x="1209" y="461"/>
                </a:lnTo>
                <a:lnTo>
                  <a:pt x="1209" y="461"/>
                </a:lnTo>
                <a:lnTo>
                  <a:pt x="1207" y="461"/>
                </a:lnTo>
                <a:lnTo>
                  <a:pt x="1207" y="461"/>
                </a:lnTo>
                <a:lnTo>
                  <a:pt x="1209" y="457"/>
                </a:lnTo>
                <a:lnTo>
                  <a:pt x="1211" y="455"/>
                </a:lnTo>
                <a:lnTo>
                  <a:pt x="1211" y="455"/>
                </a:lnTo>
                <a:lnTo>
                  <a:pt x="1207" y="457"/>
                </a:lnTo>
                <a:lnTo>
                  <a:pt x="1203" y="457"/>
                </a:lnTo>
                <a:lnTo>
                  <a:pt x="1203" y="457"/>
                </a:lnTo>
                <a:lnTo>
                  <a:pt x="1201" y="455"/>
                </a:lnTo>
                <a:lnTo>
                  <a:pt x="1201" y="453"/>
                </a:lnTo>
                <a:lnTo>
                  <a:pt x="1199" y="453"/>
                </a:lnTo>
                <a:lnTo>
                  <a:pt x="1199" y="451"/>
                </a:lnTo>
                <a:lnTo>
                  <a:pt x="1196" y="451"/>
                </a:lnTo>
                <a:lnTo>
                  <a:pt x="1196" y="451"/>
                </a:lnTo>
                <a:lnTo>
                  <a:pt x="1194" y="451"/>
                </a:lnTo>
                <a:lnTo>
                  <a:pt x="1192" y="451"/>
                </a:lnTo>
                <a:lnTo>
                  <a:pt x="1190" y="451"/>
                </a:lnTo>
                <a:lnTo>
                  <a:pt x="1188" y="451"/>
                </a:lnTo>
                <a:lnTo>
                  <a:pt x="1188" y="451"/>
                </a:lnTo>
                <a:lnTo>
                  <a:pt x="1190" y="453"/>
                </a:lnTo>
                <a:lnTo>
                  <a:pt x="1190" y="453"/>
                </a:lnTo>
                <a:lnTo>
                  <a:pt x="1186" y="455"/>
                </a:lnTo>
                <a:lnTo>
                  <a:pt x="1184" y="455"/>
                </a:lnTo>
                <a:lnTo>
                  <a:pt x="1182" y="453"/>
                </a:lnTo>
                <a:lnTo>
                  <a:pt x="1180" y="453"/>
                </a:lnTo>
                <a:lnTo>
                  <a:pt x="1180" y="453"/>
                </a:lnTo>
                <a:lnTo>
                  <a:pt x="1178" y="455"/>
                </a:lnTo>
                <a:lnTo>
                  <a:pt x="1180" y="455"/>
                </a:lnTo>
                <a:lnTo>
                  <a:pt x="1182" y="457"/>
                </a:lnTo>
                <a:lnTo>
                  <a:pt x="1182" y="457"/>
                </a:lnTo>
                <a:lnTo>
                  <a:pt x="1182" y="459"/>
                </a:lnTo>
                <a:lnTo>
                  <a:pt x="1182" y="459"/>
                </a:lnTo>
                <a:lnTo>
                  <a:pt x="1182" y="459"/>
                </a:lnTo>
                <a:lnTo>
                  <a:pt x="1182" y="459"/>
                </a:lnTo>
                <a:lnTo>
                  <a:pt x="1182" y="461"/>
                </a:lnTo>
                <a:lnTo>
                  <a:pt x="1186" y="466"/>
                </a:lnTo>
                <a:lnTo>
                  <a:pt x="1186" y="466"/>
                </a:lnTo>
                <a:lnTo>
                  <a:pt x="1190" y="463"/>
                </a:lnTo>
                <a:lnTo>
                  <a:pt x="1192" y="463"/>
                </a:lnTo>
                <a:lnTo>
                  <a:pt x="1194" y="463"/>
                </a:lnTo>
                <a:lnTo>
                  <a:pt x="1199" y="466"/>
                </a:lnTo>
                <a:lnTo>
                  <a:pt x="1199" y="468"/>
                </a:lnTo>
                <a:lnTo>
                  <a:pt x="1201" y="468"/>
                </a:lnTo>
                <a:lnTo>
                  <a:pt x="1201" y="468"/>
                </a:lnTo>
                <a:lnTo>
                  <a:pt x="1201" y="470"/>
                </a:lnTo>
                <a:lnTo>
                  <a:pt x="1201" y="470"/>
                </a:lnTo>
                <a:lnTo>
                  <a:pt x="1201" y="470"/>
                </a:lnTo>
                <a:lnTo>
                  <a:pt x="1199" y="472"/>
                </a:lnTo>
                <a:lnTo>
                  <a:pt x="1196" y="472"/>
                </a:lnTo>
                <a:lnTo>
                  <a:pt x="1194" y="472"/>
                </a:lnTo>
                <a:lnTo>
                  <a:pt x="1188" y="470"/>
                </a:lnTo>
                <a:lnTo>
                  <a:pt x="1188" y="470"/>
                </a:lnTo>
                <a:lnTo>
                  <a:pt x="1188" y="470"/>
                </a:lnTo>
                <a:lnTo>
                  <a:pt x="1182" y="463"/>
                </a:lnTo>
                <a:lnTo>
                  <a:pt x="1180" y="461"/>
                </a:lnTo>
                <a:lnTo>
                  <a:pt x="1180" y="461"/>
                </a:lnTo>
                <a:lnTo>
                  <a:pt x="1178" y="461"/>
                </a:lnTo>
                <a:lnTo>
                  <a:pt x="1178" y="461"/>
                </a:lnTo>
                <a:lnTo>
                  <a:pt x="1178" y="463"/>
                </a:lnTo>
                <a:lnTo>
                  <a:pt x="1178" y="463"/>
                </a:lnTo>
                <a:lnTo>
                  <a:pt x="1180" y="466"/>
                </a:lnTo>
                <a:lnTo>
                  <a:pt x="1182" y="468"/>
                </a:lnTo>
                <a:lnTo>
                  <a:pt x="1182" y="468"/>
                </a:lnTo>
                <a:lnTo>
                  <a:pt x="1182" y="468"/>
                </a:lnTo>
                <a:lnTo>
                  <a:pt x="1182" y="468"/>
                </a:lnTo>
                <a:lnTo>
                  <a:pt x="1178" y="468"/>
                </a:lnTo>
                <a:lnTo>
                  <a:pt x="1175" y="470"/>
                </a:lnTo>
                <a:lnTo>
                  <a:pt x="1175" y="470"/>
                </a:lnTo>
                <a:lnTo>
                  <a:pt x="1173" y="470"/>
                </a:lnTo>
                <a:lnTo>
                  <a:pt x="1171" y="470"/>
                </a:lnTo>
                <a:lnTo>
                  <a:pt x="1169" y="470"/>
                </a:lnTo>
                <a:lnTo>
                  <a:pt x="1167" y="468"/>
                </a:lnTo>
                <a:lnTo>
                  <a:pt x="1163" y="468"/>
                </a:lnTo>
                <a:lnTo>
                  <a:pt x="1157" y="468"/>
                </a:lnTo>
                <a:lnTo>
                  <a:pt x="1152" y="468"/>
                </a:lnTo>
                <a:lnTo>
                  <a:pt x="1152" y="468"/>
                </a:lnTo>
                <a:lnTo>
                  <a:pt x="1150" y="468"/>
                </a:lnTo>
                <a:lnTo>
                  <a:pt x="1148" y="468"/>
                </a:lnTo>
                <a:lnTo>
                  <a:pt x="1146" y="468"/>
                </a:lnTo>
                <a:lnTo>
                  <a:pt x="1144" y="470"/>
                </a:lnTo>
                <a:lnTo>
                  <a:pt x="1144" y="470"/>
                </a:lnTo>
                <a:lnTo>
                  <a:pt x="1136" y="470"/>
                </a:lnTo>
                <a:lnTo>
                  <a:pt x="1134" y="470"/>
                </a:lnTo>
                <a:lnTo>
                  <a:pt x="1131" y="470"/>
                </a:lnTo>
                <a:lnTo>
                  <a:pt x="1129" y="470"/>
                </a:lnTo>
                <a:lnTo>
                  <a:pt x="1127" y="470"/>
                </a:lnTo>
                <a:lnTo>
                  <a:pt x="1125" y="470"/>
                </a:lnTo>
                <a:lnTo>
                  <a:pt x="1125" y="470"/>
                </a:lnTo>
                <a:lnTo>
                  <a:pt x="1121" y="468"/>
                </a:lnTo>
                <a:lnTo>
                  <a:pt x="1117" y="468"/>
                </a:lnTo>
                <a:lnTo>
                  <a:pt x="1115" y="466"/>
                </a:lnTo>
                <a:lnTo>
                  <a:pt x="1111" y="461"/>
                </a:lnTo>
                <a:lnTo>
                  <a:pt x="1108" y="459"/>
                </a:lnTo>
                <a:lnTo>
                  <a:pt x="1106" y="461"/>
                </a:lnTo>
                <a:lnTo>
                  <a:pt x="1102" y="461"/>
                </a:lnTo>
                <a:lnTo>
                  <a:pt x="1098" y="461"/>
                </a:lnTo>
                <a:lnTo>
                  <a:pt x="1096" y="461"/>
                </a:lnTo>
                <a:lnTo>
                  <a:pt x="1094" y="461"/>
                </a:lnTo>
                <a:lnTo>
                  <a:pt x="1092" y="459"/>
                </a:lnTo>
                <a:lnTo>
                  <a:pt x="1092" y="459"/>
                </a:lnTo>
                <a:lnTo>
                  <a:pt x="1092" y="457"/>
                </a:lnTo>
                <a:lnTo>
                  <a:pt x="1092" y="457"/>
                </a:lnTo>
                <a:lnTo>
                  <a:pt x="1090" y="457"/>
                </a:lnTo>
                <a:lnTo>
                  <a:pt x="1087" y="457"/>
                </a:lnTo>
                <a:lnTo>
                  <a:pt x="1087" y="457"/>
                </a:lnTo>
                <a:lnTo>
                  <a:pt x="1087" y="455"/>
                </a:lnTo>
                <a:lnTo>
                  <a:pt x="1087" y="455"/>
                </a:lnTo>
                <a:lnTo>
                  <a:pt x="1087" y="455"/>
                </a:lnTo>
                <a:lnTo>
                  <a:pt x="1085" y="455"/>
                </a:lnTo>
                <a:lnTo>
                  <a:pt x="1085" y="455"/>
                </a:lnTo>
                <a:lnTo>
                  <a:pt x="1083" y="455"/>
                </a:lnTo>
                <a:lnTo>
                  <a:pt x="1081" y="453"/>
                </a:lnTo>
                <a:lnTo>
                  <a:pt x="1081" y="451"/>
                </a:lnTo>
                <a:lnTo>
                  <a:pt x="1079" y="449"/>
                </a:lnTo>
                <a:lnTo>
                  <a:pt x="1079" y="445"/>
                </a:lnTo>
                <a:lnTo>
                  <a:pt x="1077" y="445"/>
                </a:lnTo>
                <a:lnTo>
                  <a:pt x="1077" y="443"/>
                </a:lnTo>
                <a:lnTo>
                  <a:pt x="1075" y="443"/>
                </a:lnTo>
                <a:lnTo>
                  <a:pt x="1073" y="440"/>
                </a:lnTo>
                <a:lnTo>
                  <a:pt x="1071" y="440"/>
                </a:lnTo>
                <a:lnTo>
                  <a:pt x="1067" y="440"/>
                </a:lnTo>
                <a:lnTo>
                  <a:pt x="1062" y="443"/>
                </a:lnTo>
                <a:lnTo>
                  <a:pt x="1060" y="443"/>
                </a:lnTo>
                <a:lnTo>
                  <a:pt x="1052" y="447"/>
                </a:lnTo>
                <a:lnTo>
                  <a:pt x="1046" y="447"/>
                </a:lnTo>
                <a:lnTo>
                  <a:pt x="1039" y="449"/>
                </a:lnTo>
                <a:lnTo>
                  <a:pt x="1037" y="449"/>
                </a:lnTo>
                <a:lnTo>
                  <a:pt x="1033" y="453"/>
                </a:lnTo>
                <a:lnTo>
                  <a:pt x="1033" y="455"/>
                </a:lnTo>
                <a:lnTo>
                  <a:pt x="1033" y="457"/>
                </a:lnTo>
                <a:lnTo>
                  <a:pt x="1037" y="459"/>
                </a:lnTo>
                <a:lnTo>
                  <a:pt x="1039" y="459"/>
                </a:lnTo>
                <a:lnTo>
                  <a:pt x="1039" y="459"/>
                </a:lnTo>
                <a:lnTo>
                  <a:pt x="1041" y="459"/>
                </a:lnTo>
                <a:lnTo>
                  <a:pt x="1043" y="459"/>
                </a:lnTo>
                <a:lnTo>
                  <a:pt x="1048" y="459"/>
                </a:lnTo>
                <a:lnTo>
                  <a:pt x="1048" y="457"/>
                </a:lnTo>
                <a:lnTo>
                  <a:pt x="1048" y="457"/>
                </a:lnTo>
                <a:lnTo>
                  <a:pt x="1048" y="455"/>
                </a:lnTo>
                <a:lnTo>
                  <a:pt x="1048" y="455"/>
                </a:lnTo>
                <a:lnTo>
                  <a:pt x="1050" y="455"/>
                </a:lnTo>
                <a:lnTo>
                  <a:pt x="1054" y="455"/>
                </a:lnTo>
                <a:lnTo>
                  <a:pt x="1056" y="455"/>
                </a:lnTo>
                <a:lnTo>
                  <a:pt x="1056" y="455"/>
                </a:lnTo>
                <a:lnTo>
                  <a:pt x="1058" y="453"/>
                </a:lnTo>
                <a:lnTo>
                  <a:pt x="1060" y="453"/>
                </a:lnTo>
                <a:lnTo>
                  <a:pt x="1060" y="453"/>
                </a:lnTo>
                <a:lnTo>
                  <a:pt x="1062" y="455"/>
                </a:lnTo>
                <a:lnTo>
                  <a:pt x="1064" y="453"/>
                </a:lnTo>
                <a:lnTo>
                  <a:pt x="1064" y="451"/>
                </a:lnTo>
                <a:lnTo>
                  <a:pt x="1064" y="451"/>
                </a:lnTo>
                <a:lnTo>
                  <a:pt x="1069" y="449"/>
                </a:lnTo>
                <a:lnTo>
                  <a:pt x="1071" y="447"/>
                </a:lnTo>
                <a:lnTo>
                  <a:pt x="1073" y="447"/>
                </a:lnTo>
                <a:lnTo>
                  <a:pt x="1075" y="449"/>
                </a:lnTo>
                <a:lnTo>
                  <a:pt x="1075" y="449"/>
                </a:lnTo>
                <a:lnTo>
                  <a:pt x="1075" y="451"/>
                </a:lnTo>
                <a:lnTo>
                  <a:pt x="1075" y="451"/>
                </a:lnTo>
                <a:lnTo>
                  <a:pt x="1073" y="453"/>
                </a:lnTo>
                <a:lnTo>
                  <a:pt x="1071" y="453"/>
                </a:lnTo>
                <a:lnTo>
                  <a:pt x="1071" y="453"/>
                </a:lnTo>
                <a:lnTo>
                  <a:pt x="1069" y="453"/>
                </a:lnTo>
                <a:lnTo>
                  <a:pt x="1067" y="455"/>
                </a:lnTo>
                <a:lnTo>
                  <a:pt x="1067" y="455"/>
                </a:lnTo>
                <a:lnTo>
                  <a:pt x="1067" y="457"/>
                </a:lnTo>
                <a:lnTo>
                  <a:pt x="1064" y="459"/>
                </a:lnTo>
                <a:lnTo>
                  <a:pt x="1064" y="457"/>
                </a:lnTo>
                <a:lnTo>
                  <a:pt x="1062" y="457"/>
                </a:lnTo>
                <a:lnTo>
                  <a:pt x="1062" y="457"/>
                </a:lnTo>
                <a:lnTo>
                  <a:pt x="1060" y="459"/>
                </a:lnTo>
                <a:lnTo>
                  <a:pt x="1060" y="459"/>
                </a:lnTo>
                <a:lnTo>
                  <a:pt x="1058" y="461"/>
                </a:lnTo>
                <a:lnTo>
                  <a:pt x="1058" y="461"/>
                </a:lnTo>
                <a:lnTo>
                  <a:pt x="1056" y="461"/>
                </a:lnTo>
                <a:lnTo>
                  <a:pt x="1054" y="461"/>
                </a:lnTo>
                <a:lnTo>
                  <a:pt x="1052" y="461"/>
                </a:lnTo>
                <a:lnTo>
                  <a:pt x="1052" y="461"/>
                </a:lnTo>
                <a:lnTo>
                  <a:pt x="1050" y="461"/>
                </a:lnTo>
                <a:lnTo>
                  <a:pt x="1046" y="461"/>
                </a:lnTo>
                <a:lnTo>
                  <a:pt x="1046" y="461"/>
                </a:lnTo>
                <a:lnTo>
                  <a:pt x="1046" y="463"/>
                </a:lnTo>
                <a:lnTo>
                  <a:pt x="1048" y="463"/>
                </a:lnTo>
                <a:lnTo>
                  <a:pt x="1046" y="466"/>
                </a:lnTo>
                <a:lnTo>
                  <a:pt x="1046" y="468"/>
                </a:lnTo>
                <a:lnTo>
                  <a:pt x="1043" y="468"/>
                </a:lnTo>
                <a:lnTo>
                  <a:pt x="1043" y="470"/>
                </a:lnTo>
                <a:lnTo>
                  <a:pt x="1043" y="470"/>
                </a:lnTo>
                <a:lnTo>
                  <a:pt x="1046" y="472"/>
                </a:lnTo>
                <a:lnTo>
                  <a:pt x="1048" y="474"/>
                </a:lnTo>
                <a:lnTo>
                  <a:pt x="1048" y="476"/>
                </a:lnTo>
                <a:lnTo>
                  <a:pt x="1048" y="476"/>
                </a:lnTo>
                <a:lnTo>
                  <a:pt x="1048" y="478"/>
                </a:lnTo>
                <a:lnTo>
                  <a:pt x="1048" y="478"/>
                </a:lnTo>
                <a:lnTo>
                  <a:pt x="1050" y="480"/>
                </a:lnTo>
                <a:lnTo>
                  <a:pt x="1050" y="482"/>
                </a:lnTo>
                <a:lnTo>
                  <a:pt x="1054" y="484"/>
                </a:lnTo>
                <a:lnTo>
                  <a:pt x="1054" y="484"/>
                </a:lnTo>
                <a:lnTo>
                  <a:pt x="1052" y="487"/>
                </a:lnTo>
                <a:lnTo>
                  <a:pt x="1052" y="487"/>
                </a:lnTo>
                <a:lnTo>
                  <a:pt x="1054" y="489"/>
                </a:lnTo>
                <a:lnTo>
                  <a:pt x="1056" y="491"/>
                </a:lnTo>
                <a:lnTo>
                  <a:pt x="1054" y="491"/>
                </a:lnTo>
                <a:lnTo>
                  <a:pt x="1052" y="489"/>
                </a:lnTo>
                <a:lnTo>
                  <a:pt x="1052" y="489"/>
                </a:lnTo>
                <a:lnTo>
                  <a:pt x="1052" y="489"/>
                </a:lnTo>
                <a:lnTo>
                  <a:pt x="1052" y="489"/>
                </a:lnTo>
                <a:lnTo>
                  <a:pt x="1050" y="489"/>
                </a:lnTo>
                <a:lnTo>
                  <a:pt x="1048" y="487"/>
                </a:lnTo>
                <a:lnTo>
                  <a:pt x="1048" y="489"/>
                </a:lnTo>
                <a:lnTo>
                  <a:pt x="1048" y="489"/>
                </a:lnTo>
                <a:lnTo>
                  <a:pt x="1048" y="493"/>
                </a:lnTo>
                <a:lnTo>
                  <a:pt x="1048" y="493"/>
                </a:lnTo>
                <a:lnTo>
                  <a:pt x="1048" y="493"/>
                </a:lnTo>
                <a:lnTo>
                  <a:pt x="1050" y="497"/>
                </a:lnTo>
                <a:lnTo>
                  <a:pt x="1054" y="501"/>
                </a:lnTo>
                <a:lnTo>
                  <a:pt x="1054" y="501"/>
                </a:lnTo>
                <a:lnTo>
                  <a:pt x="1054" y="501"/>
                </a:lnTo>
                <a:lnTo>
                  <a:pt x="1052" y="501"/>
                </a:lnTo>
                <a:lnTo>
                  <a:pt x="1050" y="499"/>
                </a:lnTo>
                <a:lnTo>
                  <a:pt x="1048" y="497"/>
                </a:lnTo>
                <a:lnTo>
                  <a:pt x="1046" y="495"/>
                </a:lnTo>
                <a:lnTo>
                  <a:pt x="1043" y="493"/>
                </a:lnTo>
                <a:lnTo>
                  <a:pt x="1043" y="493"/>
                </a:lnTo>
                <a:lnTo>
                  <a:pt x="1041" y="491"/>
                </a:lnTo>
                <a:lnTo>
                  <a:pt x="1041" y="491"/>
                </a:lnTo>
                <a:lnTo>
                  <a:pt x="1041" y="491"/>
                </a:lnTo>
                <a:lnTo>
                  <a:pt x="1039" y="489"/>
                </a:lnTo>
                <a:lnTo>
                  <a:pt x="1037" y="487"/>
                </a:lnTo>
                <a:lnTo>
                  <a:pt x="1035" y="484"/>
                </a:lnTo>
                <a:lnTo>
                  <a:pt x="1037" y="484"/>
                </a:lnTo>
                <a:lnTo>
                  <a:pt x="1037" y="487"/>
                </a:lnTo>
                <a:lnTo>
                  <a:pt x="1039" y="487"/>
                </a:lnTo>
                <a:lnTo>
                  <a:pt x="1041" y="487"/>
                </a:lnTo>
                <a:lnTo>
                  <a:pt x="1043" y="484"/>
                </a:lnTo>
                <a:lnTo>
                  <a:pt x="1043" y="484"/>
                </a:lnTo>
                <a:lnTo>
                  <a:pt x="1043" y="484"/>
                </a:lnTo>
                <a:lnTo>
                  <a:pt x="1043" y="482"/>
                </a:lnTo>
                <a:lnTo>
                  <a:pt x="1043" y="482"/>
                </a:lnTo>
                <a:lnTo>
                  <a:pt x="1037" y="478"/>
                </a:lnTo>
                <a:lnTo>
                  <a:pt x="1035" y="476"/>
                </a:lnTo>
                <a:lnTo>
                  <a:pt x="1035" y="474"/>
                </a:lnTo>
                <a:lnTo>
                  <a:pt x="1035" y="474"/>
                </a:lnTo>
                <a:lnTo>
                  <a:pt x="1033" y="472"/>
                </a:lnTo>
                <a:lnTo>
                  <a:pt x="1033" y="474"/>
                </a:lnTo>
                <a:lnTo>
                  <a:pt x="1031" y="476"/>
                </a:lnTo>
                <a:lnTo>
                  <a:pt x="1031" y="478"/>
                </a:lnTo>
                <a:lnTo>
                  <a:pt x="1031" y="476"/>
                </a:lnTo>
                <a:lnTo>
                  <a:pt x="1029" y="476"/>
                </a:lnTo>
                <a:lnTo>
                  <a:pt x="1029" y="474"/>
                </a:lnTo>
                <a:lnTo>
                  <a:pt x="1029" y="472"/>
                </a:lnTo>
                <a:lnTo>
                  <a:pt x="1029" y="470"/>
                </a:lnTo>
                <a:lnTo>
                  <a:pt x="1027" y="470"/>
                </a:lnTo>
                <a:lnTo>
                  <a:pt x="1025" y="470"/>
                </a:lnTo>
                <a:lnTo>
                  <a:pt x="1020" y="470"/>
                </a:lnTo>
                <a:lnTo>
                  <a:pt x="1018" y="470"/>
                </a:lnTo>
                <a:lnTo>
                  <a:pt x="1018" y="468"/>
                </a:lnTo>
                <a:lnTo>
                  <a:pt x="1016" y="466"/>
                </a:lnTo>
                <a:lnTo>
                  <a:pt x="1016" y="466"/>
                </a:lnTo>
                <a:lnTo>
                  <a:pt x="1014" y="466"/>
                </a:lnTo>
                <a:lnTo>
                  <a:pt x="1014" y="463"/>
                </a:lnTo>
                <a:lnTo>
                  <a:pt x="1012" y="463"/>
                </a:lnTo>
                <a:lnTo>
                  <a:pt x="1012" y="463"/>
                </a:lnTo>
                <a:lnTo>
                  <a:pt x="1010" y="463"/>
                </a:lnTo>
                <a:lnTo>
                  <a:pt x="1008" y="463"/>
                </a:lnTo>
                <a:lnTo>
                  <a:pt x="1002" y="468"/>
                </a:lnTo>
                <a:lnTo>
                  <a:pt x="999" y="468"/>
                </a:lnTo>
                <a:lnTo>
                  <a:pt x="997" y="468"/>
                </a:lnTo>
                <a:lnTo>
                  <a:pt x="997" y="468"/>
                </a:lnTo>
                <a:lnTo>
                  <a:pt x="997" y="468"/>
                </a:lnTo>
                <a:lnTo>
                  <a:pt x="995" y="468"/>
                </a:lnTo>
                <a:lnTo>
                  <a:pt x="993" y="468"/>
                </a:lnTo>
                <a:lnTo>
                  <a:pt x="991" y="470"/>
                </a:lnTo>
                <a:lnTo>
                  <a:pt x="989" y="470"/>
                </a:lnTo>
                <a:lnTo>
                  <a:pt x="983" y="470"/>
                </a:lnTo>
                <a:lnTo>
                  <a:pt x="983" y="470"/>
                </a:lnTo>
                <a:lnTo>
                  <a:pt x="981" y="470"/>
                </a:lnTo>
                <a:lnTo>
                  <a:pt x="979" y="472"/>
                </a:lnTo>
                <a:lnTo>
                  <a:pt x="979" y="472"/>
                </a:lnTo>
                <a:lnTo>
                  <a:pt x="972" y="472"/>
                </a:lnTo>
                <a:lnTo>
                  <a:pt x="970" y="472"/>
                </a:lnTo>
                <a:lnTo>
                  <a:pt x="968" y="470"/>
                </a:lnTo>
                <a:lnTo>
                  <a:pt x="962" y="470"/>
                </a:lnTo>
                <a:lnTo>
                  <a:pt x="958" y="470"/>
                </a:lnTo>
                <a:lnTo>
                  <a:pt x="955" y="470"/>
                </a:lnTo>
                <a:lnTo>
                  <a:pt x="953" y="470"/>
                </a:lnTo>
                <a:lnTo>
                  <a:pt x="951" y="470"/>
                </a:lnTo>
                <a:lnTo>
                  <a:pt x="949" y="470"/>
                </a:lnTo>
                <a:lnTo>
                  <a:pt x="947" y="468"/>
                </a:lnTo>
                <a:lnTo>
                  <a:pt x="943" y="468"/>
                </a:lnTo>
                <a:lnTo>
                  <a:pt x="941" y="468"/>
                </a:lnTo>
                <a:lnTo>
                  <a:pt x="939" y="468"/>
                </a:lnTo>
                <a:lnTo>
                  <a:pt x="937" y="466"/>
                </a:lnTo>
                <a:lnTo>
                  <a:pt x="935" y="466"/>
                </a:lnTo>
                <a:lnTo>
                  <a:pt x="935" y="466"/>
                </a:lnTo>
                <a:lnTo>
                  <a:pt x="939" y="463"/>
                </a:lnTo>
                <a:lnTo>
                  <a:pt x="939" y="463"/>
                </a:lnTo>
                <a:lnTo>
                  <a:pt x="939" y="461"/>
                </a:lnTo>
                <a:lnTo>
                  <a:pt x="939" y="461"/>
                </a:lnTo>
                <a:lnTo>
                  <a:pt x="941" y="459"/>
                </a:lnTo>
                <a:lnTo>
                  <a:pt x="943" y="459"/>
                </a:lnTo>
                <a:lnTo>
                  <a:pt x="945" y="457"/>
                </a:lnTo>
                <a:lnTo>
                  <a:pt x="951" y="457"/>
                </a:lnTo>
                <a:lnTo>
                  <a:pt x="955" y="457"/>
                </a:lnTo>
                <a:lnTo>
                  <a:pt x="955" y="457"/>
                </a:lnTo>
                <a:lnTo>
                  <a:pt x="955" y="455"/>
                </a:lnTo>
                <a:lnTo>
                  <a:pt x="958" y="453"/>
                </a:lnTo>
                <a:lnTo>
                  <a:pt x="955" y="453"/>
                </a:lnTo>
                <a:lnTo>
                  <a:pt x="955" y="453"/>
                </a:lnTo>
                <a:lnTo>
                  <a:pt x="955" y="453"/>
                </a:lnTo>
                <a:lnTo>
                  <a:pt x="955" y="451"/>
                </a:lnTo>
                <a:lnTo>
                  <a:pt x="953" y="449"/>
                </a:lnTo>
                <a:lnTo>
                  <a:pt x="949" y="447"/>
                </a:lnTo>
                <a:lnTo>
                  <a:pt x="947" y="445"/>
                </a:lnTo>
                <a:lnTo>
                  <a:pt x="941" y="443"/>
                </a:lnTo>
                <a:lnTo>
                  <a:pt x="939" y="440"/>
                </a:lnTo>
                <a:lnTo>
                  <a:pt x="935" y="440"/>
                </a:lnTo>
                <a:lnTo>
                  <a:pt x="932" y="438"/>
                </a:lnTo>
                <a:lnTo>
                  <a:pt x="930" y="438"/>
                </a:lnTo>
                <a:lnTo>
                  <a:pt x="928" y="438"/>
                </a:lnTo>
                <a:lnTo>
                  <a:pt x="928" y="438"/>
                </a:lnTo>
                <a:lnTo>
                  <a:pt x="924" y="438"/>
                </a:lnTo>
                <a:lnTo>
                  <a:pt x="924" y="438"/>
                </a:lnTo>
                <a:lnTo>
                  <a:pt x="924" y="438"/>
                </a:lnTo>
                <a:lnTo>
                  <a:pt x="926" y="443"/>
                </a:lnTo>
                <a:lnTo>
                  <a:pt x="926" y="443"/>
                </a:lnTo>
                <a:lnTo>
                  <a:pt x="924" y="443"/>
                </a:lnTo>
                <a:lnTo>
                  <a:pt x="922" y="440"/>
                </a:lnTo>
                <a:lnTo>
                  <a:pt x="922" y="440"/>
                </a:lnTo>
                <a:lnTo>
                  <a:pt x="920" y="440"/>
                </a:lnTo>
                <a:lnTo>
                  <a:pt x="911" y="440"/>
                </a:lnTo>
                <a:lnTo>
                  <a:pt x="911" y="440"/>
                </a:lnTo>
                <a:lnTo>
                  <a:pt x="909" y="440"/>
                </a:lnTo>
                <a:lnTo>
                  <a:pt x="907" y="440"/>
                </a:lnTo>
                <a:lnTo>
                  <a:pt x="901" y="438"/>
                </a:lnTo>
                <a:lnTo>
                  <a:pt x="897" y="436"/>
                </a:lnTo>
                <a:lnTo>
                  <a:pt x="895" y="436"/>
                </a:lnTo>
                <a:lnTo>
                  <a:pt x="891" y="434"/>
                </a:lnTo>
                <a:lnTo>
                  <a:pt x="888" y="432"/>
                </a:lnTo>
                <a:lnTo>
                  <a:pt x="886" y="432"/>
                </a:lnTo>
                <a:lnTo>
                  <a:pt x="872" y="430"/>
                </a:lnTo>
                <a:lnTo>
                  <a:pt x="867" y="428"/>
                </a:lnTo>
                <a:lnTo>
                  <a:pt x="865" y="428"/>
                </a:lnTo>
                <a:lnTo>
                  <a:pt x="857" y="424"/>
                </a:lnTo>
                <a:lnTo>
                  <a:pt x="855" y="422"/>
                </a:lnTo>
                <a:lnTo>
                  <a:pt x="851" y="419"/>
                </a:lnTo>
                <a:lnTo>
                  <a:pt x="847" y="419"/>
                </a:lnTo>
                <a:lnTo>
                  <a:pt x="844" y="417"/>
                </a:lnTo>
                <a:lnTo>
                  <a:pt x="840" y="417"/>
                </a:lnTo>
                <a:lnTo>
                  <a:pt x="834" y="417"/>
                </a:lnTo>
                <a:lnTo>
                  <a:pt x="830" y="417"/>
                </a:lnTo>
                <a:lnTo>
                  <a:pt x="830" y="417"/>
                </a:lnTo>
                <a:lnTo>
                  <a:pt x="826" y="417"/>
                </a:lnTo>
                <a:lnTo>
                  <a:pt x="826" y="417"/>
                </a:lnTo>
                <a:lnTo>
                  <a:pt x="826" y="419"/>
                </a:lnTo>
                <a:lnTo>
                  <a:pt x="823" y="419"/>
                </a:lnTo>
                <a:lnTo>
                  <a:pt x="823" y="422"/>
                </a:lnTo>
                <a:lnTo>
                  <a:pt x="823" y="424"/>
                </a:lnTo>
                <a:lnTo>
                  <a:pt x="821" y="426"/>
                </a:lnTo>
                <a:lnTo>
                  <a:pt x="821" y="426"/>
                </a:lnTo>
                <a:lnTo>
                  <a:pt x="819" y="428"/>
                </a:lnTo>
                <a:lnTo>
                  <a:pt x="817" y="428"/>
                </a:lnTo>
                <a:lnTo>
                  <a:pt x="817" y="428"/>
                </a:lnTo>
                <a:lnTo>
                  <a:pt x="811" y="428"/>
                </a:lnTo>
                <a:lnTo>
                  <a:pt x="809" y="430"/>
                </a:lnTo>
                <a:lnTo>
                  <a:pt x="807" y="430"/>
                </a:lnTo>
                <a:lnTo>
                  <a:pt x="805" y="428"/>
                </a:lnTo>
                <a:lnTo>
                  <a:pt x="805" y="428"/>
                </a:lnTo>
                <a:lnTo>
                  <a:pt x="805" y="428"/>
                </a:lnTo>
                <a:lnTo>
                  <a:pt x="805" y="426"/>
                </a:lnTo>
                <a:lnTo>
                  <a:pt x="805" y="426"/>
                </a:lnTo>
                <a:lnTo>
                  <a:pt x="809" y="422"/>
                </a:lnTo>
                <a:lnTo>
                  <a:pt x="809" y="422"/>
                </a:lnTo>
                <a:lnTo>
                  <a:pt x="807" y="419"/>
                </a:lnTo>
                <a:lnTo>
                  <a:pt x="805" y="419"/>
                </a:lnTo>
                <a:lnTo>
                  <a:pt x="805" y="415"/>
                </a:lnTo>
                <a:lnTo>
                  <a:pt x="805" y="413"/>
                </a:lnTo>
                <a:lnTo>
                  <a:pt x="805" y="411"/>
                </a:lnTo>
                <a:lnTo>
                  <a:pt x="805" y="409"/>
                </a:lnTo>
                <a:lnTo>
                  <a:pt x="805" y="409"/>
                </a:lnTo>
                <a:lnTo>
                  <a:pt x="803" y="409"/>
                </a:lnTo>
                <a:lnTo>
                  <a:pt x="803" y="409"/>
                </a:lnTo>
                <a:lnTo>
                  <a:pt x="800" y="409"/>
                </a:lnTo>
                <a:lnTo>
                  <a:pt x="800" y="411"/>
                </a:lnTo>
                <a:lnTo>
                  <a:pt x="798" y="411"/>
                </a:lnTo>
                <a:lnTo>
                  <a:pt x="796" y="413"/>
                </a:lnTo>
                <a:lnTo>
                  <a:pt x="798" y="413"/>
                </a:lnTo>
                <a:lnTo>
                  <a:pt x="798" y="413"/>
                </a:lnTo>
                <a:lnTo>
                  <a:pt x="798" y="413"/>
                </a:lnTo>
                <a:lnTo>
                  <a:pt x="800" y="413"/>
                </a:lnTo>
                <a:lnTo>
                  <a:pt x="800" y="413"/>
                </a:lnTo>
                <a:lnTo>
                  <a:pt x="798" y="415"/>
                </a:lnTo>
                <a:lnTo>
                  <a:pt x="798" y="415"/>
                </a:lnTo>
                <a:lnTo>
                  <a:pt x="796" y="417"/>
                </a:lnTo>
                <a:lnTo>
                  <a:pt x="796" y="417"/>
                </a:lnTo>
                <a:lnTo>
                  <a:pt x="794" y="417"/>
                </a:lnTo>
                <a:lnTo>
                  <a:pt x="794" y="417"/>
                </a:lnTo>
                <a:lnTo>
                  <a:pt x="794" y="419"/>
                </a:lnTo>
                <a:lnTo>
                  <a:pt x="794" y="419"/>
                </a:lnTo>
                <a:lnTo>
                  <a:pt x="792" y="422"/>
                </a:lnTo>
                <a:lnTo>
                  <a:pt x="792" y="422"/>
                </a:lnTo>
                <a:lnTo>
                  <a:pt x="792" y="424"/>
                </a:lnTo>
                <a:lnTo>
                  <a:pt x="794" y="426"/>
                </a:lnTo>
                <a:lnTo>
                  <a:pt x="794" y="428"/>
                </a:lnTo>
                <a:lnTo>
                  <a:pt x="792" y="430"/>
                </a:lnTo>
                <a:lnTo>
                  <a:pt x="790" y="430"/>
                </a:lnTo>
                <a:lnTo>
                  <a:pt x="786" y="428"/>
                </a:lnTo>
                <a:lnTo>
                  <a:pt x="784" y="428"/>
                </a:lnTo>
                <a:lnTo>
                  <a:pt x="782" y="426"/>
                </a:lnTo>
                <a:lnTo>
                  <a:pt x="779" y="424"/>
                </a:lnTo>
                <a:lnTo>
                  <a:pt x="773" y="419"/>
                </a:lnTo>
                <a:lnTo>
                  <a:pt x="773" y="419"/>
                </a:lnTo>
                <a:lnTo>
                  <a:pt x="771" y="417"/>
                </a:lnTo>
                <a:lnTo>
                  <a:pt x="771" y="413"/>
                </a:lnTo>
                <a:lnTo>
                  <a:pt x="769" y="411"/>
                </a:lnTo>
                <a:lnTo>
                  <a:pt x="765" y="407"/>
                </a:lnTo>
                <a:lnTo>
                  <a:pt x="765" y="405"/>
                </a:lnTo>
                <a:lnTo>
                  <a:pt x="763" y="403"/>
                </a:lnTo>
                <a:lnTo>
                  <a:pt x="756" y="398"/>
                </a:lnTo>
                <a:lnTo>
                  <a:pt x="754" y="398"/>
                </a:lnTo>
                <a:lnTo>
                  <a:pt x="754" y="398"/>
                </a:lnTo>
                <a:lnTo>
                  <a:pt x="752" y="398"/>
                </a:lnTo>
                <a:lnTo>
                  <a:pt x="752" y="398"/>
                </a:lnTo>
                <a:lnTo>
                  <a:pt x="750" y="401"/>
                </a:lnTo>
                <a:lnTo>
                  <a:pt x="750" y="403"/>
                </a:lnTo>
                <a:lnTo>
                  <a:pt x="752" y="403"/>
                </a:lnTo>
                <a:lnTo>
                  <a:pt x="754" y="403"/>
                </a:lnTo>
                <a:lnTo>
                  <a:pt x="752" y="405"/>
                </a:lnTo>
                <a:lnTo>
                  <a:pt x="752" y="405"/>
                </a:lnTo>
                <a:lnTo>
                  <a:pt x="754" y="405"/>
                </a:lnTo>
                <a:lnTo>
                  <a:pt x="759" y="407"/>
                </a:lnTo>
                <a:lnTo>
                  <a:pt x="756" y="407"/>
                </a:lnTo>
                <a:lnTo>
                  <a:pt x="752" y="409"/>
                </a:lnTo>
                <a:lnTo>
                  <a:pt x="750" y="411"/>
                </a:lnTo>
                <a:lnTo>
                  <a:pt x="748" y="413"/>
                </a:lnTo>
                <a:lnTo>
                  <a:pt x="748" y="413"/>
                </a:lnTo>
                <a:lnTo>
                  <a:pt x="744" y="417"/>
                </a:lnTo>
                <a:lnTo>
                  <a:pt x="742" y="419"/>
                </a:lnTo>
                <a:lnTo>
                  <a:pt x="740" y="419"/>
                </a:lnTo>
                <a:lnTo>
                  <a:pt x="738" y="422"/>
                </a:lnTo>
                <a:lnTo>
                  <a:pt x="738" y="419"/>
                </a:lnTo>
                <a:lnTo>
                  <a:pt x="738" y="419"/>
                </a:lnTo>
                <a:lnTo>
                  <a:pt x="738" y="417"/>
                </a:lnTo>
                <a:lnTo>
                  <a:pt x="738" y="417"/>
                </a:lnTo>
                <a:lnTo>
                  <a:pt x="740" y="415"/>
                </a:lnTo>
                <a:lnTo>
                  <a:pt x="740" y="415"/>
                </a:lnTo>
                <a:lnTo>
                  <a:pt x="740" y="413"/>
                </a:lnTo>
                <a:lnTo>
                  <a:pt x="740" y="413"/>
                </a:lnTo>
                <a:lnTo>
                  <a:pt x="740" y="415"/>
                </a:lnTo>
                <a:lnTo>
                  <a:pt x="738" y="415"/>
                </a:lnTo>
                <a:lnTo>
                  <a:pt x="738" y="415"/>
                </a:lnTo>
                <a:lnTo>
                  <a:pt x="735" y="417"/>
                </a:lnTo>
                <a:lnTo>
                  <a:pt x="731" y="417"/>
                </a:lnTo>
                <a:lnTo>
                  <a:pt x="723" y="419"/>
                </a:lnTo>
                <a:lnTo>
                  <a:pt x="719" y="422"/>
                </a:lnTo>
                <a:lnTo>
                  <a:pt x="717" y="424"/>
                </a:lnTo>
                <a:lnTo>
                  <a:pt x="715" y="426"/>
                </a:lnTo>
                <a:lnTo>
                  <a:pt x="712" y="430"/>
                </a:lnTo>
                <a:lnTo>
                  <a:pt x="710" y="432"/>
                </a:lnTo>
                <a:lnTo>
                  <a:pt x="710" y="432"/>
                </a:lnTo>
                <a:lnTo>
                  <a:pt x="710" y="432"/>
                </a:lnTo>
                <a:lnTo>
                  <a:pt x="710" y="430"/>
                </a:lnTo>
                <a:lnTo>
                  <a:pt x="710" y="428"/>
                </a:lnTo>
                <a:lnTo>
                  <a:pt x="708" y="428"/>
                </a:lnTo>
                <a:lnTo>
                  <a:pt x="708" y="426"/>
                </a:lnTo>
                <a:lnTo>
                  <a:pt x="708" y="426"/>
                </a:lnTo>
                <a:lnTo>
                  <a:pt x="706" y="428"/>
                </a:lnTo>
                <a:lnTo>
                  <a:pt x="706" y="430"/>
                </a:lnTo>
                <a:lnTo>
                  <a:pt x="706" y="430"/>
                </a:lnTo>
                <a:lnTo>
                  <a:pt x="706" y="428"/>
                </a:lnTo>
                <a:lnTo>
                  <a:pt x="704" y="428"/>
                </a:lnTo>
                <a:lnTo>
                  <a:pt x="702" y="426"/>
                </a:lnTo>
                <a:lnTo>
                  <a:pt x="700" y="426"/>
                </a:lnTo>
                <a:lnTo>
                  <a:pt x="698" y="428"/>
                </a:lnTo>
                <a:lnTo>
                  <a:pt x="698" y="428"/>
                </a:lnTo>
                <a:lnTo>
                  <a:pt x="698" y="428"/>
                </a:lnTo>
                <a:lnTo>
                  <a:pt x="698" y="430"/>
                </a:lnTo>
                <a:lnTo>
                  <a:pt x="698" y="430"/>
                </a:lnTo>
                <a:lnTo>
                  <a:pt x="696" y="430"/>
                </a:lnTo>
                <a:lnTo>
                  <a:pt x="694" y="432"/>
                </a:lnTo>
                <a:lnTo>
                  <a:pt x="691" y="434"/>
                </a:lnTo>
                <a:lnTo>
                  <a:pt x="689" y="434"/>
                </a:lnTo>
                <a:lnTo>
                  <a:pt x="687" y="434"/>
                </a:lnTo>
                <a:lnTo>
                  <a:pt x="685" y="436"/>
                </a:lnTo>
                <a:lnTo>
                  <a:pt x="685" y="436"/>
                </a:lnTo>
                <a:lnTo>
                  <a:pt x="685" y="438"/>
                </a:lnTo>
                <a:lnTo>
                  <a:pt x="685" y="438"/>
                </a:lnTo>
                <a:lnTo>
                  <a:pt x="685" y="440"/>
                </a:lnTo>
                <a:lnTo>
                  <a:pt x="685" y="440"/>
                </a:lnTo>
                <a:lnTo>
                  <a:pt x="687" y="440"/>
                </a:lnTo>
                <a:lnTo>
                  <a:pt x="687" y="440"/>
                </a:lnTo>
                <a:lnTo>
                  <a:pt x="687" y="443"/>
                </a:lnTo>
                <a:lnTo>
                  <a:pt x="685" y="443"/>
                </a:lnTo>
                <a:lnTo>
                  <a:pt x="677" y="443"/>
                </a:lnTo>
                <a:lnTo>
                  <a:pt x="677" y="443"/>
                </a:lnTo>
                <a:lnTo>
                  <a:pt x="677" y="443"/>
                </a:lnTo>
                <a:lnTo>
                  <a:pt x="679" y="445"/>
                </a:lnTo>
                <a:lnTo>
                  <a:pt x="679" y="445"/>
                </a:lnTo>
                <a:lnTo>
                  <a:pt x="679" y="445"/>
                </a:lnTo>
                <a:lnTo>
                  <a:pt x="677" y="445"/>
                </a:lnTo>
                <a:lnTo>
                  <a:pt x="675" y="445"/>
                </a:lnTo>
                <a:lnTo>
                  <a:pt x="675" y="443"/>
                </a:lnTo>
                <a:lnTo>
                  <a:pt x="675" y="440"/>
                </a:lnTo>
                <a:lnTo>
                  <a:pt x="677" y="438"/>
                </a:lnTo>
                <a:lnTo>
                  <a:pt x="679" y="438"/>
                </a:lnTo>
                <a:lnTo>
                  <a:pt x="681" y="436"/>
                </a:lnTo>
                <a:lnTo>
                  <a:pt x="683" y="434"/>
                </a:lnTo>
                <a:lnTo>
                  <a:pt x="685" y="432"/>
                </a:lnTo>
                <a:lnTo>
                  <a:pt x="689" y="432"/>
                </a:lnTo>
                <a:lnTo>
                  <a:pt x="691" y="430"/>
                </a:lnTo>
                <a:lnTo>
                  <a:pt x="694" y="430"/>
                </a:lnTo>
                <a:lnTo>
                  <a:pt x="694" y="428"/>
                </a:lnTo>
                <a:lnTo>
                  <a:pt x="696" y="426"/>
                </a:lnTo>
                <a:lnTo>
                  <a:pt x="696" y="426"/>
                </a:lnTo>
                <a:lnTo>
                  <a:pt x="698" y="424"/>
                </a:lnTo>
                <a:lnTo>
                  <a:pt x="704" y="424"/>
                </a:lnTo>
                <a:lnTo>
                  <a:pt x="706" y="424"/>
                </a:lnTo>
                <a:lnTo>
                  <a:pt x="706" y="424"/>
                </a:lnTo>
                <a:lnTo>
                  <a:pt x="710" y="422"/>
                </a:lnTo>
                <a:lnTo>
                  <a:pt x="712" y="422"/>
                </a:lnTo>
                <a:lnTo>
                  <a:pt x="715" y="422"/>
                </a:lnTo>
                <a:lnTo>
                  <a:pt x="719" y="419"/>
                </a:lnTo>
                <a:lnTo>
                  <a:pt x="729" y="413"/>
                </a:lnTo>
                <a:lnTo>
                  <a:pt x="731" y="411"/>
                </a:lnTo>
                <a:lnTo>
                  <a:pt x="731" y="411"/>
                </a:lnTo>
                <a:lnTo>
                  <a:pt x="729" y="409"/>
                </a:lnTo>
                <a:lnTo>
                  <a:pt x="729" y="407"/>
                </a:lnTo>
                <a:lnTo>
                  <a:pt x="729" y="409"/>
                </a:lnTo>
                <a:lnTo>
                  <a:pt x="725" y="411"/>
                </a:lnTo>
                <a:lnTo>
                  <a:pt x="725" y="411"/>
                </a:lnTo>
                <a:lnTo>
                  <a:pt x="723" y="411"/>
                </a:lnTo>
                <a:lnTo>
                  <a:pt x="721" y="411"/>
                </a:lnTo>
                <a:lnTo>
                  <a:pt x="721" y="411"/>
                </a:lnTo>
                <a:lnTo>
                  <a:pt x="719" y="409"/>
                </a:lnTo>
                <a:lnTo>
                  <a:pt x="717" y="409"/>
                </a:lnTo>
                <a:lnTo>
                  <a:pt x="715" y="409"/>
                </a:lnTo>
                <a:lnTo>
                  <a:pt x="710" y="411"/>
                </a:lnTo>
                <a:lnTo>
                  <a:pt x="710" y="413"/>
                </a:lnTo>
                <a:lnTo>
                  <a:pt x="710" y="413"/>
                </a:lnTo>
                <a:lnTo>
                  <a:pt x="708" y="415"/>
                </a:lnTo>
                <a:lnTo>
                  <a:pt x="706" y="415"/>
                </a:lnTo>
                <a:lnTo>
                  <a:pt x="706" y="415"/>
                </a:lnTo>
                <a:lnTo>
                  <a:pt x="704" y="415"/>
                </a:lnTo>
                <a:lnTo>
                  <a:pt x="702" y="415"/>
                </a:lnTo>
                <a:lnTo>
                  <a:pt x="696" y="419"/>
                </a:lnTo>
                <a:lnTo>
                  <a:pt x="694" y="419"/>
                </a:lnTo>
                <a:lnTo>
                  <a:pt x="691" y="419"/>
                </a:lnTo>
                <a:lnTo>
                  <a:pt x="691" y="419"/>
                </a:lnTo>
                <a:lnTo>
                  <a:pt x="689" y="419"/>
                </a:lnTo>
                <a:lnTo>
                  <a:pt x="687" y="419"/>
                </a:lnTo>
                <a:lnTo>
                  <a:pt x="687" y="419"/>
                </a:lnTo>
                <a:lnTo>
                  <a:pt x="687" y="422"/>
                </a:lnTo>
                <a:lnTo>
                  <a:pt x="689" y="422"/>
                </a:lnTo>
                <a:lnTo>
                  <a:pt x="689" y="422"/>
                </a:lnTo>
                <a:lnTo>
                  <a:pt x="689" y="422"/>
                </a:lnTo>
                <a:lnTo>
                  <a:pt x="689" y="422"/>
                </a:lnTo>
                <a:lnTo>
                  <a:pt x="687" y="422"/>
                </a:lnTo>
                <a:lnTo>
                  <a:pt x="683" y="422"/>
                </a:lnTo>
                <a:lnTo>
                  <a:pt x="683" y="422"/>
                </a:lnTo>
                <a:lnTo>
                  <a:pt x="681" y="426"/>
                </a:lnTo>
                <a:lnTo>
                  <a:pt x="679" y="426"/>
                </a:lnTo>
                <a:lnTo>
                  <a:pt x="679" y="428"/>
                </a:lnTo>
                <a:lnTo>
                  <a:pt x="677" y="428"/>
                </a:lnTo>
                <a:lnTo>
                  <a:pt x="675" y="428"/>
                </a:lnTo>
                <a:lnTo>
                  <a:pt x="671" y="430"/>
                </a:lnTo>
                <a:lnTo>
                  <a:pt x="666" y="430"/>
                </a:lnTo>
                <a:lnTo>
                  <a:pt x="664" y="432"/>
                </a:lnTo>
                <a:lnTo>
                  <a:pt x="664" y="432"/>
                </a:lnTo>
                <a:lnTo>
                  <a:pt x="666" y="428"/>
                </a:lnTo>
                <a:lnTo>
                  <a:pt x="666" y="428"/>
                </a:lnTo>
                <a:lnTo>
                  <a:pt x="668" y="426"/>
                </a:lnTo>
                <a:lnTo>
                  <a:pt x="668" y="426"/>
                </a:lnTo>
                <a:lnTo>
                  <a:pt x="666" y="424"/>
                </a:lnTo>
                <a:lnTo>
                  <a:pt x="664" y="424"/>
                </a:lnTo>
                <a:lnTo>
                  <a:pt x="664" y="422"/>
                </a:lnTo>
                <a:lnTo>
                  <a:pt x="662" y="422"/>
                </a:lnTo>
                <a:lnTo>
                  <a:pt x="660" y="422"/>
                </a:lnTo>
                <a:lnTo>
                  <a:pt x="660" y="422"/>
                </a:lnTo>
                <a:lnTo>
                  <a:pt x="660" y="422"/>
                </a:lnTo>
                <a:lnTo>
                  <a:pt x="660" y="424"/>
                </a:lnTo>
                <a:lnTo>
                  <a:pt x="660" y="424"/>
                </a:lnTo>
                <a:lnTo>
                  <a:pt x="660" y="426"/>
                </a:lnTo>
                <a:lnTo>
                  <a:pt x="660" y="426"/>
                </a:lnTo>
                <a:lnTo>
                  <a:pt x="654" y="426"/>
                </a:lnTo>
                <a:lnTo>
                  <a:pt x="650" y="426"/>
                </a:lnTo>
                <a:lnTo>
                  <a:pt x="650" y="428"/>
                </a:lnTo>
                <a:lnTo>
                  <a:pt x="650" y="428"/>
                </a:lnTo>
                <a:lnTo>
                  <a:pt x="647" y="430"/>
                </a:lnTo>
                <a:lnTo>
                  <a:pt x="647" y="430"/>
                </a:lnTo>
                <a:lnTo>
                  <a:pt x="645" y="430"/>
                </a:lnTo>
                <a:lnTo>
                  <a:pt x="643" y="430"/>
                </a:lnTo>
                <a:lnTo>
                  <a:pt x="641" y="430"/>
                </a:lnTo>
                <a:lnTo>
                  <a:pt x="639" y="436"/>
                </a:lnTo>
                <a:lnTo>
                  <a:pt x="639" y="436"/>
                </a:lnTo>
                <a:lnTo>
                  <a:pt x="641" y="436"/>
                </a:lnTo>
                <a:lnTo>
                  <a:pt x="643" y="438"/>
                </a:lnTo>
                <a:lnTo>
                  <a:pt x="643" y="438"/>
                </a:lnTo>
                <a:lnTo>
                  <a:pt x="643" y="438"/>
                </a:lnTo>
                <a:lnTo>
                  <a:pt x="641" y="438"/>
                </a:lnTo>
                <a:lnTo>
                  <a:pt x="639" y="438"/>
                </a:lnTo>
                <a:lnTo>
                  <a:pt x="639" y="438"/>
                </a:lnTo>
                <a:lnTo>
                  <a:pt x="639" y="438"/>
                </a:lnTo>
                <a:lnTo>
                  <a:pt x="639" y="440"/>
                </a:lnTo>
                <a:lnTo>
                  <a:pt x="639" y="440"/>
                </a:lnTo>
                <a:lnTo>
                  <a:pt x="643" y="440"/>
                </a:lnTo>
                <a:lnTo>
                  <a:pt x="645" y="443"/>
                </a:lnTo>
                <a:lnTo>
                  <a:pt x="645" y="443"/>
                </a:lnTo>
                <a:lnTo>
                  <a:pt x="650" y="447"/>
                </a:lnTo>
                <a:lnTo>
                  <a:pt x="647" y="447"/>
                </a:lnTo>
                <a:lnTo>
                  <a:pt x="647" y="447"/>
                </a:lnTo>
                <a:lnTo>
                  <a:pt x="639" y="443"/>
                </a:lnTo>
                <a:lnTo>
                  <a:pt x="635" y="440"/>
                </a:lnTo>
                <a:lnTo>
                  <a:pt x="631" y="440"/>
                </a:lnTo>
                <a:lnTo>
                  <a:pt x="627" y="440"/>
                </a:lnTo>
                <a:lnTo>
                  <a:pt x="622" y="440"/>
                </a:lnTo>
                <a:lnTo>
                  <a:pt x="620" y="438"/>
                </a:lnTo>
                <a:lnTo>
                  <a:pt x="610" y="436"/>
                </a:lnTo>
                <a:lnTo>
                  <a:pt x="608" y="434"/>
                </a:lnTo>
                <a:lnTo>
                  <a:pt x="603" y="432"/>
                </a:lnTo>
                <a:lnTo>
                  <a:pt x="599" y="430"/>
                </a:lnTo>
                <a:lnTo>
                  <a:pt x="591" y="426"/>
                </a:lnTo>
                <a:lnTo>
                  <a:pt x="580" y="422"/>
                </a:lnTo>
                <a:lnTo>
                  <a:pt x="574" y="424"/>
                </a:lnTo>
                <a:lnTo>
                  <a:pt x="568" y="422"/>
                </a:lnTo>
                <a:lnTo>
                  <a:pt x="566" y="422"/>
                </a:lnTo>
                <a:lnTo>
                  <a:pt x="564" y="422"/>
                </a:lnTo>
                <a:lnTo>
                  <a:pt x="562" y="422"/>
                </a:lnTo>
                <a:lnTo>
                  <a:pt x="559" y="422"/>
                </a:lnTo>
                <a:lnTo>
                  <a:pt x="559" y="422"/>
                </a:lnTo>
                <a:lnTo>
                  <a:pt x="557" y="419"/>
                </a:lnTo>
                <a:lnTo>
                  <a:pt x="555" y="419"/>
                </a:lnTo>
                <a:lnTo>
                  <a:pt x="547" y="415"/>
                </a:lnTo>
                <a:lnTo>
                  <a:pt x="545" y="415"/>
                </a:lnTo>
                <a:lnTo>
                  <a:pt x="541" y="411"/>
                </a:lnTo>
                <a:lnTo>
                  <a:pt x="532" y="409"/>
                </a:lnTo>
                <a:lnTo>
                  <a:pt x="532" y="411"/>
                </a:lnTo>
                <a:lnTo>
                  <a:pt x="530" y="411"/>
                </a:lnTo>
                <a:lnTo>
                  <a:pt x="528" y="411"/>
                </a:lnTo>
                <a:lnTo>
                  <a:pt x="526" y="411"/>
                </a:lnTo>
                <a:lnTo>
                  <a:pt x="520" y="411"/>
                </a:lnTo>
                <a:lnTo>
                  <a:pt x="515" y="411"/>
                </a:lnTo>
                <a:lnTo>
                  <a:pt x="513" y="413"/>
                </a:lnTo>
                <a:lnTo>
                  <a:pt x="505" y="413"/>
                </a:lnTo>
                <a:lnTo>
                  <a:pt x="503" y="411"/>
                </a:lnTo>
                <a:lnTo>
                  <a:pt x="501" y="411"/>
                </a:lnTo>
                <a:lnTo>
                  <a:pt x="495" y="409"/>
                </a:lnTo>
                <a:lnTo>
                  <a:pt x="492" y="409"/>
                </a:lnTo>
                <a:lnTo>
                  <a:pt x="488" y="409"/>
                </a:lnTo>
                <a:lnTo>
                  <a:pt x="482" y="409"/>
                </a:lnTo>
                <a:lnTo>
                  <a:pt x="478" y="409"/>
                </a:lnTo>
                <a:lnTo>
                  <a:pt x="467" y="407"/>
                </a:lnTo>
                <a:lnTo>
                  <a:pt x="467" y="407"/>
                </a:lnTo>
                <a:lnTo>
                  <a:pt x="465" y="405"/>
                </a:lnTo>
                <a:lnTo>
                  <a:pt x="463" y="405"/>
                </a:lnTo>
                <a:lnTo>
                  <a:pt x="461" y="403"/>
                </a:lnTo>
                <a:lnTo>
                  <a:pt x="461" y="403"/>
                </a:lnTo>
                <a:lnTo>
                  <a:pt x="459" y="405"/>
                </a:lnTo>
                <a:lnTo>
                  <a:pt x="457" y="405"/>
                </a:lnTo>
                <a:lnTo>
                  <a:pt x="453" y="403"/>
                </a:lnTo>
                <a:lnTo>
                  <a:pt x="451" y="403"/>
                </a:lnTo>
                <a:lnTo>
                  <a:pt x="444" y="401"/>
                </a:lnTo>
                <a:lnTo>
                  <a:pt x="444" y="401"/>
                </a:lnTo>
                <a:lnTo>
                  <a:pt x="442" y="401"/>
                </a:lnTo>
                <a:lnTo>
                  <a:pt x="436" y="401"/>
                </a:lnTo>
                <a:lnTo>
                  <a:pt x="432" y="401"/>
                </a:lnTo>
                <a:lnTo>
                  <a:pt x="432" y="403"/>
                </a:lnTo>
                <a:lnTo>
                  <a:pt x="430" y="401"/>
                </a:lnTo>
                <a:lnTo>
                  <a:pt x="427" y="401"/>
                </a:lnTo>
                <a:lnTo>
                  <a:pt x="425" y="401"/>
                </a:lnTo>
                <a:lnTo>
                  <a:pt x="421" y="401"/>
                </a:lnTo>
                <a:lnTo>
                  <a:pt x="419" y="401"/>
                </a:lnTo>
                <a:lnTo>
                  <a:pt x="417" y="403"/>
                </a:lnTo>
                <a:lnTo>
                  <a:pt x="407" y="401"/>
                </a:lnTo>
                <a:lnTo>
                  <a:pt x="409" y="401"/>
                </a:lnTo>
                <a:lnTo>
                  <a:pt x="409" y="398"/>
                </a:lnTo>
                <a:lnTo>
                  <a:pt x="409" y="398"/>
                </a:lnTo>
                <a:lnTo>
                  <a:pt x="402" y="398"/>
                </a:lnTo>
                <a:lnTo>
                  <a:pt x="402" y="398"/>
                </a:lnTo>
                <a:lnTo>
                  <a:pt x="402" y="396"/>
                </a:lnTo>
                <a:lnTo>
                  <a:pt x="400" y="396"/>
                </a:lnTo>
                <a:lnTo>
                  <a:pt x="398" y="396"/>
                </a:lnTo>
                <a:lnTo>
                  <a:pt x="400" y="394"/>
                </a:lnTo>
                <a:lnTo>
                  <a:pt x="402" y="392"/>
                </a:lnTo>
                <a:lnTo>
                  <a:pt x="402" y="390"/>
                </a:lnTo>
                <a:lnTo>
                  <a:pt x="398" y="390"/>
                </a:lnTo>
                <a:lnTo>
                  <a:pt x="396" y="390"/>
                </a:lnTo>
                <a:lnTo>
                  <a:pt x="394" y="390"/>
                </a:lnTo>
                <a:lnTo>
                  <a:pt x="388" y="388"/>
                </a:lnTo>
                <a:lnTo>
                  <a:pt x="383" y="390"/>
                </a:lnTo>
                <a:lnTo>
                  <a:pt x="381" y="390"/>
                </a:lnTo>
                <a:lnTo>
                  <a:pt x="377" y="390"/>
                </a:lnTo>
                <a:lnTo>
                  <a:pt x="373" y="392"/>
                </a:lnTo>
                <a:lnTo>
                  <a:pt x="371" y="392"/>
                </a:lnTo>
                <a:lnTo>
                  <a:pt x="369" y="390"/>
                </a:lnTo>
                <a:lnTo>
                  <a:pt x="365" y="390"/>
                </a:lnTo>
                <a:lnTo>
                  <a:pt x="367" y="388"/>
                </a:lnTo>
                <a:lnTo>
                  <a:pt x="367" y="388"/>
                </a:lnTo>
                <a:lnTo>
                  <a:pt x="365" y="386"/>
                </a:lnTo>
                <a:lnTo>
                  <a:pt x="362" y="384"/>
                </a:lnTo>
                <a:lnTo>
                  <a:pt x="360" y="384"/>
                </a:lnTo>
                <a:lnTo>
                  <a:pt x="358" y="384"/>
                </a:lnTo>
                <a:lnTo>
                  <a:pt x="358" y="386"/>
                </a:lnTo>
                <a:lnTo>
                  <a:pt x="354" y="390"/>
                </a:lnTo>
                <a:lnTo>
                  <a:pt x="352" y="390"/>
                </a:lnTo>
                <a:lnTo>
                  <a:pt x="350" y="392"/>
                </a:lnTo>
                <a:lnTo>
                  <a:pt x="348" y="390"/>
                </a:lnTo>
                <a:lnTo>
                  <a:pt x="348" y="390"/>
                </a:lnTo>
                <a:lnTo>
                  <a:pt x="346" y="388"/>
                </a:lnTo>
                <a:lnTo>
                  <a:pt x="350" y="388"/>
                </a:lnTo>
                <a:lnTo>
                  <a:pt x="352" y="386"/>
                </a:lnTo>
                <a:lnTo>
                  <a:pt x="354" y="384"/>
                </a:lnTo>
                <a:lnTo>
                  <a:pt x="352" y="382"/>
                </a:lnTo>
                <a:lnTo>
                  <a:pt x="350" y="382"/>
                </a:lnTo>
                <a:lnTo>
                  <a:pt x="342" y="380"/>
                </a:lnTo>
                <a:lnTo>
                  <a:pt x="339" y="378"/>
                </a:lnTo>
                <a:lnTo>
                  <a:pt x="342" y="378"/>
                </a:lnTo>
                <a:lnTo>
                  <a:pt x="342" y="378"/>
                </a:lnTo>
                <a:lnTo>
                  <a:pt x="342" y="375"/>
                </a:lnTo>
                <a:lnTo>
                  <a:pt x="337" y="378"/>
                </a:lnTo>
                <a:lnTo>
                  <a:pt x="333" y="382"/>
                </a:lnTo>
                <a:lnTo>
                  <a:pt x="331" y="384"/>
                </a:lnTo>
                <a:lnTo>
                  <a:pt x="329" y="386"/>
                </a:lnTo>
                <a:lnTo>
                  <a:pt x="325" y="388"/>
                </a:lnTo>
                <a:lnTo>
                  <a:pt x="321" y="390"/>
                </a:lnTo>
                <a:lnTo>
                  <a:pt x="318" y="390"/>
                </a:lnTo>
                <a:lnTo>
                  <a:pt x="312" y="390"/>
                </a:lnTo>
                <a:lnTo>
                  <a:pt x="312" y="392"/>
                </a:lnTo>
                <a:lnTo>
                  <a:pt x="310" y="392"/>
                </a:lnTo>
                <a:lnTo>
                  <a:pt x="304" y="392"/>
                </a:lnTo>
                <a:lnTo>
                  <a:pt x="304" y="392"/>
                </a:lnTo>
                <a:lnTo>
                  <a:pt x="300" y="394"/>
                </a:lnTo>
                <a:lnTo>
                  <a:pt x="300" y="394"/>
                </a:lnTo>
                <a:lnTo>
                  <a:pt x="300" y="392"/>
                </a:lnTo>
                <a:lnTo>
                  <a:pt x="300" y="392"/>
                </a:lnTo>
                <a:lnTo>
                  <a:pt x="302" y="392"/>
                </a:lnTo>
                <a:lnTo>
                  <a:pt x="302" y="390"/>
                </a:lnTo>
                <a:lnTo>
                  <a:pt x="302" y="390"/>
                </a:lnTo>
                <a:lnTo>
                  <a:pt x="300" y="390"/>
                </a:lnTo>
                <a:lnTo>
                  <a:pt x="293" y="392"/>
                </a:lnTo>
                <a:lnTo>
                  <a:pt x="289" y="396"/>
                </a:lnTo>
                <a:lnTo>
                  <a:pt x="291" y="396"/>
                </a:lnTo>
                <a:lnTo>
                  <a:pt x="293" y="398"/>
                </a:lnTo>
                <a:lnTo>
                  <a:pt x="300" y="398"/>
                </a:lnTo>
                <a:lnTo>
                  <a:pt x="293" y="401"/>
                </a:lnTo>
                <a:lnTo>
                  <a:pt x="293" y="401"/>
                </a:lnTo>
                <a:lnTo>
                  <a:pt x="291" y="401"/>
                </a:lnTo>
                <a:lnTo>
                  <a:pt x="291" y="403"/>
                </a:lnTo>
                <a:lnTo>
                  <a:pt x="291" y="405"/>
                </a:lnTo>
                <a:lnTo>
                  <a:pt x="291" y="405"/>
                </a:lnTo>
                <a:lnTo>
                  <a:pt x="291" y="405"/>
                </a:lnTo>
                <a:lnTo>
                  <a:pt x="289" y="405"/>
                </a:lnTo>
                <a:lnTo>
                  <a:pt x="289" y="401"/>
                </a:lnTo>
                <a:lnTo>
                  <a:pt x="289" y="401"/>
                </a:lnTo>
                <a:lnTo>
                  <a:pt x="291" y="398"/>
                </a:lnTo>
                <a:lnTo>
                  <a:pt x="289" y="398"/>
                </a:lnTo>
                <a:lnTo>
                  <a:pt x="287" y="398"/>
                </a:lnTo>
                <a:lnTo>
                  <a:pt x="281" y="401"/>
                </a:lnTo>
                <a:lnTo>
                  <a:pt x="281" y="403"/>
                </a:lnTo>
                <a:lnTo>
                  <a:pt x="274" y="405"/>
                </a:lnTo>
                <a:lnTo>
                  <a:pt x="266" y="407"/>
                </a:lnTo>
                <a:lnTo>
                  <a:pt x="264" y="407"/>
                </a:lnTo>
                <a:lnTo>
                  <a:pt x="260" y="409"/>
                </a:lnTo>
                <a:lnTo>
                  <a:pt x="260" y="409"/>
                </a:lnTo>
                <a:lnTo>
                  <a:pt x="260" y="409"/>
                </a:lnTo>
                <a:lnTo>
                  <a:pt x="262" y="407"/>
                </a:lnTo>
                <a:lnTo>
                  <a:pt x="264" y="407"/>
                </a:lnTo>
                <a:lnTo>
                  <a:pt x="264" y="407"/>
                </a:lnTo>
                <a:lnTo>
                  <a:pt x="264" y="405"/>
                </a:lnTo>
                <a:lnTo>
                  <a:pt x="264" y="405"/>
                </a:lnTo>
                <a:lnTo>
                  <a:pt x="262" y="405"/>
                </a:lnTo>
                <a:lnTo>
                  <a:pt x="262" y="405"/>
                </a:lnTo>
                <a:lnTo>
                  <a:pt x="260" y="407"/>
                </a:lnTo>
                <a:lnTo>
                  <a:pt x="256" y="411"/>
                </a:lnTo>
                <a:lnTo>
                  <a:pt x="247" y="419"/>
                </a:lnTo>
                <a:lnTo>
                  <a:pt x="245" y="424"/>
                </a:lnTo>
                <a:lnTo>
                  <a:pt x="245" y="428"/>
                </a:lnTo>
                <a:lnTo>
                  <a:pt x="243" y="428"/>
                </a:lnTo>
                <a:lnTo>
                  <a:pt x="243" y="428"/>
                </a:lnTo>
                <a:lnTo>
                  <a:pt x="243" y="428"/>
                </a:lnTo>
                <a:lnTo>
                  <a:pt x="243" y="430"/>
                </a:lnTo>
                <a:lnTo>
                  <a:pt x="239" y="434"/>
                </a:lnTo>
                <a:lnTo>
                  <a:pt x="235" y="438"/>
                </a:lnTo>
                <a:lnTo>
                  <a:pt x="230" y="438"/>
                </a:lnTo>
                <a:lnTo>
                  <a:pt x="228" y="440"/>
                </a:lnTo>
                <a:lnTo>
                  <a:pt x="218" y="440"/>
                </a:lnTo>
                <a:lnTo>
                  <a:pt x="216" y="440"/>
                </a:lnTo>
                <a:lnTo>
                  <a:pt x="210" y="443"/>
                </a:lnTo>
                <a:lnTo>
                  <a:pt x="199" y="440"/>
                </a:lnTo>
                <a:lnTo>
                  <a:pt x="201" y="443"/>
                </a:lnTo>
                <a:lnTo>
                  <a:pt x="199" y="449"/>
                </a:lnTo>
                <a:lnTo>
                  <a:pt x="197" y="453"/>
                </a:lnTo>
                <a:lnTo>
                  <a:pt x="197" y="453"/>
                </a:lnTo>
                <a:lnTo>
                  <a:pt x="195" y="455"/>
                </a:lnTo>
                <a:lnTo>
                  <a:pt x="193" y="453"/>
                </a:lnTo>
                <a:lnTo>
                  <a:pt x="195" y="453"/>
                </a:lnTo>
                <a:lnTo>
                  <a:pt x="193" y="453"/>
                </a:lnTo>
                <a:lnTo>
                  <a:pt x="191" y="455"/>
                </a:lnTo>
                <a:lnTo>
                  <a:pt x="195" y="455"/>
                </a:lnTo>
                <a:lnTo>
                  <a:pt x="197" y="455"/>
                </a:lnTo>
                <a:lnTo>
                  <a:pt x="199" y="457"/>
                </a:lnTo>
                <a:lnTo>
                  <a:pt x="203" y="459"/>
                </a:lnTo>
                <a:lnTo>
                  <a:pt x="212" y="461"/>
                </a:lnTo>
                <a:lnTo>
                  <a:pt x="230" y="472"/>
                </a:lnTo>
                <a:lnTo>
                  <a:pt x="233" y="476"/>
                </a:lnTo>
                <a:lnTo>
                  <a:pt x="235" y="480"/>
                </a:lnTo>
                <a:lnTo>
                  <a:pt x="237" y="482"/>
                </a:lnTo>
                <a:lnTo>
                  <a:pt x="239" y="484"/>
                </a:lnTo>
                <a:lnTo>
                  <a:pt x="247" y="487"/>
                </a:lnTo>
                <a:lnTo>
                  <a:pt x="249" y="487"/>
                </a:lnTo>
                <a:lnTo>
                  <a:pt x="251" y="487"/>
                </a:lnTo>
                <a:lnTo>
                  <a:pt x="256" y="484"/>
                </a:lnTo>
                <a:lnTo>
                  <a:pt x="256" y="487"/>
                </a:lnTo>
                <a:lnTo>
                  <a:pt x="256" y="487"/>
                </a:lnTo>
                <a:lnTo>
                  <a:pt x="262" y="487"/>
                </a:lnTo>
                <a:lnTo>
                  <a:pt x="264" y="487"/>
                </a:lnTo>
                <a:lnTo>
                  <a:pt x="266" y="489"/>
                </a:lnTo>
                <a:lnTo>
                  <a:pt x="264" y="489"/>
                </a:lnTo>
                <a:lnTo>
                  <a:pt x="262" y="493"/>
                </a:lnTo>
                <a:lnTo>
                  <a:pt x="262" y="495"/>
                </a:lnTo>
                <a:lnTo>
                  <a:pt x="266" y="497"/>
                </a:lnTo>
                <a:lnTo>
                  <a:pt x="266" y="497"/>
                </a:lnTo>
                <a:lnTo>
                  <a:pt x="270" y="499"/>
                </a:lnTo>
                <a:lnTo>
                  <a:pt x="274" y="495"/>
                </a:lnTo>
                <a:lnTo>
                  <a:pt x="277" y="495"/>
                </a:lnTo>
                <a:lnTo>
                  <a:pt x="281" y="497"/>
                </a:lnTo>
                <a:lnTo>
                  <a:pt x="285" y="497"/>
                </a:lnTo>
                <a:lnTo>
                  <a:pt x="285" y="497"/>
                </a:lnTo>
                <a:lnTo>
                  <a:pt x="287" y="499"/>
                </a:lnTo>
                <a:lnTo>
                  <a:pt x="287" y="501"/>
                </a:lnTo>
                <a:lnTo>
                  <a:pt x="281" y="503"/>
                </a:lnTo>
                <a:lnTo>
                  <a:pt x="279" y="503"/>
                </a:lnTo>
                <a:lnTo>
                  <a:pt x="274" y="501"/>
                </a:lnTo>
                <a:lnTo>
                  <a:pt x="272" y="499"/>
                </a:lnTo>
                <a:lnTo>
                  <a:pt x="270" y="499"/>
                </a:lnTo>
                <a:lnTo>
                  <a:pt x="266" y="501"/>
                </a:lnTo>
                <a:lnTo>
                  <a:pt x="262" y="499"/>
                </a:lnTo>
                <a:lnTo>
                  <a:pt x="260" y="495"/>
                </a:lnTo>
                <a:lnTo>
                  <a:pt x="260" y="493"/>
                </a:lnTo>
                <a:lnTo>
                  <a:pt x="260" y="493"/>
                </a:lnTo>
                <a:lnTo>
                  <a:pt x="258" y="489"/>
                </a:lnTo>
                <a:lnTo>
                  <a:pt x="256" y="489"/>
                </a:lnTo>
                <a:lnTo>
                  <a:pt x="254" y="489"/>
                </a:lnTo>
                <a:lnTo>
                  <a:pt x="251" y="491"/>
                </a:lnTo>
                <a:lnTo>
                  <a:pt x="254" y="493"/>
                </a:lnTo>
                <a:lnTo>
                  <a:pt x="254" y="495"/>
                </a:lnTo>
                <a:lnTo>
                  <a:pt x="256" y="495"/>
                </a:lnTo>
                <a:lnTo>
                  <a:pt x="258" y="495"/>
                </a:lnTo>
                <a:lnTo>
                  <a:pt x="262" y="499"/>
                </a:lnTo>
                <a:lnTo>
                  <a:pt x="262" y="501"/>
                </a:lnTo>
                <a:lnTo>
                  <a:pt x="264" y="503"/>
                </a:lnTo>
                <a:lnTo>
                  <a:pt x="268" y="501"/>
                </a:lnTo>
                <a:lnTo>
                  <a:pt x="274" y="503"/>
                </a:lnTo>
                <a:lnTo>
                  <a:pt x="274" y="505"/>
                </a:lnTo>
                <a:lnTo>
                  <a:pt x="274" y="508"/>
                </a:lnTo>
                <a:lnTo>
                  <a:pt x="274" y="505"/>
                </a:lnTo>
                <a:lnTo>
                  <a:pt x="272" y="505"/>
                </a:lnTo>
                <a:lnTo>
                  <a:pt x="270" y="505"/>
                </a:lnTo>
                <a:lnTo>
                  <a:pt x="268" y="505"/>
                </a:lnTo>
                <a:lnTo>
                  <a:pt x="268" y="505"/>
                </a:lnTo>
                <a:lnTo>
                  <a:pt x="264" y="510"/>
                </a:lnTo>
                <a:lnTo>
                  <a:pt x="262" y="510"/>
                </a:lnTo>
                <a:lnTo>
                  <a:pt x="258" y="510"/>
                </a:lnTo>
                <a:lnTo>
                  <a:pt x="251" y="510"/>
                </a:lnTo>
                <a:lnTo>
                  <a:pt x="249" y="510"/>
                </a:lnTo>
                <a:lnTo>
                  <a:pt x="247" y="510"/>
                </a:lnTo>
                <a:lnTo>
                  <a:pt x="243" y="510"/>
                </a:lnTo>
                <a:lnTo>
                  <a:pt x="237" y="510"/>
                </a:lnTo>
                <a:lnTo>
                  <a:pt x="230" y="505"/>
                </a:lnTo>
                <a:lnTo>
                  <a:pt x="233" y="505"/>
                </a:lnTo>
                <a:lnTo>
                  <a:pt x="233" y="505"/>
                </a:lnTo>
                <a:lnTo>
                  <a:pt x="233" y="503"/>
                </a:lnTo>
                <a:lnTo>
                  <a:pt x="235" y="499"/>
                </a:lnTo>
                <a:lnTo>
                  <a:pt x="235" y="499"/>
                </a:lnTo>
                <a:lnTo>
                  <a:pt x="235" y="499"/>
                </a:lnTo>
                <a:lnTo>
                  <a:pt x="233" y="497"/>
                </a:lnTo>
                <a:lnTo>
                  <a:pt x="235" y="497"/>
                </a:lnTo>
                <a:lnTo>
                  <a:pt x="237" y="497"/>
                </a:lnTo>
                <a:lnTo>
                  <a:pt x="237" y="497"/>
                </a:lnTo>
                <a:lnTo>
                  <a:pt x="230" y="497"/>
                </a:lnTo>
                <a:lnTo>
                  <a:pt x="224" y="497"/>
                </a:lnTo>
                <a:lnTo>
                  <a:pt x="222" y="499"/>
                </a:lnTo>
                <a:lnTo>
                  <a:pt x="216" y="501"/>
                </a:lnTo>
                <a:lnTo>
                  <a:pt x="214" y="501"/>
                </a:lnTo>
                <a:lnTo>
                  <a:pt x="212" y="501"/>
                </a:lnTo>
                <a:lnTo>
                  <a:pt x="205" y="503"/>
                </a:lnTo>
                <a:lnTo>
                  <a:pt x="205" y="505"/>
                </a:lnTo>
                <a:lnTo>
                  <a:pt x="205" y="505"/>
                </a:lnTo>
                <a:lnTo>
                  <a:pt x="210" y="508"/>
                </a:lnTo>
                <a:lnTo>
                  <a:pt x="210" y="508"/>
                </a:lnTo>
                <a:lnTo>
                  <a:pt x="207" y="508"/>
                </a:lnTo>
                <a:lnTo>
                  <a:pt x="207" y="510"/>
                </a:lnTo>
                <a:lnTo>
                  <a:pt x="203" y="510"/>
                </a:lnTo>
                <a:lnTo>
                  <a:pt x="201" y="508"/>
                </a:lnTo>
                <a:lnTo>
                  <a:pt x="199" y="508"/>
                </a:lnTo>
                <a:lnTo>
                  <a:pt x="197" y="508"/>
                </a:lnTo>
                <a:lnTo>
                  <a:pt x="195" y="510"/>
                </a:lnTo>
                <a:lnTo>
                  <a:pt x="193" y="510"/>
                </a:lnTo>
                <a:lnTo>
                  <a:pt x="191" y="512"/>
                </a:lnTo>
                <a:lnTo>
                  <a:pt x="189" y="514"/>
                </a:lnTo>
                <a:lnTo>
                  <a:pt x="186" y="514"/>
                </a:lnTo>
                <a:lnTo>
                  <a:pt x="182" y="516"/>
                </a:lnTo>
                <a:lnTo>
                  <a:pt x="180" y="518"/>
                </a:lnTo>
                <a:lnTo>
                  <a:pt x="176" y="520"/>
                </a:lnTo>
                <a:lnTo>
                  <a:pt x="174" y="518"/>
                </a:lnTo>
                <a:lnTo>
                  <a:pt x="174" y="518"/>
                </a:lnTo>
                <a:lnTo>
                  <a:pt x="174" y="518"/>
                </a:lnTo>
                <a:lnTo>
                  <a:pt x="172" y="520"/>
                </a:lnTo>
                <a:lnTo>
                  <a:pt x="174" y="520"/>
                </a:lnTo>
                <a:lnTo>
                  <a:pt x="174" y="522"/>
                </a:lnTo>
                <a:lnTo>
                  <a:pt x="182" y="524"/>
                </a:lnTo>
                <a:lnTo>
                  <a:pt x="193" y="526"/>
                </a:lnTo>
                <a:lnTo>
                  <a:pt x="195" y="526"/>
                </a:lnTo>
                <a:lnTo>
                  <a:pt x="199" y="528"/>
                </a:lnTo>
                <a:lnTo>
                  <a:pt x="201" y="528"/>
                </a:lnTo>
                <a:lnTo>
                  <a:pt x="201" y="528"/>
                </a:lnTo>
                <a:lnTo>
                  <a:pt x="199" y="528"/>
                </a:lnTo>
                <a:lnTo>
                  <a:pt x="197" y="528"/>
                </a:lnTo>
                <a:lnTo>
                  <a:pt x="195" y="531"/>
                </a:lnTo>
                <a:lnTo>
                  <a:pt x="193" y="533"/>
                </a:lnTo>
                <a:lnTo>
                  <a:pt x="191" y="533"/>
                </a:lnTo>
                <a:lnTo>
                  <a:pt x="191" y="531"/>
                </a:lnTo>
                <a:lnTo>
                  <a:pt x="189" y="531"/>
                </a:lnTo>
                <a:lnTo>
                  <a:pt x="191" y="533"/>
                </a:lnTo>
                <a:lnTo>
                  <a:pt x="195" y="537"/>
                </a:lnTo>
                <a:lnTo>
                  <a:pt x="197" y="537"/>
                </a:lnTo>
                <a:lnTo>
                  <a:pt x="197" y="539"/>
                </a:lnTo>
                <a:lnTo>
                  <a:pt x="195" y="539"/>
                </a:lnTo>
                <a:lnTo>
                  <a:pt x="195" y="541"/>
                </a:lnTo>
                <a:lnTo>
                  <a:pt x="199" y="543"/>
                </a:lnTo>
                <a:lnTo>
                  <a:pt x="201" y="545"/>
                </a:lnTo>
                <a:lnTo>
                  <a:pt x="212" y="547"/>
                </a:lnTo>
                <a:lnTo>
                  <a:pt x="216" y="547"/>
                </a:lnTo>
                <a:lnTo>
                  <a:pt x="218" y="547"/>
                </a:lnTo>
                <a:lnTo>
                  <a:pt x="218" y="547"/>
                </a:lnTo>
                <a:lnTo>
                  <a:pt x="220" y="547"/>
                </a:lnTo>
                <a:lnTo>
                  <a:pt x="220" y="547"/>
                </a:lnTo>
                <a:lnTo>
                  <a:pt x="220" y="545"/>
                </a:lnTo>
                <a:lnTo>
                  <a:pt x="222" y="545"/>
                </a:lnTo>
                <a:lnTo>
                  <a:pt x="222" y="547"/>
                </a:lnTo>
                <a:lnTo>
                  <a:pt x="228" y="545"/>
                </a:lnTo>
                <a:lnTo>
                  <a:pt x="237" y="545"/>
                </a:lnTo>
                <a:lnTo>
                  <a:pt x="239" y="545"/>
                </a:lnTo>
                <a:lnTo>
                  <a:pt x="243" y="547"/>
                </a:lnTo>
                <a:lnTo>
                  <a:pt x="245" y="549"/>
                </a:lnTo>
                <a:lnTo>
                  <a:pt x="245" y="547"/>
                </a:lnTo>
                <a:lnTo>
                  <a:pt x="245" y="545"/>
                </a:lnTo>
                <a:lnTo>
                  <a:pt x="243" y="545"/>
                </a:lnTo>
                <a:lnTo>
                  <a:pt x="243" y="545"/>
                </a:lnTo>
                <a:lnTo>
                  <a:pt x="241" y="545"/>
                </a:lnTo>
                <a:lnTo>
                  <a:pt x="243" y="543"/>
                </a:lnTo>
                <a:lnTo>
                  <a:pt x="247" y="547"/>
                </a:lnTo>
                <a:lnTo>
                  <a:pt x="249" y="549"/>
                </a:lnTo>
                <a:lnTo>
                  <a:pt x="251" y="549"/>
                </a:lnTo>
                <a:lnTo>
                  <a:pt x="251" y="547"/>
                </a:lnTo>
                <a:lnTo>
                  <a:pt x="256" y="543"/>
                </a:lnTo>
                <a:lnTo>
                  <a:pt x="258" y="543"/>
                </a:lnTo>
                <a:lnTo>
                  <a:pt x="262" y="541"/>
                </a:lnTo>
                <a:lnTo>
                  <a:pt x="264" y="539"/>
                </a:lnTo>
                <a:lnTo>
                  <a:pt x="266" y="539"/>
                </a:lnTo>
                <a:lnTo>
                  <a:pt x="268" y="539"/>
                </a:lnTo>
                <a:lnTo>
                  <a:pt x="272" y="537"/>
                </a:lnTo>
                <a:lnTo>
                  <a:pt x="272" y="537"/>
                </a:lnTo>
                <a:lnTo>
                  <a:pt x="274" y="537"/>
                </a:lnTo>
                <a:lnTo>
                  <a:pt x="277" y="539"/>
                </a:lnTo>
                <a:lnTo>
                  <a:pt x="277" y="539"/>
                </a:lnTo>
                <a:lnTo>
                  <a:pt x="277" y="541"/>
                </a:lnTo>
                <a:lnTo>
                  <a:pt x="279" y="543"/>
                </a:lnTo>
                <a:lnTo>
                  <a:pt x="277" y="543"/>
                </a:lnTo>
                <a:lnTo>
                  <a:pt x="277" y="545"/>
                </a:lnTo>
                <a:lnTo>
                  <a:pt x="274" y="545"/>
                </a:lnTo>
                <a:lnTo>
                  <a:pt x="272" y="547"/>
                </a:lnTo>
                <a:lnTo>
                  <a:pt x="270" y="545"/>
                </a:lnTo>
                <a:lnTo>
                  <a:pt x="268" y="547"/>
                </a:lnTo>
                <a:lnTo>
                  <a:pt x="270" y="547"/>
                </a:lnTo>
                <a:lnTo>
                  <a:pt x="272" y="549"/>
                </a:lnTo>
                <a:lnTo>
                  <a:pt x="274" y="552"/>
                </a:lnTo>
                <a:lnTo>
                  <a:pt x="277" y="558"/>
                </a:lnTo>
                <a:lnTo>
                  <a:pt x="277" y="560"/>
                </a:lnTo>
                <a:lnTo>
                  <a:pt x="279" y="562"/>
                </a:lnTo>
                <a:lnTo>
                  <a:pt x="279" y="564"/>
                </a:lnTo>
                <a:lnTo>
                  <a:pt x="277" y="566"/>
                </a:lnTo>
                <a:lnTo>
                  <a:pt x="274" y="568"/>
                </a:lnTo>
                <a:lnTo>
                  <a:pt x="272" y="570"/>
                </a:lnTo>
                <a:lnTo>
                  <a:pt x="268" y="570"/>
                </a:lnTo>
                <a:lnTo>
                  <a:pt x="262" y="570"/>
                </a:lnTo>
                <a:lnTo>
                  <a:pt x="260" y="570"/>
                </a:lnTo>
                <a:lnTo>
                  <a:pt x="260" y="568"/>
                </a:lnTo>
                <a:lnTo>
                  <a:pt x="258" y="568"/>
                </a:lnTo>
                <a:lnTo>
                  <a:pt x="258" y="568"/>
                </a:lnTo>
                <a:lnTo>
                  <a:pt x="256" y="570"/>
                </a:lnTo>
                <a:lnTo>
                  <a:pt x="251" y="575"/>
                </a:lnTo>
                <a:lnTo>
                  <a:pt x="249" y="577"/>
                </a:lnTo>
                <a:lnTo>
                  <a:pt x="247" y="579"/>
                </a:lnTo>
                <a:lnTo>
                  <a:pt x="245" y="579"/>
                </a:lnTo>
                <a:lnTo>
                  <a:pt x="243" y="581"/>
                </a:lnTo>
                <a:lnTo>
                  <a:pt x="241" y="581"/>
                </a:lnTo>
                <a:lnTo>
                  <a:pt x="241" y="579"/>
                </a:lnTo>
                <a:lnTo>
                  <a:pt x="239" y="579"/>
                </a:lnTo>
                <a:lnTo>
                  <a:pt x="237" y="579"/>
                </a:lnTo>
                <a:lnTo>
                  <a:pt x="235" y="581"/>
                </a:lnTo>
                <a:lnTo>
                  <a:pt x="235" y="581"/>
                </a:lnTo>
                <a:lnTo>
                  <a:pt x="237" y="579"/>
                </a:lnTo>
                <a:lnTo>
                  <a:pt x="237" y="579"/>
                </a:lnTo>
                <a:lnTo>
                  <a:pt x="237" y="579"/>
                </a:lnTo>
                <a:lnTo>
                  <a:pt x="237" y="579"/>
                </a:lnTo>
                <a:lnTo>
                  <a:pt x="235" y="577"/>
                </a:lnTo>
                <a:lnTo>
                  <a:pt x="233" y="575"/>
                </a:lnTo>
                <a:lnTo>
                  <a:pt x="230" y="575"/>
                </a:lnTo>
                <a:lnTo>
                  <a:pt x="226" y="577"/>
                </a:lnTo>
                <a:lnTo>
                  <a:pt x="224" y="577"/>
                </a:lnTo>
                <a:lnTo>
                  <a:pt x="224" y="579"/>
                </a:lnTo>
                <a:lnTo>
                  <a:pt x="226" y="579"/>
                </a:lnTo>
                <a:lnTo>
                  <a:pt x="226" y="581"/>
                </a:lnTo>
                <a:lnTo>
                  <a:pt x="226" y="581"/>
                </a:lnTo>
                <a:lnTo>
                  <a:pt x="222" y="581"/>
                </a:lnTo>
                <a:lnTo>
                  <a:pt x="220" y="581"/>
                </a:lnTo>
                <a:lnTo>
                  <a:pt x="220" y="583"/>
                </a:lnTo>
                <a:lnTo>
                  <a:pt x="220" y="585"/>
                </a:lnTo>
                <a:lnTo>
                  <a:pt x="220" y="587"/>
                </a:lnTo>
                <a:lnTo>
                  <a:pt x="220" y="589"/>
                </a:lnTo>
                <a:lnTo>
                  <a:pt x="222" y="587"/>
                </a:lnTo>
                <a:lnTo>
                  <a:pt x="224" y="587"/>
                </a:lnTo>
                <a:lnTo>
                  <a:pt x="224" y="587"/>
                </a:lnTo>
                <a:lnTo>
                  <a:pt x="222" y="589"/>
                </a:lnTo>
                <a:lnTo>
                  <a:pt x="220" y="589"/>
                </a:lnTo>
                <a:lnTo>
                  <a:pt x="220" y="591"/>
                </a:lnTo>
                <a:lnTo>
                  <a:pt x="220" y="591"/>
                </a:lnTo>
                <a:lnTo>
                  <a:pt x="220" y="593"/>
                </a:lnTo>
                <a:lnTo>
                  <a:pt x="218" y="591"/>
                </a:lnTo>
                <a:lnTo>
                  <a:pt x="218" y="591"/>
                </a:lnTo>
                <a:lnTo>
                  <a:pt x="216" y="591"/>
                </a:lnTo>
                <a:lnTo>
                  <a:pt x="214" y="593"/>
                </a:lnTo>
                <a:lnTo>
                  <a:pt x="212" y="596"/>
                </a:lnTo>
                <a:lnTo>
                  <a:pt x="207" y="602"/>
                </a:lnTo>
                <a:lnTo>
                  <a:pt x="207" y="604"/>
                </a:lnTo>
                <a:lnTo>
                  <a:pt x="207" y="604"/>
                </a:lnTo>
                <a:lnTo>
                  <a:pt x="207" y="604"/>
                </a:lnTo>
                <a:lnTo>
                  <a:pt x="207" y="606"/>
                </a:lnTo>
                <a:lnTo>
                  <a:pt x="205" y="606"/>
                </a:lnTo>
                <a:lnTo>
                  <a:pt x="203" y="606"/>
                </a:lnTo>
                <a:lnTo>
                  <a:pt x="201" y="608"/>
                </a:lnTo>
                <a:lnTo>
                  <a:pt x="203" y="608"/>
                </a:lnTo>
                <a:lnTo>
                  <a:pt x="205" y="610"/>
                </a:lnTo>
                <a:lnTo>
                  <a:pt x="205" y="610"/>
                </a:lnTo>
                <a:lnTo>
                  <a:pt x="201" y="610"/>
                </a:lnTo>
                <a:lnTo>
                  <a:pt x="201" y="610"/>
                </a:lnTo>
                <a:lnTo>
                  <a:pt x="201" y="610"/>
                </a:lnTo>
                <a:lnTo>
                  <a:pt x="201" y="612"/>
                </a:lnTo>
                <a:lnTo>
                  <a:pt x="201" y="612"/>
                </a:lnTo>
                <a:lnTo>
                  <a:pt x="201" y="614"/>
                </a:lnTo>
                <a:lnTo>
                  <a:pt x="203" y="612"/>
                </a:lnTo>
                <a:lnTo>
                  <a:pt x="205" y="614"/>
                </a:lnTo>
                <a:lnTo>
                  <a:pt x="205" y="614"/>
                </a:lnTo>
                <a:lnTo>
                  <a:pt x="203" y="617"/>
                </a:lnTo>
                <a:lnTo>
                  <a:pt x="205" y="619"/>
                </a:lnTo>
                <a:lnTo>
                  <a:pt x="207" y="619"/>
                </a:lnTo>
                <a:lnTo>
                  <a:pt x="207" y="621"/>
                </a:lnTo>
                <a:lnTo>
                  <a:pt x="210" y="623"/>
                </a:lnTo>
                <a:lnTo>
                  <a:pt x="210" y="623"/>
                </a:lnTo>
                <a:lnTo>
                  <a:pt x="212" y="623"/>
                </a:lnTo>
                <a:lnTo>
                  <a:pt x="212" y="621"/>
                </a:lnTo>
                <a:lnTo>
                  <a:pt x="212" y="621"/>
                </a:lnTo>
                <a:lnTo>
                  <a:pt x="212" y="619"/>
                </a:lnTo>
                <a:lnTo>
                  <a:pt x="214" y="619"/>
                </a:lnTo>
                <a:lnTo>
                  <a:pt x="214" y="619"/>
                </a:lnTo>
                <a:lnTo>
                  <a:pt x="214" y="621"/>
                </a:lnTo>
                <a:lnTo>
                  <a:pt x="212" y="621"/>
                </a:lnTo>
                <a:lnTo>
                  <a:pt x="214" y="621"/>
                </a:lnTo>
                <a:lnTo>
                  <a:pt x="214" y="623"/>
                </a:lnTo>
                <a:lnTo>
                  <a:pt x="216" y="621"/>
                </a:lnTo>
                <a:lnTo>
                  <a:pt x="216" y="621"/>
                </a:lnTo>
                <a:lnTo>
                  <a:pt x="216" y="623"/>
                </a:lnTo>
                <a:lnTo>
                  <a:pt x="216" y="623"/>
                </a:lnTo>
                <a:lnTo>
                  <a:pt x="218" y="623"/>
                </a:lnTo>
                <a:lnTo>
                  <a:pt x="220" y="623"/>
                </a:lnTo>
                <a:lnTo>
                  <a:pt x="220" y="623"/>
                </a:lnTo>
                <a:lnTo>
                  <a:pt x="218" y="625"/>
                </a:lnTo>
                <a:lnTo>
                  <a:pt x="214" y="625"/>
                </a:lnTo>
                <a:lnTo>
                  <a:pt x="216" y="627"/>
                </a:lnTo>
                <a:lnTo>
                  <a:pt x="216" y="627"/>
                </a:lnTo>
                <a:lnTo>
                  <a:pt x="220" y="627"/>
                </a:lnTo>
                <a:lnTo>
                  <a:pt x="226" y="627"/>
                </a:lnTo>
                <a:lnTo>
                  <a:pt x="233" y="629"/>
                </a:lnTo>
                <a:lnTo>
                  <a:pt x="235" y="625"/>
                </a:lnTo>
                <a:lnTo>
                  <a:pt x="237" y="627"/>
                </a:lnTo>
                <a:lnTo>
                  <a:pt x="237" y="627"/>
                </a:lnTo>
                <a:lnTo>
                  <a:pt x="237" y="627"/>
                </a:lnTo>
                <a:lnTo>
                  <a:pt x="235" y="627"/>
                </a:lnTo>
                <a:lnTo>
                  <a:pt x="233" y="629"/>
                </a:lnTo>
                <a:lnTo>
                  <a:pt x="237" y="629"/>
                </a:lnTo>
                <a:lnTo>
                  <a:pt x="239" y="629"/>
                </a:lnTo>
                <a:lnTo>
                  <a:pt x="241" y="631"/>
                </a:lnTo>
                <a:lnTo>
                  <a:pt x="239" y="633"/>
                </a:lnTo>
                <a:lnTo>
                  <a:pt x="235" y="633"/>
                </a:lnTo>
                <a:lnTo>
                  <a:pt x="235" y="633"/>
                </a:lnTo>
                <a:lnTo>
                  <a:pt x="233" y="631"/>
                </a:lnTo>
                <a:lnTo>
                  <a:pt x="233" y="631"/>
                </a:lnTo>
                <a:lnTo>
                  <a:pt x="233" y="631"/>
                </a:lnTo>
                <a:lnTo>
                  <a:pt x="230" y="631"/>
                </a:lnTo>
                <a:lnTo>
                  <a:pt x="226" y="633"/>
                </a:lnTo>
                <a:lnTo>
                  <a:pt x="226" y="633"/>
                </a:lnTo>
                <a:lnTo>
                  <a:pt x="226" y="633"/>
                </a:lnTo>
                <a:lnTo>
                  <a:pt x="228" y="631"/>
                </a:lnTo>
                <a:lnTo>
                  <a:pt x="226" y="631"/>
                </a:lnTo>
                <a:lnTo>
                  <a:pt x="226" y="629"/>
                </a:lnTo>
                <a:lnTo>
                  <a:pt x="224" y="629"/>
                </a:lnTo>
                <a:lnTo>
                  <a:pt x="222" y="627"/>
                </a:lnTo>
                <a:lnTo>
                  <a:pt x="220" y="627"/>
                </a:lnTo>
                <a:lnTo>
                  <a:pt x="218" y="627"/>
                </a:lnTo>
                <a:lnTo>
                  <a:pt x="218" y="631"/>
                </a:lnTo>
                <a:lnTo>
                  <a:pt x="212" y="635"/>
                </a:lnTo>
                <a:lnTo>
                  <a:pt x="214" y="635"/>
                </a:lnTo>
                <a:lnTo>
                  <a:pt x="216" y="635"/>
                </a:lnTo>
                <a:lnTo>
                  <a:pt x="218" y="635"/>
                </a:lnTo>
                <a:lnTo>
                  <a:pt x="216" y="637"/>
                </a:lnTo>
                <a:lnTo>
                  <a:pt x="216" y="637"/>
                </a:lnTo>
                <a:lnTo>
                  <a:pt x="218" y="640"/>
                </a:lnTo>
                <a:lnTo>
                  <a:pt x="220" y="640"/>
                </a:lnTo>
                <a:lnTo>
                  <a:pt x="222" y="640"/>
                </a:lnTo>
                <a:lnTo>
                  <a:pt x="224" y="644"/>
                </a:lnTo>
                <a:lnTo>
                  <a:pt x="230" y="648"/>
                </a:lnTo>
                <a:lnTo>
                  <a:pt x="230" y="648"/>
                </a:lnTo>
                <a:lnTo>
                  <a:pt x="230" y="650"/>
                </a:lnTo>
                <a:lnTo>
                  <a:pt x="233" y="650"/>
                </a:lnTo>
                <a:lnTo>
                  <a:pt x="237" y="650"/>
                </a:lnTo>
                <a:lnTo>
                  <a:pt x="243" y="650"/>
                </a:lnTo>
                <a:lnTo>
                  <a:pt x="247" y="648"/>
                </a:lnTo>
                <a:lnTo>
                  <a:pt x="249" y="648"/>
                </a:lnTo>
                <a:lnTo>
                  <a:pt x="254" y="648"/>
                </a:lnTo>
                <a:lnTo>
                  <a:pt x="254" y="646"/>
                </a:lnTo>
                <a:lnTo>
                  <a:pt x="254" y="644"/>
                </a:lnTo>
                <a:lnTo>
                  <a:pt x="254" y="642"/>
                </a:lnTo>
                <a:lnTo>
                  <a:pt x="254" y="642"/>
                </a:lnTo>
                <a:lnTo>
                  <a:pt x="251" y="642"/>
                </a:lnTo>
                <a:lnTo>
                  <a:pt x="251" y="640"/>
                </a:lnTo>
                <a:lnTo>
                  <a:pt x="254" y="637"/>
                </a:lnTo>
                <a:lnTo>
                  <a:pt x="258" y="633"/>
                </a:lnTo>
                <a:lnTo>
                  <a:pt x="258" y="633"/>
                </a:lnTo>
                <a:lnTo>
                  <a:pt x="260" y="631"/>
                </a:lnTo>
                <a:lnTo>
                  <a:pt x="260" y="631"/>
                </a:lnTo>
                <a:lnTo>
                  <a:pt x="262" y="631"/>
                </a:lnTo>
                <a:lnTo>
                  <a:pt x="262" y="631"/>
                </a:lnTo>
                <a:lnTo>
                  <a:pt x="258" y="633"/>
                </a:lnTo>
                <a:lnTo>
                  <a:pt x="256" y="637"/>
                </a:lnTo>
                <a:lnTo>
                  <a:pt x="256" y="642"/>
                </a:lnTo>
                <a:lnTo>
                  <a:pt x="258" y="644"/>
                </a:lnTo>
                <a:lnTo>
                  <a:pt x="260" y="648"/>
                </a:lnTo>
                <a:lnTo>
                  <a:pt x="262" y="652"/>
                </a:lnTo>
                <a:lnTo>
                  <a:pt x="264" y="656"/>
                </a:lnTo>
                <a:lnTo>
                  <a:pt x="264" y="656"/>
                </a:lnTo>
                <a:lnTo>
                  <a:pt x="262" y="658"/>
                </a:lnTo>
                <a:lnTo>
                  <a:pt x="262" y="661"/>
                </a:lnTo>
                <a:lnTo>
                  <a:pt x="260" y="663"/>
                </a:lnTo>
                <a:lnTo>
                  <a:pt x="262" y="665"/>
                </a:lnTo>
                <a:lnTo>
                  <a:pt x="262" y="667"/>
                </a:lnTo>
                <a:lnTo>
                  <a:pt x="264" y="667"/>
                </a:lnTo>
                <a:lnTo>
                  <a:pt x="266" y="667"/>
                </a:lnTo>
                <a:lnTo>
                  <a:pt x="264" y="667"/>
                </a:lnTo>
                <a:lnTo>
                  <a:pt x="264" y="669"/>
                </a:lnTo>
                <a:lnTo>
                  <a:pt x="264" y="671"/>
                </a:lnTo>
                <a:lnTo>
                  <a:pt x="264" y="673"/>
                </a:lnTo>
                <a:lnTo>
                  <a:pt x="262" y="673"/>
                </a:lnTo>
                <a:lnTo>
                  <a:pt x="260" y="675"/>
                </a:lnTo>
                <a:lnTo>
                  <a:pt x="258" y="675"/>
                </a:lnTo>
                <a:lnTo>
                  <a:pt x="264" y="677"/>
                </a:lnTo>
                <a:lnTo>
                  <a:pt x="270" y="675"/>
                </a:lnTo>
                <a:lnTo>
                  <a:pt x="270" y="673"/>
                </a:lnTo>
                <a:lnTo>
                  <a:pt x="270" y="673"/>
                </a:lnTo>
                <a:lnTo>
                  <a:pt x="272" y="673"/>
                </a:lnTo>
                <a:lnTo>
                  <a:pt x="272" y="673"/>
                </a:lnTo>
                <a:lnTo>
                  <a:pt x="277" y="671"/>
                </a:lnTo>
                <a:lnTo>
                  <a:pt x="279" y="671"/>
                </a:lnTo>
                <a:lnTo>
                  <a:pt x="281" y="669"/>
                </a:lnTo>
                <a:lnTo>
                  <a:pt x="283" y="669"/>
                </a:lnTo>
                <a:lnTo>
                  <a:pt x="285" y="667"/>
                </a:lnTo>
                <a:lnTo>
                  <a:pt x="285" y="669"/>
                </a:lnTo>
                <a:lnTo>
                  <a:pt x="287" y="671"/>
                </a:lnTo>
                <a:lnTo>
                  <a:pt x="291" y="671"/>
                </a:lnTo>
                <a:lnTo>
                  <a:pt x="291" y="671"/>
                </a:lnTo>
                <a:lnTo>
                  <a:pt x="293" y="671"/>
                </a:lnTo>
                <a:lnTo>
                  <a:pt x="295" y="671"/>
                </a:lnTo>
                <a:lnTo>
                  <a:pt x="298" y="673"/>
                </a:lnTo>
                <a:lnTo>
                  <a:pt x="300" y="673"/>
                </a:lnTo>
                <a:lnTo>
                  <a:pt x="304" y="679"/>
                </a:lnTo>
                <a:lnTo>
                  <a:pt x="306" y="682"/>
                </a:lnTo>
                <a:lnTo>
                  <a:pt x="308" y="679"/>
                </a:lnTo>
                <a:lnTo>
                  <a:pt x="308" y="677"/>
                </a:lnTo>
                <a:lnTo>
                  <a:pt x="306" y="673"/>
                </a:lnTo>
                <a:lnTo>
                  <a:pt x="306" y="673"/>
                </a:lnTo>
                <a:lnTo>
                  <a:pt x="308" y="671"/>
                </a:lnTo>
                <a:lnTo>
                  <a:pt x="308" y="669"/>
                </a:lnTo>
                <a:lnTo>
                  <a:pt x="308" y="669"/>
                </a:lnTo>
                <a:lnTo>
                  <a:pt x="308" y="669"/>
                </a:lnTo>
                <a:lnTo>
                  <a:pt x="310" y="669"/>
                </a:lnTo>
                <a:lnTo>
                  <a:pt x="312" y="667"/>
                </a:lnTo>
                <a:lnTo>
                  <a:pt x="312" y="667"/>
                </a:lnTo>
                <a:lnTo>
                  <a:pt x="316" y="667"/>
                </a:lnTo>
                <a:lnTo>
                  <a:pt x="318" y="669"/>
                </a:lnTo>
                <a:lnTo>
                  <a:pt x="316" y="669"/>
                </a:lnTo>
                <a:lnTo>
                  <a:pt x="314" y="669"/>
                </a:lnTo>
                <a:lnTo>
                  <a:pt x="312" y="669"/>
                </a:lnTo>
                <a:lnTo>
                  <a:pt x="312" y="669"/>
                </a:lnTo>
                <a:lnTo>
                  <a:pt x="312" y="671"/>
                </a:lnTo>
                <a:lnTo>
                  <a:pt x="312" y="673"/>
                </a:lnTo>
                <a:lnTo>
                  <a:pt x="312" y="673"/>
                </a:lnTo>
                <a:lnTo>
                  <a:pt x="314" y="675"/>
                </a:lnTo>
                <a:lnTo>
                  <a:pt x="316" y="675"/>
                </a:lnTo>
                <a:lnTo>
                  <a:pt x="318" y="675"/>
                </a:lnTo>
                <a:lnTo>
                  <a:pt x="323" y="673"/>
                </a:lnTo>
                <a:lnTo>
                  <a:pt x="331" y="671"/>
                </a:lnTo>
                <a:lnTo>
                  <a:pt x="333" y="669"/>
                </a:lnTo>
                <a:lnTo>
                  <a:pt x="335" y="665"/>
                </a:lnTo>
                <a:lnTo>
                  <a:pt x="335" y="669"/>
                </a:lnTo>
                <a:lnTo>
                  <a:pt x="333" y="673"/>
                </a:lnTo>
                <a:lnTo>
                  <a:pt x="333" y="673"/>
                </a:lnTo>
                <a:lnTo>
                  <a:pt x="333" y="673"/>
                </a:lnTo>
                <a:lnTo>
                  <a:pt x="329" y="675"/>
                </a:lnTo>
                <a:lnTo>
                  <a:pt x="327" y="679"/>
                </a:lnTo>
                <a:lnTo>
                  <a:pt x="325" y="679"/>
                </a:lnTo>
                <a:lnTo>
                  <a:pt x="325" y="682"/>
                </a:lnTo>
                <a:lnTo>
                  <a:pt x="327" y="684"/>
                </a:lnTo>
                <a:lnTo>
                  <a:pt x="327" y="684"/>
                </a:lnTo>
                <a:lnTo>
                  <a:pt x="329" y="684"/>
                </a:lnTo>
                <a:lnTo>
                  <a:pt x="331" y="686"/>
                </a:lnTo>
                <a:lnTo>
                  <a:pt x="327" y="686"/>
                </a:lnTo>
                <a:lnTo>
                  <a:pt x="325" y="686"/>
                </a:lnTo>
                <a:lnTo>
                  <a:pt x="325" y="688"/>
                </a:lnTo>
                <a:lnTo>
                  <a:pt x="325" y="692"/>
                </a:lnTo>
                <a:lnTo>
                  <a:pt x="323" y="694"/>
                </a:lnTo>
                <a:lnTo>
                  <a:pt x="323" y="696"/>
                </a:lnTo>
                <a:lnTo>
                  <a:pt x="323" y="696"/>
                </a:lnTo>
                <a:lnTo>
                  <a:pt x="325" y="698"/>
                </a:lnTo>
                <a:lnTo>
                  <a:pt x="325" y="698"/>
                </a:lnTo>
                <a:lnTo>
                  <a:pt x="325" y="698"/>
                </a:lnTo>
                <a:lnTo>
                  <a:pt x="327" y="698"/>
                </a:lnTo>
                <a:lnTo>
                  <a:pt x="327" y="698"/>
                </a:lnTo>
                <a:lnTo>
                  <a:pt x="325" y="700"/>
                </a:lnTo>
                <a:lnTo>
                  <a:pt x="325" y="700"/>
                </a:lnTo>
                <a:lnTo>
                  <a:pt x="323" y="698"/>
                </a:lnTo>
                <a:lnTo>
                  <a:pt x="323" y="698"/>
                </a:lnTo>
                <a:lnTo>
                  <a:pt x="323" y="698"/>
                </a:lnTo>
                <a:lnTo>
                  <a:pt x="321" y="698"/>
                </a:lnTo>
                <a:lnTo>
                  <a:pt x="321" y="698"/>
                </a:lnTo>
                <a:lnTo>
                  <a:pt x="318" y="700"/>
                </a:lnTo>
                <a:lnTo>
                  <a:pt x="316" y="702"/>
                </a:lnTo>
                <a:lnTo>
                  <a:pt x="316" y="702"/>
                </a:lnTo>
                <a:lnTo>
                  <a:pt x="314" y="705"/>
                </a:lnTo>
                <a:lnTo>
                  <a:pt x="312" y="707"/>
                </a:lnTo>
                <a:lnTo>
                  <a:pt x="310" y="707"/>
                </a:lnTo>
                <a:lnTo>
                  <a:pt x="310" y="709"/>
                </a:lnTo>
                <a:lnTo>
                  <a:pt x="308" y="709"/>
                </a:lnTo>
                <a:lnTo>
                  <a:pt x="308" y="711"/>
                </a:lnTo>
                <a:lnTo>
                  <a:pt x="308" y="713"/>
                </a:lnTo>
                <a:lnTo>
                  <a:pt x="310" y="713"/>
                </a:lnTo>
                <a:lnTo>
                  <a:pt x="308" y="713"/>
                </a:lnTo>
                <a:lnTo>
                  <a:pt x="308" y="715"/>
                </a:lnTo>
                <a:lnTo>
                  <a:pt x="308" y="713"/>
                </a:lnTo>
                <a:lnTo>
                  <a:pt x="306" y="713"/>
                </a:lnTo>
                <a:lnTo>
                  <a:pt x="306" y="713"/>
                </a:lnTo>
                <a:lnTo>
                  <a:pt x="306" y="713"/>
                </a:lnTo>
                <a:lnTo>
                  <a:pt x="304" y="713"/>
                </a:lnTo>
                <a:lnTo>
                  <a:pt x="302" y="715"/>
                </a:lnTo>
                <a:lnTo>
                  <a:pt x="300" y="717"/>
                </a:lnTo>
                <a:lnTo>
                  <a:pt x="293" y="719"/>
                </a:lnTo>
                <a:lnTo>
                  <a:pt x="289" y="721"/>
                </a:lnTo>
                <a:lnTo>
                  <a:pt x="287" y="721"/>
                </a:lnTo>
                <a:lnTo>
                  <a:pt x="285" y="723"/>
                </a:lnTo>
                <a:lnTo>
                  <a:pt x="285" y="726"/>
                </a:lnTo>
                <a:lnTo>
                  <a:pt x="283" y="728"/>
                </a:lnTo>
                <a:lnTo>
                  <a:pt x="283" y="730"/>
                </a:lnTo>
                <a:lnTo>
                  <a:pt x="283" y="730"/>
                </a:lnTo>
                <a:lnTo>
                  <a:pt x="283" y="732"/>
                </a:lnTo>
                <a:lnTo>
                  <a:pt x="283" y="732"/>
                </a:lnTo>
                <a:lnTo>
                  <a:pt x="285" y="732"/>
                </a:lnTo>
                <a:lnTo>
                  <a:pt x="285" y="734"/>
                </a:lnTo>
                <a:lnTo>
                  <a:pt x="285" y="734"/>
                </a:lnTo>
                <a:lnTo>
                  <a:pt x="285" y="734"/>
                </a:lnTo>
                <a:lnTo>
                  <a:pt x="283" y="734"/>
                </a:lnTo>
                <a:lnTo>
                  <a:pt x="283" y="734"/>
                </a:lnTo>
                <a:lnTo>
                  <a:pt x="283" y="734"/>
                </a:lnTo>
                <a:lnTo>
                  <a:pt x="281" y="732"/>
                </a:lnTo>
                <a:lnTo>
                  <a:pt x="279" y="732"/>
                </a:lnTo>
                <a:lnTo>
                  <a:pt x="279" y="734"/>
                </a:lnTo>
                <a:lnTo>
                  <a:pt x="279" y="734"/>
                </a:lnTo>
                <a:lnTo>
                  <a:pt x="279" y="736"/>
                </a:lnTo>
                <a:lnTo>
                  <a:pt x="279" y="736"/>
                </a:lnTo>
                <a:lnTo>
                  <a:pt x="277" y="734"/>
                </a:lnTo>
                <a:lnTo>
                  <a:pt x="274" y="732"/>
                </a:lnTo>
                <a:lnTo>
                  <a:pt x="274" y="732"/>
                </a:lnTo>
                <a:lnTo>
                  <a:pt x="277" y="732"/>
                </a:lnTo>
                <a:lnTo>
                  <a:pt x="277" y="730"/>
                </a:lnTo>
                <a:lnTo>
                  <a:pt x="277" y="730"/>
                </a:lnTo>
                <a:lnTo>
                  <a:pt x="277" y="730"/>
                </a:lnTo>
                <a:lnTo>
                  <a:pt x="272" y="732"/>
                </a:lnTo>
                <a:lnTo>
                  <a:pt x="272" y="732"/>
                </a:lnTo>
                <a:lnTo>
                  <a:pt x="272" y="730"/>
                </a:lnTo>
                <a:lnTo>
                  <a:pt x="272" y="730"/>
                </a:lnTo>
                <a:lnTo>
                  <a:pt x="272" y="730"/>
                </a:lnTo>
                <a:lnTo>
                  <a:pt x="266" y="732"/>
                </a:lnTo>
                <a:lnTo>
                  <a:pt x="262" y="734"/>
                </a:lnTo>
                <a:lnTo>
                  <a:pt x="258" y="736"/>
                </a:lnTo>
                <a:lnTo>
                  <a:pt x="256" y="738"/>
                </a:lnTo>
                <a:lnTo>
                  <a:pt x="254" y="740"/>
                </a:lnTo>
                <a:lnTo>
                  <a:pt x="251" y="742"/>
                </a:lnTo>
                <a:lnTo>
                  <a:pt x="249" y="744"/>
                </a:lnTo>
                <a:lnTo>
                  <a:pt x="249" y="744"/>
                </a:lnTo>
                <a:lnTo>
                  <a:pt x="247" y="747"/>
                </a:lnTo>
                <a:lnTo>
                  <a:pt x="247" y="747"/>
                </a:lnTo>
                <a:lnTo>
                  <a:pt x="247" y="747"/>
                </a:lnTo>
                <a:lnTo>
                  <a:pt x="245" y="747"/>
                </a:lnTo>
                <a:lnTo>
                  <a:pt x="245" y="747"/>
                </a:lnTo>
                <a:lnTo>
                  <a:pt x="245" y="747"/>
                </a:lnTo>
                <a:lnTo>
                  <a:pt x="243" y="749"/>
                </a:lnTo>
                <a:lnTo>
                  <a:pt x="241" y="749"/>
                </a:lnTo>
                <a:lnTo>
                  <a:pt x="241" y="749"/>
                </a:lnTo>
                <a:lnTo>
                  <a:pt x="243" y="751"/>
                </a:lnTo>
                <a:lnTo>
                  <a:pt x="241" y="751"/>
                </a:lnTo>
                <a:lnTo>
                  <a:pt x="241" y="753"/>
                </a:lnTo>
                <a:lnTo>
                  <a:pt x="241" y="753"/>
                </a:lnTo>
                <a:lnTo>
                  <a:pt x="243" y="753"/>
                </a:lnTo>
                <a:lnTo>
                  <a:pt x="243" y="753"/>
                </a:lnTo>
                <a:lnTo>
                  <a:pt x="245" y="753"/>
                </a:lnTo>
                <a:lnTo>
                  <a:pt x="245" y="751"/>
                </a:lnTo>
                <a:lnTo>
                  <a:pt x="245" y="749"/>
                </a:lnTo>
                <a:lnTo>
                  <a:pt x="245" y="749"/>
                </a:lnTo>
                <a:lnTo>
                  <a:pt x="247" y="749"/>
                </a:lnTo>
                <a:lnTo>
                  <a:pt x="247" y="751"/>
                </a:lnTo>
                <a:lnTo>
                  <a:pt x="249" y="751"/>
                </a:lnTo>
                <a:lnTo>
                  <a:pt x="251" y="751"/>
                </a:lnTo>
                <a:lnTo>
                  <a:pt x="251" y="749"/>
                </a:lnTo>
                <a:lnTo>
                  <a:pt x="251" y="749"/>
                </a:lnTo>
                <a:lnTo>
                  <a:pt x="251" y="747"/>
                </a:lnTo>
                <a:lnTo>
                  <a:pt x="251" y="744"/>
                </a:lnTo>
                <a:lnTo>
                  <a:pt x="254" y="744"/>
                </a:lnTo>
                <a:lnTo>
                  <a:pt x="254" y="747"/>
                </a:lnTo>
                <a:lnTo>
                  <a:pt x="256" y="747"/>
                </a:lnTo>
                <a:lnTo>
                  <a:pt x="256" y="749"/>
                </a:lnTo>
                <a:lnTo>
                  <a:pt x="254" y="749"/>
                </a:lnTo>
                <a:lnTo>
                  <a:pt x="254" y="749"/>
                </a:lnTo>
                <a:lnTo>
                  <a:pt x="254" y="749"/>
                </a:lnTo>
                <a:lnTo>
                  <a:pt x="256" y="749"/>
                </a:lnTo>
                <a:lnTo>
                  <a:pt x="256" y="749"/>
                </a:lnTo>
                <a:lnTo>
                  <a:pt x="258" y="749"/>
                </a:lnTo>
                <a:lnTo>
                  <a:pt x="258" y="749"/>
                </a:lnTo>
                <a:lnTo>
                  <a:pt x="258" y="747"/>
                </a:lnTo>
                <a:lnTo>
                  <a:pt x="260" y="747"/>
                </a:lnTo>
                <a:lnTo>
                  <a:pt x="262" y="747"/>
                </a:lnTo>
                <a:lnTo>
                  <a:pt x="264" y="742"/>
                </a:lnTo>
                <a:lnTo>
                  <a:pt x="264" y="742"/>
                </a:lnTo>
                <a:lnTo>
                  <a:pt x="266" y="740"/>
                </a:lnTo>
                <a:lnTo>
                  <a:pt x="266" y="738"/>
                </a:lnTo>
                <a:lnTo>
                  <a:pt x="266" y="738"/>
                </a:lnTo>
                <a:lnTo>
                  <a:pt x="268" y="738"/>
                </a:lnTo>
                <a:lnTo>
                  <a:pt x="268" y="738"/>
                </a:lnTo>
                <a:lnTo>
                  <a:pt x="270" y="738"/>
                </a:lnTo>
                <a:lnTo>
                  <a:pt x="272" y="738"/>
                </a:lnTo>
                <a:lnTo>
                  <a:pt x="272" y="738"/>
                </a:lnTo>
                <a:lnTo>
                  <a:pt x="272" y="740"/>
                </a:lnTo>
                <a:lnTo>
                  <a:pt x="270" y="738"/>
                </a:lnTo>
                <a:lnTo>
                  <a:pt x="270" y="738"/>
                </a:lnTo>
                <a:lnTo>
                  <a:pt x="270" y="740"/>
                </a:lnTo>
                <a:lnTo>
                  <a:pt x="268" y="740"/>
                </a:lnTo>
                <a:lnTo>
                  <a:pt x="268" y="740"/>
                </a:lnTo>
                <a:lnTo>
                  <a:pt x="268" y="742"/>
                </a:lnTo>
                <a:lnTo>
                  <a:pt x="268" y="742"/>
                </a:lnTo>
                <a:lnTo>
                  <a:pt x="270" y="742"/>
                </a:lnTo>
                <a:lnTo>
                  <a:pt x="272" y="742"/>
                </a:lnTo>
                <a:lnTo>
                  <a:pt x="274" y="742"/>
                </a:lnTo>
                <a:lnTo>
                  <a:pt x="274" y="742"/>
                </a:lnTo>
                <a:lnTo>
                  <a:pt x="277" y="740"/>
                </a:lnTo>
                <a:lnTo>
                  <a:pt x="277" y="740"/>
                </a:lnTo>
                <a:lnTo>
                  <a:pt x="279" y="740"/>
                </a:lnTo>
                <a:lnTo>
                  <a:pt x="279" y="740"/>
                </a:lnTo>
                <a:lnTo>
                  <a:pt x="281" y="740"/>
                </a:lnTo>
                <a:lnTo>
                  <a:pt x="281" y="738"/>
                </a:lnTo>
                <a:lnTo>
                  <a:pt x="281" y="740"/>
                </a:lnTo>
                <a:lnTo>
                  <a:pt x="283" y="740"/>
                </a:lnTo>
                <a:lnTo>
                  <a:pt x="283" y="738"/>
                </a:lnTo>
                <a:lnTo>
                  <a:pt x="283" y="738"/>
                </a:lnTo>
                <a:lnTo>
                  <a:pt x="285" y="738"/>
                </a:lnTo>
                <a:lnTo>
                  <a:pt x="287" y="736"/>
                </a:lnTo>
                <a:lnTo>
                  <a:pt x="289" y="734"/>
                </a:lnTo>
                <a:lnTo>
                  <a:pt x="291" y="734"/>
                </a:lnTo>
                <a:lnTo>
                  <a:pt x="291" y="734"/>
                </a:lnTo>
                <a:lnTo>
                  <a:pt x="291" y="734"/>
                </a:lnTo>
                <a:lnTo>
                  <a:pt x="293" y="734"/>
                </a:lnTo>
                <a:lnTo>
                  <a:pt x="293" y="734"/>
                </a:lnTo>
                <a:lnTo>
                  <a:pt x="293" y="734"/>
                </a:lnTo>
                <a:lnTo>
                  <a:pt x="295" y="734"/>
                </a:lnTo>
                <a:lnTo>
                  <a:pt x="295" y="734"/>
                </a:lnTo>
                <a:lnTo>
                  <a:pt x="295" y="738"/>
                </a:lnTo>
                <a:lnTo>
                  <a:pt x="295" y="738"/>
                </a:lnTo>
                <a:lnTo>
                  <a:pt x="295" y="738"/>
                </a:lnTo>
                <a:lnTo>
                  <a:pt x="295" y="736"/>
                </a:lnTo>
                <a:lnTo>
                  <a:pt x="295" y="736"/>
                </a:lnTo>
                <a:lnTo>
                  <a:pt x="298" y="734"/>
                </a:lnTo>
                <a:lnTo>
                  <a:pt x="298" y="734"/>
                </a:lnTo>
                <a:lnTo>
                  <a:pt x="308" y="730"/>
                </a:lnTo>
                <a:lnTo>
                  <a:pt x="308" y="730"/>
                </a:lnTo>
                <a:lnTo>
                  <a:pt x="310" y="728"/>
                </a:lnTo>
                <a:lnTo>
                  <a:pt x="310" y="726"/>
                </a:lnTo>
                <a:lnTo>
                  <a:pt x="310" y="726"/>
                </a:lnTo>
                <a:lnTo>
                  <a:pt x="310" y="728"/>
                </a:lnTo>
                <a:lnTo>
                  <a:pt x="310" y="728"/>
                </a:lnTo>
                <a:lnTo>
                  <a:pt x="312" y="730"/>
                </a:lnTo>
                <a:lnTo>
                  <a:pt x="312" y="728"/>
                </a:lnTo>
                <a:lnTo>
                  <a:pt x="312" y="728"/>
                </a:lnTo>
                <a:lnTo>
                  <a:pt x="314" y="726"/>
                </a:lnTo>
                <a:lnTo>
                  <a:pt x="314" y="726"/>
                </a:lnTo>
                <a:lnTo>
                  <a:pt x="314" y="726"/>
                </a:lnTo>
                <a:lnTo>
                  <a:pt x="314" y="723"/>
                </a:lnTo>
                <a:lnTo>
                  <a:pt x="312" y="723"/>
                </a:lnTo>
                <a:lnTo>
                  <a:pt x="312" y="723"/>
                </a:lnTo>
                <a:lnTo>
                  <a:pt x="310" y="723"/>
                </a:lnTo>
                <a:lnTo>
                  <a:pt x="310" y="723"/>
                </a:lnTo>
                <a:lnTo>
                  <a:pt x="310" y="723"/>
                </a:lnTo>
                <a:lnTo>
                  <a:pt x="312" y="721"/>
                </a:lnTo>
                <a:lnTo>
                  <a:pt x="314" y="721"/>
                </a:lnTo>
                <a:lnTo>
                  <a:pt x="316" y="721"/>
                </a:lnTo>
                <a:lnTo>
                  <a:pt x="316" y="719"/>
                </a:lnTo>
                <a:lnTo>
                  <a:pt x="318" y="719"/>
                </a:lnTo>
                <a:lnTo>
                  <a:pt x="318" y="719"/>
                </a:lnTo>
                <a:lnTo>
                  <a:pt x="321" y="719"/>
                </a:lnTo>
                <a:lnTo>
                  <a:pt x="321" y="719"/>
                </a:lnTo>
                <a:lnTo>
                  <a:pt x="318" y="719"/>
                </a:lnTo>
                <a:lnTo>
                  <a:pt x="318" y="719"/>
                </a:lnTo>
                <a:lnTo>
                  <a:pt x="318" y="717"/>
                </a:lnTo>
                <a:lnTo>
                  <a:pt x="321" y="717"/>
                </a:lnTo>
                <a:lnTo>
                  <a:pt x="323" y="717"/>
                </a:lnTo>
                <a:lnTo>
                  <a:pt x="323" y="717"/>
                </a:lnTo>
                <a:lnTo>
                  <a:pt x="325" y="717"/>
                </a:lnTo>
                <a:lnTo>
                  <a:pt x="325" y="717"/>
                </a:lnTo>
                <a:lnTo>
                  <a:pt x="325" y="717"/>
                </a:lnTo>
                <a:lnTo>
                  <a:pt x="327" y="715"/>
                </a:lnTo>
                <a:lnTo>
                  <a:pt x="327" y="715"/>
                </a:lnTo>
                <a:lnTo>
                  <a:pt x="327" y="713"/>
                </a:lnTo>
                <a:lnTo>
                  <a:pt x="329" y="713"/>
                </a:lnTo>
                <a:lnTo>
                  <a:pt x="329" y="713"/>
                </a:lnTo>
                <a:lnTo>
                  <a:pt x="331" y="713"/>
                </a:lnTo>
                <a:lnTo>
                  <a:pt x="331" y="713"/>
                </a:lnTo>
                <a:lnTo>
                  <a:pt x="333" y="713"/>
                </a:lnTo>
                <a:lnTo>
                  <a:pt x="333" y="711"/>
                </a:lnTo>
                <a:lnTo>
                  <a:pt x="335" y="711"/>
                </a:lnTo>
                <a:lnTo>
                  <a:pt x="335" y="711"/>
                </a:lnTo>
                <a:lnTo>
                  <a:pt x="335" y="711"/>
                </a:lnTo>
                <a:lnTo>
                  <a:pt x="337" y="709"/>
                </a:lnTo>
                <a:lnTo>
                  <a:pt x="337" y="709"/>
                </a:lnTo>
                <a:lnTo>
                  <a:pt x="339" y="709"/>
                </a:lnTo>
                <a:lnTo>
                  <a:pt x="339" y="709"/>
                </a:lnTo>
                <a:lnTo>
                  <a:pt x="339" y="709"/>
                </a:lnTo>
                <a:lnTo>
                  <a:pt x="342" y="707"/>
                </a:lnTo>
                <a:lnTo>
                  <a:pt x="342" y="705"/>
                </a:lnTo>
                <a:lnTo>
                  <a:pt x="342" y="705"/>
                </a:lnTo>
                <a:lnTo>
                  <a:pt x="342" y="705"/>
                </a:lnTo>
                <a:lnTo>
                  <a:pt x="342" y="702"/>
                </a:lnTo>
                <a:lnTo>
                  <a:pt x="342" y="702"/>
                </a:lnTo>
                <a:lnTo>
                  <a:pt x="342" y="702"/>
                </a:lnTo>
                <a:lnTo>
                  <a:pt x="344" y="700"/>
                </a:lnTo>
                <a:lnTo>
                  <a:pt x="346" y="700"/>
                </a:lnTo>
                <a:lnTo>
                  <a:pt x="346" y="700"/>
                </a:lnTo>
                <a:lnTo>
                  <a:pt x="348" y="700"/>
                </a:lnTo>
                <a:lnTo>
                  <a:pt x="348" y="698"/>
                </a:lnTo>
                <a:lnTo>
                  <a:pt x="348" y="698"/>
                </a:lnTo>
                <a:lnTo>
                  <a:pt x="350" y="698"/>
                </a:lnTo>
                <a:lnTo>
                  <a:pt x="350" y="698"/>
                </a:lnTo>
                <a:lnTo>
                  <a:pt x="352" y="696"/>
                </a:lnTo>
                <a:lnTo>
                  <a:pt x="354" y="696"/>
                </a:lnTo>
                <a:lnTo>
                  <a:pt x="354" y="696"/>
                </a:lnTo>
                <a:lnTo>
                  <a:pt x="354" y="694"/>
                </a:lnTo>
                <a:lnTo>
                  <a:pt x="354" y="694"/>
                </a:lnTo>
                <a:lnTo>
                  <a:pt x="356" y="694"/>
                </a:lnTo>
                <a:lnTo>
                  <a:pt x="358" y="694"/>
                </a:lnTo>
                <a:lnTo>
                  <a:pt x="360" y="692"/>
                </a:lnTo>
                <a:lnTo>
                  <a:pt x="360" y="690"/>
                </a:lnTo>
                <a:lnTo>
                  <a:pt x="362" y="688"/>
                </a:lnTo>
                <a:lnTo>
                  <a:pt x="369" y="688"/>
                </a:lnTo>
                <a:lnTo>
                  <a:pt x="369" y="688"/>
                </a:lnTo>
                <a:lnTo>
                  <a:pt x="369" y="686"/>
                </a:lnTo>
                <a:lnTo>
                  <a:pt x="371" y="686"/>
                </a:lnTo>
                <a:lnTo>
                  <a:pt x="373" y="686"/>
                </a:lnTo>
                <a:lnTo>
                  <a:pt x="373" y="686"/>
                </a:lnTo>
                <a:lnTo>
                  <a:pt x="373" y="684"/>
                </a:lnTo>
                <a:lnTo>
                  <a:pt x="373" y="684"/>
                </a:lnTo>
                <a:lnTo>
                  <a:pt x="373" y="684"/>
                </a:lnTo>
                <a:lnTo>
                  <a:pt x="373" y="684"/>
                </a:lnTo>
                <a:lnTo>
                  <a:pt x="375" y="682"/>
                </a:lnTo>
                <a:lnTo>
                  <a:pt x="375" y="682"/>
                </a:lnTo>
                <a:lnTo>
                  <a:pt x="375" y="679"/>
                </a:lnTo>
                <a:lnTo>
                  <a:pt x="377" y="679"/>
                </a:lnTo>
                <a:lnTo>
                  <a:pt x="379" y="677"/>
                </a:lnTo>
                <a:lnTo>
                  <a:pt x="379" y="677"/>
                </a:lnTo>
                <a:lnTo>
                  <a:pt x="381" y="675"/>
                </a:lnTo>
                <a:lnTo>
                  <a:pt x="381" y="675"/>
                </a:lnTo>
                <a:lnTo>
                  <a:pt x="386" y="673"/>
                </a:lnTo>
                <a:lnTo>
                  <a:pt x="386" y="671"/>
                </a:lnTo>
                <a:lnTo>
                  <a:pt x="386" y="671"/>
                </a:lnTo>
                <a:lnTo>
                  <a:pt x="386" y="671"/>
                </a:lnTo>
                <a:lnTo>
                  <a:pt x="386" y="671"/>
                </a:lnTo>
                <a:lnTo>
                  <a:pt x="386" y="669"/>
                </a:lnTo>
                <a:lnTo>
                  <a:pt x="381" y="667"/>
                </a:lnTo>
                <a:lnTo>
                  <a:pt x="379" y="667"/>
                </a:lnTo>
                <a:lnTo>
                  <a:pt x="377" y="667"/>
                </a:lnTo>
                <a:lnTo>
                  <a:pt x="375" y="665"/>
                </a:lnTo>
                <a:lnTo>
                  <a:pt x="375" y="665"/>
                </a:lnTo>
                <a:lnTo>
                  <a:pt x="375" y="663"/>
                </a:lnTo>
                <a:lnTo>
                  <a:pt x="375" y="661"/>
                </a:lnTo>
                <a:lnTo>
                  <a:pt x="375" y="661"/>
                </a:lnTo>
                <a:lnTo>
                  <a:pt x="379" y="658"/>
                </a:lnTo>
                <a:lnTo>
                  <a:pt x="379" y="656"/>
                </a:lnTo>
                <a:lnTo>
                  <a:pt x="381" y="656"/>
                </a:lnTo>
                <a:lnTo>
                  <a:pt x="381" y="656"/>
                </a:lnTo>
                <a:lnTo>
                  <a:pt x="381" y="654"/>
                </a:lnTo>
                <a:lnTo>
                  <a:pt x="381" y="654"/>
                </a:lnTo>
                <a:lnTo>
                  <a:pt x="381" y="654"/>
                </a:lnTo>
                <a:lnTo>
                  <a:pt x="383" y="652"/>
                </a:lnTo>
                <a:lnTo>
                  <a:pt x="386" y="652"/>
                </a:lnTo>
                <a:lnTo>
                  <a:pt x="386" y="652"/>
                </a:lnTo>
                <a:lnTo>
                  <a:pt x="386" y="652"/>
                </a:lnTo>
                <a:lnTo>
                  <a:pt x="386" y="654"/>
                </a:lnTo>
                <a:lnTo>
                  <a:pt x="386" y="654"/>
                </a:lnTo>
                <a:lnTo>
                  <a:pt x="388" y="654"/>
                </a:lnTo>
                <a:lnTo>
                  <a:pt x="390" y="652"/>
                </a:lnTo>
                <a:lnTo>
                  <a:pt x="390" y="652"/>
                </a:lnTo>
                <a:lnTo>
                  <a:pt x="392" y="652"/>
                </a:lnTo>
                <a:lnTo>
                  <a:pt x="390" y="650"/>
                </a:lnTo>
                <a:lnTo>
                  <a:pt x="388" y="650"/>
                </a:lnTo>
                <a:lnTo>
                  <a:pt x="388" y="650"/>
                </a:lnTo>
                <a:lnTo>
                  <a:pt x="390" y="650"/>
                </a:lnTo>
                <a:lnTo>
                  <a:pt x="394" y="648"/>
                </a:lnTo>
                <a:lnTo>
                  <a:pt x="394" y="648"/>
                </a:lnTo>
                <a:lnTo>
                  <a:pt x="396" y="646"/>
                </a:lnTo>
                <a:lnTo>
                  <a:pt x="396" y="646"/>
                </a:lnTo>
                <a:lnTo>
                  <a:pt x="396" y="646"/>
                </a:lnTo>
                <a:lnTo>
                  <a:pt x="396" y="644"/>
                </a:lnTo>
                <a:lnTo>
                  <a:pt x="394" y="644"/>
                </a:lnTo>
                <a:lnTo>
                  <a:pt x="392" y="642"/>
                </a:lnTo>
                <a:lnTo>
                  <a:pt x="390" y="640"/>
                </a:lnTo>
                <a:lnTo>
                  <a:pt x="392" y="640"/>
                </a:lnTo>
                <a:lnTo>
                  <a:pt x="392" y="640"/>
                </a:lnTo>
                <a:lnTo>
                  <a:pt x="394" y="642"/>
                </a:lnTo>
                <a:lnTo>
                  <a:pt x="396" y="642"/>
                </a:lnTo>
                <a:lnTo>
                  <a:pt x="396" y="642"/>
                </a:lnTo>
                <a:lnTo>
                  <a:pt x="398" y="642"/>
                </a:lnTo>
                <a:lnTo>
                  <a:pt x="400" y="640"/>
                </a:lnTo>
                <a:lnTo>
                  <a:pt x="402" y="640"/>
                </a:lnTo>
                <a:lnTo>
                  <a:pt x="402" y="637"/>
                </a:lnTo>
                <a:lnTo>
                  <a:pt x="400" y="637"/>
                </a:lnTo>
                <a:lnTo>
                  <a:pt x="400" y="637"/>
                </a:lnTo>
                <a:lnTo>
                  <a:pt x="402" y="635"/>
                </a:lnTo>
                <a:lnTo>
                  <a:pt x="407" y="631"/>
                </a:lnTo>
                <a:lnTo>
                  <a:pt x="409" y="631"/>
                </a:lnTo>
                <a:lnTo>
                  <a:pt x="409" y="631"/>
                </a:lnTo>
                <a:lnTo>
                  <a:pt x="409" y="631"/>
                </a:lnTo>
                <a:lnTo>
                  <a:pt x="409" y="629"/>
                </a:lnTo>
                <a:lnTo>
                  <a:pt x="409" y="629"/>
                </a:lnTo>
                <a:lnTo>
                  <a:pt x="409" y="627"/>
                </a:lnTo>
                <a:lnTo>
                  <a:pt x="411" y="625"/>
                </a:lnTo>
                <a:lnTo>
                  <a:pt x="413" y="625"/>
                </a:lnTo>
                <a:lnTo>
                  <a:pt x="417" y="625"/>
                </a:lnTo>
                <a:lnTo>
                  <a:pt x="417" y="623"/>
                </a:lnTo>
                <a:lnTo>
                  <a:pt x="419" y="623"/>
                </a:lnTo>
                <a:lnTo>
                  <a:pt x="421" y="621"/>
                </a:lnTo>
                <a:lnTo>
                  <a:pt x="425" y="619"/>
                </a:lnTo>
                <a:lnTo>
                  <a:pt x="427" y="619"/>
                </a:lnTo>
                <a:lnTo>
                  <a:pt x="427" y="619"/>
                </a:lnTo>
                <a:lnTo>
                  <a:pt x="427" y="619"/>
                </a:lnTo>
                <a:lnTo>
                  <a:pt x="434" y="619"/>
                </a:lnTo>
                <a:lnTo>
                  <a:pt x="436" y="619"/>
                </a:lnTo>
                <a:lnTo>
                  <a:pt x="436" y="619"/>
                </a:lnTo>
                <a:lnTo>
                  <a:pt x="436" y="617"/>
                </a:lnTo>
                <a:lnTo>
                  <a:pt x="438" y="617"/>
                </a:lnTo>
                <a:lnTo>
                  <a:pt x="440" y="614"/>
                </a:lnTo>
                <a:lnTo>
                  <a:pt x="440" y="614"/>
                </a:lnTo>
                <a:lnTo>
                  <a:pt x="442" y="614"/>
                </a:lnTo>
                <a:lnTo>
                  <a:pt x="444" y="614"/>
                </a:lnTo>
                <a:lnTo>
                  <a:pt x="440" y="617"/>
                </a:lnTo>
                <a:lnTo>
                  <a:pt x="438" y="617"/>
                </a:lnTo>
                <a:lnTo>
                  <a:pt x="438" y="619"/>
                </a:lnTo>
                <a:lnTo>
                  <a:pt x="436" y="619"/>
                </a:lnTo>
                <a:lnTo>
                  <a:pt x="436" y="621"/>
                </a:lnTo>
                <a:lnTo>
                  <a:pt x="436" y="621"/>
                </a:lnTo>
                <a:lnTo>
                  <a:pt x="434" y="621"/>
                </a:lnTo>
                <a:lnTo>
                  <a:pt x="434" y="621"/>
                </a:lnTo>
                <a:lnTo>
                  <a:pt x="436" y="623"/>
                </a:lnTo>
                <a:lnTo>
                  <a:pt x="440" y="625"/>
                </a:lnTo>
                <a:lnTo>
                  <a:pt x="442" y="627"/>
                </a:lnTo>
                <a:lnTo>
                  <a:pt x="446" y="627"/>
                </a:lnTo>
                <a:lnTo>
                  <a:pt x="448" y="627"/>
                </a:lnTo>
                <a:lnTo>
                  <a:pt x="448" y="627"/>
                </a:lnTo>
                <a:lnTo>
                  <a:pt x="446" y="627"/>
                </a:lnTo>
                <a:lnTo>
                  <a:pt x="440" y="627"/>
                </a:lnTo>
                <a:lnTo>
                  <a:pt x="436" y="627"/>
                </a:lnTo>
                <a:lnTo>
                  <a:pt x="434" y="627"/>
                </a:lnTo>
                <a:lnTo>
                  <a:pt x="434" y="627"/>
                </a:lnTo>
                <a:lnTo>
                  <a:pt x="432" y="627"/>
                </a:lnTo>
                <a:lnTo>
                  <a:pt x="430" y="625"/>
                </a:lnTo>
                <a:lnTo>
                  <a:pt x="430" y="625"/>
                </a:lnTo>
                <a:lnTo>
                  <a:pt x="427" y="625"/>
                </a:lnTo>
                <a:lnTo>
                  <a:pt x="423" y="627"/>
                </a:lnTo>
                <a:lnTo>
                  <a:pt x="421" y="629"/>
                </a:lnTo>
                <a:lnTo>
                  <a:pt x="415" y="631"/>
                </a:lnTo>
                <a:lnTo>
                  <a:pt x="415" y="631"/>
                </a:lnTo>
                <a:lnTo>
                  <a:pt x="415" y="633"/>
                </a:lnTo>
                <a:lnTo>
                  <a:pt x="415" y="635"/>
                </a:lnTo>
                <a:lnTo>
                  <a:pt x="415" y="637"/>
                </a:lnTo>
                <a:lnTo>
                  <a:pt x="415" y="642"/>
                </a:lnTo>
                <a:lnTo>
                  <a:pt x="413" y="642"/>
                </a:lnTo>
                <a:lnTo>
                  <a:pt x="411" y="646"/>
                </a:lnTo>
                <a:lnTo>
                  <a:pt x="409" y="648"/>
                </a:lnTo>
                <a:lnTo>
                  <a:pt x="409" y="648"/>
                </a:lnTo>
                <a:lnTo>
                  <a:pt x="409" y="652"/>
                </a:lnTo>
                <a:lnTo>
                  <a:pt x="409" y="652"/>
                </a:lnTo>
                <a:lnTo>
                  <a:pt x="409" y="654"/>
                </a:lnTo>
                <a:lnTo>
                  <a:pt x="413" y="654"/>
                </a:lnTo>
                <a:lnTo>
                  <a:pt x="413" y="654"/>
                </a:lnTo>
                <a:lnTo>
                  <a:pt x="415" y="654"/>
                </a:lnTo>
                <a:lnTo>
                  <a:pt x="419" y="652"/>
                </a:lnTo>
                <a:lnTo>
                  <a:pt x="419" y="652"/>
                </a:lnTo>
                <a:lnTo>
                  <a:pt x="419" y="652"/>
                </a:lnTo>
                <a:lnTo>
                  <a:pt x="417" y="654"/>
                </a:lnTo>
                <a:lnTo>
                  <a:pt x="417" y="656"/>
                </a:lnTo>
                <a:lnTo>
                  <a:pt x="415" y="656"/>
                </a:lnTo>
                <a:lnTo>
                  <a:pt x="413" y="658"/>
                </a:lnTo>
                <a:lnTo>
                  <a:pt x="411" y="658"/>
                </a:lnTo>
                <a:lnTo>
                  <a:pt x="409" y="661"/>
                </a:lnTo>
                <a:lnTo>
                  <a:pt x="407" y="661"/>
                </a:lnTo>
                <a:lnTo>
                  <a:pt x="407" y="661"/>
                </a:lnTo>
                <a:lnTo>
                  <a:pt x="407" y="663"/>
                </a:lnTo>
                <a:lnTo>
                  <a:pt x="407" y="663"/>
                </a:lnTo>
                <a:lnTo>
                  <a:pt x="407" y="663"/>
                </a:lnTo>
                <a:lnTo>
                  <a:pt x="409" y="665"/>
                </a:lnTo>
                <a:lnTo>
                  <a:pt x="411" y="665"/>
                </a:lnTo>
                <a:lnTo>
                  <a:pt x="413" y="663"/>
                </a:lnTo>
                <a:lnTo>
                  <a:pt x="415" y="663"/>
                </a:lnTo>
                <a:lnTo>
                  <a:pt x="417" y="663"/>
                </a:lnTo>
                <a:lnTo>
                  <a:pt x="417" y="663"/>
                </a:lnTo>
                <a:lnTo>
                  <a:pt x="417" y="663"/>
                </a:lnTo>
                <a:lnTo>
                  <a:pt x="417" y="663"/>
                </a:lnTo>
                <a:lnTo>
                  <a:pt x="417" y="663"/>
                </a:lnTo>
                <a:lnTo>
                  <a:pt x="417" y="663"/>
                </a:lnTo>
                <a:lnTo>
                  <a:pt x="419" y="663"/>
                </a:lnTo>
                <a:lnTo>
                  <a:pt x="421" y="663"/>
                </a:lnTo>
                <a:lnTo>
                  <a:pt x="421" y="663"/>
                </a:lnTo>
                <a:lnTo>
                  <a:pt x="421" y="663"/>
                </a:lnTo>
                <a:lnTo>
                  <a:pt x="423" y="661"/>
                </a:lnTo>
                <a:lnTo>
                  <a:pt x="425" y="658"/>
                </a:lnTo>
                <a:lnTo>
                  <a:pt x="425" y="658"/>
                </a:lnTo>
                <a:lnTo>
                  <a:pt x="425" y="656"/>
                </a:lnTo>
                <a:lnTo>
                  <a:pt x="425" y="656"/>
                </a:lnTo>
                <a:lnTo>
                  <a:pt x="425" y="656"/>
                </a:lnTo>
                <a:lnTo>
                  <a:pt x="427" y="656"/>
                </a:lnTo>
                <a:lnTo>
                  <a:pt x="427" y="656"/>
                </a:lnTo>
                <a:lnTo>
                  <a:pt x="430" y="656"/>
                </a:lnTo>
                <a:lnTo>
                  <a:pt x="430" y="656"/>
                </a:lnTo>
                <a:lnTo>
                  <a:pt x="432" y="656"/>
                </a:lnTo>
                <a:lnTo>
                  <a:pt x="432" y="656"/>
                </a:lnTo>
                <a:lnTo>
                  <a:pt x="436" y="654"/>
                </a:lnTo>
                <a:lnTo>
                  <a:pt x="436" y="652"/>
                </a:lnTo>
                <a:lnTo>
                  <a:pt x="434" y="652"/>
                </a:lnTo>
                <a:lnTo>
                  <a:pt x="434" y="652"/>
                </a:lnTo>
                <a:lnTo>
                  <a:pt x="436" y="652"/>
                </a:lnTo>
                <a:lnTo>
                  <a:pt x="438" y="652"/>
                </a:lnTo>
                <a:lnTo>
                  <a:pt x="438" y="652"/>
                </a:lnTo>
                <a:lnTo>
                  <a:pt x="438" y="650"/>
                </a:lnTo>
                <a:lnTo>
                  <a:pt x="438" y="650"/>
                </a:lnTo>
                <a:lnTo>
                  <a:pt x="438" y="648"/>
                </a:lnTo>
                <a:lnTo>
                  <a:pt x="440" y="650"/>
                </a:lnTo>
                <a:lnTo>
                  <a:pt x="440" y="652"/>
                </a:lnTo>
                <a:lnTo>
                  <a:pt x="440" y="652"/>
                </a:lnTo>
                <a:lnTo>
                  <a:pt x="440" y="652"/>
                </a:lnTo>
                <a:lnTo>
                  <a:pt x="442" y="650"/>
                </a:lnTo>
                <a:lnTo>
                  <a:pt x="442" y="648"/>
                </a:lnTo>
                <a:lnTo>
                  <a:pt x="442" y="646"/>
                </a:lnTo>
                <a:lnTo>
                  <a:pt x="442" y="644"/>
                </a:lnTo>
                <a:lnTo>
                  <a:pt x="444" y="644"/>
                </a:lnTo>
                <a:lnTo>
                  <a:pt x="444" y="646"/>
                </a:lnTo>
                <a:lnTo>
                  <a:pt x="444" y="646"/>
                </a:lnTo>
                <a:lnTo>
                  <a:pt x="448" y="646"/>
                </a:lnTo>
                <a:lnTo>
                  <a:pt x="448" y="646"/>
                </a:lnTo>
                <a:lnTo>
                  <a:pt x="448" y="648"/>
                </a:lnTo>
                <a:lnTo>
                  <a:pt x="451" y="648"/>
                </a:lnTo>
                <a:lnTo>
                  <a:pt x="453" y="648"/>
                </a:lnTo>
                <a:lnTo>
                  <a:pt x="455" y="648"/>
                </a:lnTo>
                <a:lnTo>
                  <a:pt x="455" y="648"/>
                </a:lnTo>
                <a:lnTo>
                  <a:pt x="457" y="648"/>
                </a:lnTo>
                <a:lnTo>
                  <a:pt x="457" y="648"/>
                </a:lnTo>
                <a:lnTo>
                  <a:pt x="457" y="648"/>
                </a:lnTo>
                <a:lnTo>
                  <a:pt x="457" y="648"/>
                </a:lnTo>
                <a:lnTo>
                  <a:pt x="459" y="644"/>
                </a:lnTo>
                <a:lnTo>
                  <a:pt x="459" y="644"/>
                </a:lnTo>
                <a:lnTo>
                  <a:pt x="461" y="644"/>
                </a:lnTo>
                <a:lnTo>
                  <a:pt x="461" y="644"/>
                </a:lnTo>
                <a:lnTo>
                  <a:pt x="461" y="644"/>
                </a:lnTo>
                <a:lnTo>
                  <a:pt x="461" y="642"/>
                </a:lnTo>
                <a:lnTo>
                  <a:pt x="461" y="640"/>
                </a:lnTo>
                <a:lnTo>
                  <a:pt x="461" y="640"/>
                </a:lnTo>
                <a:lnTo>
                  <a:pt x="461" y="637"/>
                </a:lnTo>
                <a:lnTo>
                  <a:pt x="461" y="637"/>
                </a:lnTo>
                <a:lnTo>
                  <a:pt x="463" y="637"/>
                </a:lnTo>
                <a:lnTo>
                  <a:pt x="463" y="637"/>
                </a:lnTo>
                <a:lnTo>
                  <a:pt x="465" y="635"/>
                </a:lnTo>
                <a:lnTo>
                  <a:pt x="463" y="635"/>
                </a:lnTo>
                <a:lnTo>
                  <a:pt x="463" y="635"/>
                </a:lnTo>
                <a:lnTo>
                  <a:pt x="461" y="635"/>
                </a:lnTo>
                <a:lnTo>
                  <a:pt x="461" y="635"/>
                </a:lnTo>
                <a:lnTo>
                  <a:pt x="459" y="635"/>
                </a:lnTo>
                <a:lnTo>
                  <a:pt x="457" y="635"/>
                </a:lnTo>
                <a:lnTo>
                  <a:pt x="455" y="635"/>
                </a:lnTo>
                <a:lnTo>
                  <a:pt x="455" y="635"/>
                </a:lnTo>
                <a:lnTo>
                  <a:pt x="455" y="635"/>
                </a:lnTo>
                <a:lnTo>
                  <a:pt x="455" y="635"/>
                </a:lnTo>
                <a:lnTo>
                  <a:pt x="457" y="635"/>
                </a:lnTo>
                <a:lnTo>
                  <a:pt x="457" y="635"/>
                </a:lnTo>
                <a:lnTo>
                  <a:pt x="459" y="635"/>
                </a:lnTo>
                <a:lnTo>
                  <a:pt x="459" y="633"/>
                </a:lnTo>
                <a:lnTo>
                  <a:pt x="459" y="633"/>
                </a:lnTo>
                <a:lnTo>
                  <a:pt x="459" y="633"/>
                </a:lnTo>
                <a:lnTo>
                  <a:pt x="459" y="631"/>
                </a:lnTo>
                <a:lnTo>
                  <a:pt x="459" y="631"/>
                </a:lnTo>
                <a:lnTo>
                  <a:pt x="457" y="631"/>
                </a:lnTo>
                <a:lnTo>
                  <a:pt x="455" y="629"/>
                </a:lnTo>
                <a:lnTo>
                  <a:pt x="455" y="629"/>
                </a:lnTo>
                <a:lnTo>
                  <a:pt x="457" y="629"/>
                </a:lnTo>
                <a:lnTo>
                  <a:pt x="459" y="629"/>
                </a:lnTo>
                <a:lnTo>
                  <a:pt x="459" y="629"/>
                </a:lnTo>
                <a:lnTo>
                  <a:pt x="459" y="627"/>
                </a:lnTo>
                <a:lnTo>
                  <a:pt x="461" y="625"/>
                </a:lnTo>
                <a:lnTo>
                  <a:pt x="461" y="625"/>
                </a:lnTo>
                <a:lnTo>
                  <a:pt x="459" y="625"/>
                </a:lnTo>
                <a:lnTo>
                  <a:pt x="459" y="625"/>
                </a:lnTo>
                <a:lnTo>
                  <a:pt x="457" y="625"/>
                </a:lnTo>
                <a:lnTo>
                  <a:pt x="459" y="625"/>
                </a:lnTo>
                <a:lnTo>
                  <a:pt x="459" y="625"/>
                </a:lnTo>
                <a:lnTo>
                  <a:pt x="459" y="623"/>
                </a:lnTo>
                <a:lnTo>
                  <a:pt x="461" y="623"/>
                </a:lnTo>
                <a:lnTo>
                  <a:pt x="461" y="623"/>
                </a:lnTo>
                <a:lnTo>
                  <a:pt x="463" y="623"/>
                </a:lnTo>
                <a:lnTo>
                  <a:pt x="463" y="623"/>
                </a:lnTo>
                <a:lnTo>
                  <a:pt x="465" y="621"/>
                </a:lnTo>
                <a:lnTo>
                  <a:pt x="467" y="621"/>
                </a:lnTo>
                <a:lnTo>
                  <a:pt x="467" y="621"/>
                </a:lnTo>
                <a:lnTo>
                  <a:pt x="463" y="625"/>
                </a:lnTo>
                <a:lnTo>
                  <a:pt x="463" y="625"/>
                </a:lnTo>
                <a:lnTo>
                  <a:pt x="463" y="627"/>
                </a:lnTo>
                <a:lnTo>
                  <a:pt x="465" y="627"/>
                </a:lnTo>
                <a:lnTo>
                  <a:pt x="467" y="627"/>
                </a:lnTo>
                <a:lnTo>
                  <a:pt x="469" y="627"/>
                </a:lnTo>
                <a:lnTo>
                  <a:pt x="469" y="627"/>
                </a:lnTo>
                <a:lnTo>
                  <a:pt x="469" y="625"/>
                </a:lnTo>
                <a:lnTo>
                  <a:pt x="469" y="625"/>
                </a:lnTo>
                <a:lnTo>
                  <a:pt x="471" y="625"/>
                </a:lnTo>
                <a:lnTo>
                  <a:pt x="471" y="627"/>
                </a:lnTo>
                <a:lnTo>
                  <a:pt x="471" y="627"/>
                </a:lnTo>
                <a:lnTo>
                  <a:pt x="474" y="627"/>
                </a:lnTo>
                <a:lnTo>
                  <a:pt x="474" y="627"/>
                </a:lnTo>
                <a:lnTo>
                  <a:pt x="474" y="627"/>
                </a:lnTo>
                <a:lnTo>
                  <a:pt x="474" y="625"/>
                </a:lnTo>
                <a:lnTo>
                  <a:pt x="476" y="625"/>
                </a:lnTo>
                <a:lnTo>
                  <a:pt x="476" y="625"/>
                </a:lnTo>
                <a:lnTo>
                  <a:pt x="478" y="625"/>
                </a:lnTo>
                <a:lnTo>
                  <a:pt x="478" y="625"/>
                </a:lnTo>
                <a:lnTo>
                  <a:pt x="480" y="625"/>
                </a:lnTo>
                <a:lnTo>
                  <a:pt x="482" y="623"/>
                </a:lnTo>
                <a:lnTo>
                  <a:pt x="484" y="623"/>
                </a:lnTo>
                <a:lnTo>
                  <a:pt x="486" y="623"/>
                </a:lnTo>
                <a:lnTo>
                  <a:pt x="488" y="623"/>
                </a:lnTo>
                <a:lnTo>
                  <a:pt x="484" y="625"/>
                </a:lnTo>
                <a:lnTo>
                  <a:pt x="484" y="625"/>
                </a:lnTo>
                <a:lnTo>
                  <a:pt x="484" y="627"/>
                </a:lnTo>
                <a:lnTo>
                  <a:pt x="484" y="627"/>
                </a:lnTo>
                <a:lnTo>
                  <a:pt x="484" y="629"/>
                </a:lnTo>
                <a:lnTo>
                  <a:pt x="486" y="629"/>
                </a:lnTo>
                <a:lnTo>
                  <a:pt x="486" y="631"/>
                </a:lnTo>
                <a:lnTo>
                  <a:pt x="484" y="631"/>
                </a:lnTo>
                <a:lnTo>
                  <a:pt x="484" y="631"/>
                </a:lnTo>
                <a:lnTo>
                  <a:pt x="486" y="631"/>
                </a:lnTo>
                <a:lnTo>
                  <a:pt x="488" y="631"/>
                </a:lnTo>
                <a:lnTo>
                  <a:pt x="488" y="631"/>
                </a:lnTo>
                <a:lnTo>
                  <a:pt x="490" y="631"/>
                </a:lnTo>
                <a:lnTo>
                  <a:pt x="490" y="631"/>
                </a:lnTo>
                <a:lnTo>
                  <a:pt x="490" y="631"/>
                </a:lnTo>
                <a:lnTo>
                  <a:pt x="490" y="633"/>
                </a:lnTo>
                <a:lnTo>
                  <a:pt x="497" y="633"/>
                </a:lnTo>
                <a:lnTo>
                  <a:pt x="497" y="633"/>
                </a:lnTo>
                <a:lnTo>
                  <a:pt x="497" y="635"/>
                </a:lnTo>
                <a:lnTo>
                  <a:pt x="495" y="635"/>
                </a:lnTo>
                <a:lnTo>
                  <a:pt x="495" y="637"/>
                </a:lnTo>
                <a:lnTo>
                  <a:pt x="495" y="637"/>
                </a:lnTo>
                <a:lnTo>
                  <a:pt x="497" y="637"/>
                </a:lnTo>
                <a:lnTo>
                  <a:pt x="499" y="637"/>
                </a:lnTo>
                <a:lnTo>
                  <a:pt x="501" y="637"/>
                </a:lnTo>
                <a:lnTo>
                  <a:pt x="503" y="640"/>
                </a:lnTo>
                <a:lnTo>
                  <a:pt x="505" y="637"/>
                </a:lnTo>
                <a:lnTo>
                  <a:pt x="505" y="637"/>
                </a:lnTo>
                <a:lnTo>
                  <a:pt x="507" y="635"/>
                </a:lnTo>
                <a:lnTo>
                  <a:pt x="509" y="633"/>
                </a:lnTo>
                <a:lnTo>
                  <a:pt x="511" y="633"/>
                </a:lnTo>
                <a:lnTo>
                  <a:pt x="511" y="633"/>
                </a:lnTo>
                <a:lnTo>
                  <a:pt x="509" y="633"/>
                </a:lnTo>
                <a:lnTo>
                  <a:pt x="509" y="635"/>
                </a:lnTo>
                <a:lnTo>
                  <a:pt x="509" y="637"/>
                </a:lnTo>
                <a:lnTo>
                  <a:pt x="509" y="640"/>
                </a:lnTo>
                <a:lnTo>
                  <a:pt x="509" y="640"/>
                </a:lnTo>
                <a:lnTo>
                  <a:pt x="511" y="642"/>
                </a:lnTo>
                <a:lnTo>
                  <a:pt x="511" y="642"/>
                </a:lnTo>
                <a:lnTo>
                  <a:pt x="511" y="642"/>
                </a:lnTo>
                <a:lnTo>
                  <a:pt x="513" y="642"/>
                </a:lnTo>
                <a:lnTo>
                  <a:pt x="518" y="642"/>
                </a:lnTo>
                <a:lnTo>
                  <a:pt x="520" y="644"/>
                </a:lnTo>
                <a:lnTo>
                  <a:pt x="520" y="646"/>
                </a:lnTo>
                <a:lnTo>
                  <a:pt x="520" y="646"/>
                </a:lnTo>
                <a:lnTo>
                  <a:pt x="520" y="646"/>
                </a:lnTo>
                <a:lnTo>
                  <a:pt x="520" y="646"/>
                </a:lnTo>
                <a:lnTo>
                  <a:pt x="522" y="646"/>
                </a:lnTo>
                <a:lnTo>
                  <a:pt x="524" y="646"/>
                </a:lnTo>
                <a:lnTo>
                  <a:pt x="528" y="646"/>
                </a:lnTo>
                <a:lnTo>
                  <a:pt x="536" y="644"/>
                </a:lnTo>
                <a:lnTo>
                  <a:pt x="543" y="646"/>
                </a:lnTo>
                <a:lnTo>
                  <a:pt x="549" y="646"/>
                </a:lnTo>
                <a:lnTo>
                  <a:pt x="555" y="648"/>
                </a:lnTo>
                <a:lnTo>
                  <a:pt x="557" y="648"/>
                </a:lnTo>
                <a:lnTo>
                  <a:pt x="559" y="646"/>
                </a:lnTo>
                <a:lnTo>
                  <a:pt x="559" y="646"/>
                </a:lnTo>
                <a:lnTo>
                  <a:pt x="559" y="646"/>
                </a:lnTo>
                <a:lnTo>
                  <a:pt x="559" y="644"/>
                </a:lnTo>
                <a:lnTo>
                  <a:pt x="559" y="644"/>
                </a:lnTo>
                <a:lnTo>
                  <a:pt x="559" y="644"/>
                </a:lnTo>
                <a:lnTo>
                  <a:pt x="559" y="646"/>
                </a:lnTo>
                <a:lnTo>
                  <a:pt x="562" y="646"/>
                </a:lnTo>
                <a:lnTo>
                  <a:pt x="562" y="648"/>
                </a:lnTo>
                <a:lnTo>
                  <a:pt x="559" y="648"/>
                </a:lnTo>
                <a:lnTo>
                  <a:pt x="559" y="650"/>
                </a:lnTo>
                <a:lnTo>
                  <a:pt x="568" y="652"/>
                </a:lnTo>
                <a:lnTo>
                  <a:pt x="570" y="652"/>
                </a:lnTo>
                <a:lnTo>
                  <a:pt x="574" y="652"/>
                </a:lnTo>
                <a:lnTo>
                  <a:pt x="576" y="652"/>
                </a:lnTo>
                <a:lnTo>
                  <a:pt x="580" y="650"/>
                </a:lnTo>
                <a:lnTo>
                  <a:pt x="583" y="650"/>
                </a:lnTo>
                <a:lnTo>
                  <a:pt x="585" y="648"/>
                </a:lnTo>
                <a:lnTo>
                  <a:pt x="587" y="646"/>
                </a:lnTo>
                <a:lnTo>
                  <a:pt x="587" y="646"/>
                </a:lnTo>
                <a:lnTo>
                  <a:pt x="589" y="646"/>
                </a:lnTo>
                <a:lnTo>
                  <a:pt x="591" y="650"/>
                </a:lnTo>
                <a:lnTo>
                  <a:pt x="595" y="650"/>
                </a:lnTo>
                <a:lnTo>
                  <a:pt x="593" y="650"/>
                </a:lnTo>
                <a:lnTo>
                  <a:pt x="591" y="650"/>
                </a:lnTo>
                <a:lnTo>
                  <a:pt x="591" y="650"/>
                </a:lnTo>
                <a:lnTo>
                  <a:pt x="591" y="652"/>
                </a:lnTo>
                <a:lnTo>
                  <a:pt x="591" y="652"/>
                </a:lnTo>
                <a:lnTo>
                  <a:pt x="591" y="654"/>
                </a:lnTo>
                <a:lnTo>
                  <a:pt x="591" y="654"/>
                </a:lnTo>
                <a:lnTo>
                  <a:pt x="589" y="654"/>
                </a:lnTo>
                <a:lnTo>
                  <a:pt x="589" y="652"/>
                </a:lnTo>
                <a:lnTo>
                  <a:pt x="589" y="650"/>
                </a:lnTo>
                <a:lnTo>
                  <a:pt x="589" y="650"/>
                </a:lnTo>
                <a:lnTo>
                  <a:pt x="587" y="648"/>
                </a:lnTo>
                <a:lnTo>
                  <a:pt x="587" y="648"/>
                </a:lnTo>
                <a:lnTo>
                  <a:pt x="587" y="648"/>
                </a:lnTo>
                <a:lnTo>
                  <a:pt x="587" y="648"/>
                </a:lnTo>
                <a:lnTo>
                  <a:pt x="587" y="648"/>
                </a:lnTo>
                <a:lnTo>
                  <a:pt x="585" y="650"/>
                </a:lnTo>
                <a:lnTo>
                  <a:pt x="585" y="650"/>
                </a:lnTo>
                <a:lnTo>
                  <a:pt x="587" y="652"/>
                </a:lnTo>
                <a:lnTo>
                  <a:pt x="587" y="652"/>
                </a:lnTo>
                <a:lnTo>
                  <a:pt x="587" y="654"/>
                </a:lnTo>
                <a:lnTo>
                  <a:pt x="585" y="654"/>
                </a:lnTo>
                <a:lnTo>
                  <a:pt x="585" y="656"/>
                </a:lnTo>
                <a:lnTo>
                  <a:pt x="583" y="656"/>
                </a:lnTo>
                <a:lnTo>
                  <a:pt x="583" y="656"/>
                </a:lnTo>
                <a:lnTo>
                  <a:pt x="583" y="656"/>
                </a:lnTo>
                <a:lnTo>
                  <a:pt x="585" y="658"/>
                </a:lnTo>
                <a:lnTo>
                  <a:pt x="585" y="658"/>
                </a:lnTo>
                <a:lnTo>
                  <a:pt x="589" y="661"/>
                </a:lnTo>
                <a:lnTo>
                  <a:pt x="595" y="663"/>
                </a:lnTo>
                <a:lnTo>
                  <a:pt x="599" y="665"/>
                </a:lnTo>
                <a:lnTo>
                  <a:pt x="601" y="665"/>
                </a:lnTo>
                <a:lnTo>
                  <a:pt x="601" y="665"/>
                </a:lnTo>
                <a:lnTo>
                  <a:pt x="601" y="665"/>
                </a:lnTo>
                <a:lnTo>
                  <a:pt x="601" y="665"/>
                </a:lnTo>
                <a:lnTo>
                  <a:pt x="601" y="665"/>
                </a:lnTo>
                <a:lnTo>
                  <a:pt x="603" y="667"/>
                </a:lnTo>
                <a:lnTo>
                  <a:pt x="606" y="667"/>
                </a:lnTo>
                <a:lnTo>
                  <a:pt x="608" y="669"/>
                </a:lnTo>
                <a:lnTo>
                  <a:pt x="610" y="671"/>
                </a:lnTo>
                <a:lnTo>
                  <a:pt x="610" y="671"/>
                </a:lnTo>
                <a:lnTo>
                  <a:pt x="610" y="673"/>
                </a:lnTo>
                <a:lnTo>
                  <a:pt x="612" y="675"/>
                </a:lnTo>
                <a:lnTo>
                  <a:pt x="614" y="675"/>
                </a:lnTo>
                <a:lnTo>
                  <a:pt x="614" y="675"/>
                </a:lnTo>
                <a:lnTo>
                  <a:pt x="614" y="675"/>
                </a:lnTo>
                <a:lnTo>
                  <a:pt x="614" y="677"/>
                </a:lnTo>
                <a:lnTo>
                  <a:pt x="616" y="677"/>
                </a:lnTo>
                <a:lnTo>
                  <a:pt x="622" y="682"/>
                </a:lnTo>
                <a:lnTo>
                  <a:pt x="624" y="682"/>
                </a:lnTo>
                <a:lnTo>
                  <a:pt x="627" y="684"/>
                </a:lnTo>
                <a:lnTo>
                  <a:pt x="629" y="684"/>
                </a:lnTo>
                <a:lnTo>
                  <a:pt x="629" y="684"/>
                </a:lnTo>
                <a:lnTo>
                  <a:pt x="631" y="682"/>
                </a:lnTo>
                <a:lnTo>
                  <a:pt x="635" y="682"/>
                </a:lnTo>
                <a:lnTo>
                  <a:pt x="637" y="682"/>
                </a:lnTo>
                <a:lnTo>
                  <a:pt x="637" y="682"/>
                </a:lnTo>
                <a:lnTo>
                  <a:pt x="637" y="679"/>
                </a:lnTo>
                <a:lnTo>
                  <a:pt x="637" y="679"/>
                </a:lnTo>
                <a:lnTo>
                  <a:pt x="635" y="677"/>
                </a:lnTo>
                <a:lnTo>
                  <a:pt x="633" y="675"/>
                </a:lnTo>
                <a:lnTo>
                  <a:pt x="631" y="675"/>
                </a:lnTo>
                <a:lnTo>
                  <a:pt x="631" y="675"/>
                </a:lnTo>
                <a:lnTo>
                  <a:pt x="631" y="675"/>
                </a:lnTo>
                <a:lnTo>
                  <a:pt x="631" y="673"/>
                </a:lnTo>
                <a:lnTo>
                  <a:pt x="629" y="673"/>
                </a:lnTo>
                <a:lnTo>
                  <a:pt x="629" y="673"/>
                </a:lnTo>
                <a:lnTo>
                  <a:pt x="629" y="673"/>
                </a:lnTo>
                <a:lnTo>
                  <a:pt x="627" y="671"/>
                </a:lnTo>
                <a:lnTo>
                  <a:pt x="624" y="671"/>
                </a:lnTo>
                <a:lnTo>
                  <a:pt x="624" y="671"/>
                </a:lnTo>
                <a:lnTo>
                  <a:pt x="622" y="671"/>
                </a:lnTo>
                <a:lnTo>
                  <a:pt x="622" y="671"/>
                </a:lnTo>
                <a:lnTo>
                  <a:pt x="622" y="669"/>
                </a:lnTo>
                <a:lnTo>
                  <a:pt x="624" y="669"/>
                </a:lnTo>
                <a:lnTo>
                  <a:pt x="624" y="669"/>
                </a:lnTo>
                <a:lnTo>
                  <a:pt x="622" y="667"/>
                </a:lnTo>
                <a:lnTo>
                  <a:pt x="622" y="667"/>
                </a:lnTo>
                <a:lnTo>
                  <a:pt x="624" y="669"/>
                </a:lnTo>
                <a:lnTo>
                  <a:pt x="629" y="669"/>
                </a:lnTo>
                <a:lnTo>
                  <a:pt x="631" y="671"/>
                </a:lnTo>
                <a:lnTo>
                  <a:pt x="631" y="671"/>
                </a:lnTo>
                <a:lnTo>
                  <a:pt x="631" y="671"/>
                </a:lnTo>
                <a:lnTo>
                  <a:pt x="633" y="671"/>
                </a:lnTo>
                <a:lnTo>
                  <a:pt x="633" y="673"/>
                </a:lnTo>
                <a:lnTo>
                  <a:pt x="635" y="673"/>
                </a:lnTo>
                <a:lnTo>
                  <a:pt x="635" y="673"/>
                </a:lnTo>
                <a:lnTo>
                  <a:pt x="635" y="673"/>
                </a:lnTo>
                <a:lnTo>
                  <a:pt x="635" y="671"/>
                </a:lnTo>
                <a:lnTo>
                  <a:pt x="635" y="671"/>
                </a:lnTo>
                <a:lnTo>
                  <a:pt x="635" y="671"/>
                </a:lnTo>
                <a:lnTo>
                  <a:pt x="635" y="669"/>
                </a:lnTo>
                <a:lnTo>
                  <a:pt x="635" y="667"/>
                </a:lnTo>
                <a:lnTo>
                  <a:pt x="635" y="667"/>
                </a:lnTo>
                <a:lnTo>
                  <a:pt x="637" y="669"/>
                </a:lnTo>
                <a:lnTo>
                  <a:pt x="637" y="671"/>
                </a:lnTo>
                <a:lnTo>
                  <a:pt x="637" y="671"/>
                </a:lnTo>
                <a:lnTo>
                  <a:pt x="639" y="671"/>
                </a:lnTo>
                <a:lnTo>
                  <a:pt x="639" y="671"/>
                </a:lnTo>
                <a:lnTo>
                  <a:pt x="637" y="671"/>
                </a:lnTo>
                <a:lnTo>
                  <a:pt x="637" y="673"/>
                </a:lnTo>
                <a:lnTo>
                  <a:pt x="639" y="675"/>
                </a:lnTo>
                <a:lnTo>
                  <a:pt x="639" y="677"/>
                </a:lnTo>
                <a:lnTo>
                  <a:pt x="639" y="679"/>
                </a:lnTo>
                <a:lnTo>
                  <a:pt x="639" y="682"/>
                </a:lnTo>
                <a:lnTo>
                  <a:pt x="639" y="682"/>
                </a:lnTo>
                <a:lnTo>
                  <a:pt x="643" y="682"/>
                </a:lnTo>
                <a:lnTo>
                  <a:pt x="645" y="682"/>
                </a:lnTo>
                <a:lnTo>
                  <a:pt x="647" y="684"/>
                </a:lnTo>
                <a:lnTo>
                  <a:pt x="647" y="684"/>
                </a:lnTo>
                <a:lnTo>
                  <a:pt x="650" y="684"/>
                </a:lnTo>
                <a:lnTo>
                  <a:pt x="652" y="684"/>
                </a:lnTo>
                <a:lnTo>
                  <a:pt x="652" y="684"/>
                </a:lnTo>
                <a:lnTo>
                  <a:pt x="652" y="684"/>
                </a:lnTo>
                <a:lnTo>
                  <a:pt x="652" y="682"/>
                </a:lnTo>
                <a:lnTo>
                  <a:pt x="650" y="679"/>
                </a:lnTo>
                <a:lnTo>
                  <a:pt x="650" y="677"/>
                </a:lnTo>
                <a:lnTo>
                  <a:pt x="650" y="675"/>
                </a:lnTo>
                <a:lnTo>
                  <a:pt x="647" y="673"/>
                </a:lnTo>
                <a:lnTo>
                  <a:pt x="647" y="671"/>
                </a:lnTo>
                <a:lnTo>
                  <a:pt x="645" y="667"/>
                </a:lnTo>
                <a:lnTo>
                  <a:pt x="645" y="665"/>
                </a:lnTo>
                <a:lnTo>
                  <a:pt x="645" y="663"/>
                </a:lnTo>
                <a:lnTo>
                  <a:pt x="645" y="665"/>
                </a:lnTo>
                <a:lnTo>
                  <a:pt x="645" y="663"/>
                </a:lnTo>
                <a:lnTo>
                  <a:pt x="645" y="661"/>
                </a:lnTo>
                <a:lnTo>
                  <a:pt x="645" y="661"/>
                </a:lnTo>
                <a:lnTo>
                  <a:pt x="645" y="661"/>
                </a:lnTo>
                <a:lnTo>
                  <a:pt x="647" y="658"/>
                </a:lnTo>
                <a:lnTo>
                  <a:pt x="647" y="658"/>
                </a:lnTo>
                <a:lnTo>
                  <a:pt x="647" y="661"/>
                </a:lnTo>
                <a:lnTo>
                  <a:pt x="647" y="663"/>
                </a:lnTo>
                <a:lnTo>
                  <a:pt x="650" y="667"/>
                </a:lnTo>
                <a:lnTo>
                  <a:pt x="650" y="671"/>
                </a:lnTo>
                <a:lnTo>
                  <a:pt x="652" y="673"/>
                </a:lnTo>
                <a:lnTo>
                  <a:pt x="652" y="673"/>
                </a:lnTo>
                <a:lnTo>
                  <a:pt x="652" y="673"/>
                </a:lnTo>
                <a:lnTo>
                  <a:pt x="654" y="675"/>
                </a:lnTo>
                <a:lnTo>
                  <a:pt x="656" y="679"/>
                </a:lnTo>
                <a:lnTo>
                  <a:pt x="656" y="682"/>
                </a:lnTo>
                <a:lnTo>
                  <a:pt x="660" y="682"/>
                </a:lnTo>
                <a:lnTo>
                  <a:pt x="662" y="684"/>
                </a:lnTo>
                <a:lnTo>
                  <a:pt x="662" y="684"/>
                </a:lnTo>
                <a:lnTo>
                  <a:pt x="664" y="684"/>
                </a:lnTo>
                <a:lnTo>
                  <a:pt x="664" y="684"/>
                </a:lnTo>
                <a:lnTo>
                  <a:pt x="666" y="679"/>
                </a:lnTo>
                <a:lnTo>
                  <a:pt x="666" y="679"/>
                </a:lnTo>
                <a:lnTo>
                  <a:pt x="668" y="677"/>
                </a:lnTo>
                <a:lnTo>
                  <a:pt x="668" y="677"/>
                </a:lnTo>
                <a:lnTo>
                  <a:pt x="668" y="679"/>
                </a:lnTo>
                <a:lnTo>
                  <a:pt x="668" y="679"/>
                </a:lnTo>
                <a:lnTo>
                  <a:pt x="666" y="684"/>
                </a:lnTo>
                <a:lnTo>
                  <a:pt x="666" y="686"/>
                </a:lnTo>
                <a:lnTo>
                  <a:pt x="666" y="686"/>
                </a:lnTo>
                <a:lnTo>
                  <a:pt x="666" y="688"/>
                </a:lnTo>
                <a:lnTo>
                  <a:pt x="668" y="690"/>
                </a:lnTo>
                <a:lnTo>
                  <a:pt x="668" y="690"/>
                </a:lnTo>
                <a:lnTo>
                  <a:pt x="671" y="692"/>
                </a:lnTo>
                <a:lnTo>
                  <a:pt x="671" y="692"/>
                </a:lnTo>
                <a:lnTo>
                  <a:pt x="671" y="692"/>
                </a:lnTo>
                <a:lnTo>
                  <a:pt x="673" y="692"/>
                </a:lnTo>
                <a:lnTo>
                  <a:pt x="673" y="690"/>
                </a:lnTo>
                <a:lnTo>
                  <a:pt x="675" y="690"/>
                </a:lnTo>
                <a:lnTo>
                  <a:pt x="679" y="692"/>
                </a:lnTo>
                <a:lnTo>
                  <a:pt x="679" y="692"/>
                </a:lnTo>
                <a:lnTo>
                  <a:pt x="673" y="692"/>
                </a:lnTo>
                <a:lnTo>
                  <a:pt x="673" y="692"/>
                </a:lnTo>
                <a:lnTo>
                  <a:pt x="673" y="692"/>
                </a:lnTo>
                <a:lnTo>
                  <a:pt x="673" y="694"/>
                </a:lnTo>
                <a:lnTo>
                  <a:pt x="675" y="694"/>
                </a:lnTo>
                <a:lnTo>
                  <a:pt x="679" y="698"/>
                </a:lnTo>
                <a:lnTo>
                  <a:pt x="679" y="698"/>
                </a:lnTo>
                <a:lnTo>
                  <a:pt x="677" y="696"/>
                </a:lnTo>
                <a:lnTo>
                  <a:pt x="673" y="696"/>
                </a:lnTo>
                <a:lnTo>
                  <a:pt x="673" y="696"/>
                </a:lnTo>
                <a:lnTo>
                  <a:pt x="673" y="696"/>
                </a:lnTo>
                <a:lnTo>
                  <a:pt x="671" y="696"/>
                </a:lnTo>
                <a:lnTo>
                  <a:pt x="673" y="698"/>
                </a:lnTo>
                <a:lnTo>
                  <a:pt x="675" y="702"/>
                </a:lnTo>
                <a:lnTo>
                  <a:pt x="675" y="707"/>
                </a:lnTo>
                <a:lnTo>
                  <a:pt x="683" y="709"/>
                </a:lnTo>
                <a:lnTo>
                  <a:pt x="683" y="709"/>
                </a:lnTo>
                <a:lnTo>
                  <a:pt x="683" y="709"/>
                </a:lnTo>
                <a:lnTo>
                  <a:pt x="683" y="711"/>
                </a:lnTo>
                <a:lnTo>
                  <a:pt x="683" y="711"/>
                </a:lnTo>
                <a:lnTo>
                  <a:pt x="683" y="711"/>
                </a:lnTo>
                <a:lnTo>
                  <a:pt x="685" y="713"/>
                </a:lnTo>
                <a:lnTo>
                  <a:pt x="685" y="713"/>
                </a:lnTo>
                <a:lnTo>
                  <a:pt x="689" y="715"/>
                </a:lnTo>
                <a:lnTo>
                  <a:pt x="689" y="717"/>
                </a:lnTo>
                <a:lnTo>
                  <a:pt x="689" y="717"/>
                </a:lnTo>
                <a:lnTo>
                  <a:pt x="689" y="717"/>
                </a:lnTo>
                <a:lnTo>
                  <a:pt x="691" y="717"/>
                </a:lnTo>
                <a:lnTo>
                  <a:pt x="691" y="719"/>
                </a:lnTo>
                <a:lnTo>
                  <a:pt x="691" y="719"/>
                </a:lnTo>
                <a:lnTo>
                  <a:pt x="691" y="719"/>
                </a:lnTo>
                <a:lnTo>
                  <a:pt x="694" y="721"/>
                </a:lnTo>
                <a:lnTo>
                  <a:pt x="694" y="721"/>
                </a:lnTo>
                <a:lnTo>
                  <a:pt x="696" y="723"/>
                </a:lnTo>
                <a:lnTo>
                  <a:pt x="696" y="723"/>
                </a:lnTo>
                <a:lnTo>
                  <a:pt x="696" y="726"/>
                </a:lnTo>
                <a:lnTo>
                  <a:pt x="698" y="726"/>
                </a:lnTo>
                <a:lnTo>
                  <a:pt x="698" y="726"/>
                </a:lnTo>
                <a:lnTo>
                  <a:pt x="702" y="726"/>
                </a:lnTo>
                <a:lnTo>
                  <a:pt x="700" y="728"/>
                </a:lnTo>
                <a:lnTo>
                  <a:pt x="698" y="728"/>
                </a:lnTo>
                <a:lnTo>
                  <a:pt x="696" y="732"/>
                </a:lnTo>
                <a:lnTo>
                  <a:pt x="694" y="734"/>
                </a:lnTo>
                <a:lnTo>
                  <a:pt x="694" y="734"/>
                </a:lnTo>
                <a:lnTo>
                  <a:pt x="691" y="736"/>
                </a:lnTo>
                <a:lnTo>
                  <a:pt x="691" y="736"/>
                </a:lnTo>
                <a:lnTo>
                  <a:pt x="694" y="738"/>
                </a:lnTo>
                <a:lnTo>
                  <a:pt x="694" y="738"/>
                </a:lnTo>
                <a:lnTo>
                  <a:pt x="696" y="740"/>
                </a:lnTo>
                <a:lnTo>
                  <a:pt x="696" y="738"/>
                </a:lnTo>
                <a:lnTo>
                  <a:pt x="698" y="738"/>
                </a:lnTo>
                <a:lnTo>
                  <a:pt x="698" y="736"/>
                </a:lnTo>
                <a:lnTo>
                  <a:pt x="698" y="734"/>
                </a:lnTo>
                <a:lnTo>
                  <a:pt x="698" y="734"/>
                </a:lnTo>
                <a:lnTo>
                  <a:pt x="698" y="734"/>
                </a:lnTo>
                <a:lnTo>
                  <a:pt x="698" y="734"/>
                </a:lnTo>
                <a:lnTo>
                  <a:pt x="698" y="732"/>
                </a:lnTo>
                <a:lnTo>
                  <a:pt x="700" y="732"/>
                </a:lnTo>
                <a:lnTo>
                  <a:pt x="706" y="730"/>
                </a:lnTo>
                <a:lnTo>
                  <a:pt x="710" y="728"/>
                </a:lnTo>
                <a:lnTo>
                  <a:pt x="708" y="730"/>
                </a:lnTo>
                <a:lnTo>
                  <a:pt x="708" y="730"/>
                </a:lnTo>
                <a:lnTo>
                  <a:pt x="708" y="732"/>
                </a:lnTo>
                <a:lnTo>
                  <a:pt x="710" y="734"/>
                </a:lnTo>
                <a:lnTo>
                  <a:pt x="710" y="736"/>
                </a:lnTo>
                <a:lnTo>
                  <a:pt x="712" y="738"/>
                </a:lnTo>
                <a:lnTo>
                  <a:pt x="712" y="740"/>
                </a:lnTo>
                <a:lnTo>
                  <a:pt x="712" y="740"/>
                </a:lnTo>
                <a:lnTo>
                  <a:pt x="712" y="742"/>
                </a:lnTo>
                <a:lnTo>
                  <a:pt x="712" y="744"/>
                </a:lnTo>
                <a:lnTo>
                  <a:pt x="715" y="744"/>
                </a:lnTo>
                <a:lnTo>
                  <a:pt x="715" y="744"/>
                </a:lnTo>
                <a:lnTo>
                  <a:pt x="710" y="744"/>
                </a:lnTo>
                <a:lnTo>
                  <a:pt x="708" y="747"/>
                </a:lnTo>
                <a:lnTo>
                  <a:pt x="708" y="747"/>
                </a:lnTo>
                <a:lnTo>
                  <a:pt x="710" y="749"/>
                </a:lnTo>
                <a:lnTo>
                  <a:pt x="710" y="751"/>
                </a:lnTo>
                <a:lnTo>
                  <a:pt x="712" y="755"/>
                </a:lnTo>
                <a:lnTo>
                  <a:pt x="715" y="755"/>
                </a:lnTo>
                <a:lnTo>
                  <a:pt x="717" y="755"/>
                </a:lnTo>
                <a:lnTo>
                  <a:pt x="717" y="755"/>
                </a:lnTo>
                <a:lnTo>
                  <a:pt x="719" y="755"/>
                </a:lnTo>
                <a:lnTo>
                  <a:pt x="721" y="751"/>
                </a:lnTo>
                <a:lnTo>
                  <a:pt x="721" y="751"/>
                </a:lnTo>
                <a:lnTo>
                  <a:pt x="721" y="749"/>
                </a:lnTo>
                <a:lnTo>
                  <a:pt x="723" y="747"/>
                </a:lnTo>
                <a:lnTo>
                  <a:pt x="723" y="744"/>
                </a:lnTo>
                <a:lnTo>
                  <a:pt x="723" y="742"/>
                </a:lnTo>
                <a:lnTo>
                  <a:pt x="723" y="742"/>
                </a:lnTo>
                <a:lnTo>
                  <a:pt x="723" y="740"/>
                </a:lnTo>
                <a:lnTo>
                  <a:pt x="723" y="738"/>
                </a:lnTo>
                <a:lnTo>
                  <a:pt x="723" y="738"/>
                </a:lnTo>
                <a:lnTo>
                  <a:pt x="723" y="736"/>
                </a:lnTo>
                <a:lnTo>
                  <a:pt x="723" y="734"/>
                </a:lnTo>
                <a:lnTo>
                  <a:pt x="723" y="734"/>
                </a:lnTo>
                <a:lnTo>
                  <a:pt x="725" y="732"/>
                </a:lnTo>
                <a:lnTo>
                  <a:pt x="725" y="732"/>
                </a:lnTo>
                <a:lnTo>
                  <a:pt x="723" y="734"/>
                </a:lnTo>
                <a:lnTo>
                  <a:pt x="723" y="736"/>
                </a:lnTo>
                <a:lnTo>
                  <a:pt x="723" y="736"/>
                </a:lnTo>
                <a:lnTo>
                  <a:pt x="723" y="738"/>
                </a:lnTo>
                <a:lnTo>
                  <a:pt x="723" y="738"/>
                </a:lnTo>
                <a:lnTo>
                  <a:pt x="723" y="740"/>
                </a:lnTo>
                <a:lnTo>
                  <a:pt x="725" y="742"/>
                </a:lnTo>
                <a:lnTo>
                  <a:pt x="725" y="744"/>
                </a:lnTo>
                <a:lnTo>
                  <a:pt x="723" y="747"/>
                </a:lnTo>
                <a:lnTo>
                  <a:pt x="723" y="749"/>
                </a:lnTo>
                <a:lnTo>
                  <a:pt x="723" y="749"/>
                </a:lnTo>
                <a:lnTo>
                  <a:pt x="725" y="749"/>
                </a:lnTo>
                <a:lnTo>
                  <a:pt x="727" y="744"/>
                </a:lnTo>
                <a:lnTo>
                  <a:pt x="727" y="744"/>
                </a:lnTo>
                <a:lnTo>
                  <a:pt x="727" y="742"/>
                </a:lnTo>
                <a:lnTo>
                  <a:pt x="727" y="740"/>
                </a:lnTo>
                <a:lnTo>
                  <a:pt x="727" y="738"/>
                </a:lnTo>
                <a:lnTo>
                  <a:pt x="727" y="740"/>
                </a:lnTo>
                <a:lnTo>
                  <a:pt x="729" y="740"/>
                </a:lnTo>
                <a:lnTo>
                  <a:pt x="729" y="742"/>
                </a:lnTo>
                <a:lnTo>
                  <a:pt x="729" y="742"/>
                </a:lnTo>
                <a:lnTo>
                  <a:pt x="729" y="740"/>
                </a:lnTo>
                <a:lnTo>
                  <a:pt x="731" y="740"/>
                </a:lnTo>
                <a:lnTo>
                  <a:pt x="727" y="744"/>
                </a:lnTo>
                <a:lnTo>
                  <a:pt x="725" y="747"/>
                </a:lnTo>
                <a:lnTo>
                  <a:pt x="725" y="749"/>
                </a:lnTo>
                <a:lnTo>
                  <a:pt x="723" y="753"/>
                </a:lnTo>
                <a:lnTo>
                  <a:pt x="723" y="753"/>
                </a:lnTo>
                <a:lnTo>
                  <a:pt x="721" y="755"/>
                </a:lnTo>
                <a:lnTo>
                  <a:pt x="721" y="757"/>
                </a:lnTo>
                <a:lnTo>
                  <a:pt x="719" y="757"/>
                </a:lnTo>
                <a:lnTo>
                  <a:pt x="719" y="757"/>
                </a:lnTo>
                <a:lnTo>
                  <a:pt x="719" y="759"/>
                </a:lnTo>
                <a:lnTo>
                  <a:pt x="719" y="761"/>
                </a:lnTo>
                <a:lnTo>
                  <a:pt x="719" y="761"/>
                </a:lnTo>
                <a:lnTo>
                  <a:pt x="719" y="763"/>
                </a:lnTo>
                <a:lnTo>
                  <a:pt x="721" y="765"/>
                </a:lnTo>
                <a:lnTo>
                  <a:pt x="723" y="767"/>
                </a:lnTo>
                <a:lnTo>
                  <a:pt x="725" y="765"/>
                </a:lnTo>
                <a:lnTo>
                  <a:pt x="727" y="765"/>
                </a:lnTo>
                <a:lnTo>
                  <a:pt x="729" y="765"/>
                </a:lnTo>
                <a:lnTo>
                  <a:pt x="727" y="767"/>
                </a:lnTo>
                <a:lnTo>
                  <a:pt x="723" y="767"/>
                </a:lnTo>
                <a:lnTo>
                  <a:pt x="723" y="767"/>
                </a:lnTo>
                <a:lnTo>
                  <a:pt x="723" y="770"/>
                </a:lnTo>
                <a:lnTo>
                  <a:pt x="721" y="772"/>
                </a:lnTo>
                <a:lnTo>
                  <a:pt x="719" y="776"/>
                </a:lnTo>
                <a:lnTo>
                  <a:pt x="721" y="776"/>
                </a:lnTo>
                <a:lnTo>
                  <a:pt x="723" y="778"/>
                </a:lnTo>
                <a:lnTo>
                  <a:pt x="725" y="778"/>
                </a:lnTo>
                <a:lnTo>
                  <a:pt x="727" y="782"/>
                </a:lnTo>
                <a:lnTo>
                  <a:pt x="729" y="782"/>
                </a:lnTo>
                <a:lnTo>
                  <a:pt x="731" y="784"/>
                </a:lnTo>
                <a:lnTo>
                  <a:pt x="731" y="782"/>
                </a:lnTo>
                <a:lnTo>
                  <a:pt x="735" y="782"/>
                </a:lnTo>
                <a:lnTo>
                  <a:pt x="735" y="782"/>
                </a:lnTo>
                <a:lnTo>
                  <a:pt x="735" y="780"/>
                </a:lnTo>
                <a:lnTo>
                  <a:pt x="735" y="778"/>
                </a:lnTo>
                <a:lnTo>
                  <a:pt x="735" y="778"/>
                </a:lnTo>
                <a:lnTo>
                  <a:pt x="738" y="774"/>
                </a:lnTo>
                <a:lnTo>
                  <a:pt x="740" y="774"/>
                </a:lnTo>
                <a:lnTo>
                  <a:pt x="740" y="774"/>
                </a:lnTo>
                <a:lnTo>
                  <a:pt x="740" y="774"/>
                </a:lnTo>
                <a:lnTo>
                  <a:pt x="740" y="774"/>
                </a:lnTo>
                <a:lnTo>
                  <a:pt x="740" y="774"/>
                </a:lnTo>
                <a:lnTo>
                  <a:pt x="744" y="772"/>
                </a:lnTo>
                <a:lnTo>
                  <a:pt x="744" y="772"/>
                </a:lnTo>
                <a:lnTo>
                  <a:pt x="746" y="774"/>
                </a:lnTo>
                <a:lnTo>
                  <a:pt x="746" y="774"/>
                </a:lnTo>
                <a:lnTo>
                  <a:pt x="744" y="774"/>
                </a:lnTo>
                <a:lnTo>
                  <a:pt x="744" y="774"/>
                </a:lnTo>
                <a:lnTo>
                  <a:pt x="742" y="774"/>
                </a:lnTo>
                <a:lnTo>
                  <a:pt x="742" y="776"/>
                </a:lnTo>
                <a:lnTo>
                  <a:pt x="742" y="776"/>
                </a:lnTo>
                <a:lnTo>
                  <a:pt x="742" y="776"/>
                </a:lnTo>
                <a:lnTo>
                  <a:pt x="744" y="778"/>
                </a:lnTo>
                <a:lnTo>
                  <a:pt x="744" y="780"/>
                </a:lnTo>
                <a:lnTo>
                  <a:pt x="746" y="780"/>
                </a:lnTo>
                <a:lnTo>
                  <a:pt x="746" y="780"/>
                </a:lnTo>
                <a:lnTo>
                  <a:pt x="748" y="780"/>
                </a:lnTo>
                <a:lnTo>
                  <a:pt x="750" y="780"/>
                </a:lnTo>
                <a:lnTo>
                  <a:pt x="752" y="780"/>
                </a:lnTo>
                <a:lnTo>
                  <a:pt x="754" y="782"/>
                </a:lnTo>
                <a:lnTo>
                  <a:pt x="754" y="784"/>
                </a:lnTo>
                <a:lnTo>
                  <a:pt x="752" y="782"/>
                </a:lnTo>
                <a:lnTo>
                  <a:pt x="752" y="782"/>
                </a:lnTo>
                <a:lnTo>
                  <a:pt x="750" y="780"/>
                </a:lnTo>
                <a:lnTo>
                  <a:pt x="748" y="780"/>
                </a:lnTo>
                <a:lnTo>
                  <a:pt x="746" y="782"/>
                </a:lnTo>
                <a:lnTo>
                  <a:pt x="746" y="782"/>
                </a:lnTo>
                <a:lnTo>
                  <a:pt x="742" y="778"/>
                </a:lnTo>
                <a:lnTo>
                  <a:pt x="740" y="778"/>
                </a:lnTo>
                <a:lnTo>
                  <a:pt x="742" y="776"/>
                </a:lnTo>
                <a:lnTo>
                  <a:pt x="742" y="776"/>
                </a:lnTo>
                <a:lnTo>
                  <a:pt x="740" y="776"/>
                </a:lnTo>
                <a:lnTo>
                  <a:pt x="738" y="776"/>
                </a:lnTo>
                <a:lnTo>
                  <a:pt x="738" y="778"/>
                </a:lnTo>
                <a:lnTo>
                  <a:pt x="735" y="780"/>
                </a:lnTo>
                <a:lnTo>
                  <a:pt x="738" y="780"/>
                </a:lnTo>
                <a:lnTo>
                  <a:pt x="738" y="782"/>
                </a:lnTo>
                <a:lnTo>
                  <a:pt x="742" y="784"/>
                </a:lnTo>
                <a:lnTo>
                  <a:pt x="744" y="784"/>
                </a:lnTo>
                <a:lnTo>
                  <a:pt x="746" y="786"/>
                </a:lnTo>
                <a:lnTo>
                  <a:pt x="746" y="793"/>
                </a:lnTo>
                <a:lnTo>
                  <a:pt x="748" y="793"/>
                </a:lnTo>
                <a:lnTo>
                  <a:pt x="752" y="791"/>
                </a:lnTo>
                <a:lnTo>
                  <a:pt x="752" y="791"/>
                </a:lnTo>
                <a:lnTo>
                  <a:pt x="752" y="793"/>
                </a:lnTo>
                <a:lnTo>
                  <a:pt x="752" y="793"/>
                </a:lnTo>
                <a:lnTo>
                  <a:pt x="750" y="797"/>
                </a:lnTo>
                <a:lnTo>
                  <a:pt x="750" y="801"/>
                </a:lnTo>
                <a:lnTo>
                  <a:pt x="750" y="801"/>
                </a:lnTo>
                <a:lnTo>
                  <a:pt x="750" y="801"/>
                </a:lnTo>
                <a:lnTo>
                  <a:pt x="750" y="801"/>
                </a:lnTo>
                <a:lnTo>
                  <a:pt x="752" y="799"/>
                </a:lnTo>
                <a:lnTo>
                  <a:pt x="754" y="799"/>
                </a:lnTo>
                <a:lnTo>
                  <a:pt x="754" y="799"/>
                </a:lnTo>
                <a:lnTo>
                  <a:pt x="752" y="799"/>
                </a:lnTo>
                <a:lnTo>
                  <a:pt x="752" y="801"/>
                </a:lnTo>
                <a:lnTo>
                  <a:pt x="752" y="801"/>
                </a:lnTo>
                <a:lnTo>
                  <a:pt x="752" y="803"/>
                </a:lnTo>
                <a:lnTo>
                  <a:pt x="752" y="803"/>
                </a:lnTo>
                <a:lnTo>
                  <a:pt x="748" y="805"/>
                </a:lnTo>
                <a:lnTo>
                  <a:pt x="750" y="809"/>
                </a:lnTo>
                <a:lnTo>
                  <a:pt x="752" y="814"/>
                </a:lnTo>
                <a:lnTo>
                  <a:pt x="754" y="809"/>
                </a:lnTo>
                <a:lnTo>
                  <a:pt x="754" y="805"/>
                </a:lnTo>
                <a:lnTo>
                  <a:pt x="756" y="803"/>
                </a:lnTo>
                <a:lnTo>
                  <a:pt x="756" y="803"/>
                </a:lnTo>
                <a:lnTo>
                  <a:pt x="759" y="803"/>
                </a:lnTo>
                <a:lnTo>
                  <a:pt x="761" y="803"/>
                </a:lnTo>
                <a:lnTo>
                  <a:pt x="761" y="801"/>
                </a:lnTo>
                <a:lnTo>
                  <a:pt x="767" y="797"/>
                </a:lnTo>
                <a:lnTo>
                  <a:pt x="767" y="797"/>
                </a:lnTo>
                <a:lnTo>
                  <a:pt x="767" y="795"/>
                </a:lnTo>
                <a:lnTo>
                  <a:pt x="767" y="795"/>
                </a:lnTo>
                <a:lnTo>
                  <a:pt x="767" y="795"/>
                </a:lnTo>
                <a:lnTo>
                  <a:pt x="767" y="793"/>
                </a:lnTo>
                <a:lnTo>
                  <a:pt x="767" y="793"/>
                </a:lnTo>
                <a:lnTo>
                  <a:pt x="769" y="795"/>
                </a:lnTo>
                <a:lnTo>
                  <a:pt x="769" y="795"/>
                </a:lnTo>
                <a:lnTo>
                  <a:pt x="769" y="795"/>
                </a:lnTo>
                <a:lnTo>
                  <a:pt x="767" y="797"/>
                </a:lnTo>
                <a:lnTo>
                  <a:pt x="765" y="799"/>
                </a:lnTo>
                <a:lnTo>
                  <a:pt x="765" y="799"/>
                </a:lnTo>
                <a:lnTo>
                  <a:pt x="765" y="801"/>
                </a:lnTo>
                <a:lnTo>
                  <a:pt x="765" y="801"/>
                </a:lnTo>
                <a:lnTo>
                  <a:pt x="767" y="801"/>
                </a:lnTo>
                <a:lnTo>
                  <a:pt x="769" y="803"/>
                </a:lnTo>
                <a:lnTo>
                  <a:pt x="769" y="803"/>
                </a:lnTo>
                <a:lnTo>
                  <a:pt x="769" y="805"/>
                </a:lnTo>
                <a:lnTo>
                  <a:pt x="771" y="807"/>
                </a:lnTo>
                <a:lnTo>
                  <a:pt x="771" y="807"/>
                </a:lnTo>
                <a:lnTo>
                  <a:pt x="771" y="807"/>
                </a:lnTo>
                <a:lnTo>
                  <a:pt x="771" y="807"/>
                </a:lnTo>
                <a:lnTo>
                  <a:pt x="769" y="805"/>
                </a:lnTo>
                <a:lnTo>
                  <a:pt x="769" y="803"/>
                </a:lnTo>
                <a:lnTo>
                  <a:pt x="767" y="803"/>
                </a:lnTo>
                <a:lnTo>
                  <a:pt x="765" y="803"/>
                </a:lnTo>
                <a:lnTo>
                  <a:pt x="765" y="801"/>
                </a:lnTo>
                <a:lnTo>
                  <a:pt x="761" y="801"/>
                </a:lnTo>
                <a:lnTo>
                  <a:pt x="761" y="803"/>
                </a:lnTo>
                <a:lnTo>
                  <a:pt x="759" y="803"/>
                </a:lnTo>
                <a:lnTo>
                  <a:pt x="756" y="805"/>
                </a:lnTo>
                <a:lnTo>
                  <a:pt x="756" y="807"/>
                </a:lnTo>
                <a:lnTo>
                  <a:pt x="756" y="809"/>
                </a:lnTo>
                <a:lnTo>
                  <a:pt x="756" y="809"/>
                </a:lnTo>
                <a:lnTo>
                  <a:pt x="756" y="811"/>
                </a:lnTo>
                <a:lnTo>
                  <a:pt x="754" y="811"/>
                </a:lnTo>
                <a:lnTo>
                  <a:pt x="754" y="814"/>
                </a:lnTo>
                <a:lnTo>
                  <a:pt x="756" y="816"/>
                </a:lnTo>
                <a:lnTo>
                  <a:pt x="756" y="816"/>
                </a:lnTo>
                <a:lnTo>
                  <a:pt x="756" y="818"/>
                </a:lnTo>
                <a:lnTo>
                  <a:pt x="756" y="818"/>
                </a:lnTo>
                <a:lnTo>
                  <a:pt x="759" y="818"/>
                </a:lnTo>
                <a:lnTo>
                  <a:pt x="759" y="820"/>
                </a:lnTo>
                <a:lnTo>
                  <a:pt x="759" y="820"/>
                </a:lnTo>
                <a:lnTo>
                  <a:pt x="759" y="818"/>
                </a:lnTo>
                <a:lnTo>
                  <a:pt x="759" y="818"/>
                </a:lnTo>
                <a:lnTo>
                  <a:pt x="761" y="816"/>
                </a:lnTo>
                <a:lnTo>
                  <a:pt x="763" y="814"/>
                </a:lnTo>
                <a:lnTo>
                  <a:pt x="767" y="814"/>
                </a:lnTo>
                <a:lnTo>
                  <a:pt x="773" y="814"/>
                </a:lnTo>
                <a:lnTo>
                  <a:pt x="771" y="816"/>
                </a:lnTo>
                <a:lnTo>
                  <a:pt x="769" y="816"/>
                </a:lnTo>
                <a:lnTo>
                  <a:pt x="765" y="816"/>
                </a:lnTo>
                <a:lnTo>
                  <a:pt x="763" y="816"/>
                </a:lnTo>
                <a:lnTo>
                  <a:pt x="763" y="816"/>
                </a:lnTo>
                <a:lnTo>
                  <a:pt x="759" y="820"/>
                </a:lnTo>
                <a:lnTo>
                  <a:pt x="759" y="822"/>
                </a:lnTo>
                <a:lnTo>
                  <a:pt x="759" y="822"/>
                </a:lnTo>
                <a:lnTo>
                  <a:pt x="759" y="824"/>
                </a:lnTo>
                <a:lnTo>
                  <a:pt x="759" y="826"/>
                </a:lnTo>
                <a:lnTo>
                  <a:pt x="761" y="828"/>
                </a:lnTo>
                <a:lnTo>
                  <a:pt x="763" y="828"/>
                </a:lnTo>
                <a:lnTo>
                  <a:pt x="765" y="830"/>
                </a:lnTo>
                <a:lnTo>
                  <a:pt x="767" y="830"/>
                </a:lnTo>
                <a:lnTo>
                  <a:pt x="767" y="830"/>
                </a:lnTo>
                <a:lnTo>
                  <a:pt x="769" y="830"/>
                </a:lnTo>
                <a:lnTo>
                  <a:pt x="773" y="830"/>
                </a:lnTo>
                <a:lnTo>
                  <a:pt x="773" y="828"/>
                </a:lnTo>
                <a:lnTo>
                  <a:pt x="775" y="826"/>
                </a:lnTo>
                <a:lnTo>
                  <a:pt x="775" y="828"/>
                </a:lnTo>
                <a:lnTo>
                  <a:pt x="775" y="830"/>
                </a:lnTo>
                <a:lnTo>
                  <a:pt x="775" y="830"/>
                </a:lnTo>
                <a:lnTo>
                  <a:pt x="775" y="830"/>
                </a:lnTo>
                <a:lnTo>
                  <a:pt x="777" y="830"/>
                </a:lnTo>
                <a:lnTo>
                  <a:pt x="777" y="832"/>
                </a:lnTo>
                <a:lnTo>
                  <a:pt x="775" y="832"/>
                </a:lnTo>
                <a:lnTo>
                  <a:pt x="775" y="832"/>
                </a:lnTo>
                <a:lnTo>
                  <a:pt x="775" y="835"/>
                </a:lnTo>
                <a:lnTo>
                  <a:pt x="775" y="835"/>
                </a:lnTo>
                <a:lnTo>
                  <a:pt x="777" y="835"/>
                </a:lnTo>
                <a:lnTo>
                  <a:pt x="782" y="832"/>
                </a:lnTo>
                <a:lnTo>
                  <a:pt x="784" y="835"/>
                </a:lnTo>
                <a:lnTo>
                  <a:pt x="784" y="835"/>
                </a:lnTo>
                <a:lnTo>
                  <a:pt x="782" y="835"/>
                </a:lnTo>
                <a:lnTo>
                  <a:pt x="779" y="835"/>
                </a:lnTo>
                <a:lnTo>
                  <a:pt x="775" y="835"/>
                </a:lnTo>
                <a:lnTo>
                  <a:pt x="775" y="837"/>
                </a:lnTo>
                <a:lnTo>
                  <a:pt x="775" y="837"/>
                </a:lnTo>
                <a:lnTo>
                  <a:pt x="777" y="837"/>
                </a:lnTo>
                <a:lnTo>
                  <a:pt x="779" y="837"/>
                </a:lnTo>
                <a:lnTo>
                  <a:pt x="782" y="837"/>
                </a:lnTo>
                <a:lnTo>
                  <a:pt x="782" y="837"/>
                </a:lnTo>
                <a:lnTo>
                  <a:pt x="784" y="837"/>
                </a:lnTo>
                <a:lnTo>
                  <a:pt x="784" y="837"/>
                </a:lnTo>
                <a:lnTo>
                  <a:pt x="786" y="837"/>
                </a:lnTo>
                <a:lnTo>
                  <a:pt x="786" y="839"/>
                </a:lnTo>
                <a:lnTo>
                  <a:pt x="786" y="839"/>
                </a:lnTo>
                <a:lnTo>
                  <a:pt x="788" y="839"/>
                </a:lnTo>
                <a:lnTo>
                  <a:pt x="788" y="839"/>
                </a:lnTo>
                <a:lnTo>
                  <a:pt x="788" y="837"/>
                </a:lnTo>
                <a:lnTo>
                  <a:pt x="788" y="835"/>
                </a:lnTo>
                <a:lnTo>
                  <a:pt x="790" y="835"/>
                </a:lnTo>
                <a:lnTo>
                  <a:pt x="790" y="837"/>
                </a:lnTo>
                <a:lnTo>
                  <a:pt x="790" y="837"/>
                </a:lnTo>
                <a:lnTo>
                  <a:pt x="790" y="837"/>
                </a:lnTo>
                <a:lnTo>
                  <a:pt x="794" y="839"/>
                </a:lnTo>
                <a:lnTo>
                  <a:pt x="796" y="837"/>
                </a:lnTo>
                <a:lnTo>
                  <a:pt x="796" y="837"/>
                </a:lnTo>
                <a:lnTo>
                  <a:pt x="798" y="835"/>
                </a:lnTo>
                <a:lnTo>
                  <a:pt x="798" y="832"/>
                </a:lnTo>
                <a:lnTo>
                  <a:pt x="798" y="832"/>
                </a:lnTo>
                <a:lnTo>
                  <a:pt x="798" y="832"/>
                </a:lnTo>
                <a:lnTo>
                  <a:pt x="798" y="830"/>
                </a:lnTo>
                <a:lnTo>
                  <a:pt x="798" y="830"/>
                </a:lnTo>
                <a:lnTo>
                  <a:pt x="798" y="832"/>
                </a:lnTo>
                <a:lnTo>
                  <a:pt x="798" y="835"/>
                </a:lnTo>
                <a:lnTo>
                  <a:pt x="798" y="835"/>
                </a:lnTo>
                <a:lnTo>
                  <a:pt x="798" y="837"/>
                </a:lnTo>
                <a:lnTo>
                  <a:pt x="796" y="839"/>
                </a:lnTo>
                <a:lnTo>
                  <a:pt x="796" y="841"/>
                </a:lnTo>
                <a:lnTo>
                  <a:pt x="796" y="841"/>
                </a:lnTo>
                <a:lnTo>
                  <a:pt x="798" y="841"/>
                </a:lnTo>
                <a:lnTo>
                  <a:pt x="798" y="843"/>
                </a:lnTo>
                <a:lnTo>
                  <a:pt x="800" y="845"/>
                </a:lnTo>
                <a:lnTo>
                  <a:pt x="800" y="847"/>
                </a:lnTo>
                <a:lnTo>
                  <a:pt x="800" y="847"/>
                </a:lnTo>
                <a:lnTo>
                  <a:pt x="805" y="851"/>
                </a:lnTo>
                <a:lnTo>
                  <a:pt x="805" y="851"/>
                </a:lnTo>
                <a:lnTo>
                  <a:pt x="807" y="851"/>
                </a:lnTo>
                <a:lnTo>
                  <a:pt x="809" y="851"/>
                </a:lnTo>
                <a:lnTo>
                  <a:pt x="811" y="849"/>
                </a:lnTo>
                <a:lnTo>
                  <a:pt x="811" y="849"/>
                </a:lnTo>
                <a:lnTo>
                  <a:pt x="811" y="849"/>
                </a:lnTo>
                <a:lnTo>
                  <a:pt x="811" y="847"/>
                </a:lnTo>
                <a:lnTo>
                  <a:pt x="811" y="847"/>
                </a:lnTo>
                <a:lnTo>
                  <a:pt x="813" y="845"/>
                </a:lnTo>
                <a:lnTo>
                  <a:pt x="813" y="845"/>
                </a:lnTo>
                <a:lnTo>
                  <a:pt x="813" y="843"/>
                </a:lnTo>
                <a:lnTo>
                  <a:pt x="813" y="843"/>
                </a:lnTo>
                <a:lnTo>
                  <a:pt x="813" y="843"/>
                </a:lnTo>
                <a:lnTo>
                  <a:pt x="813" y="845"/>
                </a:lnTo>
                <a:lnTo>
                  <a:pt x="815" y="845"/>
                </a:lnTo>
                <a:lnTo>
                  <a:pt x="815" y="845"/>
                </a:lnTo>
                <a:lnTo>
                  <a:pt x="813" y="845"/>
                </a:lnTo>
                <a:lnTo>
                  <a:pt x="813" y="847"/>
                </a:lnTo>
                <a:lnTo>
                  <a:pt x="813" y="847"/>
                </a:lnTo>
                <a:lnTo>
                  <a:pt x="813" y="851"/>
                </a:lnTo>
                <a:lnTo>
                  <a:pt x="813" y="851"/>
                </a:lnTo>
                <a:lnTo>
                  <a:pt x="813" y="853"/>
                </a:lnTo>
                <a:lnTo>
                  <a:pt x="815" y="853"/>
                </a:lnTo>
                <a:lnTo>
                  <a:pt x="815" y="853"/>
                </a:lnTo>
                <a:lnTo>
                  <a:pt x="817" y="853"/>
                </a:lnTo>
                <a:lnTo>
                  <a:pt x="817" y="853"/>
                </a:lnTo>
                <a:lnTo>
                  <a:pt x="815" y="853"/>
                </a:lnTo>
                <a:lnTo>
                  <a:pt x="813" y="856"/>
                </a:lnTo>
                <a:lnTo>
                  <a:pt x="813" y="853"/>
                </a:lnTo>
                <a:lnTo>
                  <a:pt x="813" y="851"/>
                </a:lnTo>
                <a:lnTo>
                  <a:pt x="811" y="851"/>
                </a:lnTo>
                <a:lnTo>
                  <a:pt x="811" y="851"/>
                </a:lnTo>
                <a:lnTo>
                  <a:pt x="811" y="851"/>
                </a:lnTo>
                <a:lnTo>
                  <a:pt x="811" y="853"/>
                </a:lnTo>
                <a:lnTo>
                  <a:pt x="811" y="853"/>
                </a:lnTo>
                <a:lnTo>
                  <a:pt x="813" y="856"/>
                </a:lnTo>
                <a:lnTo>
                  <a:pt x="813" y="856"/>
                </a:lnTo>
                <a:lnTo>
                  <a:pt x="813" y="856"/>
                </a:lnTo>
                <a:lnTo>
                  <a:pt x="817" y="858"/>
                </a:lnTo>
                <a:lnTo>
                  <a:pt x="819" y="858"/>
                </a:lnTo>
                <a:lnTo>
                  <a:pt x="819" y="858"/>
                </a:lnTo>
                <a:lnTo>
                  <a:pt x="819" y="858"/>
                </a:lnTo>
                <a:lnTo>
                  <a:pt x="821" y="858"/>
                </a:lnTo>
                <a:lnTo>
                  <a:pt x="821" y="856"/>
                </a:lnTo>
                <a:lnTo>
                  <a:pt x="821" y="856"/>
                </a:lnTo>
                <a:lnTo>
                  <a:pt x="821" y="856"/>
                </a:lnTo>
                <a:lnTo>
                  <a:pt x="823" y="853"/>
                </a:lnTo>
                <a:lnTo>
                  <a:pt x="823" y="853"/>
                </a:lnTo>
                <a:lnTo>
                  <a:pt x="823" y="853"/>
                </a:lnTo>
                <a:lnTo>
                  <a:pt x="823" y="856"/>
                </a:lnTo>
                <a:lnTo>
                  <a:pt x="821" y="858"/>
                </a:lnTo>
                <a:lnTo>
                  <a:pt x="821" y="858"/>
                </a:lnTo>
                <a:lnTo>
                  <a:pt x="821" y="858"/>
                </a:lnTo>
                <a:lnTo>
                  <a:pt x="821" y="860"/>
                </a:lnTo>
                <a:lnTo>
                  <a:pt x="821" y="860"/>
                </a:lnTo>
                <a:lnTo>
                  <a:pt x="823" y="860"/>
                </a:lnTo>
                <a:lnTo>
                  <a:pt x="826" y="860"/>
                </a:lnTo>
                <a:lnTo>
                  <a:pt x="826" y="860"/>
                </a:lnTo>
                <a:lnTo>
                  <a:pt x="828" y="858"/>
                </a:lnTo>
                <a:lnTo>
                  <a:pt x="828" y="860"/>
                </a:lnTo>
                <a:lnTo>
                  <a:pt x="826" y="860"/>
                </a:lnTo>
                <a:lnTo>
                  <a:pt x="826" y="860"/>
                </a:lnTo>
                <a:lnTo>
                  <a:pt x="823" y="860"/>
                </a:lnTo>
                <a:lnTo>
                  <a:pt x="823" y="860"/>
                </a:lnTo>
                <a:lnTo>
                  <a:pt x="823" y="862"/>
                </a:lnTo>
                <a:lnTo>
                  <a:pt x="823" y="862"/>
                </a:lnTo>
                <a:lnTo>
                  <a:pt x="823" y="864"/>
                </a:lnTo>
                <a:lnTo>
                  <a:pt x="823" y="864"/>
                </a:lnTo>
                <a:lnTo>
                  <a:pt x="826" y="864"/>
                </a:lnTo>
                <a:lnTo>
                  <a:pt x="826" y="864"/>
                </a:lnTo>
                <a:lnTo>
                  <a:pt x="823" y="864"/>
                </a:lnTo>
                <a:lnTo>
                  <a:pt x="823" y="864"/>
                </a:lnTo>
                <a:lnTo>
                  <a:pt x="826" y="866"/>
                </a:lnTo>
                <a:lnTo>
                  <a:pt x="826" y="866"/>
                </a:lnTo>
                <a:lnTo>
                  <a:pt x="826" y="866"/>
                </a:lnTo>
                <a:lnTo>
                  <a:pt x="826" y="866"/>
                </a:lnTo>
                <a:lnTo>
                  <a:pt x="826" y="864"/>
                </a:lnTo>
                <a:lnTo>
                  <a:pt x="826" y="864"/>
                </a:lnTo>
                <a:lnTo>
                  <a:pt x="826" y="864"/>
                </a:lnTo>
                <a:lnTo>
                  <a:pt x="828" y="864"/>
                </a:lnTo>
                <a:lnTo>
                  <a:pt x="828" y="864"/>
                </a:lnTo>
                <a:lnTo>
                  <a:pt x="830" y="866"/>
                </a:lnTo>
                <a:lnTo>
                  <a:pt x="830" y="868"/>
                </a:lnTo>
                <a:lnTo>
                  <a:pt x="830" y="870"/>
                </a:lnTo>
                <a:lnTo>
                  <a:pt x="832" y="870"/>
                </a:lnTo>
                <a:lnTo>
                  <a:pt x="832" y="870"/>
                </a:lnTo>
                <a:lnTo>
                  <a:pt x="832" y="870"/>
                </a:lnTo>
                <a:lnTo>
                  <a:pt x="832" y="870"/>
                </a:lnTo>
                <a:lnTo>
                  <a:pt x="832" y="870"/>
                </a:lnTo>
                <a:lnTo>
                  <a:pt x="832" y="872"/>
                </a:lnTo>
                <a:lnTo>
                  <a:pt x="832" y="874"/>
                </a:lnTo>
                <a:lnTo>
                  <a:pt x="834" y="874"/>
                </a:lnTo>
                <a:lnTo>
                  <a:pt x="834" y="874"/>
                </a:lnTo>
                <a:lnTo>
                  <a:pt x="832" y="874"/>
                </a:lnTo>
                <a:lnTo>
                  <a:pt x="832" y="874"/>
                </a:lnTo>
                <a:lnTo>
                  <a:pt x="830" y="874"/>
                </a:lnTo>
                <a:lnTo>
                  <a:pt x="830" y="874"/>
                </a:lnTo>
                <a:lnTo>
                  <a:pt x="830" y="876"/>
                </a:lnTo>
                <a:lnTo>
                  <a:pt x="832" y="876"/>
                </a:lnTo>
                <a:lnTo>
                  <a:pt x="832" y="876"/>
                </a:lnTo>
                <a:lnTo>
                  <a:pt x="832" y="876"/>
                </a:lnTo>
                <a:lnTo>
                  <a:pt x="834" y="876"/>
                </a:lnTo>
                <a:lnTo>
                  <a:pt x="834" y="879"/>
                </a:lnTo>
                <a:lnTo>
                  <a:pt x="834" y="879"/>
                </a:lnTo>
                <a:lnTo>
                  <a:pt x="834" y="879"/>
                </a:lnTo>
                <a:lnTo>
                  <a:pt x="832" y="881"/>
                </a:lnTo>
                <a:lnTo>
                  <a:pt x="832" y="881"/>
                </a:lnTo>
                <a:lnTo>
                  <a:pt x="832" y="881"/>
                </a:lnTo>
                <a:lnTo>
                  <a:pt x="834" y="881"/>
                </a:lnTo>
                <a:lnTo>
                  <a:pt x="834" y="883"/>
                </a:lnTo>
                <a:lnTo>
                  <a:pt x="834" y="883"/>
                </a:lnTo>
                <a:lnTo>
                  <a:pt x="834" y="881"/>
                </a:lnTo>
                <a:lnTo>
                  <a:pt x="834" y="881"/>
                </a:lnTo>
                <a:lnTo>
                  <a:pt x="834" y="881"/>
                </a:lnTo>
                <a:lnTo>
                  <a:pt x="836" y="883"/>
                </a:lnTo>
                <a:lnTo>
                  <a:pt x="836" y="883"/>
                </a:lnTo>
                <a:lnTo>
                  <a:pt x="836" y="883"/>
                </a:lnTo>
                <a:lnTo>
                  <a:pt x="836" y="883"/>
                </a:lnTo>
                <a:lnTo>
                  <a:pt x="836" y="885"/>
                </a:lnTo>
                <a:lnTo>
                  <a:pt x="836" y="885"/>
                </a:lnTo>
                <a:lnTo>
                  <a:pt x="834" y="887"/>
                </a:lnTo>
                <a:lnTo>
                  <a:pt x="834" y="887"/>
                </a:lnTo>
                <a:lnTo>
                  <a:pt x="834" y="889"/>
                </a:lnTo>
                <a:lnTo>
                  <a:pt x="834" y="889"/>
                </a:lnTo>
                <a:lnTo>
                  <a:pt x="834" y="889"/>
                </a:lnTo>
                <a:lnTo>
                  <a:pt x="834" y="891"/>
                </a:lnTo>
                <a:lnTo>
                  <a:pt x="834" y="891"/>
                </a:lnTo>
                <a:lnTo>
                  <a:pt x="834" y="891"/>
                </a:lnTo>
                <a:lnTo>
                  <a:pt x="834" y="893"/>
                </a:lnTo>
                <a:lnTo>
                  <a:pt x="836" y="895"/>
                </a:lnTo>
                <a:lnTo>
                  <a:pt x="836" y="895"/>
                </a:lnTo>
                <a:lnTo>
                  <a:pt x="834" y="897"/>
                </a:lnTo>
                <a:lnTo>
                  <a:pt x="834" y="897"/>
                </a:lnTo>
                <a:lnTo>
                  <a:pt x="832" y="897"/>
                </a:lnTo>
                <a:lnTo>
                  <a:pt x="832" y="897"/>
                </a:lnTo>
                <a:lnTo>
                  <a:pt x="832" y="900"/>
                </a:lnTo>
                <a:lnTo>
                  <a:pt x="832" y="900"/>
                </a:lnTo>
                <a:lnTo>
                  <a:pt x="830" y="900"/>
                </a:lnTo>
                <a:lnTo>
                  <a:pt x="830" y="900"/>
                </a:lnTo>
                <a:lnTo>
                  <a:pt x="828" y="900"/>
                </a:lnTo>
                <a:lnTo>
                  <a:pt x="828" y="900"/>
                </a:lnTo>
                <a:lnTo>
                  <a:pt x="826" y="900"/>
                </a:lnTo>
                <a:lnTo>
                  <a:pt x="826" y="900"/>
                </a:lnTo>
                <a:lnTo>
                  <a:pt x="826" y="897"/>
                </a:lnTo>
                <a:lnTo>
                  <a:pt x="828" y="897"/>
                </a:lnTo>
                <a:lnTo>
                  <a:pt x="828" y="895"/>
                </a:lnTo>
                <a:lnTo>
                  <a:pt x="828" y="895"/>
                </a:lnTo>
                <a:lnTo>
                  <a:pt x="830" y="897"/>
                </a:lnTo>
                <a:lnTo>
                  <a:pt x="830" y="897"/>
                </a:lnTo>
                <a:lnTo>
                  <a:pt x="830" y="897"/>
                </a:lnTo>
                <a:lnTo>
                  <a:pt x="830" y="895"/>
                </a:lnTo>
                <a:lnTo>
                  <a:pt x="832" y="897"/>
                </a:lnTo>
                <a:lnTo>
                  <a:pt x="832" y="897"/>
                </a:lnTo>
                <a:lnTo>
                  <a:pt x="832" y="897"/>
                </a:lnTo>
                <a:lnTo>
                  <a:pt x="832" y="895"/>
                </a:lnTo>
                <a:lnTo>
                  <a:pt x="832" y="893"/>
                </a:lnTo>
                <a:lnTo>
                  <a:pt x="832" y="893"/>
                </a:lnTo>
                <a:lnTo>
                  <a:pt x="830" y="891"/>
                </a:lnTo>
                <a:lnTo>
                  <a:pt x="830" y="891"/>
                </a:lnTo>
                <a:lnTo>
                  <a:pt x="832" y="891"/>
                </a:lnTo>
                <a:lnTo>
                  <a:pt x="832" y="891"/>
                </a:lnTo>
                <a:lnTo>
                  <a:pt x="832" y="889"/>
                </a:lnTo>
                <a:lnTo>
                  <a:pt x="832" y="889"/>
                </a:lnTo>
                <a:lnTo>
                  <a:pt x="832" y="889"/>
                </a:lnTo>
                <a:lnTo>
                  <a:pt x="832" y="887"/>
                </a:lnTo>
                <a:lnTo>
                  <a:pt x="832" y="885"/>
                </a:lnTo>
                <a:lnTo>
                  <a:pt x="832" y="885"/>
                </a:lnTo>
                <a:lnTo>
                  <a:pt x="832" y="885"/>
                </a:lnTo>
                <a:lnTo>
                  <a:pt x="832" y="887"/>
                </a:lnTo>
                <a:lnTo>
                  <a:pt x="832" y="887"/>
                </a:lnTo>
                <a:lnTo>
                  <a:pt x="830" y="889"/>
                </a:lnTo>
                <a:lnTo>
                  <a:pt x="830" y="889"/>
                </a:lnTo>
                <a:lnTo>
                  <a:pt x="828" y="891"/>
                </a:lnTo>
                <a:lnTo>
                  <a:pt x="828" y="891"/>
                </a:lnTo>
                <a:lnTo>
                  <a:pt x="826" y="891"/>
                </a:lnTo>
                <a:lnTo>
                  <a:pt x="826" y="893"/>
                </a:lnTo>
                <a:lnTo>
                  <a:pt x="826" y="893"/>
                </a:lnTo>
                <a:lnTo>
                  <a:pt x="826" y="895"/>
                </a:lnTo>
                <a:lnTo>
                  <a:pt x="826" y="895"/>
                </a:lnTo>
                <a:lnTo>
                  <a:pt x="828" y="895"/>
                </a:lnTo>
                <a:lnTo>
                  <a:pt x="828" y="895"/>
                </a:lnTo>
                <a:lnTo>
                  <a:pt x="826" y="895"/>
                </a:lnTo>
                <a:lnTo>
                  <a:pt x="823" y="895"/>
                </a:lnTo>
                <a:lnTo>
                  <a:pt x="823" y="895"/>
                </a:lnTo>
                <a:lnTo>
                  <a:pt x="823" y="895"/>
                </a:lnTo>
                <a:lnTo>
                  <a:pt x="823" y="893"/>
                </a:lnTo>
                <a:lnTo>
                  <a:pt x="826" y="891"/>
                </a:lnTo>
                <a:lnTo>
                  <a:pt x="828" y="887"/>
                </a:lnTo>
                <a:lnTo>
                  <a:pt x="828" y="887"/>
                </a:lnTo>
                <a:lnTo>
                  <a:pt x="828" y="889"/>
                </a:lnTo>
                <a:lnTo>
                  <a:pt x="830" y="889"/>
                </a:lnTo>
                <a:lnTo>
                  <a:pt x="830" y="887"/>
                </a:lnTo>
                <a:lnTo>
                  <a:pt x="830" y="885"/>
                </a:lnTo>
                <a:lnTo>
                  <a:pt x="830" y="883"/>
                </a:lnTo>
                <a:lnTo>
                  <a:pt x="830" y="883"/>
                </a:lnTo>
                <a:lnTo>
                  <a:pt x="830" y="881"/>
                </a:lnTo>
                <a:lnTo>
                  <a:pt x="830" y="881"/>
                </a:lnTo>
                <a:lnTo>
                  <a:pt x="828" y="883"/>
                </a:lnTo>
                <a:lnTo>
                  <a:pt x="828" y="883"/>
                </a:lnTo>
                <a:lnTo>
                  <a:pt x="826" y="883"/>
                </a:lnTo>
                <a:lnTo>
                  <a:pt x="826" y="883"/>
                </a:lnTo>
                <a:lnTo>
                  <a:pt x="823" y="881"/>
                </a:lnTo>
                <a:lnTo>
                  <a:pt x="823" y="881"/>
                </a:lnTo>
                <a:lnTo>
                  <a:pt x="821" y="881"/>
                </a:lnTo>
                <a:lnTo>
                  <a:pt x="821" y="881"/>
                </a:lnTo>
                <a:lnTo>
                  <a:pt x="811" y="881"/>
                </a:lnTo>
                <a:lnTo>
                  <a:pt x="811" y="881"/>
                </a:lnTo>
                <a:lnTo>
                  <a:pt x="809" y="879"/>
                </a:lnTo>
                <a:lnTo>
                  <a:pt x="805" y="879"/>
                </a:lnTo>
                <a:lnTo>
                  <a:pt x="803" y="876"/>
                </a:lnTo>
                <a:lnTo>
                  <a:pt x="800" y="876"/>
                </a:lnTo>
                <a:lnTo>
                  <a:pt x="800" y="879"/>
                </a:lnTo>
                <a:lnTo>
                  <a:pt x="800" y="881"/>
                </a:lnTo>
                <a:lnTo>
                  <a:pt x="803" y="885"/>
                </a:lnTo>
                <a:lnTo>
                  <a:pt x="803" y="885"/>
                </a:lnTo>
                <a:lnTo>
                  <a:pt x="805" y="887"/>
                </a:lnTo>
                <a:lnTo>
                  <a:pt x="807" y="891"/>
                </a:lnTo>
                <a:lnTo>
                  <a:pt x="807" y="895"/>
                </a:lnTo>
                <a:lnTo>
                  <a:pt x="809" y="897"/>
                </a:lnTo>
                <a:lnTo>
                  <a:pt x="809" y="900"/>
                </a:lnTo>
                <a:lnTo>
                  <a:pt x="809" y="902"/>
                </a:lnTo>
                <a:lnTo>
                  <a:pt x="809" y="904"/>
                </a:lnTo>
                <a:lnTo>
                  <a:pt x="809" y="902"/>
                </a:lnTo>
                <a:lnTo>
                  <a:pt x="809" y="902"/>
                </a:lnTo>
                <a:lnTo>
                  <a:pt x="811" y="902"/>
                </a:lnTo>
                <a:lnTo>
                  <a:pt x="811" y="902"/>
                </a:lnTo>
                <a:lnTo>
                  <a:pt x="813" y="904"/>
                </a:lnTo>
                <a:lnTo>
                  <a:pt x="809" y="904"/>
                </a:lnTo>
                <a:lnTo>
                  <a:pt x="811" y="906"/>
                </a:lnTo>
                <a:lnTo>
                  <a:pt x="811" y="908"/>
                </a:lnTo>
                <a:lnTo>
                  <a:pt x="813" y="908"/>
                </a:lnTo>
                <a:lnTo>
                  <a:pt x="813" y="910"/>
                </a:lnTo>
                <a:lnTo>
                  <a:pt x="813" y="912"/>
                </a:lnTo>
                <a:lnTo>
                  <a:pt x="811" y="910"/>
                </a:lnTo>
                <a:lnTo>
                  <a:pt x="811" y="910"/>
                </a:lnTo>
                <a:lnTo>
                  <a:pt x="811" y="912"/>
                </a:lnTo>
                <a:lnTo>
                  <a:pt x="811" y="914"/>
                </a:lnTo>
                <a:lnTo>
                  <a:pt x="811" y="914"/>
                </a:lnTo>
                <a:lnTo>
                  <a:pt x="811" y="914"/>
                </a:lnTo>
                <a:lnTo>
                  <a:pt x="813" y="916"/>
                </a:lnTo>
                <a:lnTo>
                  <a:pt x="815" y="914"/>
                </a:lnTo>
                <a:lnTo>
                  <a:pt x="817" y="916"/>
                </a:lnTo>
                <a:lnTo>
                  <a:pt x="819" y="914"/>
                </a:lnTo>
                <a:lnTo>
                  <a:pt x="819" y="916"/>
                </a:lnTo>
                <a:lnTo>
                  <a:pt x="821" y="916"/>
                </a:lnTo>
                <a:lnTo>
                  <a:pt x="821" y="916"/>
                </a:lnTo>
                <a:lnTo>
                  <a:pt x="823" y="918"/>
                </a:lnTo>
                <a:lnTo>
                  <a:pt x="821" y="918"/>
                </a:lnTo>
                <a:lnTo>
                  <a:pt x="819" y="916"/>
                </a:lnTo>
                <a:lnTo>
                  <a:pt x="819" y="916"/>
                </a:lnTo>
                <a:lnTo>
                  <a:pt x="817" y="916"/>
                </a:lnTo>
                <a:lnTo>
                  <a:pt x="815" y="916"/>
                </a:lnTo>
                <a:lnTo>
                  <a:pt x="813" y="916"/>
                </a:lnTo>
                <a:lnTo>
                  <a:pt x="811" y="916"/>
                </a:lnTo>
                <a:lnTo>
                  <a:pt x="811" y="916"/>
                </a:lnTo>
                <a:lnTo>
                  <a:pt x="811" y="916"/>
                </a:lnTo>
                <a:lnTo>
                  <a:pt x="813" y="918"/>
                </a:lnTo>
                <a:lnTo>
                  <a:pt x="811" y="923"/>
                </a:lnTo>
                <a:lnTo>
                  <a:pt x="813" y="927"/>
                </a:lnTo>
                <a:lnTo>
                  <a:pt x="811" y="929"/>
                </a:lnTo>
                <a:lnTo>
                  <a:pt x="813" y="931"/>
                </a:lnTo>
                <a:lnTo>
                  <a:pt x="811" y="941"/>
                </a:lnTo>
                <a:lnTo>
                  <a:pt x="811" y="944"/>
                </a:lnTo>
                <a:lnTo>
                  <a:pt x="811" y="946"/>
                </a:lnTo>
                <a:lnTo>
                  <a:pt x="811" y="948"/>
                </a:lnTo>
                <a:lnTo>
                  <a:pt x="811" y="950"/>
                </a:lnTo>
                <a:lnTo>
                  <a:pt x="809" y="954"/>
                </a:lnTo>
                <a:lnTo>
                  <a:pt x="809" y="960"/>
                </a:lnTo>
                <a:lnTo>
                  <a:pt x="809" y="962"/>
                </a:lnTo>
                <a:lnTo>
                  <a:pt x="809" y="965"/>
                </a:lnTo>
                <a:lnTo>
                  <a:pt x="807" y="967"/>
                </a:lnTo>
                <a:lnTo>
                  <a:pt x="809" y="965"/>
                </a:lnTo>
                <a:lnTo>
                  <a:pt x="809" y="967"/>
                </a:lnTo>
                <a:lnTo>
                  <a:pt x="807" y="967"/>
                </a:lnTo>
                <a:lnTo>
                  <a:pt x="807" y="967"/>
                </a:lnTo>
                <a:lnTo>
                  <a:pt x="807" y="967"/>
                </a:lnTo>
                <a:lnTo>
                  <a:pt x="805" y="973"/>
                </a:lnTo>
                <a:lnTo>
                  <a:pt x="805" y="975"/>
                </a:lnTo>
                <a:lnTo>
                  <a:pt x="803" y="977"/>
                </a:lnTo>
                <a:lnTo>
                  <a:pt x="805" y="979"/>
                </a:lnTo>
                <a:lnTo>
                  <a:pt x="805" y="981"/>
                </a:lnTo>
                <a:lnTo>
                  <a:pt x="805" y="983"/>
                </a:lnTo>
                <a:lnTo>
                  <a:pt x="805" y="986"/>
                </a:lnTo>
                <a:lnTo>
                  <a:pt x="807" y="988"/>
                </a:lnTo>
                <a:lnTo>
                  <a:pt x="809" y="990"/>
                </a:lnTo>
                <a:lnTo>
                  <a:pt x="809" y="992"/>
                </a:lnTo>
                <a:lnTo>
                  <a:pt x="809" y="994"/>
                </a:lnTo>
                <a:lnTo>
                  <a:pt x="809" y="996"/>
                </a:lnTo>
                <a:lnTo>
                  <a:pt x="809" y="996"/>
                </a:lnTo>
                <a:lnTo>
                  <a:pt x="811" y="1000"/>
                </a:lnTo>
                <a:lnTo>
                  <a:pt x="811" y="1000"/>
                </a:lnTo>
                <a:lnTo>
                  <a:pt x="809" y="1004"/>
                </a:lnTo>
                <a:lnTo>
                  <a:pt x="809" y="1009"/>
                </a:lnTo>
                <a:lnTo>
                  <a:pt x="809" y="1011"/>
                </a:lnTo>
                <a:lnTo>
                  <a:pt x="809" y="1011"/>
                </a:lnTo>
                <a:lnTo>
                  <a:pt x="809" y="1011"/>
                </a:lnTo>
                <a:lnTo>
                  <a:pt x="809" y="1011"/>
                </a:lnTo>
                <a:lnTo>
                  <a:pt x="809" y="1013"/>
                </a:lnTo>
                <a:lnTo>
                  <a:pt x="809" y="1013"/>
                </a:lnTo>
                <a:lnTo>
                  <a:pt x="807" y="1013"/>
                </a:lnTo>
                <a:lnTo>
                  <a:pt x="809" y="1013"/>
                </a:lnTo>
                <a:lnTo>
                  <a:pt x="807" y="1013"/>
                </a:lnTo>
                <a:lnTo>
                  <a:pt x="807" y="1013"/>
                </a:lnTo>
                <a:lnTo>
                  <a:pt x="807" y="1015"/>
                </a:lnTo>
                <a:lnTo>
                  <a:pt x="807" y="1017"/>
                </a:lnTo>
                <a:lnTo>
                  <a:pt x="807" y="1019"/>
                </a:lnTo>
                <a:lnTo>
                  <a:pt x="807" y="1021"/>
                </a:lnTo>
                <a:lnTo>
                  <a:pt x="809" y="1023"/>
                </a:lnTo>
                <a:lnTo>
                  <a:pt x="813" y="1027"/>
                </a:lnTo>
                <a:lnTo>
                  <a:pt x="813" y="1027"/>
                </a:lnTo>
                <a:lnTo>
                  <a:pt x="815" y="1032"/>
                </a:lnTo>
                <a:lnTo>
                  <a:pt x="815" y="1034"/>
                </a:lnTo>
                <a:lnTo>
                  <a:pt x="813" y="1036"/>
                </a:lnTo>
                <a:lnTo>
                  <a:pt x="815" y="1040"/>
                </a:lnTo>
                <a:lnTo>
                  <a:pt x="815" y="1042"/>
                </a:lnTo>
                <a:lnTo>
                  <a:pt x="819" y="1046"/>
                </a:lnTo>
                <a:lnTo>
                  <a:pt x="821" y="1048"/>
                </a:lnTo>
                <a:lnTo>
                  <a:pt x="823" y="1050"/>
                </a:lnTo>
                <a:lnTo>
                  <a:pt x="826" y="1053"/>
                </a:lnTo>
                <a:lnTo>
                  <a:pt x="826" y="1053"/>
                </a:lnTo>
                <a:lnTo>
                  <a:pt x="828" y="1055"/>
                </a:lnTo>
                <a:lnTo>
                  <a:pt x="828" y="1057"/>
                </a:lnTo>
                <a:lnTo>
                  <a:pt x="826" y="1055"/>
                </a:lnTo>
                <a:lnTo>
                  <a:pt x="826" y="1057"/>
                </a:lnTo>
                <a:lnTo>
                  <a:pt x="826" y="1057"/>
                </a:lnTo>
                <a:lnTo>
                  <a:pt x="826" y="1059"/>
                </a:lnTo>
                <a:lnTo>
                  <a:pt x="828" y="1057"/>
                </a:lnTo>
                <a:lnTo>
                  <a:pt x="828" y="1057"/>
                </a:lnTo>
                <a:lnTo>
                  <a:pt x="830" y="1059"/>
                </a:lnTo>
                <a:lnTo>
                  <a:pt x="830" y="1059"/>
                </a:lnTo>
                <a:lnTo>
                  <a:pt x="832" y="1061"/>
                </a:lnTo>
                <a:lnTo>
                  <a:pt x="832" y="1061"/>
                </a:lnTo>
                <a:lnTo>
                  <a:pt x="834" y="1061"/>
                </a:lnTo>
                <a:lnTo>
                  <a:pt x="834" y="1059"/>
                </a:lnTo>
                <a:lnTo>
                  <a:pt x="834" y="1057"/>
                </a:lnTo>
                <a:lnTo>
                  <a:pt x="834" y="1055"/>
                </a:lnTo>
                <a:lnTo>
                  <a:pt x="836" y="1057"/>
                </a:lnTo>
                <a:lnTo>
                  <a:pt x="838" y="1057"/>
                </a:lnTo>
                <a:lnTo>
                  <a:pt x="838" y="1057"/>
                </a:lnTo>
                <a:lnTo>
                  <a:pt x="840" y="1057"/>
                </a:lnTo>
                <a:lnTo>
                  <a:pt x="840" y="1057"/>
                </a:lnTo>
                <a:lnTo>
                  <a:pt x="840" y="1057"/>
                </a:lnTo>
                <a:lnTo>
                  <a:pt x="842" y="1057"/>
                </a:lnTo>
                <a:lnTo>
                  <a:pt x="844" y="1057"/>
                </a:lnTo>
                <a:lnTo>
                  <a:pt x="844" y="1057"/>
                </a:lnTo>
                <a:lnTo>
                  <a:pt x="847" y="1057"/>
                </a:lnTo>
                <a:lnTo>
                  <a:pt x="847" y="1057"/>
                </a:lnTo>
                <a:lnTo>
                  <a:pt x="847" y="1057"/>
                </a:lnTo>
                <a:lnTo>
                  <a:pt x="847" y="1057"/>
                </a:lnTo>
                <a:lnTo>
                  <a:pt x="844" y="1057"/>
                </a:lnTo>
                <a:lnTo>
                  <a:pt x="838" y="1057"/>
                </a:lnTo>
                <a:lnTo>
                  <a:pt x="838" y="1057"/>
                </a:lnTo>
                <a:lnTo>
                  <a:pt x="836" y="1059"/>
                </a:lnTo>
                <a:lnTo>
                  <a:pt x="834" y="1059"/>
                </a:lnTo>
                <a:lnTo>
                  <a:pt x="834" y="1059"/>
                </a:lnTo>
                <a:lnTo>
                  <a:pt x="836" y="1059"/>
                </a:lnTo>
                <a:lnTo>
                  <a:pt x="836" y="1061"/>
                </a:lnTo>
                <a:lnTo>
                  <a:pt x="836" y="1063"/>
                </a:lnTo>
                <a:lnTo>
                  <a:pt x="838" y="1065"/>
                </a:lnTo>
                <a:lnTo>
                  <a:pt x="838" y="1065"/>
                </a:lnTo>
                <a:lnTo>
                  <a:pt x="838" y="1065"/>
                </a:lnTo>
                <a:lnTo>
                  <a:pt x="840" y="1067"/>
                </a:lnTo>
                <a:lnTo>
                  <a:pt x="838" y="1067"/>
                </a:lnTo>
                <a:lnTo>
                  <a:pt x="838" y="1067"/>
                </a:lnTo>
                <a:lnTo>
                  <a:pt x="836" y="1065"/>
                </a:lnTo>
                <a:lnTo>
                  <a:pt x="836" y="1065"/>
                </a:lnTo>
                <a:lnTo>
                  <a:pt x="834" y="1063"/>
                </a:lnTo>
                <a:lnTo>
                  <a:pt x="834" y="1063"/>
                </a:lnTo>
                <a:lnTo>
                  <a:pt x="834" y="1061"/>
                </a:lnTo>
                <a:lnTo>
                  <a:pt x="834" y="1061"/>
                </a:lnTo>
                <a:lnTo>
                  <a:pt x="832" y="1061"/>
                </a:lnTo>
                <a:lnTo>
                  <a:pt x="834" y="1063"/>
                </a:lnTo>
                <a:lnTo>
                  <a:pt x="834" y="1065"/>
                </a:lnTo>
                <a:lnTo>
                  <a:pt x="834" y="1069"/>
                </a:lnTo>
                <a:lnTo>
                  <a:pt x="834" y="1071"/>
                </a:lnTo>
                <a:lnTo>
                  <a:pt x="838" y="1076"/>
                </a:lnTo>
                <a:lnTo>
                  <a:pt x="842" y="1076"/>
                </a:lnTo>
                <a:lnTo>
                  <a:pt x="842" y="1078"/>
                </a:lnTo>
                <a:lnTo>
                  <a:pt x="842" y="1078"/>
                </a:lnTo>
                <a:lnTo>
                  <a:pt x="842" y="1080"/>
                </a:lnTo>
                <a:lnTo>
                  <a:pt x="842" y="1080"/>
                </a:lnTo>
                <a:lnTo>
                  <a:pt x="842" y="1082"/>
                </a:lnTo>
                <a:lnTo>
                  <a:pt x="842" y="1084"/>
                </a:lnTo>
                <a:lnTo>
                  <a:pt x="842" y="1086"/>
                </a:lnTo>
                <a:lnTo>
                  <a:pt x="844" y="1088"/>
                </a:lnTo>
                <a:lnTo>
                  <a:pt x="849" y="1092"/>
                </a:lnTo>
                <a:lnTo>
                  <a:pt x="849" y="1092"/>
                </a:lnTo>
                <a:lnTo>
                  <a:pt x="851" y="1095"/>
                </a:lnTo>
                <a:lnTo>
                  <a:pt x="851" y="1097"/>
                </a:lnTo>
                <a:lnTo>
                  <a:pt x="853" y="1097"/>
                </a:lnTo>
                <a:lnTo>
                  <a:pt x="855" y="1099"/>
                </a:lnTo>
                <a:lnTo>
                  <a:pt x="857" y="1101"/>
                </a:lnTo>
                <a:lnTo>
                  <a:pt x="857" y="1101"/>
                </a:lnTo>
                <a:lnTo>
                  <a:pt x="857" y="1103"/>
                </a:lnTo>
                <a:lnTo>
                  <a:pt x="857" y="1105"/>
                </a:lnTo>
                <a:lnTo>
                  <a:pt x="859" y="1105"/>
                </a:lnTo>
                <a:lnTo>
                  <a:pt x="859" y="1105"/>
                </a:lnTo>
                <a:lnTo>
                  <a:pt x="859" y="1107"/>
                </a:lnTo>
                <a:lnTo>
                  <a:pt x="859" y="1109"/>
                </a:lnTo>
                <a:lnTo>
                  <a:pt x="861" y="1111"/>
                </a:lnTo>
                <a:lnTo>
                  <a:pt x="859" y="1111"/>
                </a:lnTo>
                <a:lnTo>
                  <a:pt x="861" y="1113"/>
                </a:lnTo>
                <a:lnTo>
                  <a:pt x="859" y="1113"/>
                </a:lnTo>
                <a:lnTo>
                  <a:pt x="861" y="1115"/>
                </a:lnTo>
                <a:lnTo>
                  <a:pt x="863" y="1115"/>
                </a:lnTo>
                <a:lnTo>
                  <a:pt x="863" y="1115"/>
                </a:lnTo>
                <a:lnTo>
                  <a:pt x="867" y="1115"/>
                </a:lnTo>
                <a:lnTo>
                  <a:pt x="867" y="1115"/>
                </a:lnTo>
                <a:lnTo>
                  <a:pt x="872" y="1118"/>
                </a:lnTo>
                <a:lnTo>
                  <a:pt x="874" y="1118"/>
                </a:lnTo>
                <a:lnTo>
                  <a:pt x="876" y="1118"/>
                </a:lnTo>
                <a:lnTo>
                  <a:pt x="878" y="1118"/>
                </a:lnTo>
                <a:lnTo>
                  <a:pt x="880" y="1120"/>
                </a:lnTo>
                <a:lnTo>
                  <a:pt x="880" y="1122"/>
                </a:lnTo>
                <a:lnTo>
                  <a:pt x="882" y="1122"/>
                </a:lnTo>
                <a:lnTo>
                  <a:pt x="886" y="1124"/>
                </a:lnTo>
                <a:lnTo>
                  <a:pt x="891" y="1124"/>
                </a:lnTo>
                <a:lnTo>
                  <a:pt x="891" y="1124"/>
                </a:lnTo>
                <a:lnTo>
                  <a:pt x="893" y="1126"/>
                </a:lnTo>
                <a:lnTo>
                  <a:pt x="893" y="1128"/>
                </a:lnTo>
                <a:lnTo>
                  <a:pt x="895" y="1128"/>
                </a:lnTo>
                <a:lnTo>
                  <a:pt x="895" y="1128"/>
                </a:lnTo>
                <a:lnTo>
                  <a:pt x="897" y="1128"/>
                </a:lnTo>
                <a:lnTo>
                  <a:pt x="897" y="1128"/>
                </a:lnTo>
                <a:lnTo>
                  <a:pt x="899" y="1130"/>
                </a:lnTo>
                <a:lnTo>
                  <a:pt x="901" y="1130"/>
                </a:lnTo>
                <a:lnTo>
                  <a:pt x="905" y="1134"/>
                </a:lnTo>
                <a:lnTo>
                  <a:pt x="907" y="1139"/>
                </a:lnTo>
                <a:lnTo>
                  <a:pt x="909" y="1141"/>
                </a:lnTo>
                <a:lnTo>
                  <a:pt x="909" y="1143"/>
                </a:lnTo>
                <a:lnTo>
                  <a:pt x="909" y="1143"/>
                </a:lnTo>
                <a:lnTo>
                  <a:pt x="909" y="1145"/>
                </a:lnTo>
                <a:lnTo>
                  <a:pt x="909" y="1145"/>
                </a:lnTo>
                <a:lnTo>
                  <a:pt x="911" y="1145"/>
                </a:lnTo>
                <a:lnTo>
                  <a:pt x="911" y="1147"/>
                </a:lnTo>
                <a:lnTo>
                  <a:pt x="911" y="1147"/>
                </a:lnTo>
                <a:lnTo>
                  <a:pt x="911" y="1151"/>
                </a:lnTo>
                <a:lnTo>
                  <a:pt x="911" y="1151"/>
                </a:lnTo>
                <a:lnTo>
                  <a:pt x="914" y="1153"/>
                </a:lnTo>
                <a:lnTo>
                  <a:pt x="916" y="1155"/>
                </a:lnTo>
                <a:lnTo>
                  <a:pt x="918" y="1157"/>
                </a:lnTo>
                <a:lnTo>
                  <a:pt x="918" y="1160"/>
                </a:lnTo>
                <a:lnTo>
                  <a:pt x="918" y="1160"/>
                </a:lnTo>
                <a:lnTo>
                  <a:pt x="918" y="1160"/>
                </a:lnTo>
                <a:lnTo>
                  <a:pt x="918" y="1160"/>
                </a:lnTo>
                <a:lnTo>
                  <a:pt x="918" y="1160"/>
                </a:lnTo>
                <a:lnTo>
                  <a:pt x="918" y="1162"/>
                </a:lnTo>
                <a:lnTo>
                  <a:pt x="918" y="1164"/>
                </a:lnTo>
                <a:lnTo>
                  <a:pt x="920" y="1166"/>
                </a:lnTo>
                <a:lnTo>
                  <a:pt x="922" y="1168"/>
                </a:lnTo>
                <a:lnTo>
                  <a:pt x="922" y="1170"/>
                </a:lnTo>
                <a:lnTo>
                  <a:pt x="922" y="1170"/>
                </a:lnTo>
                <a:lnTo>
                  <a:pt x="922" y="1172"/>
                </a:lnTo>
                <a:lnTo>
                  <a:pt x="926" y="1174"/>
                </a:lnTo>
                <a:lnTo>
                  <a:pt x="926" y="1176"/>
                </a:lnTo>
                <a:lnTo>
                  <a:pt x="926" y="1178"/>
                </a:lnTo>
                <a:lnTo>
                  <a:pt x="928" y="1180"/>
                </a:lnTo>
                <a:lnTo>
                  <a:pt x="928" y="1183"/>
                </a:lnTo>
                <a:lnTo>
                  <a:pt x="930" y="1183"/>
                </a:lnTo>
                <a:lnTo>
                  <a:pt x="930" y="1187"/>
                </a:lnTo>
                <a:lnTo>
                  <a:pt x="930" y="1189"/>
                </a:lnTo>
                <a:lnTo>
                  <a:pt x="930" y="1189"/>
                </a:lnTo>
                <a:lnTo>
                  <a:pt x="932" y="1191"/>
                </a:lnTo>
                <a:lnTo>
                  <a:pt x="935" y="1193"/>
                </a:lnTo>
                <a:lnTo>
                  <a:pt x="937" y="1195"/>
                </a:lnTo>
                <a:lnTo>
                  <a:pt x="939" y="1197"/>
                </a:lnTo>
                <a:lnTo>
                  <a:pt x="941" y="1197"/>
                </a:lnTo>
                <a:lnTo>
                  <a:pt x="943" y="1197"/>
                </a:lnTo>
                <a:lnTo>
                  <a:pt x="943" y="1199"/>
                </a:lnTo>
                <a:lnTo>
                  <a:pt x="947" y="1201"/>
                </a:lnTo>
                <a:lnTo>
                  <a:pt x="951" y="1208"/>
                </a:lnTo>
                <a:lnTo>
                  <a:pt x="953" y="1210"/>
                </a:lnTo>
                <a:lnTo>
                  <a:pt x="955" y="1212"/>
                </a:lnTo>
                <a:lnTo>
                  <a:pt x="955" y="1216"/>
                </a:lnTo>
                <a:lnTo>
                  <a:pt x="953" y="1218"/>
                </a:lnTo>
                <a:lnTo>
                  <a:pt x="951" y="1220"/>
                </a:lnTo>
                <a:lnTo>
                  <a:pt x="953" y="1220"/>
                </a:lnTo>
                <a:lnTo>
                  <a:pt x="953" y="1220"/>
                </a:lnTo>
                <a:lnTo>
                  <a:pt x="953" y="1220"/>
                </a:lnTo>
                <a:lnTo>
                  <a:pt x="953" y="1220"/>
                </a:lnTo>
                <a:lnTo>
                  <a:pt x="953" y="1222"/>
                </a:lnTo>
                <a:lnTo>
                  <a:pt x="955" y="1224"/>
                </a:lnTo>
                <a:lnTo>
                  <a:pt x="953" y="1224"/>
                </a:lnTo>
                <a:lnTo>
                  <a:pt x="953" y="1222"/>
                </a:lnTo>
                <a:lnTo>
                  <a:pt x="951" y="1222"/>
                </a:lnTo>
                <a:lnTo>
                  <a:pt x="951" y="1220"/>
                </a:lnTo>
                <a:lnTo>
                  <a:pt x="951" y="1220"/>
                </a:lnTo>
                <a:lnTo>
                  <a:pt x="951" y="1220"/>
                </a:lnTo>
                <a:lnTo>
                  <a:pt x="949" y="1222"/>
                </a:lnTo>
                <a:lnTo>
                  <a:pt x="947" y="1222"/>
                </a:lnTo>
                <a:lnTo>
                  <a:pt x="945" y="1220"/>
                </a:lnTo>
                <a:lnTo>
                  <a:pt x="941" y="1220"/>
                </a:lnTo>
                <a:lnTo>
                  <a:pt x="941" y="1222"/>
                </a:lnTo>
                <a:lnTo>
                  <a:pt x="941" y="1222"/>
                </a:lnTo>
                <a:lnTo>
                  <a:pt x="943" y="1224"/>
                </a:lnTo>
                <a:lnTo>
                  <a:pt x="945" y="1227"/>
                </a:lnTo>
                <a:lnTo>
                  <a:pt x="949" y="1227"/>
                </a:lnTo>
                <a:lnTo>
                  <a:pt x="949" y="1229"/>
                </a:lnTo>
                <a:lnTo>
                  <a:pt x="949" y="1229"/>
                </a:lnTo>
                <a:lnTo>
                  <a:pt x="949" y="1231"/>
                </a:lnTo>
                <a:lnTo>
                  <a:pt x="951" y="1231"/>
                </a:lnTo>
                <a:lnTo>
                  <a:pt x="953" y="1233"/>
                </a:lnTo>
                <a:lnTo>
                  <a:pt x="955" y="1233"/>
                </a:lnTo>
                <a:lnTo>
                  <a:pt x="955" y="1235"/>
                </a:lnTo>
                <a:lnTo>
                  <a:pt x="958" y="1235"/>
                </a:lnTo>
                <a:lnTo>
                  <a:pt x="958" y="1235"/>
                </a:lnTo>
                <a:lnTo>
                  <a:pt x="960" y="1237"/>
                </a:lnTo>
                <a:lnTo>
                  <a:pt x="960" y="1237"/>
                </a:lnTo>
                <a:lnTo>
                  <a:pt x="962" y="1239"/>
                </a:lnTo>
                <a:lnTo>
                  <a:pt x="964" y="1237"/>
                </a:lnTo>
                <a:lnTo>
                  <a:pt x="966" y="1237"/>
                </a:lnTo>
                <a:lnTo>
                  <a:pt x="968" y="1237"/>
                </a:lnTo>
                <a:lnTo>
                  <a:pt x="968" y="1235"/>
                </a:lnTo>
                <a:lnTo>
                  <a:pt x="968" y="1237"/>
                </a:lnTo>
                <a:lnTo>
                  <a:pt x="968" y="1239"/>
                </a:lnTo>
                <a:lnTo>
                  <a:pt x="970" y="1241"/>
                </a:lnTo>
                <a:lnTo>
                  <a:pt x="976" y="1245"/>
                </a:lnTo>
                <a:lnTo>
                  <a:pt x="979" y="1245"/>
                </a:lnTo>
                <a:lnTo>
                  <a:pt x="981" y="1245"/>
                </a:lnTo>
                <a:lnTo>
                  <a:pt x="983" y="1252"/>
                </a:lnTo>
                <a:lnTo>
                  <a:pt x="983" y="1254"/>
                </a:lnTo>
                <a:lnTo>
                  <a:pt x="983" y="1256"/>
                </a:lnTo>
                <a:lnTo>
                  <a:pt x="985" y="1256"/>
                </a:lnTo>
                <a:lnTo>
                  <a:pt x="985" y="1256"/>
                </a:lnTo>
                <a:lnTo>
                  <a:pt x="985" y="1258"/>
                </a:lnTo>
                <a:lnTo>
                  <a:pt x="985" y="1260"/>
                </a:lnTo>
                <a:lnTo>
                  <a:pt x="983" y="1264"/>
                </a:lnTo>
                <a:lnTo>
                  <a:pt x="983" y="1266"/>
                </a:lnTo>
                <a:lnTo>
                  <a:pt x="985" y="1266"/>
                </a:lnTo>
                <a:lnTo>
                  <a:pt x="987" y="1271"/>
                </a:lnTo>
                <a:lnTo>
                  <a:pt x="987" y="1271"/>
                </a:lnTo>
                <a:lnTo>
                  <a:pt x="987" y="1271"/>
                </a:lnTo>
                <a:lnTo>
                  <a:pt x="989" y="1273"/>
                </a:lnTo>
                <a:lnTo>
                  <a:pt x="989" y="1271"/>
                </a:lnTo>
                <a:lnTo>
                  <a:pt x="989" y="1271"/>
                </a:lnTo>
                <a:lnTo>
                  <a:pt x="991" y="1273"/>
                </a:lnTo>
                <a:lnTo>
                  <a:pt x="993" y="1275"/>
                </a:lnTo>
                <a:lnTo>
                  <a:pt x="999" y="1279"/>
                </a:lnTo>
                <a:lnTo>
                  <a:pt x="1002" y="1281"/>
                </a:lnTo>
                <a:lnTo>
                  <a:pt x="1004" y="1281"/>
                </a:lnTo>
                <a:lnTo>
                  <a:pt x="1006" y="1283"/>
                </a:lnTo>
                <a:lnTo>
                  <a:pt x="1008" y="1285"/>
                </a:lnTo>
                <a:lnTo>
                  <a:pt x="1010" y="1287"/>
                </a:lnTo>
                <a:lnTo>
                  <a:pt x="1010" y="1289"/>
                </a:lnTo>
                <a:lnTo>
                  <a:pt x="1012" y="1289"/>
                </a:lnTo>
                <a:lnTo>
                  <a:pt x="1012" y="1296"/>
                </a:lnTo>
                <a:lnTo>
                  <a:pt x="1014" y="1296"/>
                </a:lnTo>
                <a:lnTo>
                  <a:pt x="1016" y="1298"/>
                </a:lnTo>
                <a:lnTo>
                  <a:pt x="1016" y="1296"/>
                </a:lnTo>
                <a:lnTo>
                  <a:pt x="1018" y="1296"/>
                </a:lnTo>
                <a:lnTo>
                  <a:pt x="1020" y="1294"/>
                </a:lnTo>
                <a:lnTo>
                  <a:pt x="1020" y="1294"/>
                </a:lnTo>
                <a:lnTo>
                  <a:pt x="1023" y="1292"/>
                </a:lnTo>
                <a:lnTo>
                  <a:pt x="1023" y="1289"/>
                </a:lnTo>
                <a:lnTo>
                  <a:pt x="1023" y="1287"/>
                </a:lnTo>
                <a:lnTo>
                  <a:pt x="1020" y="1285"/>
                </a:lnTo>
                <a:lnTo>
                  <a:pt x="1018" y="1285"/>
                </a:lnTo>
                <a:lnTo>
                  <a:pt x="1018" y="1283"/>
                </a:lnTo>
                <a:lnTo>
                  <a:pt x="1018" y="1281"/>
                </a:lnTo>
                <a:lnTo>
                  <a:pt x="1016" y="1281"/>
                </a:lnTo>
                <a:lnTo>
                  <a:pt x="1016" y="1279"/>
                </a:lnTo>
                <a:lnTo>
                  <a:pt x="1014" y="1279"/>
                </a:lnTo>
                <a:lnTo>
                  <a:pt x="1014" y="1277"/>
                </a:lnTo>
                <a:lnTo>
                  <a:pt x="1010" y="1275"/>
                </a:lnTo>
                <a:lnTo>
                  <a:pt x="1010" y="1275"/>
                </a:lnTo>
                <a:lnTo>
                  <a:pt x="1010" y="1275"/>
                </a:lnTo>
                <a:lnTo>
                  <a:pt x="1010" y="1277"/>
                </a:lnTo>
                <a:lnTo>
                  <a:pt x="1010" y="1277"/>
                </a:lnTo>
                <a:lnTo>
                  <a:pt x="1010" y="1277"/>
                </a:lnTo>
                <a:lnTo>
                  <a:pt x="1008" y="1279"/>
                </a:lnTo>
                <a:lnTo>
                  <a:pt x="1008" y="1279"/>
                </a:lnTo>
                <a:lnTo>
                  <a:pt x="1008" y="1277"/>
                </a:lnTo>
                <a:lnTo>
                  <a:pt x="1008" y="1277"/>
                </a:lnTo>
                <a:lnTo>
                  <a:pt x="1006" y="1277"/>
                </a:lnTo>
                <a:lnTo>
                  <a:pt x="1004" y="1275"/>
                </a:lnTo>
                <a:lnTo>
                  <a:pt x="1004" y="1271"/>
                </a:lnTo>
                <a:lnTo>
                  <a:pt x="1004" y="1271"/>
                </a:lnTo>
                <a:lnTo>
                  <a:pt x="1004" y="1269"/>
                </a:lnTo>
                <a:lnTo>
                  <a:pt x="1004" y="1266"/>
                </a:lnTo>
                <a:lnTo>
                  <a:pt x="1004" y="1264"/>
                </a:lnTo>
                <a:lnTo>
                  <a:pt x="1002" y="1262"/>
                </a:lnTo>
                <a:lnTo>
                  <a:pt x="999" y="1258"/>
                </a:lnTo>
                <a:lnTo>
                  <a:pt x="999" y="1256"/>
                </a:lnTo>
                <a:lnTo>
                  <a:pt x="997" y="1256"/>
                </a:lnTo>
                <a:lnTo>
                  <a:pt x="995" y="1252"/>
                </a:lnTo>
                <a:lnTo>
                  <a:pt x="995" y="1250"/>
                </a:lnTo>
                <a:lnTo>
                  <a:pt x="995" y="1248"/>
                </a:lnTo>
                <a:lnTo>
                  <a:pt x="993" y="1245"/>
                </a:lnTo>
                <a:lnTo>
                  <a:pt x="993" y="1243"/>
                </a:lnTo>
                <a:lnTo>
                  <a:pt x="993" y="1243"/>
                </a:lnTo>
                <a:lnTo>
                  <a:pt x="993" y="1241"/>
                </a:lnTo>
                <a:lnTo>
                  <a:pt x="991" y="1241"/>
                </a:lnTo>
                <a:lnTo>
                  <a:pt x="991" y="1239"/>
                </a:lnTo>
                <a:lnTo>
                  <a:pt x="989" y="1235"/>
                </a:lnTo>
                <a:lnTo>
                  <a:pt x="987" y="1237"/>
                </a:lnTo>
                <a:lnTo>
                  <a:pt x="987" y="1237"/>
                </a:lnTo>
                <a:lnTo>
                  <a:pt x="989" y="1239"/>
                </a:lnTo>
                <a:lnTo>
                  <a:pt x="989" y="1241"/>
                </a:lnTo>
                <a:lnTo>
                  <a:pt x="989" y="1241"/>
                </a:lnTo>
                <a:lnTo>
                  <a:pt x="989" y="1241"/>
                </a:lnTo>
                <a:lnTo>
                  <a:pt x="987" y="1239"/>
                </a:lnTo>
                <a:lnTo>
                  <a:pt x="987" y="1237"/>
                </a:lnTo>
                <a:lnTo>
                  <a:pt x="985" y="1235"/>
                </a:lnTo>
                <a:lnTo>
                  <a:pt x="985" y="1233"/>
                </a:lnTo>
                <a:lnTo>
                  <a:pt x="985" y="1233"/>
                </a:lnTo>
                <a:lnTo>
                  <a:pt x="983" y="1231"/>
                </a:lnTo>
                <a:lnTo>
                  <a:pt x="983" y="1231"/>
                </a:lnTo>
                <a:lnTo>
                  <a:pt x="981" y="1229"/>
                </a:lnTo>
                <a:lnTo>
                  <a:pt x="981" y="1227"/>
                </a:lnTo>
                <a:lnTo>
                  <a:pt x="976" y="1224"/>
                </a:lnTo>
                <a:lnTo>
                  <a:pt x="974" y="1220"/>
                </a:lnTo>
                <a:lnTo>
                  <a:pt x="974" y="1220"/>
                </a:lnTo>
                <a:lnTo>
                  <a:pt x="974" y="1218"/>
                </a:lnTo>
                <a:lnTo>
                  <a:pt x="974" y="1216"/>
                </a:lnTo>
                <a:lnTo>
                  <a:pt x="974" y="1216"/>
                </a:lnTo>
                <a:lnTo>
                  <a:pt x="972" y="1214"/>
                </a:lnTo>
                <a:lnTo>
                  <a:pt x="972" y="1214"/>
                </a:lnTo>
                <a:lnTo>
                  <a:pt x="972" y="1212"/>
                </a:lnTo>
                <a:lnTo>
                  <a:pt x="972" y="1212"/>
                </a:lnTo>
                <a:lnTo>
                  <a:pt x="970" y="1212"/>
                </a:lnTo>
                <a:lnTo>
                  <a:pt x="970" y="1210"/>
                </a:lnTo>
                <a:lnTo>
                  <a:pt x="968" y="1206"/>
                </a:lnTo>
                <a:lnTo>
                  <a:pt x="966" y="1206"/>
                </a:lnTo>
                <a:lnTo>
                  <a:pt x="966" y="1206"/>
                </a:lnTo>
                <a:lnTo>
                  <a:pt x="966" y="1206"/>
                </a:lnTo>
                <a:lnTo>
                  <a:pt x="966" y="1206"/>
                </a:lnTo>
                <a:lnTo>
                  <a:pt x="966" y="1204"/>
                </a:lnTo>
                <a:lnTo>
                  <a:pt x="964" y="1204"/>
                </a:lnTo>
                <a:lnTo>
                  <a:pt x="964" y="1204"/>
                </a:lnTo>
                <a:lnTo>
                  <a:pt x="962" y="1201"/>
                </a:lnTo>
                <a:lnTo>
                  <a:pt x="960" y="1197"/>
                </a:lnTo>
                <a:lnTo>
                  <a:pt x="960" y="1195"/>
                </a:lnTo>
                <a:lnTo>
                  <a:pt x="955" y="1193"/>
                </a:lnTo>
                <a:lnTo>
                  <a:pt x="953" y="1191"/>
                </a:lnTo>
                <a:lnTo>
                  <a:pt x="951" y="1191"/>
                </a:lnTo>
                <a:lnTo>
                  <a:pt x="951" y="1189"/>
                </a:lnTo>
                <a:lnTo>
                  <a:pt x="949" y="1187"/>
                </a:lnTo>
                <a:lnTo>
                  <a:pt x="947" y="1185"/>
                </a:lnTo>
                <a:lnTo>
                  <a:pt x="947" y="1183"/>
                </a:lnTo>
                <a:lnTo>
                  <a:pt x="947" y="1178"/>
                </a:lnTo>
                <a:lnTo>
                  <a:pt x="947" y="1178"/>
                </a:lnTo>
                <a:lnTo>
                  <a:pt x="945" y="1176"/>
                </a:lnTo>
                <a:lnTo>
                  <a:pt x="945" y="1172"/>
                </a:lnTo>
                <a:lnTo>
                  <a:pt x="943" y="1170"/>
                </a:lnTo>
                <a:lnTo>
                  <a:pt x="943" y="1170"/>
                </a:lnTo>
                <a:lnTo>
                  <a:pt x="943" y="1164"/>
                </a:lnTo>
                <a:lnTo>
                  <a:pt x="945" y="1162"/>
                </a:lnTo>
                <a:lnTo>
                  <a:pt x="945" y="1160"/>
                </a:lnTo>
                <a:lnTo>
                  <a:pt x="943" y="1157"/>
                </a:lnTo>
                <a:lnTo>
                  <a:pt x="943" y="1157"/>
                </a:lnTo>
                <a:lnTo>
                  <a:pt x="945" y="1160"/>
                </a:lnTo>
                <a:lnTo>
                  <a:pt x="947" y="1160"/>
                </a:lnTo>
                <a:lnTo>
                  <a:pt x="947" y="1160"/>
                </a:lnTo>
                <a:lnTo>
                  <a:pt x="949" y="1160"/>
                </a:lnTo>
                <a:lnTo>
                  <a:pt x="953" y="1164"/>
                </a:lnTo>
                <a:lnTo>
                  <a:pt x="953" y="1164"/>
                </a:lnTo>
                <a:lnTo>
                  <a:pt x="955" y="1164"/>
                </a:lnTo>
                <a:lnTo>
                  <a:pt x="955" y="1164"/>
                </a:lnTo>
                <a:lnTo>
                  <a:pt x="955" y="1162"/>
                </a:lnTo>
                <a:lnTo>
                  <a:pt x="958" y="1162"/>
                </a:lnTo>
                <a:lnTo>
                  <a:pt x="960" y="1164"/>
                </a:lnTo>
                <a:lnTo>
                  <a:pt x="960" y="1164"/>
                </a:lnTo>
                <a:lnTo>
                  <a:pt x="962" y="1164"/>
                </a:lnTo>
                <a:lnTo>
                  <a:pt x="962" y="1166"/>
                </a:lnTo>
                <a:lnTo>
                  <a:pt x="964" y="1168"/>
                </a:lnTo>
                <a:lnTo>
                  <a:pt x="968" y="1168"/>
                </a:lnTo>
                <a:lnTo>
                  <a:pt x="968" y="1168"/>
                </a:lnTo>
                <a:lnTo>
                  <a:pt x="970" y="1168"/>
                </a:lnTo>
                <a:lnTo>
                  <a:pt x="970" y="1168"/>
                </a:lnTo>
                <a:lnTo>
                  <a:pt x="970" y="1170"/>
                </a:lnTo>
                <a:lnTo>
                  <a:pt x="970" y="1170"/>
                </a:lnTo>
                <a:lnTo>
                  <a:pt x="970" y="1170"/>
                </a:lnTo>
                <a:lnTo>
                  <a:pt x="968" y="1170"/>
                </a:lnTo>
                <a:lnTo>
                  <a:pt x="970" y="1172"/>
                </a:lnTo>
                <a:lnTo>
                  <a:pt x="970" y="1172"/>
                </a:lnTo>
                <a:lnTo>
                  <a:pt x="968" y="1174"/>
                </a:lnTo>
                <a:lnTo>
                  <a:pt x="970" y="1176"/>
                </a:lnTo>
                <a:lnTo>
                  <a:pt x="972" y="1178"/>
                </a:lnTo>
                <a:lnTo>
                  <a:pt x="972" y="1183"/>
                </a:lnTo>
                <a:lnTo>
                  <a:pt x="974" y="1185"/>
                </a:lnTo>
                <a:lnTo>
                  <a:pt x="974" y="1187"/>
                </a:lnTo>
                <a:lnTo>
                  <a:pt x="974" y="1189"/>
                </a:lnTo>
                <a:lnTo>
                  <a:pt x="976" y="1189"/>
                </a:lnTo>
                <a:lnTo>
                  <a:pt x="976" y="1191"/>
                </a:lnTo>
                <a:lnTo>
                  <a:pt x="979" y="1195"/>
                </a:lnTo>
                <a:lnTo>
                  <a:pt x="979" y="1195"/>
                </a:lnTo>
                <a:lnTo>
                  <a:pt x="979" y="1197"/>
                </a:lnTo>
                <a:lnTo>
                  <a:pt x="981" y="1197"/>
                </a:lnTo>
                <a:lnTo>
                  <a:pt x="981" y="1197"/>
                </a:lnTo>
                <a:lnTo>
                  <a:pt x="983" y="1199"/>
                </a:lnTo>
                <a:lnTo>
                  <a:pt x="983" y="1201"/>
                </a:lnTo>
                <a:lnTo>
                  <a:pt x="983" y="1204"/>
                </a:lnTo>
                <a:lnTo>
                  <a:pt x="985" y="1206"/>
                </a:lnTo>
                <a:lnTo>
                  <a:pt x="987" y="1206"/>
                </a:lnTo>
                <a:lnTo>
                  <a:pt x="987" y="1206"/>
                </a:lnTo>
                <a:lnTo>
                  <a:pt x="987" y="1208"/>
                </a:lnTo>
                <a:lnTo>
                  <a:pt x="987" y="1208"/>
                </a:lnTo>
                <a:lnTo>
                  <a:pt x="989" y="1210"/>
                </a:lnTo>
                <a:lnTo>
                  <a:pt x="989" y="1212"/>
                </a:lnTo>
                <a:lnTo>
                  <a:pt x="993" y="1212"/>
                </a:lnTo>
                <a:lnTo>
                  <a:pt x="995" y="1216"/>
                </a:lnTo>
                <a:lnTo>
                  <a:pt x="997" y="1218"/>
                </a:lnTo>
                <a:lnTo>
                  <a:pt x="999" y="1220"/>
                </a:lnTo>
                <a:lnTo>
                  <a:pt x="1002" y="1220"/>
                </a:lnTo>
                <a:lnTo>
                  <a:pt x="1002" y="1220"/>
                </a:lnTo>
                <a:lnTo>
                  <a:pt x="1004" y="1220"/>
                </a:lnTo>
                <a:lnTo>
                  <a:pt x="1006" y="1220"/>
                </a:lnTo>
                <a:lnTo>
                  <a:pt x="1006" y="1222"/>
                </a:lnTo>
                <a:lnTo>
                  <a:pt x="1006" y="1224"/>
                </a:lnTo>
                <a:lnTo>
                  <a:pt x="1006" y="1227"/>
                </a:lnTo>
                <a:lnTo>
                  <a:pt x="1006" y="1227"/>
                </a:lnTo>
                <a:lnTo>
                  <a:pt x="1006" y="1229"/>
                </a:lnTo>
                <a:lnTo>
                  <a:pt x="1008" y="1229"/>
                </a:lnTo>
                <a:lnTo>
                  <a:pt x="1008" y="1231"/>
                </a:lnTo>
                <a:lnTo>
                  <a:pt x="1010" y="1231"/>
                </a:lnTo>
                <a:lnTo>
                  <a:pt x="1014" y="1233"/>
                </a:lnTo>
                <a:lnTo>
                  <a:pt x="1016" y="1233"/>
                </a:lnTo>
                <a:lnTo>
                  <a:pt x="1016" y="1235"/>
                </a:lnTo>
                <a:lnTo>
                  <a:pt x="1016" y="1235"/>
                </a:lnTo>
                <a:lnTo>
                  <a:pt x="1016" y="1237"/>
                </a:lnTo>
                <a:lnTo>
                  <a:pt x="1018" y="1239"/>
                </a:lnTo>
                <a:lnTo>
                  <a:pt x="1018" y="1239"/>
                </a:lnTo>
                <a:lnTo>
                  <a:pt x="1023" y="1239"/>
                </a:lnTo>
                <a:lnTo>
                  <a:pt x="1025" y="1241"/>
                </a:lnTo>
                <a:lnTo>
                  <a:pt x="1025" y="1243"/>
                </a:lnTo>
                <a:lnTo>
                  <a:pt x="1025" y="1243"/>
                </a:lnTo>
                <a:lnTo>
                  <a:pt x="1025" y="1243"/>
                </a:lnTo>
                <a:lnTo>
                  <a:pt x="1027" y="1245"/>
                </a:lnTo>
                <a:lnTo>
                  <a:pt x="1027" y="1245"/>
                </a:lnTo>
                <a:lnTo>
                  <a:pt x="1027" y="1245"/>
                </a:lnTo>
                <a:lnTo>
                  <a:pt x="1027" y="1245"/>
                </a:lnTo>
                <a:lnTo>
                  <a:pt x="1025" y="1245"/>
                </a:lnTo>
                <a:lnTo>
                  <a:pt x="1023" y="1248"/>
                </a:lnTo>
                <a:lnTo>
                  <a:pt x="1023" y="1250"/>
                </a:lnTo>
                <a:lnTo>
                  <a:pt x="1023" y="1254"/>
                </a:lnTo>
                <a:lnTo>
                  <a:pt x="1025" y="1256"/>
                </a:lnTo>
                <a:lnTo>
                  <a:pt x="1025" y="1256"/>
                </a:lnTo>
                <a:lnTo>
                  <a:pt x="1027" y="1256"/>
                </a:lnTo>
                <a:lnTo>
                  <a:pt x="1027" y="1256"/>
                </a:lnTo>
                <a:lnTo>
                  <a:pt x="1029" y="1256"/>
                </a:lnTo>
                <a:lnTo>
                  <a:pt x="1029" y="1254"/>
                </a:lnTo>
                <a:lnTo>
                  <a:pt x="1031" y="1254"/>
                </a:lnTo>
                <a:lnTo>
                  <a:pt x="1031" y="1254"/>
                </a:lnTo>
                <a:lnTo>
                  <a:pt x="1029" y="1256"/>
                </a:lnTo>
                <a:lnTo>
                  <a:pt x="1027" y="1256"/>
                </a:lnTo>
                <a:lnTo>
                  <a:pt x="1027" y="1256"/>
                </a:lnTo>
                <a:lnTo>
                  <a:pt x="1029" y="1258"/>
                </a:lnTo>
                <a:lnTo>
                  <a:pt x="1031" y="1256"/>
                </a:lnTo>
                <a:lnTo>
                  <a:pt x="1031" y="1256"/>
                </a:lnTo>
                <a:lnTo>
                  <a:pt x="1031" y="1256"/>
                </a:lnTo>
                <a:lnTo>
                  <a:pt x="1033" y="1258"/>
                </a:lnTo>
                <a:lnTo>
                  <a:pt x="1033" y="1258"/>
                </a:lnTo>
                <a:lnTo>
                  <a:pt x="1037" y="1260"/>
                </a:lnTo>
                <a:lnTo>
                  <a:pt x="1037" y="1262"/>
                </a:lnTo>
                <a:lnTo>
                  <a:pt x="1041" y="1264"/>
                </a:lnTo>
                <a:lnTo>
                  <a:pt x="1041" y="1264"/>
                </a:lnTo>
                <a:lnTo>
                  <a:pt x="1043" y="1264"/>
                </a:lnTo>
                <a:lnTo>
                  <a:pt x="1041" y="1264"/>
                </a:lnTo>
                <a:lnTo>
                  <a:pt x="1041" y="1264"/>
                </a:lnTo>
                <a:lnTo>
                  <a:pt x="1039" y="1264"/>
                </a:lnTo>
                <a:lnTo>
                  <a:pt x="1039" y="1264"/>
                </a:lnTo>
                <a:lnTo>
                  <a:pt x="1039" y="1264"/>
                </a:lnTo>
                <a:lnTo>
                  <a:pt x="1039" y="1264"/>
                </a:lnTo>
                <a:lnTo>
                  <a:pt x="1043" y="1269"/>
                </a:lnTo>
                <a:lnTo>
                  <a:pt x="1043" y="1269"/>
                </a:lnTo>
                <a:lnTo>
                  <a:pt x="1043" y="1271"/>
                </a:lnTo>
                <a:lnTo>
                  <a:pt x="1046" y="1273"/>
                </a:lnTo>
                <a:lnTo>
                  <a:pt x="1048" y="1273"/>
                </a:lnTo>
                <a:lnTo>
                  <a:pt x="1048" y="1273"/>
                </a:lnTo>
                <a:lnTo>
                  <a:pt x="1050" y="1273"/>
                </a:lnTo>
                <a:lnTo>
                  <a:pt x="1050" y="1273"/>
                </a:lnTo>
                <a:lnTo>
                  <a:pt x="1050" y="1273"/>
                </a:lnTo>
                <a:lnTo>
                  <a:pt x="1050" y="1273"/>
                </a:lnTo>
                <a:lnTo>
                  <a:pt x="1050" y="1275"/>
                </a:lnTo>
                <a:lnTo>
                  <a:pt x="1050" y="1275"/>
                </a:lnTo>
                <a:lnTo>
                  <a:pt x="1048" y="1273"/>
                </a:lnTo>
                <a:lnTo>
                  <a:pt x="1046" y="1273"/>
                </a:lnTo>
                <a:lnTo>
                  <a:pt x="1056" y="1279"/>
                </a:lnTo>
                <a:lnTo>
                  <a:pt x="1058" y="1281"/>
                </a:lnTo>
                <a:lnTo>
                  <a:pt x="1062" y="1285"/>
                </a:lnTo>
                <a:lnTo>
                  <a:pt x="1064" y="1287"/>
                </a:lnTo>
                <a:lnTo>
                  <a:pt x="1067" y="1292"/>
                </a:lnTo>
                <a:lnTo>
                  <a:pt x="1069" y="1294"/>
                </a:lnTo>
                <a:lnTo>
                  <a:pt x="1071" y="1298"/>
                </a:lnTo>
                <a:lnTo>
                  <a:pt x="1073" y="1298"/>
                </a:lnTo>
                <a:lnTo>
                  <a:pt x="1075" y="1300"/>
                </a:lnTo>
                <a:lnTo>
                  <a:pt x="1077" y="1306"/>
                </a:lnTo>
                <a:lnTo>
                  <a:pt x="1077" y="1310"/>
                </a:lnTo>
                <a:lnTo>
                  <a:pt x="1079" y="1313"/>
                </a:lnTo>
                <a:lnTo>
                  <a:pt x="1079" y="1315"/>
                </a:lnTo>
                <a:lnTo>
                  <a:pt x="1081" y="1317"/>
                </a:lnTo>
                <a:lnTo>
                  <a:pt x="1083" y="1319"/>
                </a:lnTo>
                <a:lnTo>
                  <a:pt x="1083" y="1319"/>
                </a:lnTo>
                <a:lnTo>
                  <a:pt x="1083" y="1321"/>
                </a:lnTo>
                <a:lnTo>
                  <a:pt x="1083" y="1323"/>
                </a:lnTo>
                <a:lnTo>
                  <a:pt x="1081" y="1325"/>
                </a:lnTo>
                <a:lnTo>
                  <a:pt x="1081" y="1327"/>
                </a:lnTo>
                <a:lnTo>
                  <a:pt x="1079" y="1327"/>
                </a:lnTo>
                <a:lnTo>
                  <a:pt x="1079" y="1327"/>
                </a:lnTo>
                <a:lnTo>
                  <a:pt x="1079" y="1329"/>
                </a:lnTo>
                <a:lnTo>
                  <a:pt x="1081" y="1329"/>
                </a:lnTo>
                <a:lnTo>
                  <a:pt x="1081" y="1329"/>
                </a:lnTo>
                <a:lnTo>
                  <a:pt x="1083" y="1329"/>
                </a:lnTo>
                <a:lnTo>
                  <a:pt x="1083" y="1331"/>
                </a:lnTo>
                <a:lnTo>
                  <a:pt x="1083" y="1331"/>
                </a:lnTo>
                <a:lnTo>
                  <a:pt x="1081" y="1334"/>
                </a:lnTo>
                <a:lnTo>
                  <a:pt x="1079" y="1334"/>
                </a:lnTo>
                <a:lnTo>
                  <a:pt x="1077" y="1334"/>
                </a:lnTo>
                <a:lnTo>
                  <a:pt x="1077" y="1334"/>
                </a:lnTo>
                <a:lnTo>
                  <a:pt x="1077" y="1336"/>
                </a:lnTo>
                <a:lnTo>
                  <a:pt x="1079" y="1338"/>
                </a:lnTo>
                <a:lnTo>
                  <a:pt x="1079" y="1340"/>
                </a:lnTo>
                <a:lnTo>
                  <a:pt x="1079" y="1340"/>
                </a:lnTo>
                <a:lnTo>
                  <a:pt x="1083" y="1344"/>
                </a:lnTo>
                <a:lnTo>
                  <a:pt x="1085" y="1346"/>
                </a:lnTo>
                <a:lnTo>
                  <a:pt x="1085" y="1348"/>
                </a:lnTo>
                <a:lnTo>
                  <a:pt x="1087" y="1350"/>
                </a:lnTo>
                <a:lnTo>
                  <a:pt x="1092" y="1352"/>
                </a:lnTo>
                <a:lnTo>
                  <a:pt x="1096" y="1354"/>
                </a:lnTo>
                <a:lnTo>
                  <a:pt x="1098" y="1354"/>
                </a:lnTo>
                <a:lnTo>
                  <a:pt x="1100" y="1357"/>
                </a:lnTo>
                <a:lnTo>
                  <a:pt x="1102" y="1359"/>
                </a:lnTo>
                <a:lnTo>
                  <a:pt x="1106" y="1361"/>
                </a:lnTo>
                <a:lnTo>
                  <a:pt x="1106" y="1363"/>
                </a:lnTo>
                <a:lnTo>
                  <a:pt x="1108" y="1365"/>
                </a:lnTo>
                <a:lnTo>
                  <a:pt x="1115" y="1367"/>
                </a:lnTo>
                <a:lnTo>
                  <a:pt x="1119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29" y="1371"/>
                </a:lnTo>
                <a:lnTo>
                  <a:pt x="1131" y="1371"/>
                </a:lnTo>
                <a:lnTo>
                  <a:pt x="1131" y="1371"/>
                </a:lnTo>
                <a:lnTo>
                  <a:pt x="1134" y="1373"/>
                </a:lnTo>
                <a:lnTo>
                  <a:pt x="1136" y="1375"/>
                </a:lnTo>
                <a:lnTo>
                  <a:pt x="1138" y="1375"/>
                </a:lnTo>
                <a:lnTo>
                  <a:pt x="1140" y="1378"/>
                </a:lnTo>
                <a:lnTo>
                  <a:pt x="1142" y="1380"/>
                </a:lnTo>
                <a:lnTo>
                  <a:pt x="1144" y="1382"/>
                </a:lnTo>
                <a:lnTo>
                  <a:pt x="1146" y="1382"/>
                </a:lnTo>
                <a:lnTo>
                  <a:pt x="1152" y="1384"/>
                </a:lnTo>
                <a:lnTo>
                  <a:pt x="1155" y="1386"/>
                </a:lnTo>
                <a:lnTo>
                  <a:pt x="1159" y="1386"/>
                </a:lnTo>
                <a:lnTo>
                  <a:pt x="1163" y="1388"/>
                </a:lnTo>
                <a:lnTo>
                  <a:pt x="1169" y="1390"/>
                </a:lnTo>
                <a:lnTo>
                  <a:pt x="1173" y="1390"/>
                </a:lnTo>
                <a:lnTo>
                  <a:pt x="1175" y="1392"/>
                </a:lnTo>
                <a:lnTo>
                  <a:pt x="1178" y="1392"/>
                </a:lnTo>
                <a:lnTo>
                  <a:pt x="1180" y="1394"/>
                </a:lnTo>
                <a:lnTo>
                  <a:pt x="1186" y="1396"/>
                </a:lnTo>
                <a:lnTo>
                  <a:pt x="1192" y="1401"/>
                </a:lnTo>
                <a:lnTo>
                  <a:pt x="1201" y="1401"/>
                </a:lnTo>
                <a:lnTo>
                  <a:pt x="1205" y="1403"/>
                </a:lnTo>
                <a:lnTo>
                  <a:pt x="1209" y="1405"/>
                </a:lnTo>
                <a:lnTo>
                  <a:pt x="1211" y="1405"/>
                </a:lnTo>
                <a:lnTo>
                  <a:pt x="1213" y="1405"/>
                </a:lnTo>
                <a:lnTo>
                  <a:pt x="1219" y="1401"/>
                </a:lnTo>
                <a:lnTo>
                  <a:pt x="1224" y="1401"/>
                </a:lnTo>
                <a:lnTo>
                  <a:pt x="1230" y="1396"/>
                </a:lnTo>
                <a:lnTo>
                  <a:pt x="1232" y="1396"/>
                </a:lnTo>
                <a:lnTo>
                  <a:pt x="1234" y="1396"/>
                </a:lnTo>
                <a:lnTo>
                  <a:pt x="1234" y="1396"/>
                </a:lnTo>
                <a:lnTo>
                  <a:pt x="1234" y="1396"/>
                </a:lnTo>
                <a:lnTo>
                  <a:pt x="1232" y="1396"/>
                </a:lnTo>
                <a:lnTo>
                  <a:pt x="1232" y="1394"/>
                </a:lnTo>
                <a:lnTo>
                  <a:pt x="1232" y="1394"/>
                </a:lnTo>
                <a:lnTo>
                  <a:pt x="1232" y="1394"/>
                </a:lnTo>
                <a:lnTo>
                  <a:pt x="1234" y="1394"/>
                </a:lnTo>
                <a:lnTo>
                  <a:pt x="1234" y="1394"/>
                </a:lnTo>
                <a:lnTo>
                  <a:pt x="1234" y="1394"/>
                </a:lnTo>
                <a:lnTo>
                  <a:pt x="1234" y="1394"/>
                </a:lnTo>
                <a:lnTo>
                  <a:pt x="1234" y="1394"/>
                </a:lnTo>
                <a:lnTo>
                  <a:pt x="1236" y="1394"/>
                </a:lnTo>
                <a:lnTo>
                  <a:pt x="1236" y="1394"/>
                </a:lnTo>
                <a:lnTo>
                  <a:pt x="1238" y="1394"/>
                </a:lnTo>
                <a:lnTo>
                  <a:pt x="1236" y="1396"/>
                </a:lnTo>
                <a:lnTo>
                  <a:pt x="1236" y="1396"/>
                </a:lnTo>
                <a:lnTo>
                  <a:pt x="1238" y="1396"/>
                </a:lnTo>
                <a:lnTo>
                  <a:pt x="1247" y="1399"/>
                </a:lnTo>
                <a:lnTo>
                  <a:pt x="1245" y="1399"/>
                </a:lnTo>
                <a:lnTo>
                  <a:pt x="1243" y="1396"/>
                </a:lnTo>
                <a:lnTo>
                  <a:pt x="1243" y="1396"/>
                </a:lnTo>
                <a:lnTo>
                  <a:pt x="1243" y="1396"/>
                </a:lnTo>
                <a:lnTo>
                  <a:pt x="1240" y="1396"/>
                </a:lnTo>
                <a:lnTo>
                  <a:pt x="1240" y="1396"/>
                </a:lnTo>
                <a:lnTo>
                  <a:pt x="1240" y="1394"/>
                </a:lnTo>
                <a:lnTo>
                  <a:pt x="1240" y="1394"/>
                </a:lnTo>
                <a:lnTo>
                  <a:pt x="1240" y="1396"/>
                </a:lnTo>
                <a:lnTo>
                  <a:pt x="1243" y="1396"/>
                </a:lnTo>
                <a:lnTo>
                  <a:pt x="1245" y="1396"/>
                </a:lnTo>
                <a:lnTo>
                  <a:pt x="1247" y="1399"/>
                </a:lnTo>
                <a:lnTo>
                  <a:pt x="1249" y="1401"/>
                </a:lnTo>
                <a:lnTo>
                  <a:pt x="1253" y="1403"/>
                </a:lnTo>
                <a:lnTo>
                  <a:pt x="1257" y="1407"/>
                </a:lnTo>
                <a:lnTo>
                  <a:pt x="1259" y="1409"/>
                </a:lnTo>
                <a:lnTo>
                  <a:pt x="1261" y="1411"/>
                </a:lnTo>
                <a:lnTo>
                  <a:pt x="1263" y="1413"/>
                </a:lnTo>
                <a:lnTo>
                  <a:pt x="1268" y="1417"/>
                </a:lnTo>
                <a:lnTo>
                  <a:pt x="1272" y="1422"/>
                </a:lnTo>
                <a:lnTo>
                  <a:pt x="1272" y="1422"/>
                </a:lnTo>
                <a:lnTo>
                  <a:pt x="1278" y="1426"/>
                </a:lnTo>
                <a:lnTo>
                  <a:pt x="1280" y="1428"/>
                </a:lnTo>
                <a:lnTo>
                  <a:pt x="1284" y="1430"/>
                </a:lnTo>
                <a:lnTo>
                  <a:pt x="1287" y="1430"/>
                </a:lnTo>
                <a:lnTo>
                  <a:pt x="1295" y="1430"/>
                </a:lnTo>
                <a:lnTo>
                  <a:pt x="1297" y="1430"/>
                </a:lnTo>
                <a:lnTo>
                  <a:pt x="1303" y="1432"/>
                </a:lnTo>
                <a:lnTo>
                  <a:pt x="1303" y="1434"/>
                </a:lnTo>
                <a:lnTo>
                  <a:pt x="1307" y="1436"/>
                </a:lnTo>
                <a:lnTo>
                  <a:pt x="1312" y="1436"/>
                </a:lnTo>
                <a:lnTo>
                  <a:pt x="1314" y="1436"/>
                </a:lnTo>
                <a:lnTo>
                  <a:pt x="1320" y="1438"/>
                </a:lnTo>
                <a:lnTo>
                  <a:pt x="1326" y="1440"/>
                </a:lnTo>
                <a:lnTo>
                  <a:pt x="1326" y="1440"/>
                </a:lnTo>
                <a:lnTo>
                  <a:pt x="1324" y="1440"/>
                </a:lnTo>
                <a:lnTo>
                  <a:pt x="1324" y="1440"/>
                </a:lnTo>
                <a:lnTo>
                  <a:pt x="1322" y="1440"/>
                </a:lnTo>
                <a:lnTo>
                  <a:pt x="1324" y="1440"/>
                </a:lnTo>
                <a:lnTo>
                  <a:pt x="1326" y="1440"/>
                </a:lnTo>
                <a:lnTo>
                  <a:pt x="1331" y="1440"/>
                </a:lnTo>
                <a:lnTo>
                  <a:pt x="1333" y="1440"/>
                </a:lnTo>
                <a:lnTo>
                  <a:pt x="1335" y="1440"/>
                </a:lnTo>
                <a:lnTo>
                  <a:pt x="1335" y="1440"/>
                </a:lnTo>
                <a:lnTo>
                  <a:pt x="1335" y="1438"/>
                </a:lnTo>
                <a:lnTo>
                  <a:pt x="1335" y="1438"/>
                </a:lnTo>
                <a:lnTo>
                  <a:pt x="1335" y="1438"/>
                </a:lnTo>
                <a:lnTo>
                  <a:pt x="1337" y="1438"/>
                </a:lnTo>
                <a:lnTo>
                  <a:pt x="1337" y="1438"/>
                </a:lnTo>
                <a:lnTo>
                  <a:pt x="1339" y="1438"/>
                </a:lnTo>
                <a:lnTo>
                  <a:pt x="1341" y="1438"/>
                </a:lnTo>
                <a:lnTo>
                  <a:pt x="1341" y="1438"/>
                </a:lnTo>
                <a:lnTo>
                  <a:pt x="1341" y="1440"/>
                </a:lnTo>
                <a:lnTo>
                  <a:pt x="1341" y="1440"/>
                </a:lnTo>
                <a:lnTo>
                  <a:pt x="1341" y="1443"/>
                </a:lnTo>
                <a:lnTo>
                  <a:pt x="1343" y="1443"/>
                </a:lnTo>
                <a:lnTo>
                  <a:pt x="1343" y="1445"/>
                </a:lnTo>
                <a:lnTo>
                  <a:pt x="1343" y="1445"/>
                </a:lnTo>
                <a:lnTo>
                  <a:pt x="1341" y="1445"/>
                </a:lnTo>
                <a:lnTo>
                  <a:pt x="1341" y="1445"/>
                </a:lnTo>
                <a:lnTo>
                  <a:pt x="1341" y="1445"/>
                </a:lnTo>
                <a:lnTo>
                  <a:pt x="1339" y="1443"/>
                </a:lnTo>
                <a:lnTo>
                  <a:pt x="1339" y="1443"/>
                </a:lnTo>
                <a:lnTo>
                  <a:pt x="1337" y="1445"/>
                </a:lnTo>
                <a:lnTo>
                  <a:pt x="1337" y="1445"/>
                </a:lnTo>
                <a:lnTo>
                  <a:pt x="1341" y="1447"/>
                </a:lnTo>
                <a:lnTo>
                  <a:pt x="1345" y="1451"/>
                </a:lnTo>
                <a:lnTo>
                  <a:pt x="1345" y="1451"/>
                </a:lnTo>
                <a:lnTo>
                  <a:pt x="1349" y="1455"/>
                </a:lnTo>
                <a:lnTo>
                  <a:pt x="1351" y="1455"/>
                </a:lnTo>
                <a:lnTo>
                  <a:pt x="1351" y="1459"/>
                </a:lnTo>
                <a:lnTo>
                  <a:pt x="1356" y="1461"/>
                </a:lnTo>
                <a:lnTo>
                  <a:pt x="1362" y="1468"/>
                </a:lnTo>
                <a:lnTo>
                  <a:pt x="1364" y="1470"/>
                </a:lnTo>
                <a:lnTo>
                  <a:pt x="1366" y="1472"/>
                </a:lnTo>
                <a:lnTo>
                  <a:pt x="1366" y="1472"/>
                </a:lnTo>
                <a:lnTo>
                  <a:pt x="1366" y="1472"/>
                </a:lnTo>
                <a:lnTo>
                  <a:pt x="1366" y="1472"/>
                </a:lnTo>
                <a:lnTo>
                  <a:pt x="1364" y="1474"/>
                </a:lnTo>
                <a:lnTo>
                  <a:pt x="1364" y="1474"/>
                </a:lnTo>
                <a:lnTo>
                  <a:pt x="1364" y="1474"/>
                </a:lnTo>
                <a:lnTo>
                  <a:pt x="1366" y="1476"/>
                </a:lnTo>
                <a:lnTo>
                  <a:pt x="1366" y="1476"/>
                </a:lnTo>
                <a:lnTo>
                  <a:pt x="1366" y="1478"/>
                </a:lnTo>
                <a:lnTo>
                  <a:pt x="1366" y="1478"/>
                </a:lnTo>
                <a:lnTo>
                  <a:pt x="1366" y="1478"/>
                </a:lnTo>
                <a:lnTo>
                  <a:pt x="1364" y="1482"/>
                </a:lnTo>
                <a:lnTo>
                  <a:pt x="1364" y="1482"/>
                </a:lnTo>
                <a:lnTo>
                  <a:pt x="1364" y="1484"/>
                </a:lnTo>
                <a:lnTo>
                  <a:pt x="1366" y="1489"/>
                </a:lnTo>
                <a:lnTo>
                  <a:pt x="1368" y="1489"/>
                </a:lnTo>
                <a:lnTo>
                  <a:pt x="1372" y="1491"/>
                </a:lnTo>
                <a:lnTo>
                  <a:pt x="1375" y="1493"/>
                </a:lnTo>
                <a:lnTo>
                  <a:pt x="1375" y="1493"/>
                </a:lnTo>
                <a:lnTo>
                  <a:pt x="1375" y="1493"/>
                </a:lnTo>
                <a:lnTo>
                  <a:pt x="1375" y="1493"/>
                </a:lnTo>
                <a:lnTo>
                  <a:pt x="1377" y="1491"/>
                </a:lnTo>
                <a:lnTo>
                  <a:pt x="1379" y="1491"/>
                </a:lnTo>
                <a:lnTo>
                  <a:pt x="1377" y="1489"/>
                </a:lnTo>
                <a:lnTo>
                  <a:pt x="1377" y="1489"/>
                </a:lnTo>
                <a:lnTo>
                  <a:pt x="1375" y="1487"/>
                </a:lnTo>
                <a:lnTo>
                  <a:pt x="1372" y="1487"/>
                </a:lnTo>
                <a:lnTo>
                  <a:pt x="1372" y="1482"/>
                </a:lnTo>
                <a:lnTo>
                  <a:pt x="1372" y="1484"/>
                </a:lnTo>
                <a:lnTo>
                  <a:pt x="1372" y="1484"/>
                </a:lnTo>
                <a:lnTo>
                  <a:pt x="1377" y="1484"/>
                </a:lnTo>
                <a:lnTo>
                  <a:pt x="1381" y="1489"/>
                </a:lnTo>
                <a:lnTo>
                  <a:pt x="1381" y="1491"/>
                </a:lnTo>
                <a:lnTo>
                  <a:pt x="1381" y="1491"/>
                </a:lnTo>
                <a:lnTo>
                  <a:pt x="1381" y="1493"/>
                </a:lnTo>
                <a:lnTo>
                  <a:pt x="1383" y="1493"/>
                </a:lnTo>
                <a:lnTo>
                  <a:pt x="1383" y="1495"/>
                </a:lnTo>
                <a:lnTo>
                  <a:pt x="1387" y="1495"/>
                </a:lnTo>
                <a:lnTo>
                  <a:pt x="1389" y="1497"/>
                </a:lnTo>
                <a:lnTo>
                  <a:pt x="1391" y="1497"/>
                </a:lnTo>
                <a:lnTo>
                  <a:pt x="1395" y="1499"/>
                </a:lnTo>
                <a:lnTo>
                  <a:pt x="1395" y="1501"/>
                </a:lnTo>
                <a:lnTo>
                  <a:pt x="1395" y="1501"/>
                </a:lnTo>
                <a:lnTo>
                  <a:pt x="1395" y="1505"/>
                </a:lnTo>
                <a:lnTo>
                  <a:pt x="1395" y="1505"/>
                </a:lnTo>
                <a:lnTo>
                  <a:pt x="1395" y="1508"/>
                </a:lnTo>
                <a:lnTo>
                  <a:pt x="1395" y="1510"/>
                </a:lnTo>
                <a:lnTo>
                  <a:pt x="1398" y="1510"/>
                </a:lnTo>
                <a:lnTo>
                  <a:pt x="1400" y="1510"/>
                </a:lnTo>
                <a:lnTo>
                  <a:pt x="1400" y="1510"/>
                </a:lnTo>
                <a:lnTo>
                  <a:pt x="1402" y="1510"/>
                </a:lnTo>
                <a:lnTo>
                  <a:pt x="1402" y="1510"/>
                </a:lnTo>
                <a:lnTo>
                  <a:pt x="1402" y="1510"/>
                </a:lnTo>
                <a:lnTo>
                  <a:pt x="1400" y="1508"/>
                </a:lnTo>
                <a:lnTo>
                  <a:pt x="1398" y="1505"/>
                </a:lnTo>
                <a:lnTo>
                  <a:pt x="1400" y="1505"/>
                </a:lnTo>
                <a:lnTo>
                  <a:pt x="1402" y="1505"/>
                </a:lnTo>
                <a:lnTo>
                  <a:pt x="1404" y="1508"/>
                </a:lnTo>
                <a:lnTo>
                  <a:pt x="1404" y="1510"/>
                </a:lnTo>
                <a:lnTo>
                  <a:pt x="1404" y="1512"/>
                </a:lnTo>
                <a:lnTo>
                  <a:pt x="1404" y="1512"/>
                </a:lnTo>
                <a:lnTo>
                  <a:pt x="1406" y="1514"/>
                </a:lnTo>
                <a:lnTo>
                  <a:pt x="1408" y="1516"/>
                </a:lnTo>
                <a:lnTo>
                  <a:pt x="1408" y="1514"/>
                </a:lnTo>
                <a:lnTo>
                  <a:pt x="1408" y="1512"/>
                </a:lnTo>
                <a:lnTo>
                  <a:pt x="1408" y="1512"/>
                </a:lnTo>
                <a:lnTo>
                  <a:pt x="1410" y="1512"/>
                </a:lnTo>
                <a:lnTo>
                  <a:pt x="1412" y="1512"/>
                </a:lnTo>
                <a:lnTo>
                  <a:pt x="1414" y="1512"/>
                </a:lnTo>
                <a:lnTo>
                  <a:pt x="1416" y="1512"/>
                </a:lnTo>
                <a:lnTo>
                  <a:pt x="1416" y="1512"/>
                </a:lnTo>
                <a:lnTo>
                  <a:pt x="1416" y="1514"/>
                </a:lnTo>
                <a:lnTo>
                  <a:pt x="1419" y="1514"/>
                </a:lnTo>
                <a:lnTo>
                  <a:pt x="1421" y="1514"/>
                </a:lnTo>
                <a:lnTo>
                  <a:pt x="1423" y="1514"/>
                </a:lnTo>
                <a:lnTo>
                  <a:pt x="1423" y="1514"/>
                </a:lnTo>
                <a:lnTo>
                  <a:pt x="1425" y="1516"/>
                </a:lnTo>
                <a:lnTo>
                  <a:pt x="1425" y="1516"/>
                </a:lnTo>
                <a:lnTo>
                  <a:pt x="1427" y="1520"/>
                </a:lnTo>
                <a:lnTo>
                  <a:pt x="1429" y="1520"/>
                </a:lnTo>
                <a:lnTo>
                  <a:pt x="1431" y="1522"/>
                </a:lnTo>
                <a:lnTo>
                  <a:pt x="1431" y="1522"/>
                </a:lnTo>
                <a:lnTo>
                  <a:pt x="1431" y="1520"/>
                </a:lnTo>
                <a:lnTo>
                  <a:pt x="1431" y="1518"/>
                </a:lnTo>
                <a:lnTo>
                  <a:pt x="1431" y="1518"/>
                </a:lnTo>
                <a:lnTo>
                  <a:pt x="1433" y="1518"/>
                </a:lnTo>
                <a:lnTo>
                  <a:pt x="1433" y="1518"/>
                </a:lnTo>
                <a:lnTo>
                  <a:pt x="1433" y="1520"/>
                </a:lnTo>
                <a:lnTo>
                  <a:pt x="1435" y="1524"/>
                </a:lnTo>
                <a:lnTo>
                  <a:pt x="1435" y="1526"/>
                </a:lnTo>
                <a:lnTo>
                  <a:pt x="1437" y="1526"/>
                </a:lnTo>
                <a:lnTo>
                  <a:pt x="1439" y="1526"/>
                </a:lnTo>
                <a:lnTo>
                  <a:pt x="1442" y="1526"/>
                </a:lnTo>
                <a:lnTo>
                  <a:pt x="1444" y="1526"/>
                </a:lnTo>
                <a:lnTo>
                  <a:pt x="1444" y="1524"/>
                </a:lnTo>
                <a:lnTo>
                  <a:pt x="1444" y="1524"/>
                </a:lnTo>
                <a:lnTo>
                  <a:pt x="1448" y="1524"/>
                </a:lnTo>
                <a:lnTo>
                  <a:pt x="1448" y="1524"/>
                </a:lnTo>
                <a:lnTo>
                  <a:pt x="1448" y="1524"/>
                </a:lnTo>
                <a:lnTo>
                  <a:pt x="1448" y="1522"/>
                </a:lnTo>
                <a:lnTo>
                  <a:pt x="1448" y="1520"/>
                </a:lnTo>
                <a:lnTo>
                  <a:pt x="1446" y="1518"/>
                </a:lnTo>
                <a:lnTo>
                  <a:pt x="1444" y="1516"/>
                </a:lnTo>
                <a:lnTo>
                  <a:pt x="1444" y="1516"/>
                </a:lnTo>
                <a:lnTo>
                  <a:pt x="1442" y="1516"/>
                </a:lnTo>
                <a:lnTo>
                  <a:pt x="1442" y="1514"/>
                </a:lnTo>
                <a:lnTo>
                  <a:pt x="1442" y="1514"/>
                </a:lnTo>
                <a:lnTo>
                  <a:pt x="1444" y="1512"/>
                </a:lnTo>
                <a:lnTo>
                  <a:pt x="1444" y="1512"/>
                </a:lnTo>
                <a:lnTo>
                  <a:pt x="1446" y="1512"/>
                </a:lnTo>
                <a:lnTo>
                  <a:pt x="1448" y="1512"/>
                </a:lnTo>
                <a:lnTo>
                  <a:pt x="1452" y="1508"/>
                </a:lnTo>
                <a:lnTo>
                  <a:pt x="1452" y="1508"/>
                </a:lnTo>
                <a:lnTo>
                  <a:pt x="1452" y="1505"/>
                </a:lnTo>
                <a:lnTo>
                  <a:pt x="1452" y="1505"/>
                </a:lnTo>
                <a:lnTo>
                  <a:pt x="1454" y="1503"/>
                </a:lnTo>
                <a:lnTo>
                  <a:pt x="1454" y="1503"/>
                </a:lnTo>
                <a:lnTo>
                  <a:pt x="1456" y="1503"/>
                </a:lnTo>
                <a:lnTo>
                  <a:pt x="1456" y="1501"/>
                </a:lnTo>
                <a:lnTo>
                  <a:pt x="1456" y="1501"/>
                </a:lnTo>
                <a:lnTo>
                  <a:pt x="1460" y="1501"/>
                </a:lnTo>
                <a:lnTo>
                  <a:pt x="1463" y="1501"/>
                </a:lnTo>
                <a:lnTo>
                  <a:pt x="1465" y="1503"/>
                </a:lnTo>
                <a:lnTo>
                  <a:pt x="1465" y="1503"/>
                </a:lnTo>
                <a:lnTo>
                  <a:pt x="1467" y="1503"/>
                </a:lnTo>
                <a:lnTo>
                  <a:pt x="1467" y="1505"/>
                </a:lnTo>
                <a:lnTo>
                  <a:pt x="1469" y="1505"/>
                </a:lnTo>
                <a:lnTo>
                  <a:pt x="1469" y="1505"/>
                </a:lnTo>
                <a:lnTo>
                  <a:pt x="1471" y="1508"/>
                </a:lnTo>
                <a:lnTo>
                  <a:pt x="1471" y="1510"/>
                </a:lnTo>
                <a:lnTo>
                  <a:pt x="1471" y="1510"/>
                </a:lnTo>
                <a:lnTo>
                  <a:pt x="1471" y="1512"/>
                </a:lnTo>
                <a:lnTo>
                  <a:pt x="1473" y="1512"/>
                </a:lnTo>
                <a:lnTo>
                  <a:pt x="1473" y="1510"/>
                </a:lnTo>
                <a:lnTo>
                  <a:pt x="1473" y="1510"/>
                </a:lnTo>
                <a:lnTo>
                  <a:pt x="1471" y="1510"/>
                </a:lnTo>
                <a:lnTo>
                  <a:pt x="1473" y="1510"/>
                </a:lnTo>
                <a:lnTo>
                  <a:pt x="1473" y="1510"/>
                </a:lnTo>
                <a:lnTo>
                  <a:pt x="1473" y="1510"/>
                </a:lnTo>
                <a:lnTo>
                  <a:pt x="1475" y="1510"/>
                </a:lnTo>
                <a:lnTo>
                  <a:pt x="1475" y="1510"/>
                </a:lnTo>
                <a:lnTo>
                  <a:pt x="1475" y="1510"/>
                </a:lnTo>
                <a:lnTo>
                  <a:pt x="1475" y="1510"/>
                </a:lnTo>
                <a:lnTo>
                  <a:pt x="1477" y="1510"/>
                </a:lnTo>
                <a:lnTo>
                  <a:pt x="1477" y="1510"/>
                </a:lnTo>
                <a:lnTo>
                  <a:pt x="1477" y="1512"/>
                </a:lnTo>
                <a:lnTo>
                  <a:pt x="1479" y="1514"/>
                </a:lnTo>
                <a:lnTo>
                  <a:pt x="1481" y="1514"/>
                </a:lnTo>
                <a:lnTo>
                  <a:pt x="1479" y="1514"/>
                </a:lnTo>
                <a:lnTo>
                  <a:pt x="1479" y="1512"/>
                </a:lnTo>
                <a:lnTo>
                  <a:pt x="1477" y="1512"/>
                </a:lnTo>
                <a:lnTo>
                  <a:pt x="1475" y="1510"/>
                </a:lnTo>
                <a:lnTo>
                  <a:pt x="1475" y="1510"/>
                </a:lnTo>
                <a:lnTo>
                  <a:pt x="1475" y="1512"/>
                </a:lnTo>
                <a:lnTo>
                  <a:pt x="1473" y="1512"/>
                </a:lnTo>
                <a:lnTo>
                  <a:pt x="1473" y="1514"/>
                </a:lnTo>
                <a:lnTo>
                  <a:pt x="1473" y="1514"/>
                </a:lnTo>
                <a:lnTo>
                  <a:pt x="1473" y="1516"/>
                </a:lnTo>
                <a:lnTo>
                  <a:pt x="1473" y="1516"/>
                </a:lnTo>
                <a:lnTo>
                  <a:pt x="1471" y="1516"/>
                </a:lnTo>
                <a:lnTo>
                  <a:pt x="1473" y="1518"/>
                </a:lnTo>
                <a:lnTo>
                  <a:pt x="1475" y="1522"/>
                </a:lnTo>
                <a:lnTo>
                  <a:pt x="1479" y="1526"/>
                </a:lnTo>
                <a:lnTo>
                  <a:pt x="1479" y="1526"/>
                </a:lnTo>
                <a:lnTo>
                  <a:pt x="1481" y="1528"/>
                </a:lnTo>
                <a:lnTo>
                  <a:pt x="1481" y="1531"/>
                </a:lnTo>
                <a:lnTo>
                  <a:pt x="1483" y="1533"/>
                </a:lnTo>
                <a:lnTo>
                  <a:pt x="1483" y="1533"/>
                </a:lnTo>
                <a:lnTo>
                  <a:pt x="1486" y="1535"/>
                </a:lnTo>
                <a:lnTo>
                  <a:pt x="1486" y="1535"/>
                </a:lnTo>
                <a:lnTo>
                  <a:pt x="1488" y="1537"/>
                </a:lnTo>
                <a:lnTo>
                  <a:pt x="1488" y="1537"/>
                </a:lnTo>
                <a:lnTo>
                  <a:pt x="1486" y="1541"/>
                </a:lnTo>
                <a:lnTo>
                  <a:pt x="1486" y="1541"/>
                </a:lnTo>
                <a:lnTo>
                  <a:pt x="1486" y="1541"/>
                </a:lnTo>
                <a:lnTo>
                  <a:pt x="1486" y="1543"/>
                </a:lnTo>
                <a:lnTo>
                  <a:pt x="1488" y="1545"/>
                </a:lnTo>
                <a:lnTo>
                  <a:pt x="1488" y="1547"/>
                </a:lnTo>
                <a:lnTo>
                  <a:pt x="1488" y="1549"/>
                </a:lnTo>
                <a:lnTo>
                  <a:pt x="1483" y="1552"/>
                </a:lnTo>
                <a:lnTo>
                  <a:pt x="1486" y="1554"/>
                </a:lnTo>
                <a:lnTo>
                  <a:pt x="1488" y="1554"/>
                </a:lnTo>
                <a:lnTo>
                  <a:pt x="1488" y="1556"/>
                </a:lnTo>
                <a:lnTo>
                  <a:pt x="1488" y="1558"/>
                </a:lnTo>
                <a:lnTo>
                  <a:pt x="1488" y="1562"/>
                </a:lnTo>
                <a:lnTo>
                  <a:pt x="1488" y="1562"/>
                </a:lnTo>
                <a:lnTo>
                  <a:pt x="1488" y="1564"/>
                </a:lnTo>
                <a:lnTo>
                  <a:pt x="1488" y="1564"/>
                </a:lnTo>
                <a:lnTo>
                  <a:pt x="1488" y="1566"/>
                </a:lnTo>
                <a:lnTo>
                  <a:pt x="1488" y="1568"/>
                </a:lnTo>
                <a:lnTo>
                  <a:pt x="1486" y="1568"/>
                </a:lnTo>
                <a:lnTo>
                  <a:pt x="1486" y="1568"/>
                </a:lnTo>
                <a:lnTo>
                  <a:pt x="1486" y="1570"/>
                </a:lnTo>
                <a:lnTo>
                  <a:pt x="1486" y="1570"/>
                </a:lnTo>
                <a:lnTo>
                  <a:pt x="1486" y="1570"/>
                </a:lnTo>
                <a:lnTo>
                  <a:pt x="1486" y="1570"/>
                </a:lnTo>
                <a:lnTo>
                  <a:pt x="1486" y="1573"/>
                </a:lnTo>
                <a:lnTo>
                  <a:pt x="1486" y="1573"/>
                </a:lnTo>
                <a:lnTo>
                  <a:pt x="1488" y="1575"/>
                </a:lnTo>
                <a:lnTo>
                  <a:pt x="1488" y="1573"/>
                </a:lnTo>
                <a:lnTo>
                  <a:pt x="1488" y="1573"/>
                </a:lnTo>
                <a:lnTo>
                  <a:pt x="1488" y="1575"/>
                </a:lnTo>
                <a:lnTo>
                  <a:pt x="1490" y="1575"/>
                </a:lnTo>
                <a:lnTo>
                  <a:pt x="1490" y="1577"/>
                </a:lnTo>
                <a:lnTo>
                  <a:pt x="1490" y="1575"/>
                </a:lnTo>
                <a:lnTo>
                  <a:pt x="1492" y="1575"/>
                </a:lnTo>
                <a:lnTo>
                  <a:pt x="1488" y="1579"/>
                </a:lnTo>
                <a:lnTo>
                  <a:pt x="1488" y="1581"/>
                </a:lnTo>
                <a:lnTo>
                  <a:pt x="1488" y="1583"/>
                </a:lnTo>
                <a:lnTo>
                  <a:pt x="1486" y="1583"/>
                </a:lnTo>
                <a:lnTo>
                  <a:pt x="1486" y="1585"/>
                </a:lnTo>
                <a:lnTo>
                  <a:pt x="1486" y="1585"/>
                </a:lnTo>
                <a:lnTo>
                  <a:pt x="1483" y="1587"/>
                </a:lnTo>
                <a:lnTo>
                  <a:pt x="1483" y="1587"/>
                </a:lnTo>
                <a:lnTo>
                  <a:pt x="1481" y="1587"/>
                </a:lnTo>
                <a:lnTo>
                  <a:pt x="1481" y="1587"/>
                </a:lnTo>
                <a:lnTo>
                  <a:pt x="1483" y="1589"/>
                </a:lnTo>
                <a:lnTo>
                  <a:pt x="1483" y="1589"/>
                </a:lnTo>
                <a:lnTo>
                  <a:pt x="1481" y="1591"/>
                </a:lnTo>
                <a:lnTo>
                  <a:pt x="1481" y="1591"/>
                </a:lnTo>
                <a:lnTo>
                  <a:pt x="1481" y="1591"/>
                </a:lnTo>
                <a:lnTo>
                  <a:pt x="1479" y="1591"/>
                </a:lnTo>
                <a:lnTo>
                  <a:pt x="1479" y="1591"/>
                </a:lnTo>
                <a:lnTo>
                  <a:pt x="1479" y="1593"/>
                </a:lnTo>
                <a:lnTo>
                  <a:pt x="1477" y="1593"/>
                </a:lnTo>
                <a:lnTo>
                  <a:pt x="1477" y="1596"/>
                </a:lnTo>
                <a:lnTo>
                  <a:pt x="1477" y="1596"/>
                </a:lnTo>
                <a:lnTo>
                  <a:pt x="1475" y="1596"/>
                </a:lnTo>
                <a:lnTo>
                  <a:pt x="1473" y="1596"/>
                </a:lnTo>
                <a:lnTo>
                  <a:pt x="1473" y="1596"/>
                </a:lnTo>
                <a:lnTo>
                  <a:pt x="1471" y="1596"/>
                </a:lnTo>
                <a:lnTo>
                  <a:pt x="1471" y="1596"/>
                </a:lnTo>
                <a:lnTo>
                  <a:pt x="1471" y="1596"/>
                </a:lnTo>
                <a:lnTo>
                  <a:pt x="1469" y="1598"/>
                </a:lnTo>
                <a:lnTo>
                  <a:pt x="1469" y="1598"/>
                </a:lnTo>
                <a:lnTo>
                  <a:pt x="1469" y="1602"/>
                </a:lnTo>
                <a:lnTo>
                  <a:pt x="1469" y="1604"/>
                </a:lnTo>
                <a:lnTo>
                  <a:pt x="1469" y="1606"/>
                </a:lnTo>
                <a:lnTo>
                  <a:pt x="1467" y="1604"/>
                </a:lnTo>
                <a:lnTo>
                  <a:pt x="1465" y="1606"/>
                </a:lnTo>
                <a:lnTo>
                  <a:pt x="1463" y="1608"/>
                </a:lnTo>
                <a:lnTo>
                  <a:pt x="1465" y="1610"/>
                </a:lnTo>
                <a:lnTo>
                  <a:pt x="1465" y="1610"/>
                </a:lnTo>
                <a:lnTo>
                  <a:pt x="1467" y="1612"/>
                </a:lnTo>
                <a:lnTo>
                  <a:pt x="1465" y="1614"/>
                </a:lnTo>
                <a:lnTo>
                  <a:pt x="1460" y="1614"/>
                </a:lnTo>
                <a:lnTo>
                  <a:pt x="1456" y="1617"/>
                </a:lnTo>
                <a:lnTo>
                  <a:pt x="1454" y="1617"/>
                </a:lnTo>
                <a:lnTo>
                  <a:pt x="1452" y="1617"/>
                </a:lnTo>
                <a:lnTo>
                  <a:pt x="1452" y="1619"/>
                </a:lnTo>
                <a:lnTo>
                  <a:pt x="1450" y="1619"/>
                </a:lnTo>
                <a:lnTo>
                  <a:pt x="1448" y="1619"/>
                </a:lnTo>
                <a:lnTo>
                  <a:pt x="1448" y="1621"/>
                </a:lnTo>
                <a:lnTo>
                  <a:pt x="1448" y="1623"/>
                </a:lnTo>
                <a:lnTo>
                  <a:pt x="1448" y="1625"/>
                </a:lnTo>
                <a:lnTo>
                  <a:pt x="1448" y="1629"/>
                </a:lnTo>
                <a:lnTo>
                  <a:pt x="1446" y="1631"/>
                </a:lnTo>
                <a:lnTo>
                  <a:pt x="1446" y="1633"/>
                </a:lnTo>
                <a:lnTo>
                  <a:pt x="1444" y="1633"/>
                </a:lnTo>
                <a:lnTo>
                  <a:pt x="1442" y="1635"/>
                </a:lnTo>
                <a:lnTo>
                  <a:pt x="1442" y="1638"/>
                </a:lnTo>
                <a:lnTo>
                  <a:pt x="1444" y="1640"/>
                </a:lnTo>
                <a:lnTo>
                  <a:pt x="1444" y="1640"/>
                </a:lnTo>
                <a:lnTo>
                  <a:pt x="1444" y="1640"/>
                </a:lnTo>
                <a:lnTo>
                  <a:pt x="1442" y="1640"/>
                </a:lnTo>
                <a:lnTo>
                  <a:pt x="1442" y="1642"/>
                </a:lnTo>
                <a:lnTo>
                  <a:pt x="1442" y="1644"/>
                </a:lnTo>
                <a:lnTo>
                  <a:pt x="1439" y="1644"/>
                </a:lnTo>
                <a:lnTo>
                  <a:pt x="1437" y="1646"/>
                </a:lnTo>
                <a:lnTo>
                  <a:pt x="1435" y="1646"/>
                </a:lnTo>
                <a:lnTo>
                  <a:pt x="1437" y="1650"/>
                </a:lnTo>
                <a:lnTo>
                  <a:pt x="1437" y="1650"/>
                </a:lnTo>
                <a:lnTo>
                  <a:pt x="1437" y="1654"/>
                </a:lnTo>
                <a:lnTo>
                  <a:pt x="1437" y="1656"/>
                </a:lnTo>
                <a:lnTo>
                  <a:pt x="1437" y="1658"/>
                </a:lnTo>
                <a:lnTo>
                  <a:pt x="1437" y="1661"/>
                </a:lnTo>
                <a:lnTo>
                  <a:pt x="1435" y="1663"/>
                </a:lnTo>
                <a:lnTo>
                  <a:pt x="1435" y="1663"/>
                </a:lnTo>
                <a:lnTo>
                  <a:pt x="1435" y="1663"/>
                </a:lnTo>
                <a:lnTo>
                  <a:pt x="1435" y="1665"/>
                </a:lnTo>
                <a:lnTo>
                  <a:pt x="1437" y="1665"/>
                </a:lnTo>
                <a:lnTo>
                  <a:pt x="1439" y="1665"/>
                </a:lnTo>
                <a:lnTo>
                  <a:pt x="1442" y="1669"/>
                </a:lnTo>
                <a:lnTo>
                  <a:pt x="1444" y="1669"/>
                </a:lnTo>
                <a:lnTo>
                  <a:pt x="1444" y="1669"/>
                </a:lnTo>
                <a:lnTo>
                  <a:pt x="1446" y="1669"/>
                </a:lnTo>
                <a:lnTo>
                  <a:pt x="1446" y="1669"/>
                </a:lnTo>
                <a:lnTo>
                  <a:pt x="1448" y="1667"/>
                </a:lnTo>
                <a:lnTo>
                  <a:pt x="1448" y="1665"/>
                </a:lnTo>
                <a:lnTo>
                  <a:pt x="1448" y="1665"/>
                </a:lnTo>
                <a:lnTo>
                  <a:pt x="1448" y="1667"/>
                </a:lnTo>
                <a:lnTo>
                  <a:pt x="1448" y="1669"/>
                </a:lnTo>
                <a:lnTo>
                  <a:pt x="1450" y="1667"/>
                </a:lnTo>
                <a:lnTo>
                  <a:pt x="1450" y="1667"/>
                </a:lnTo>
                <a:lnTo>
                  <a:pt x="1450" y="1663"/>
                </a:lnTo>
                <a:lnTo>
                  <a:pt x="1452" y="1661"/>
                </a:lnTo>
                <a:lnTo>
                  <a:pt x="1452" y="1661"/>
                </a:lnTo>
                <a:lnTo>
                  <a:pt x="1452" y="1663"/>
                </a:lnTo>
                <a:lnTo>
                  <a:pt x="1452" y="1665"/>
                </a:lnTo>
                <a:lnTo>
                  <a:pt x="1452" y="1667"/>
                </a:lnTo>
                <a:lnTo>
                  <a:pt x="1452" y="1669"/>
                </a:lnTo>
                <a:lnTo>
                  <a:pt x="1452" y="1671"/>
                </a:lnTo>
                <a:lnTo>
                  <a:pt x="1450" y="1675"/>
                </a:lnTo>
                <a:lnTo>
                  <a:pt x="1450" y="1677"/>
                </a:lnTo>
                <a:lnTo>
                  <a:pt x="1448" y="1677"/>
                </a:lnTo>
                <a:lnTo>
                  <a:pt x="1448" y="1677"/>
                </a:lnTo>
                <a:lnTo>
                  <a:pt x="1446" y="1679"/>
                </a:lnTo>
                <a:lnTo>
                  <a:pt x="1444" y="1679"/>
                </a:lnTo>
                <a:lnTo>
                  <a:pt x="1444" y="1679"/>
                </a:lnTo>
                <a:lnTo>
                  <a:pt x="1442" y="1682"/>
                </a:lnTo>
                <a:lnTo>
                  <a:pt x="1439" y="1684"/>
                </a:lnTo>
                <a:lnTo>
                  <a:pt x="1437" y="1686"/>
                </a:lnTo>
                <a:lnTo>
                  <a:pt x="1435" y="1688"/>
                </a:lnTo>
                <a:lnTo>
                  <a:pt x="1431" y="1692"/>
                </a:lnTo>
                <a:lnTo>
                  <a:pt x="1431" y="1694"/>
                </a:lnTo>
                <a:lnTo>
                  <a:pt x="1429" y="1698"/>
                </a:lnTo>
                <a:lnTo>
                  <a:pt x="1431" y="1700"/>
                </a:lnTo>
                <a:lnTo>
                  <a:pt x="1431" y="1700"/>
                </a:lnTo>
                <a:lnTo>
                  <a:pt x="1433" y="1702"/>
                </a:lnTo>
                <a:lnTo>
                  <a:pt x="1431" y="1705"/>
                </a:lnTo>
                <a:lnTo>
                  <a:pt x="1431" y="1705"/>
                </a:lnTo>
                <a:lnTo>
                  <a:pt x="1435" y="1709"/>
                </a:lnTo>
                <a:lnTo>
                  <a:pt x="1435" y="1713"/>
                </a:lnTo>
                <a:lnTo>
                  <a:pt x="1435" y="1713"/>
                </a:lnTo>
                <a:lnTo>
                  <a:pt x="1435" y="1715"/>
                </a:lnTo>
                <a:lnTo>
                  <a:pt x="1435" y="1715"/>
                </a:lnTo>
                <a:lnTo>
                  <a:pt x="1433" y="1715"/>
                </a:lnTo>
                <a:lnTo>
                  <a:pt x="1431" y="1715"/>
                </a:lnTo>
                <a:lnTo>
                  <a:pt x="1431" y="1717"/>
                </a:lnTo>
                <a:lnTo>
                  <a:pt x="1433" y="1717"/>
                </a:lnTo>
                <a:lnTo>
                  <a:pt x="1433" y="1719"/>
                </a:lnTo>
                <a:lnTo>
                  <a:pt x="1437" y="1721"/>
                </a:lnTo>
                <a:lnTo>
                  <a:pt x="1448" y="1728"/>
                </a:lnTo>
                <a:lnTo>
                  <a:pt x="1448" y="1728"/>
                </a:lnTo>
                <a:lnTo>
                  <a:pt x="1450" y="1730"/>
                </a:lnTo>
                <a:lnTo>
                  <a:pt x="1452" y="1732"/>
                </a:lnTo>
                <a:lnTo>
                  <a:pt x="1454" y="1736"/>
                </a:lnTo>
                <a:lnTo>
                  <a:pt x="1454" y="1738"/>
                </a:lnTo>
                <a:lnTo>
                  <a:pt x="1458" y="1744"/>
                </a:lnTo>
                <a:lnTo>
                  <a:pt x="1458" y="1744"/>
                </a:lnTo>
                <a:lnTo>
                  <a:pt x="1460" y="1747"/>
                </a:lnTo>
                <a:lnTo>
                  <a:pt x="1463" y="1749"/>
                </a:lnTo>
                <a:lnTo>
                  <a:pt x="1465" y="1753"/>
                </a:lnTo>
                <a:lnTo>
                  <a:pt x="1467" y="1755"/>
                </a:lnTo>
                <a:lnTo>
                  <a:pt x="1467" y="1757"/>
                </a:lnTo>
                <a:lnTo>
                  <a:pt x="1469" y="1761"/>
                </a:lnTo>
                <a:lnTo>
                  <a:pt x="1469" y="1763"/>
                </a:lnTo>
                <a:lnTo>
                  <a:pt x="1471" y="1765"/>
                </a:lnTo>
                <a:lnTo>
                  <a:pt x="1473" y="1770"/>
                </a:lnTo>
                <a:lnTo>
                  <a:pt x="1473" y="1772"/>
                </a:lnTo>
                <a:lnTo>
                  <a:pt x="1475" y="1776"/>
                </a:lnTo>
                <a:lnTo>
                  <a:pt x="1477" y="1778"/>
                </a:lnTo>
                <a:lnTo>
                  <a:pt x="1481" y="1786"/>
                </a:lnTo>
                <a:lnTo>
                  <a:pt x="1483" y="1791"/>
                </a:lnTo>
                <a:lnTo>
                  <a:pt x="1483" y="1793"/>
                </a:lnTo>
                <a:lnTo>
                  <a:pt x="1483" y="1795"/>
                </a:lnTo>
                <a:lnTo>
                  <a:pt x="1488" y="1797"/>
                </a:lnTo>
                <a:lnTo>
                  <a:pt x="1490" y="1799"/>
                </a:lnTo>
                <a:lnTo>
                  <a:pt x="1490" y="1803"/>
                </a:lnTo>
                <a:lnTo>
                  <a:pt x="1490" y="1805"/>
                </a:lnTo>
                <a:lnTo>
                  <a:pt x="1492" y="1805"/>
                </a:lnTo>
                <a:lnTo>
                  <a:pt x="1492" y="1807"/>
                </a:lnTo>
                <a:lnTo>
                  <a:pt x="1492" y="1807"/>
                </a:lnTo>
                <a:lnTo>
                  <a:pt x="1494" y="1809"/>
                </a:lnTo>
                <a:lnTo>
                  <a:pt x="1496" y="1812"/>
                </a:lnTo>
                <a:lnTo>
                  <a:pt x="1498" y="1816"/>
                </a:lnTo>
                <a:lnTo>
                  <a:pt x="1498" y="1816"/>
                </a:lnTo>
                <a:lnTo>
                  <a:pt x="1500" y="1818"/>
                </a:lnTo>
                <a:lnTo>
                  <a:pt x="1500" y="1820"/>
                </a:lnTo>
                <a:lnTo>
                  <a:pt x="1504" y="1824"/>
                </a:lnTo>
                <a:lnTo>
                  <a:pt x="1504" y="1826"/>
                </a:lnTo>
                <a:lnTo>
                  <a:pt x="1502" y="1830"/>
                </a:lnTo>
                <a:lnTo>
                  <a:pt x="1502" y="1830"/>
                </a:lnTo>
                <a:lnTo>
                  <a:pt x="1500" y="1830"/>
                </a:lnTo>
                <a:lnTo>
                  <a:pt x="1502" y="1832"/>
                </a:lnTo>
                <a:lnTo>
                  <a:pt x="1502" y="1835"/>
                </a:lnTo>
                <a:lnTo>
                  <a:pt x="1504" y="1837"/>
                </a:lnTo>
                <a:lnTo>
                  <a:pt x="1504" y="1839"/>
                </a:lnTo>
                <a:lnTo>
                  <a:pt x="1507" y="1841"/>
                </a:lnTo>
                <a:lnTo>
                  <a:pt x="1509" y="1843"/>
                </a:lnTo>
                <a:lnTo>
                  <a:pt x="1511" y="1845"/>
                </a:lnTo>
                <a:lnTo>
                  <a:pt x="1513" y="1847"/>
                </a:lnTo>
                <a:lnTo>
                  <a:pt x="1515" y="1849"/>
                </a:lnTo>
                <a:lnTo>
                  <a:pt x="1517" y="1851"/>
                </a:lnTo>
                <a:lnTo>
                  <a:pt x="1519" y="1853"/>
                </a:lnTo>
                <a:lnTo>
                  <a:pt x="1519" y="1853"/>
                </a:lnTo>
                <a:lnTo>
                  <a:pt x="1527" y="1858"/>
                </a:lnTo>
                <a:lnTo>
                  <a:pt x="1530" y="1860"/>
                </a:lnTo>
                <a:lnTo>
                  <a:pt x="1534" y="1862"/>
                </a:lnTo>
                <a:lnTo>
                  <a:pt x="1538" y="1866"/>
                </a:lnTo>
                <a:lnTo>
                  <a:pt x="1540" y="1866"/>
                </a:lnTo>
                <a:lnTo>
                  <a:pt x="1544" y="1868"/>
                </a:lnTo>
                <a:lnTo>
                  <a:pt x="1546" y="1868"/>
                </a:lnTo>
                <a:lnTo>
                  <a:pt x="1551" y="1870"/>
                </a:lnTo>
                <a:lnTo>
                  <a:pt x="1553" y="1872"/>
                </a:lnTo>
                <a:lnTo>
                  <a:pt x="1557" y="1872"/>
                </a:lnTo>
                <a:lnTo>
                  <a:pt x="1559" y="1874"/>
                </a:lnTo>
                <a:lnTo>
                  <a:pt x="1561" y="1877"/>
                </a:lnTo>
                <a:lnTo>
                  <a:pt x="1563" y="1877"/>
                </a:lnTo>
                <a:lnTo>
                  <a:pt x="1565" y="1879"/>
                </a:lnTo>
                <a:lnTo>
                  <a:pt x="1567" y="1881"/>
                </a:lnTo>
                <a:lnTo>
                  <a:pt x="1567" y="1881"/>
                </a:lnTo>
                <a:lnTo>
                  <a:pt x="1571" y="1883"/>
                </a:lnTo>
                <a:lnTo>
                  <a:pt x="1574" y="1883"/>
                </a:lnTo>
                <a:lnTo>
                  <a:pt x="1574" y="1883"/>
                </a:lnTo>
                <a:lnTo>
                  <a:pt x="1574" y="1887"/>
                </a:lnTo>
                <a:lnTo>
                  <a:pt x="1574" y="1887"/>
                </a:lnTo>
                <a:lnTo>
                  <a:pt x="1578" y="1891"/>
                </a:lnTo>
                <a:lnTo>
                  <a:pt x="1580" y="1891"/>
                </a:lnTo>
                <a:lnTo>
                  <a:pt x="1582" y="1893"/>
                </a:lnTo>
                <a:lnTo>
                  <a:pt x="1586" y="1895"/>
                </a:lnTo>
                <a:lnTo>
                  <a:pt x="1588" y="1897"/>
                </a:lnTo>
                <a:lnTo>
                  <a:pt x="1588" y="1897"/>
                </a:lnTo>
                <a:lnTo>
                  <a:pt x="1588" y="1902"/>
                </a:lnTo>
                <a:lnTo>
                  <a:pt x="1588" y="1904"/>
                </a:lnTo>
                <a:lnTo>
                  <a:pt x="1590" y="1912"/>
                </a:lnTo>
                <a:lnTo>
                  <a:pt x="1590" y="1914"/>
                </a:lnTo>
                <a:lnTo>
                  <a:pt x="1590" y="1916"/>
                </a:lnTo>
                <a:lnTo>
                  <a:pt x="1590" y="1918"/>
                </a:lnTo>
                <a:lnTo>
                  <a:pt x="1592" y="1918"/>
                </a:lnTo>
                <a:lnTo>
                  <a:pt x="1592" y="1925"/>
                </a:lnTo>
                <a:lnTo>
                  <a:pt x="1590" y="1931"/>
                </a:lnTo>
                <a:lnTo>
                  <a:pt x="1590" y="1933"/>
                </a:lnTo>
                <a:lnTo>
                  <a:pt x="1592" y="1941"/>
                </a:lnTo>
                <a:lnTo>
                  <a:pt x="1592" y="1941"/>
                </a:lnTo>
                <a:lnTo>
                  <a:pt x="1592" y="1944"/>
                </a:lnTo>
                <a:lnTo>
                  <a:pt x="1592" y="1946"/>
                </a:lnTo>
                <a:lnTo>
                  <a:pt x="1590" y="1950"/>
                </a:lnTo>
                <a:lnTo>
                  <a:pt x="1590" y="1952"/>
                </a:lnTo>
                <a:lnTo>
                  <a:pt x="1590" y="1954"/>
                </a:lnTo>
                <a:lnTo>
                  <a:pt x="1590" y="1960"/>
                </a:lnTo>
                <a:lnTo>
                  <a:pt x="1588" y="1965"/>
                </a:lnTo>
                <a:lnTo>
                  <a:pt x="1588" y="1967"/>
                </a:lnTo>
                <a:lnTo>
                  <a:pt x="1586" y="1967"/>
                </a:lnTo>
                <a:lnTo>
                  <a:pt x="1586" y="1969"/>
                </a:lnTo>
                <a:lnTo>
                  <a:pt x="1586" y="1969"/>
                </a:lnTo>
                <a:lnTo>
                  <a:pt x="1584" y="1971"/>
                </a:lnTo>
                <a:lnTo>
                  <a:pt x="1584" y="1973"/>
                </a:lnTo>
                <a:lnTo>
                  <a:pt x="1586" y="1975"/>
                </a:lnTo>
                <a:lnTo>
                  <a:pt x="1588" y="1975"/>
                </a:lnTo>
                <a:lnTo>
                  <a:pt x="1588" y="1975"/>
                </a:lnTo>
                <a:lnTo>
                  <a:pt x="1588" y="1977"/>
                </a:lnTo>
                <a:lnTo>
                  <a:pt x="1586" y="1979"/>
                </a:lnTo>
                <a:lnTo>
                  <a:pt x="1586" y="1981"/>
                </a:lnTo>
                <a:lnTo>
                  <a:pt x="1586" y="1981"/>
                </a:lnTo>
                <a:lnTo>
                  <a:pt x="1586" y="1983"/>
                </a:lnTo>
                <a:lnTo>
                  <a:pt x="1586" y="1988"/>
                </a:lnTo>
                <a:lnTo>
                  <a:pt x="1586" y="1992"/>
                </a:lnTo>
                <a:lnTo>
                  <a:pt x="1586" y="1994"/>
                </a:lnTo>
                <a:lnTo>
                  <a:pt x="1586" y="2000"/>
                </a:lnTo>
                <a:lnTo>
                  <a:pt x="1586" y="2002"/>
                </a:lnTo>
                <a:lnTo>
                  <a:pt x="1586" y="2002"/>
                </a:lnTo>
                <a:lnTo>
                  <a:pt x="1586" y="2004"/>
                </a:lnTo>
                <a:lnTo>
                  <a:pt x="1584" y="2006"/>
                </a:lnTo>
                <a:lnTo>
                  <a:pt x="1584" y="2009"/>
                </a:lnTo>
                <a:lnTo>
                  <a:pt x="1584" y="2011"/>
                </a:lnTo>
                <a:lnTo>
                  <a:pt x="1584" y="2013"/>
                </a:lnTo>
                <a:lnTo>
                  <a:pt x="1584" y="2017"/>
                </a:lnTo>
                <a:lnTo>
                  <a:pt x="1584" y="2017"/>
                </a:lnTo>
                <a:lnTo>
                  <a:pt x="1584" y="2019"/>
                </a:lnTo>
                <a:lnTo>
                  <a:pt x="1584" y="2021"/>
                </a:lnTo>
                <a:lnTo>
                  <a:pt x="1582" y="2025"/>
                </a:lnTo>
                <a:lnTo>
                  <a:pt x="1582" y="2027"/>
                </a:lnTo>
                <a:lnTo>
                  <a:pt x="1580" y="2032"/>
                </a:lnTo>
                <a:lnTo>
                  <a:pt x="1580" y="2034"/>
                </a:lnTo>
                <a:lnTo>
                  <a:pt x="1580" y="2036"/>
                </a:lnTo>
                <a:lnTo>
                  <a:pt x="1580" y="2038"/>
                </a:lnTo>
                <a:lnTo>
                  <a:pt x="1580" y="2038"/>
                </a:lnTo>
                <a:lnTo>
                  <a:pt x="1578" y="2040"/>
                </a:lnTo>
                <a:lnTo>
                  <a:pt x="1578" y="2040"/>
                </a:lnTo>
                <a:lnTo>
                  <a:pt x="1578" y="2044"/>
                </a:lnTo>
                <a:lnTo>
                  <a:pt x="1576" y="2051"/>
                </a:lnTo>
                <a:lnTo>
                  <a:pt x="1576" y="2053"/>
                </a:lnTo>
                <a:lnTo>
                  <a:pt x="1576" y="2055"/>
                </a:lnTo>
                <a:lnTo>
                  <a:pt x="1574" y="2057"/>
                </a:lnTo>
                <a:lnTo>
                  <a:pt x="1571" y="2057"/>
                </a:lnTo>
                <a:lnTo>
                  <a:pt x="1571" y="2059"/>
                </a:lnTo>
                <a:lnTo>
                  <a:pt x="1571" y="2063"/>
                </a:lnTo>
                <a:lnTo>
                  <a:pt x="1574" y="2065"/>
                </a:lnTo>
                <a:lnTo>
                  <a:pt x="1574" y="2065"/>
                </a:lnTo>
                <a:lnTo>
                  <a:pt x="1574" y="2069"/>
                </a:lnTo>
                <a:lnTo>
                  <a:pt x="1574" y="2074"/>
                </a:lnTo>
                <a:lnTo>
                  <a:pt x="1574" y="2078"/>
                </a:lnTo>
                <a:lnTo>
                  <a:pt x="1569" y="2080"/>
                </a:lnTo>
                <a:lnTo>
                  <a:pt x="1569" y="2084"/>
                </a:lnTo>
                <a:lnTo>
                  <a:pt x="1569" y="2086"/>
                </a:lnTo>
                <a:lnTo>
                  <a:pt x="1569" y="2090"/>
                </a:lnTo>
                <a:lnTo>
                  <a:pt x="1569" y="2092"/>
                </a:lnTo>
                <a:lnTo>
                  <a:pt x="1571" y="2099"/>
                </a:lnTo>
                <a:lnTo>
                  <a:pt x="1571" y="2103"/>
                </a:lnTo>
                <a:lnTo>
                  <a:pt x="1571" y="2109"/>
                </a:lnTo>
                <a:lnTo>
                  <a:pt x="1574" y="2113"/>
                </a:lnTo>
                <a:lnTo>
                  <a:pt x="1571" y="2115"/>
                </a:lnTo>
                <a:lnTo>
                  <a:pt x="1574" y="2118"/>
                </a:lnTo>
                <a:lnTo>
                  <a:pt x="1571" y="2122"/>
                </a:lnTo>
                <a:lnTo>
                  <a:pt x="1569" y="2124"/>
                </a:lnTo>
                <a:lnTo>
                  <a:pt x="1569" y="2124"/>
                </a:lnTo>
                <a:lnTo>
                  <a:pt x="1569" y="2128"/>
                </a:lnTo>
                <a:lnTo>
                  <a:pt x="1569" y="2130"/>
                </a:lnTo>
                <a:lnTo>
                  <a:pt x="1569" y="2130"/>
                </a:lnTo>
                <a:lnTo>
                  <a:pt x="1569" y="2132"/>
                </a:lnTo>
                <a:lnTo>
                  <a:pt x="1567" y="2136"/>
                </a:lnTo>
                <a:lnTo>
                  <a:pt x="1567" y="2136"/>
                </a:lnTo>
                <a:lnTo>
                  <a:pt x="1565" y="2139"/>
                </a:lnTo>
                <a:lnTo>
                  <a:pt x="1565" y="2141"/>
                </a:lnTo>
                <a:lnTo>
                  <a:pt x="1565" y="2143"/>
                </a:lnTo>
                <a:lnTo>
                  <a:pt x="1565" y="2145"/>
                </a:lnTo>
                <a:lnTo>
                  <a:pt x="1563" y="2149"/>
                </a:lnTo>
                <a:lnTo>
                  <a:pt x="1561" y="2153"/>
                </a:lnTo>
                <a:lnTo>
                  <a:pt x="1561" y="2155"/>
                </a:lnTo>
                <a:lnTo>
                  <a:pt x="1559" y="2160"/>
                </a:lnTo>
                <a:lnTo>
                  <a:pt x="1559" y="2160"/>
                </a:lnTo>
                <a:lnTo>
                  <a:pt x="1557" y="2162"/>
                </a:lnTo>
                <a:lnTo>
                  <a:pt x="1557" y="2164"/>
                </a:lnTo>
                <a:lnTo>
                  <a:pt x="1555" y="2164"/>
                </a:lnTo>
                <a:lnTo>
                  <a:pt x="1557" y="2168"/>
                </a:lnTo>
                <a:lnTo>
                  <a:pt x="1555" y="2170"/>
                </a:lnTo>
                <a:lnTo>
                  <a:pt x="1553" y="2170"/>
                </a:lnTo>
                <a:lnTo>
                  <a:pt x="1553" y="2178"/>
                </a:lnTo>
                <a:lnTo>
                  <a:pt x="1551" y="2180"/>
                </a:lnTo>
                <a:lnTo>
                  <a:pt x="1551" y="2183"/>
                </a:lnTo>
                <a:lnTo>
                  <a:pt x="1548" y="2183"/>
                </a:lnTo>
                <a:lnTo>
                  <a:pt x="1548" y="2185"/>
                </a:lnTo>
                <a:lnTo>
                  <a:pt x="1548" y="2185"/>
                </a:lnTo>
                <a:lnTo>
                  <a:pt x="1548" y="2189"/>
                </a:lnTo>
                <a:lnTo>
                  <a:pt x="1546" y="2191"/>
                </a:lnTo>
                <a:lnTo>
                  <a:pt x="1546" y="2191"/>
                </a:lnTo>
                <a:lnTo>
                  <a:pt x="1544" y="2191"/>
                </a:lnTo>
                <a:lnTo>
                  <a:pt x="1542" y="2191"/>
                </a:lnTo>
                <a:lnTo>
                  <a:pt x="1540" y="2191"/>
                </a:lnTo>
                <a:lnTo>
                  <a:pt x="1540" y="2193"/>
                </a:lnTo>
                <a:lnTo>
                  <a:pt x="1542" y="2195"/>
                </a:lnTo>
                <a:lnTo>
                  <a:pt x="1540" y="2197"/>
                </a:lnTo>
                <a:lnTo>
                  <a:pt x="1540" y="2199"/>
                </a:lnTo>
                <a:lnTo>
                  <a:pt x="1542" y="2204"/>
                </a:lnTo>
                <a:lnTo>
                  <a:pt x="1544" y="2206"/>
                </a:lnTo>
                <a:lnTo>
                  <a:pt x="1544" y="2206"/>
                </a:lnTo>
                <a:lnTo>
                  <a:pt x="1542" y="2210"/>
                </a:lnTo>
                <a:lnTo>
                  <a:pt x="1542" y="2212"/>
                </a:lnTo>
                <a:lnTo>
                  <a:pt x="1542" y="2214"/>
                </a:lnTo>
                <a:lnTo>
                  <a:pt x="1546" y="2225"/>
                </a:lnTo>
                <a:lnTo>
                  <a:pt x="1546" y="2229"/>
                </a:lnTo>
                <a:lnTo>
                  <a:pt x="1544" y="2235"/>
                </a:lnTo>
                <a:lnTo>
                  <a:pt x="1542" y="2235"/>
                </a:lnTo>
                <a:lnTo>
                  <a:pt x="1540" y="2237"/>
                </a:lnTo>
                <a:lnTo>
                  <a:pt x="1540" y="2239"/>
                </a:lnTo>
                <a:lnTo>
                  <a:pt x="1540" y="2241"/>
                </a:lnTo>
                <a:lnTo>
                  <a:pt x="1538" y="2245"/>
                </a:lnTo>
                <a:lnTo>
                  <a:pt x="1536" y="2252"/>
                </a:lnTo>
                <a:lnTo>
                  <a:pt x="1536" y="2254"/>
                </a:lnTo>
                <a:lnTo>
                  <a:pt x="1536" y="2256"/>
                </a:lnTo>
                <a:lnTo>
                  <a:pt x="1538" y="2260"/>
                </a:lnTo>
                <a:lnTo>
                  <a:pt x="1538" y="2262"/>
                </a:lnTo>
                <a:lnTo>
                  <a:pt x="1538" y="2264"/>
                </a:lnTo>
                <a:lnTo>
                  <a:pt x="1540" y="2264"/>
                </a:lnTo>
                <a:lnTo>
                  <a:pt x="1542" y="2264"/>
                </a:lnTo>
                <a:lnTo>
                  <a:pt x="1540" y="2264"/>
                </a:lnTo>
                <a:lnTo>
                  <a:pt x="1540" y="2266"/>
                </a:lnTo>
                <a:lnTo>
                  <a:pt x="1540" y="2266"/>
                </a:lnTo>
                <a:lnTo>
                  <a:pt x="1540" y="2266"/>
                </a:lnTo>
                <a:lnTo>
                  <a:pt x="1542" y="2269"/>
                </a:lnTo>
                <a:lnTo>
                  <a:pt x="1542" y="2269"/>
                </a:lnTo>
                <a:lnTo>
                  <a:pt x="1546" y="2269"/>
                </a:lnTo>
                <a:lnTo>
                  <a:pt x="1548" y="2269"/>
                </a:lnTo>
                <a:lnTo>
                  <a:pt x="1551" y="2264"/>
                </a:lnTo>
                <a:lnTo>
                  <a:pt x="1551" y="2264"/>
                </a:lnTo>
                <a:lnTo>
                  <a:pt x="1553" y="2264"/>
                </a:lnTo>
                <a:lnTo>
                  <a:pt x="1553" y="2264"/>
                </a:lnTo>
                <a:lnTo>
                  <a:pt x="1555" y="2266"/>
                </a:lnTo>
                <a:lnTo>
                  <a:pt x="1557" y="2266"/>
                </a:lnTo>
                <a:lnTo>
                  <a:pt x="1557" y="2266"/>
                </a:lnTo>
                <a:lnTo>
                  <a:pt x="1559" y="2266"/>
                </a:lnTo>
                <a:lnTo>
                  <a:pt x="1559" y="2264"/>
                </a:lnTo>
                <a:lnTo>
                  <a:pt x="1561" y="2262"/>
                </a:lnTo>
                <a:lnTo>
                  <a:pt x="1559" y="2266"/>
                </a:lnTo>
                <a:lnTo>
                  <a:pt x="1557" y="2266"/>
                </a:lnTo>
                <a:lnTo>
                  <a:pt x="1555" y="2266"/>
                </a:lnTo>
                <a:lnTo>
                  <a:pt x="1555" y="2269"/>
                </a:lnTo>
                <a:lnTo>
                  <a:pt x="1553" y="2269"/>
                </a:lnTo>
                <a:lnTo>
                  <a:pt x="1553" y="2271"/>
                </a:lnTo>
                <a:lnTo>
                  <a:pt x="1553" y="2271"/>
                </a:lnTo>
                <a:lnTo>
                  <a:pt x="1555" y="2273"/>
                </a:lnTo>
                <a:lnTo>
                  <a:pt x="1555" y="2273"/>
                </a:lnTo>
                <a:lnTo>
                  <a:pt x="1557" y="2271"/>
                </a:lnTo>
                <a:lnTo>
                  <a:pt x="1559" y="2275"/>
                </a:lnTo>
                <a:lnTo>
                  <a:pt x="1559" y="2279"/>
                </a:lnTo>
                <a:lnTo>
                  <a:pt x="1559" y="2279"/>
                </a:lnTo>
                <a:lnTo>
                  <a:pt x="1557" y="2277"/>
                </a:lnTo>
                <a:lnTo>
                  <a:pt x="1555" y="2275"/>
                </a:lnTo>
                <a:lnTo>
                  <a:pt x="1555" y="2275"/>
                </a:lnTo>
                <a:lnTo>
                  <a:pt x="1553" y="2277"/>
                </a:lnTo>
                <a:lnTo>
                  <a:pt x="1553" y="2277"/>
                </a:lnTo>
                <a:lnTo>
                  <a:pt x="1555" y="2279"/>
                </a:lnTo>
                <a:lnTo>
                  <a:pt x="1555" y="2281"/>
                </a:lnTo>
                <a:lnTo>
                  <a:pt x="1555" y="2281"/>
                </a:lnTo>
                <a:lnTo>
                  <a:pt x="1553" y="2281"/>
                </a:lnTo>
                <a:lnTo>
                  <a:pt x="1553" y="2283"/>
                </a:lnTo>
                <a:lnTo>
                  <a:pt x="1553" y="2285"/>
                </a:lnTo>
                <a:lnTo>
                  <a:pt x="1553" y="2287"/>
                </a:lnTo>
                <a:lnTo>
                  <a:pt x="1555" y="2290"/>
                </a:lnTo>
                <a:lnTo>
                  <a:pt x="1553" y="2290"/>
                </a:lnTo>
                <a:lnTo>
                  <a:pt x="1553" y="2290"/>
                </a:lnTo>
                <a:lnTo>
                  <a:pt x="1551" y="2292"/>
                </a:lnTo>
                <a:lnTo>
                  <a:pt x="1551" y="2294"/>
                </a:lnTo>
                <a:lnTo>
                  <a:pt x="1548" y="2296"/>
                </a:lnTo>
                <a:lnTo>
                  <a:pt x="1548" y="2298"/>
                </a:lnTo>
                <a:lnTo>
                  <a:pt x="1551" y="2300"/>
                </a:lnTo>
                <a:lnTo>
                  <a:pt x="1548" y="2304"/>
                </a:lnTo>
                <a:lnTo>
                  <a:pt x="1546" y="2304"/>
                </a:lnTo>
                <a:lnTo>
                  <a:pt x="1546" y="2308"/>
                </a:lnTo>
                <a:lnTo>
                  <a:pt x="1546" y="2310"/>
                </a:lnTo>
                <a:lnTo>
                  <a:pt x="1548" y="2310"/>
                </a:lnTo>
                <a:lnTo>
                  <a:pt x="1551" y="2313"/>
                </a:lnTo>
                <a:lnTo>
                  <a:pt x="1553" y="2315"/>
                </a:lnTo>
                <a:lnTo>
                  <a:pt x="1555" y="2315"/>
                </a:lnTo>
                <a:lnTo>
                  <a:pt x="1555" y="2317"/>
                </a:lnTo>
                <a:lnTo>
                  <a:pt x="1555" y="2319"/>
                </a:lnTo>
                <a:lnTo>
                  <a:pt x="1548" y="2323"/>
                </a:lnTo>
                <a:lnTo>
                  <a:pt x="1546" y="2323"/>
                </a:lnTo>
                <a:lnTo>
                  <a:pt x="1544" y="2323"/>
                </a:lnTo>
                <a:lnTo>
                  <a:pt x="1544" y="2325"/>
                </a:lnTo>
                <a:lnTo>
                  <a:pt x="1544" y="2329"/>
                </a:lnTo>
                <a:lnTo>
                  <a:pt x="1546" y="2329"/>
                </a:lnTo>
                <a:lnTo>
                  <a:pt x="1548" y="2331"/>
                </a:lnTo>
                <a:lnTo>
                  <a:pt x="1551" y="2331"/>
                </a:lnTo>
                <a:lnTo>
                  <a:pt x="1551" y="2331"/>
                </a:lnTo>
                <a:lnTo>
                  <a:pt x="1551" y="2331"/>
                </a:lnTo>
                <a:lnTo>
                  <a:pt x="1551" y="2331"/>
                </a:lnTo>
                <a:lnTo>
                  <a:pt x="1546" y="2331"/>
                </a:lnTo>
                <a:lnTo>
                  <a:pt x="1546" y="2331"/>
                </a:lnTo>
                <a:lnTo>
                  <a:pt x="1544" y="2331"/>
                </a:lnTo>
                <a:lnTo>
                  <a:pt x="1542" y="2334"/>
                </a:lnTo>
                <a:lnTo>
                  <a:pt x="1540" y="2334"/>
                </a:lnTo>
                <a:lnTo>
                  <a:pt x="1538" y="2336"/>
                </a:lnTo>
                <a:lnTo>
                  <a:pt x="1540" y="2338"/>
                </a:lnTo>
                <a:lnTo>
                  <a:pt x="1540" y="2338"/>
                </a:lnTo>
                <a:lnTo>
                  <a:pt x="1542" y="2338"/>
                </a:lnTo>
                <a:lnTo>
                  <a:pt x="1542" y="2340"/>
                </a:lnTo>
                <a:lnTo>
                  <a:pt x="1540" y="2342"/>
                </a:lnTo>
                <a:lnTo>
                  <a:pt x="1540" y="2344"/>
                </a:lnTo>
                <a:lnTo>
                  <a:pt x="1540" y="2346"/>
                </a:lnTo>
                <a:lnTo>
                  <a:pt x="1540" y="2348"/>
                </a:lnTo>
                <a:lnTo>
                  <a:pt x="1540" y="2350"/>
                </a:lnTo>
                <a:lnTo>
                  <a:pt x="1538" y="2350"/>
                </a:lnTo>
                <a:lnTo>
                  <a:pt x="1538" y="2352"/>
                </a:lnTo>
                <a:lnTo>
                  <a:pt x="1536" y="2352"/>
                </a:lnTo>
                <a:lnTo>
                  <a:pt x="1536" y="2352"/>
                </a:lnTo>
                <a:lnTo>
                  <a:pt x="1536" y="2350"/>
                </a:lnTo>
                <a:lnTo>
                  <a:pt x="1538" y="2348"/>
                </a:lnTo>
                <a:lnTo>
                  <a:pt x="1540" y="2344"/>
                </a:lnTo>
                <a:lnTo>
                  <a:pt x="1540" y="2342"/>
                </a:lnTo>
                <a:lnTo>
                  <a:pt x="1540" y="2340"/>
                </a:lnTo>
                <a:lnTo>
                  <a:pt x="1540" y="2340"/>
                </a:lnTo>
                <a:lnTo>
                  <a:pt x="1538" y="2340"/>
                </a:lnTo>
                <a:lnTo>
                  <a:pt x="1538" y="2340"/>
                </a:lnTo>
                <a:lnTo>
                  <a:pt x="1536" y="2344"/>
                </a:lnTo>
                <a:lnTo>
                  <a:pt x="1536" y="2344"/>
                </a:lnTo>
                <a:lnTo>
                  <a:pt x="1534" y="2346"/>
                </a:lnTo>
                <a:lnTo>
                  <a:pt x="1532" y="2346"/>
                </a:lnTo>
                <a:lnTo>
                  <a:pt x="1530" y="2346"/>
                </a:lnTo>
                <a:lnTo>
                  <a:pt x="1530" y="2346"/>
                </a:lnTo>
                <a:lnTo>
                  <a:pt x="1530" y="2346"/>
                </a:lnTo>
                <a:lnTo>
                  <a:pt x="1534" y="2344"/>
                </a:lnTo>
                <a:lnTo>
                  <a:pt x="1536" y="2344"/>
                </a:lnTo>
                <a:lnTo>
                  <a:pt x="1534" y="2342"/>
                </a:lnTo>
                <a:lnTo>
                  <a:pt x="1536" y="2340"/>
                </a:lnTo>
                <a:lnTo>
                  <a:pt x="1536" y="2340"/>
                </a:lnTo>
                <a:lnTo>
                  <a:pt x="1538" y="2334"/>
                </a:lnTo>
                <a:lnTo>
                  <a:pt x="1538" y="2334"/>
                </a:lnTo>
                <a:lnTo>
                  <a:pt x="1538" y="2331"/>
                </a:lnTo>
                <a:lnTo>
                  <a:pt x="1536" y="2331"/>
                </a:lnTo>
                <a:lnTo>
                  <a:pt x="1536" y="2331"/>
                </a:lnTo>
                <a:lnTo>
                  <a:pt x="1536" y="2331"/>
                </a:lnTo>
                <a:lnTo>
                  <a:pt x="1534" y="2334"/>
                </a:lnTo>
                <a:lnTo>
                  <a:pt x="1534" y="2334"/>
                </a:lnTo>
                <a:lnTo>
                  <a:pt x="1534" y="2336"/>
                </a:lnTo>
                <a:lnTo>
                  <a:pt x="1534" y="2336"/>
                </a:lnTo>
                <a:lnTo>
                  <a:pt x="1534" y="2336"/>
                </a:lnTo>
                <a:lnTo>
                  <a:pt x="1534" y="2338"/>
                </a:lnTo>
                <a:lnTo>
                  <a:pt x="1534" y="2338"/>
                </a:lnTo>
                <a:lnTo>
                  <a:pt x="1532" y="2338"/>
                </a:lnTo>
                <a:lnTo>
                  <a:pt x="1530" y="2338"/>
                </a:lnTo>
                <a:lnTo>
                  <a:pt x="1530" y="2340"/>
                </a:lnTo>
                <a:lnTo>
                  <a:pt x="1527" y="2340"/>
                </a:lnTo>
                <a:lnTo>
                  <a:pt x="1525" y="2340"/>
                </a:lnTo>
                <a:lnTo>
                  <a:pt x="1521" y="2340"/>
                </a:lnTo>
                <a:lnTo>
                  <a:pt x="1519" y="2342"/>
                </a:lnTo>
                <a:lnTo>
                  <a:pt x="1521" y="2344"/>
                </a:lnTo>
                <a:lnTo>
                  <a:pt x="1523" y="2344"/>
                </a:lnTo>
                <a:lnTo>
                  <a:pt x="1519" y="2346"/>
                </a:lnTo>
                <a:lnTo>
                  <a:pt x="1517" y="2348"/>
                </a:lnTo>
                <a:lnTo>
                  <a:pt x="1515" y="2350"/>
                </a:lnTo>
                <a:lnTo>
                  <a:pt x="1515" y="2350"/>
                </a:lnTo>
                <a:lnTo>
                  <a:pt x="1511" y="2352"/>
                </a:lnTo>
                <a:lnTo>
                  <a:pt x="1511" y="2354"/>
                </a:lnTo>
                <a:lnTo>
                  <a:pt x="1511" y="2357"/>
                </a:lnTo>
                <a:lnTo>
                  <a:pt x="1513" y="2359"/>
                </a:lnTo>
                <a:lnTo>
                  <a:pt x="1515" y="2359"/>
                </a:lnTo>
                <a:lnTo>
                  <a:pt x="1515" y="2359"/>
                </a:lnTo>
                <a:lnTo>
                  <a:pt x="1515" y="2359"/>
                </a:lnTo>
                <a:lnTo>
                  <a:pt x="1515" y="2359"/>
                </a:lnTo>
                <a:lnTo>
                  <a:pt x="1515" y="2357"/>
                </a:lnTo>
                <a:lnTo>
                  <a:pt x="1513" y="2357"/>
                </a:lnTo>
                <a:lnTo>
                  <a:pt x="1513" y="2354"/>
                </a:lnTo>
                <a:lnTo>
                  <a:pt x="1513" y="2354"/>
                </a:lnTo>
                <a:lnTo>
                  <a:pt x="1515" y="2354"/>
                </a:lnTo>
                <a:lnTo>
                  <a:pt x="1517" y="2354"/>
                </a:lnTo>
                <a:lnTo>
                  <a:pt x="1519" y="2352"/>
                </a:lnTo>
                <a:lnTo>
                  <a:pt x="1521" y="2350"/>
                </a:lnTo>
                <a:lnTo>
                  <a:pt x="1521" y="2352"/>
                </a:lnTo>
                <a:lnTo>
                  <a:pt x="1521" y="2352"/>
                </a:lnTo>
                <a:lnTo>
                  <a:pt x="1521" y="2354"/>
                </a:lnTo>
                <a:lnTo>
                  <a:pt x="1521" y="2354"/>
                </a:lnTo>
                <a:lnTo>
                  <a:pt x="1523" y="2357"/>
                </a:lnTo>
                <a:lnTo>
                  <a:pt x="1525" y="2359"/>
                </a:lnTo>
                <a:lnTo>
                  <a:pt x="1527" y="2359"/>
                </a:lnTo>
                <a:lnTo>
                  <a:pt x="1530" y="2359"/>
                </a:lnTo>
                <a:lnTo>
                  <a:pt x="1530" y="2359"/>
                </a:lnTo>
                <a:lnTo>
                  <a:pt x="1530" y="2357"/>
                </a:lnTo>
                <a:lnTo>
                  <a:pt x="1530" y="2357"/>
                </a:lnTo>
                <a:lnTo>
                  <a:pt x="1530" y="2357"/>
                </a:lnTo>
                <a:lnTo>
                  <a:pt x="1532" y="2357"/>
                </a:lnTo>
                <a:lnTo>
                  <a:pt x="1532" y="2359"/>
                </a:lnTo>
                <a:lnTo>
                  <a:pt x="1534" y="2359"/>
                </a:lnTo>
                <a:lnTo>
                  <a:pt x="1532" y="2361"/>
                </a:lnTo>
                <a:lnTo>
                  <a:pt x="1534" y="2363"/>
                </a:lnTo>
                <a:lnTo>
                  <a:pt x="1532" y="2365"/>
                </a:lnTo>
                <a:lnTo>
                  <a:pt x="1530" y="2367"/>
                </a:lnTo>
                <a:lnTo>
                  <a:pt x="1530" y="2367"/>
                </a:lnTo>
                <a:lnTo>
                  <a:pt x="1532" y="2369"/>
                </a:lnTo>
                <a:lnTo>
                  <a:pt x="1532" y="2371"/>
                </a:lnTo>
                <a:lnTo>
                  <a:pt x="1534" y="2371"/>
                </a:lnTo>
                <a:lnTo>
                  <a:pt x="1534" y="2371"/>
                </a:lnTo>
                <a:lnTo>
                  <a:pt x="1534" y="2371"/>
                </a:lnTo>
                <a:lnTo>
                  <a:pt x="1532" y="2373"/>
                </a:lnTo>
                <a:lnTo>
                  <a:pt x="1532" y="2371"/>
                </a:lnTo>
                <a:lnTo>
                  <a:pt x="1530" y="2371"/>
                </a:lnTo>
                <a:lnTo>
                  <a:pt x="1530" y="2371"/>
                </a:lnTo>
                <a:lnTo>
                  <a:pt x="1527" y="2371"/>
                </a:lnTo>
                <a:lnTo>
                  <a:pt x="1527" y="2371"/>
                </a:lnTo>
                <a:lnTo>
                  <a:pt x="1525" y="2373"/>
                </a:lnTo>
                <a:lnTo>
                  <a:pt x="1527" y="2373"/>
                </a:lnTo>
                <a:lnTo>
                  <a:pt x="1527" y="2373"/>
                </a:lnTo>
                <a:lnTo>
                  <a:pt x="1530" y="2375"/>
                </a:lnTo>
                <a:lnTo>
                  <a:pt x="1530" y="2375"/>
                </a:lnTo>
                <a:lnTo>
                  <a:pt x="1530" y="2375"/>
                </a:lnTo>
                <a:lnTo>
                  <a:pt x="1530" y="2378"/>
                </a:lnTo>
                <a:lnTo>
                  <a:pt x="1532" y="2378"/>
                </a:lnTo>
                <a:lnTo>
                  <a:pt x="1534" y="2378"/>
                </a:lnTo>
                <a:lnTo>
                  <a:pt x="1536" y="2378"/>
                </a:lnTo>
                <a:lnTo>
                  <a:pt x="1538" y="2375"/>
                </a:lnTo>
                <a:lnTo>
                  <a:pt x="1538" y="2373"/>
                </a:lnTo>
                <a:lnTo>
                  <a:pt x="1540" y="2371"/>
                </a:lnTo>
                <a:lnTo>
                  <a:pt x="1540" y="2371"/>
                </a:lnTo>
                <a:lnTo>
                  <a:pt x="1540" y="2375"/>
                </a:lnTo>
                <a:lnTo>
                  <a:pt x="1540" y="2378"/>
                </a:lnTo>
                <a:lnTo>
                  <a:pt x="1542" y="2378"/>
                </a:lnTo>
                <a:lnTo>
                  <a:pt x="1542" y="2380"/>
                </a:lnTo>
                <a:lnTo>
                  <a:pt x="1542" y="2380"/>
                </a:lnTo>
                <a:lnTo>
                  <a:pt x="1544" y="2382"/>
                </a:lnTo>
                <a:lnTo>
                  <a:pt x="1544" y="2382"/>
                </a:lnTo>
                <a:lnTo>
                  <a:pt x="1542" y="2382"/>
                </a:lnTo>
                <a:lnTo>
                  <a:pt x="1538" y="2380"/>
                </a:lnTo>
                <a:lnTo>
                  <a:pt x="1532" y="2380"/>
                </a:lnTo>
                <a:lnTo>
                  <a:pt x="1530" y="2380"/>
                </a:lnTo>
                <a:lnTo>
                  <a:pt x="1527" y="2378"/>
                </a:lnTo>
                <a:lnTo>
                  <a:pt x="1527" y="2382"/>
                </a:lnTo>
                <a:lnTo>
                  <a:pt x="1527" y="2384"/>
                </a:lnTo>
                <a:lnTo>
                  <a:pt x="1527" y="2386"/>
                </a:lnTo>
                <a:lnTo>
                  <a:pt x="1530" y="2386"/>
                </a:lnTo>
                <a:lnTo>
                  <a:pt x="1532" y="2388"/>
                </a:lnTo>
                <a:lnTo>
                  <a:pt x="1532" y="2386"/>
                </a:lnTo>
                <a:lnTo>
                  <a:pt x="1534" y="2386"/>
                </a:lnTo>
                <a:lnTo>
                  <a:pt x="1536" y="2388"/>
                </a:lnTo>
                <a:lnTo>
                  <a:pt x="1536" y="2388"/>
                </a:lnTo>
                <a:lnTo>
                  <a:pt x="1534" y="2388"/>
                </a:lnTo>
                <a:lnTo>
                  <a:pt x="1534" y="2388"/>
                </a:lnTo>
                <a:lnTo>
                  <a:pt x="1532" y="2388"/>
                </a:lnTo>
                <a:lnTo>
                  <a:pt x="1532" y="2390"/>
                </a:lnTo>
                <a:lnTo>
                  <a:pt x="1530" y="2392"/>
                </a:lnTo>
                <a:lnTo>
                  <a:pt x="1530" y="2399"/>
                </a:lnTo>
                <a:lnTo>
                  <a:pt x="1530" y="2403"/>
                </a:lnTo>
                <a:lnTo>
                  <a:pt x="1530" y="2405"/>
                </a:lnTo>
                <a:lnTo>
                  <a:pt x="1530" y="2405"/>
                </a:lnTo>
                <a:lnTo>
                  <a:pt x="1532" y="2405"/>
                </a:lnTo>
                <a:lnTo>
                  <a:pt x="1532" y="2407"/>
                </a:lnTo>
                <a:lnTo>
                  <a:pt x="1534" y="2405"/>
                </a:lnTo>
                <a:lnTo>
                  <a:pt x="1534" y="2403"/>
                </a:lnTo>
                <a:lnTo>
                  <a:pt x="1534" y="2401"/>
                </a:lnTo>
                <a:lnTo>
                  <a:pt x="1534" y="2401"/>
                </a:lnTo>
                <a:lnTo>
                  <a:pt x="1534" y="2399"/>
                </a:lnTo>
                <a:lnTo>
                  <a:pt x="1536" y="2396"/>
                </a:lnTo>
                <a:lnTo>
                  <a:pt x="1536" y="2396"/>
                </a:lnTo>
                <a:lnTo>
                  <a:pt x="1536" y="2399"/>
                </a:lnTo>
                <a:lnTo>
                  <a:pt x="1536" y="2399"/>
                </a:lnTo>
                <a:lnTo>
                  <a:pt x="1536" y="2399"/>
                </a:lnTo>
                <a:lnTo>
                  <a:pt x="1536" y="2401"/>
                </a:lnTo>
                <a:lnTo>
                  <a:pt x="1536" y="2401"/>
                </a:lnTo>
                <a:lnTo>
                  <a:pt x="1536" y="2403"/>
                </a:lnTo>
                <a:lnTo>
                  <a:pt x="1534" y="2403"/>
                </a:lnTo>
                <a:lnTo>
                  <a:pt x="1534" y="2405"/>
                </a:lnTo>
                <a:lnTo>
                  <a:pt x="1536" y="2407"/>
                </a:lnTo>
                <a:lnTo>
                  <a:pt x="1538" y="2407"/>
                </a:lnTo>
                <a:lnTo>
                  <a:pt x="1538" y="2409"/>
                </a:lnTo>
                <a:lnTo>
                  <a:pt x="1538" y="2409"/>
                </a:lnTo>
                <a:lnTo>
                  <a:pt x="1536" y="2407"/>
                </a:lnTo>
                <a:lnTo>
                  <a:pt x="1534" y="2407"/>
                </a:lnTo>
                <a:lnTo>
                  <a:pt x="1532" y="2407"/>
                </a:lnTo>
                <a:lnTo>
                  <a:pt x="1532" y="2409"/>
                </a:lnTo>
                <a:lnTo>
                  <a:pt x="1532" y="2411"/>
                </a:lnTo>
                <a:lnTo>
                  <a:pt x="1532" y="2411"/>
                </a:lnTo>
                <a:lnTo>
                  <a:pt x="1534" y="2413"/>
                </a:lnTo>
                <a:lnTo>
                  <a:pt x="1534" y="2415"/>
                </a:lnTo>
                <a:lnTo>
                  <a:pt x="1536" y="2413"/>
                </a:lnTo>
                <a:lnTo>
                  <a:pt x="1536" y="2415"/>
                </a:lnTo>
                <a:lnTo>
                  <a:pt x="1536" y="2415"/>
                </a:lnTo>
                <a:lnTo>
                  <a:pt x="1532" y="2415"/>
                </a:lnTo>
                <a:lnTo>
                  <a:pt x="1530" y="2417"/>
                </a:lnTo>
                <a:lnTo>
                  <a:pt x="1527" y="2419"/>
                </a:lnTo>
                <a:lnTo>
                  <a:pt x="1527" y="2419"/>
                </a:lnTo>
                <a:lnTo>
                  <a:pt x="1530" y="2422"/>
                </a:lnTo>
                <a:lnTo>
                  <a:pt x="1530" y="2422"/>
                </a:lnTo>
                <a:lnTo>
                  <a:pt x="1532" y="2424"/>
                </a:lnTo>
                <a:lnTo>
                  <a:pt x="1536" y="2424"/>
                </a:lnTo>
                <a:lnTo>
                  <a:pt x="1536" y="2426"/>
                </a:lnTo>
                <a:lnTo>
                  <a:pt x="1534" y="2424"/>
                </a:lnTo>
                <a:lnTo>
                  <a:pt x="1534" y="2428"/>
                </a:lnTo>
                <a:lnTo>
                  <a:pt x="1534" y="2428"/>
                </a:lnTo>
                <a:lnTo>
                  <a:pt x="1534" y="2430"/>
                </a:lnTo>
                <a:lnTo>
                  <a:pt x="1536" y="2430"/>
                </a:lnTo>
                <a:lnTo>
                  <a:pt x="1538" y="2430"/>
                </a:lnTo>
                <a:lnTo>
                  <a:pt x="1540" y="2426"/>
                </a:lnTo>
                <a:lnTo>
                  <a:pt x="1540" y="2424"/>
                </a:lnTo>
                <a:lnTo>
                  <a:pt x="1540" y="2424"/>
                </a:lnTo>
                <a:lnTo>
                  <a:pt x="1540" y="2426"/>
                </a:lnTo>
                <a:lnTo>
                  <a:pt x="1542" y="2428"/>
                </a:lnTo>
                <a:lnTo>
                  <a:pt x="1542" y="2428"/>
                </a:lnTo>
                <a:lnTo>
                  <a:pt x="1540" y="2428"/>
                </a:lnTo>
                <a:lnTo>
                  <a:pt x="1540" y="2428"/>
                </a:lnTo>
                <a:lnTo>
                  <a:pt x="1538" y="2432"/>
                </a:lnTo>
                <a:lnTo>
                  <a:pt x="1538" y="2434"/>
                </a:lnTo>
                <a:lnTo>
                  <a:pt x="1538" y="2434"/>
                </a:lnTo>
                <a:lnTo>
                  <a:pt x="1534" y="2430"/>
                </a:lnTo>
                <a:lnTo>
                  <a:pt x="1534" y="2430"/>
                </a:lnTo>
                <a:lnTo>
                  <a:pt x="1534" y="2430"/>
                </a:lnTo>
                <a:lnTo>
                  <a:pt x="1532" y="2426"/>
                </a:lnTo>
                <a:lnTo>
                  <a:pt x="1530" y="2424"/>
                </a:lnTo>
                <a:lnTo>
                  <a:pt x="1527" y="2422"/>
                </a:lnTo>
                <a:lnTo>
                  <a:pt x="1525" y="2422"/>
                </a:lnTo>
                <a:lnTo>
                  <a:pt x="1525" y="2424"/>
                </a:lnTo>
                <a:lnTo>
                  <a:pt x="1525" y="2424"/>
                </a:lnTo>
                <a:lnTo>
                  <a:pt x="1525" y="2426"/>
                </a:lnTo>
                <a:lnTo>
                  <a:pt x="1525" y="2428"/>
                </a:lnTo>
                <a:lnTo>
                  <a:pt x="1525" y="2428"/>
                </a:lnTo>
                <a:lnTo>
                  <a:pt x="1523" y="2428"/>
                </a:lnTo>
                <a:lnTo>
                  <a:pt x="1519" y="2428"/>
                </a:lnTo>
                <a:lnTo>
                  <a:pt x="1521" y="2430"/>
                </a:lnTo>
                <a:lnTo>
                  <a:pt x="1521" y="2432"/>
                </a:lnTo>
                <a:lnTo>
                  <a:pt x="1523" y="2436"/>
                </a:lnTo>
                <a:lnTo>
                  <a:pt x="1525" y="2436"/>
                </a:lnTo>
                <a:lnTo>
                  <a:pt x="1527" y="2436"/>
                </a:lnTo>
                <a:lnTo>
                  <a:pt x="1527" y="2436"/>
                </a:lnTo>
                <a:lnTo>
                  <a:pt x="1530" y="2438"/>
                </a:lnTo>
                <a:lnTo>
                  <a:pt x="1532" y="2438"/>
                </a:lnTo>
                <a:lnTo>
                  <a:pt x="1532" y="2438"/>
                </a:lnTo>
                <a:lnTo>
                  <a:pt x="1534" y="2438"/>
                </a:lnTo>
                <a:lnTo>
                  <a:pt x="1536" y="2438"/>
                </a:lnTo>
                <a:lnTo>
                  <a:pt x="1538" y="2440"/>
                </a:lnTo>
                <a:lnTo>
                  <a:pt x="1536" y="2447"/>
                </a:lnTo>
                <a:lnTo>
                  <a:pt x="1534" y="2445"/>
                </a:lnTo>
                <a:lnTo>
                  <a:pt x="1534" y="2447"/>
                </a:lnTo>
                <a:lnTo>
                  <a:pt x="1534" y="2449"/>
                </a:lnTo>
                <a:lnTo>
                  <a:pt x="1536" y="2449"/>
                </a:lnTo>
                <a:lnTo>
                  <a:pt x="1538" y="2449"/>
                </a:lnTo>
                <a:lnTo>
                  <a:pt x="1538" y="2449"/>
                </a:lnTo>
                <a:lnTo>
                  <a:pt x="1538" y="2449"/>
                </a:lnTo>
                <a:lnTo>
                  <a:pt x="1540" y="2449"/>
                </a:lnTo>
                <a:lnTo>
                  <a:pt x="1540" y="2451"/>
                </a:lnTo>
                <a:lnTo>
                  <a:pt x="1542" y="2453"/>
                </a:lnTo>
                <a:lnTo>
                  <a:pt x="1542" y="2455"/>
                </a:lnTo>
                <a:lnTo>
                  <a:pt x="1544" y="2455"/>
                </a:lnTo>
                <a:lnTo>
                  <a:pt x="1548" y="2453"/>
                </a:lnTo>
                <a:lnTo>
                  <a:pt x="1551" y="2451"/>
                </a:lnTo>
                <a:lnTo>
                  <a:pt x="1557" y="2449"/>
                </a:lnTo>
                <a:lnTo>
                  <a:pt x="1557" y="2449"/>
                </a:lnTo>
                <a:lnTo>
                  <a:pt x="1555" y="2447"/>
                </a:lnTo>
                <a:lnTo>
                  <a:pt x="1555" y="2447"/>
                </a:lnTo>
                <a:lnTo>
                  <a:pt x="1553" y="2447"/>
                </a:lnTo>
                <a:lnTo>
                  <a:pt x="1548" y="2445"/>
                </a:lnTo>
                <a:lnTo>
                  <a:pt x="1548" y="2445"/>
                </a:lnTo>
                <a:lnTo>
                  <a:pt x="1546" y="2443"/>
                </a:lnTo>
                <a:lnTo>
                  <a:pt x="1548" y="2443"/>
                </a:lnTo>
                <a:lnTo>
                  <a:pt x="1548" y="2443"/>
                </a:lnTo>
                <a:lnTo>
                  <a:pt x="1553" y="2445"/>
                </a:lnTo>
                <a:lnTo>
                  <a:pt x="1557" y="2447"/>
                </a:lnTo>
                <a:lnTo>
                  <a:pt x="1557" y="2449"/>
                </a:lnTo>
                <a:lnTo>
                  <a:pt x="1557" y="2451"/>
                </a:lnTo>
                <a:lnTo>
                  <a:pt x="1557" y="2451"/>
                </a:lnTo>
                <a:lnTo>
                  <a:pt x="1555" y="2453"/>
                </a:lnTo>
                <a:lnTo>
                  <a:pt x="1555" y="2453"/>
                </a:lnTo>
                <a:lnTo>
                  <a:pt x="1555" y="2453"/>
                </a:lnTo>
                <a:lnTo>
                  <a:pt x="1557" y="2457"/>
                </a:lnTo>
                <a:lnTo>
                  <a:pt x="1557" y="2457"/>
                </a:lnTo>
                <a:lnTo>
                  <a:pt x="1557" y="2457"/>
                </a:lnTo>
                <a:lnTo>
                  <a:pt x="1557" y="2459"/>
                </a:lnTo>
                <a:lnTo>
                  <a:pt x="1557" y="2459"/>
                </a:lnTo>
                <a:lnTo>
                  <a:pt x="1555" y="2461"/>
                </a:lnTo>
                <a:lnTo>
                  <a:pt x="1555" y="2461"/>
                </a:lnTo>
                <a:lnTo>
                  <a:pt x="1555" y="2459"/>
                </a:lnTo>
                <a:lnTo>
                  <a:pt x="1555" y="2459"/>
                </a:lnTo>
                <a:lnTo>
                  <a:pt x="1557" y="2457"/>
                </a:lnTo>
                <a:lnTo>
                  <a:pt x="1557" y="2457"/>
                </a:lnTo>
                <a:lnTo>
                  <a:pt x="1557" y="2455"/>
                </a:lnTo>
                <a:lnTo>
                  <a:pt x="1555" y="2455"/>
                </a:lnTo>
                <a:lnTo>
                  <a:pt x="1555" y="2455"/>
                </a:lnTo>
                <a:lnTo>
                  <a:pt x="1555" y="2453"/>
                </a:lnTo>
                <a:lnTo>
                  <a:pt x="1555" y="2453"/>
                </a:lnTo>
                <a:lnTo>
                  <a:pt x="1553" y="2453"/>
                </a:lnTo>
                <a:lnTo>
                  <a:pt x="1553" y="2453"/>
                </a:lnTo>
                <a:lnTo>
                  <a:pt x="1551" y="2455"/>
                </a:lnTo>
                <a:lnTo>
                  <a:pt x="1548" y="2455"/>
                </a:lnTo>
                <a:lnTo>
                  <a:pt x="1546" y="2457"/>
                </a:lnTo>
                <a:lnTo>
                  <a:pt x="1546" y="2457"/>
                </a:lnTo>
                <a:lnTo>
                  <a:pt x="1544" y="2455"/>
                </a:lnTo>
                <a:lnTo>
                  <a:pt x="1542" y="2457"/>
                </a:lnTo>
                <a:lnTo>
                  <a:pt x="1540" y="2455"/>
                </a:lnTo>
                <a:lnTo>
                  <a:pt x="1540" y="2455"/>
                </a:lnTo>
                <a:lnTo>
                  <a:pt x="1540" y="2455"/>
                </a:lnTo>
                <a:lnTo>
                  <a:pt x="1540" y="2457"/>
                </a:lnTo>
                <a:lnTo>
                  <a:pt x="1540" y="2457"/>
                </a:lnTo>
                <a:lnTo>
                  <a:pt x="1538" y="2457"/>
                </a:lnTo>
                <a:lnTo>
                  <a:pt x="1536" y="2457"/>
                </a:lnTo>
                <a:lnTo>
                  <a:pt x="1534" y="2457"/>
                </a:lnTo>
                <a:lnTo>
                  <a:pt x="1534" y="2455"/>
                </a:lnTo>
                <a:lnTo>
                  <a:pt x="1532" y="2455"/>
                </a:lnTo>
                <a:lnTo>
                  <a:pt x="1532" y="2455"/>
                </a:lnTo>
                <a:lnTo>
                  <a:pt x="1532" y="2457"/>
                </a:lnTo>
                <a:lnTo>
                  <a:pt x="1532" y="2457"/>
                </a:lnTo>
                <a:lnTo>
                  <a:pt x="1534" y="2459"/>
                </a:lnTo>
                <a:lnTo>
                  <a:pt x="1534" y="2461"/>
                </a:lnTo>
                <a:lnTo>
                  <a:pt x="1534" y="2461"/>
                </a:lnTo>
                <a:lnTo>
                  <a:pt x="1536" y="2461"/>
                </a:lnTo>
                <a:lnTo>
                  <a:pt x="1536" y="2464"/>
                </a:lnTo>
                <a:lnTo>
                  <a:pt x="1536" y="2464"/>
                </a:lnTo>
                <a:lnTo>
                  <a:pt x="1536" y="2466"/>
                </a:lnTo>
                <a:lnTo>
                  <a:pt x="1536" y="2466"/>
                </a:lnTo>
                <a:lnTo>
                  <a:pt x="1540" y="2466"/>
                </a:lnTo>
                <a:lnTo>
                  <a:pt x="1542" y="2466"/>
                </a:lnTo>
                <a:lnTo>
                  <a:pt x="1544" y="2466"/>
                </a:lnTo>
                <a:lnTo>
                  <a:pt x="1546" y="2466"/>
                </a:lnTo>
                <a:lnTo>
                  <a:pt x="1548" y="2464"/>
                </a:lnTo>
                <a:lnTo>
                  <a:pt x="1548" y="2464"/>
                </a:lnTo>
                <a:lnTo>
                  <a:pt x="1548" y="2464"/>
                </a:lnTo>
                <a:lnTo>
                  <a:pt x="1548" y="2464"/>
                </a:lnTo>
                <a:lnTo>
                  <a:pt x="1548" y="2466"/>
                </a:lnTo>
                <a:lnTo>
                  <a:pt x="1546" y="2468"/>
                </a:lnTo>
                <a:lnTo>
                  <a:pt x="1544" y="2468"/>
                </a:lnTo>
                <a:lnTo>
                  <a:pt x="1540" y="2470"/>
                </a:lnTo>
                <a:lnTo>
                  <a:pt x="1542" y="2470"/>
                </a:lnTo>
                <a:lnTo>
                  <a:pt x="1544" y="2472"/>
                </a:lnTo>
                <a:lnTo>
                  <a:pt x="1544" y="2474"/>
                </a:lnTo>
                <a:lnTo>
                  <a:pt x="1548" y="2474"/>
                </a:lnTo>
                <a:lnTo>
                  <a:pt x="1548" y="2474"/>
                </a:lnTo>
                <a:lnTo>
                  <a:pt x="1551" y="2474"/>
                </a:lnTo>
                <a:lnTo>
                  <a:pt x="1551" y="2472"/>
                </a:lnTo>
                <a:lnTo>
                  <a:pt x="1551" y="2470"/>
                </a:lnTo>
                <a:lnTo>
                  <a:pt x="1551" y="2468"/>
                </a:lnTo>
                <a:lnTo>
                  <a:pt x="1553" y="2468"/>
                </a:lnTo>
                <a:lnTo>
                  <a:pt x="1553" y="2466"/>
                </a:lnTo>
                <a:lnTo>
                  <a:pt x="1553" y="2464"/>
                </a:lnTo>
                <a:lnTo>
                  <a:pt x="1555" y="2464"/>
                </a:lnTo>
                <a:lnTo>
                  <a:pt x="1555" y="2464"/>
                </a:lnTo>
                <a:lnTo>
                  <a:pt x="1557" y="2464"/>
                </a:lnTo>
                <a:lnTo>
                  <a:pt x="1557" y="2466"/>
                </a:lnTo>
                <a:lnTo>
                  <a:pt x="1559" y="2466"/>
                </a:lnTo>
                <a:lnTo>
                  <a:pt x="1561" y="2464"/>
                </a:lnTo>
                <a:lnTo>
                  <a:pt x="1561" y="2464"/>
                </a:lnTo>
                <a:lnTo>
                  <a:pt x="1567" y="2464"/>
                </a:lnTo>
                <a:lnTo>
                  <a:pt x="1569" y="2464"/>
                </a:lnTo>
                <a:lnTo>
                  <a:pt x="1571" y="2466"/>
                </a:lnTo>
                <a:lnTo>
                  <a:pt x="1571" y="2466"/>
                </a:lnTo>
                <a:lnTo>
                  <a:pt x="1571" y="2466"/>
                </a:lnTo>
                <a:lnTo>
                  <a:pt x="1567" y="2466"/>
                </a:lnTo>
                <a:lnTo>
                  <a:pt x="1565" y="2466"/>
                </a:lnTo>
                <a:lnTo>
                  <a:pt x="1563" y="2466"/>
                </a:lnTo>
                <a:lnTo>
                  <a:pt x="1559" y="2470"/>
                </a:lnTo>
                <a:lnTo>
                  <a:pt x="1555" y="2470"/>
                </a:lnTo>
                <a:lnTo>
                  <a:pt x="1555" y="2468"/>
                </a:lnTo>
                <a:lnTo>
                  <a:pt x="1555" y="2468"/>
                </a:lnTo>
                <a:lnTo>
                  <a:pt x="1555" y="2468"/>
                </a:lnTo>
                <a:lnTo>
                  <a:pt x="1553" y="2470"/>
                </a:lnTo>
                <a:lnTo>
                  <a:pt x="1553" y="2470"/>
                </a:lnTo>
                <a:lnTo>
                  <a:pt x="1551" y="2472"/>
                </a:lnTo>
                <a:lnTo>
                  <a:pt x="1551" y="2476"/>
                </a:lnTo>
                <a:lnTo>
                  <a:pt x="1551" y="2476"/>
                </a:lnTo>
                <a:lnTo>
                  <a:pt x="1548" y="2478"/>
                </a:lnTo>
                <a:lnTo>
                  <a:pt x="1551" y="2478"/>
                </a:lnTo>
                <a:lnTo>
                  <a:pt x="1555" y="2480"/>
                </a:lnTo>
                <a:lnTo>
                  <a:pt x="1557" y="2482"/>
                </a:lnTo>
                <a:lnTo>
                  <a:pt x="1557" y="2480"/>
                </a:lnTo>
                <a:lnTo>
                  <a:pt x="1557" y="2478"/>
                </a:lnTo>
                <a:lnTo>
                  <a:pt x="1559" y="2478"/>
                </a:lnTo>
                <a:lnTo>
                  <a:pt x="1561" y="2476"/>
                </a:lnTo>
                <a:lnTo>
                  <a:pt x="1563" y="2474"/>
                </a:lnTo>
                <a:lnTo>
                  <a:pt x="1565" y="2472"/>
                </a:lnTo>
                <a:lnTo>
                  <a:pt x="1574" y="2468"/>
                </a:lnTo>
                <a:lnTo>
                  <a:pt x="1576" y="2470"/>
                </a:lnTo>
                <a:lnTo>
                  <a:pt x="1578" y="2470"/>
                </a:lnTo>
                <a:lnTo>
                  <a:pt x="1578" y="2470"/>
                </a:lnTo>
                <a:lnTo>
                  <a:pt x="1576" y="2472"/>
                </a:lnTo>
                <a:lnTo>
                  <a:pt x="1576" y="2474"/>
                </a:lnTo>
                <a:lnTo>
                  <a:pt x="1574" y="2474"/>
                </a:lnTo>
                <a:lnTo>
                  <a:pt x="1569" y="2478"/>
                </a:lnTo>
                <a:lnTo>
                  <a:pt x="1567" y="2482"/>
                </a:lnTo>
                <a:lnTo>
                  <a:pt x="1565" y="2482"/>
                </a:lnTo>
                <a:lnTo>
                  <a:pt x="1565" y="2482"/>
                </a:lnTo>
                <a:lnTo>
                  <a:pt x="1567" y="2482"/>
                </a:lnTo>
                <a:lnTo>
                  <a:pt x="1567" y="2480"/>
                </a:lnTo>
                <a:lnTo>
                  <a:pt x="1567" y="2478"/>
                </a:lnTo>
                <a:lnTo>
                  <a:pt x="1565" y="2478"/>
                </a:lnTo>
                <a:lnTo>
                  <a:pt x="1563" y="2478"/>
                </a:lnTo>
                <a:lnTo>
                  <a:pt x="1561" y="2478"/>
                </a:lnTo>
                <a:lnTo>
                  <a:pt x="1561" y="2478"/>
                </a:lnTo>
                <a:lnTo>
                  <a:pt x="1559" y="2480"/>
                </a:lnTo>
                <a:lnTo>
                  <a:pt x="1559" y="2480"/>
                </a:lnTo>
                <a:lnTo>
                  <a:pt x="1559" y="2482"/>
                </a:lnTo>
                <a:lnTo>
                  <a:pt x="1563" y="2484"/>
                </a:lnTo>
                <a:lnTo>
                  <a:pt x="1563" y="2487"/>
                </a:lnTo>
                <a:lnTo>
                  <a:pt x="1567" y="2487"/>
                </a:lnTo>
                <a:lnTo>
                  <a:pt x="1569" y="2489"/>
                </a:lnTo>
                <a:lnTo>
                  <a:pt x="1574" y="2489"/>
                </a:lnTo>
                <a:lnTo>
                  <a:pt x="1576" y="2491"/>
                </a:lnTo>
                <a:lnTo>
                  <a:pt x="1578" y="2489"/>
                </a:lnTo>
                <a:lnTo>
                  <a:pt x="1580" y="2489"/>
                </a:lnTo>
                <a:lnTo>
                  <a:pt x="1580" y="2484"/>
                </a:lnTo>
                <a:lnTo>
                  <a:pt x="1580" y="2482"/>
                </a:lnTo>
                <a:lnTo>
                  <a:pt x="1580" y="2480"/>
                </a:lnTo>
                <a:lnTo>
                  <a:pt x="1580" y="2476"/>
                </a:lnTo>
                <a:lnTo>
                  <a:pt x="1582" y="2472"/>
                </a:lnTo>
                <a:lnTo>
                  <a:pt x="1582" y="2470"/>
                </a:lnTo>
                <a:lnTo>
                  <a:pt x="1582" y="2468"/>
                </a:lnTo>
                <a:lnTo>
                  <a:pt x="1584" y="2468"/>
                </a:lnTo>
                <a:lnTo>
                  <a:pt x="1586" y="2466"/>
                </a:lnTo>
                <a:lnTo>
                  <a:pt x="1588" y="2466"/>
                </a:lnTo>
                <a:lnTo>
                  <a:pt x="1595" y="2464"/>
                </a:lnTo>
                <a:lnTo>
                  <a:pt x="1597" y="2464"/>
                </a:lnTo>
                <a:lnTo>
                  <a:pt x="1599" y="2461"/>
                </a:lnTo>
                <a:lnTo>
                  <a:pt x="1601" y="2461"/>
                </a:lnTo>
                <a:lnTo>
                  <a:pt x="1601" y="2459"/>
                </a:lnTo>
                <a:lnTo>
                  <a:pt x="1605" y="2457"/>
                </a:lnTo>
                <a:lnTo>
                  <a:pt x="1607" y="2457"/>
                </a:lnTo>
                <a:lnTo>
                  <a:pt x="1607" y="2459"/>
                </a:lnTo>
                <a:lnTo>
                  <a:pt x="1615" y="2459"/>
                </a:lnTo>
                <a:lnTo>
                  <a:pt x="1618" y="2459"/>
                </a:lnTo>
                <a:lnTo>
                  <a:pt x="1615" y="2457"/>
                </a:lnTo>
                <a:lnTo>
                  <a:pt x="1613" y="2453"/>
                </a:lnTo>
                <a:lnTo>
                  <a:pt x="1609" y="2449"/>
                </a:lnTo>
                <a:lnTo>
                  <a:pt x="1609" y="2447"/>
                </a:lnTo>
                <a:lnTo>
                  <a:pt x="1607" y="2447"/>
                </a:lnTo>
                <a:lnTo>
                  <a:pt x="1605" y="2447"/>
                </a:lnTo>
                <a:lnTo>
                  <a:pt x="1603" y="2447"/>
                </a:lnTo>
                <a:lnTo>
                  <a:pt x="1603" y="2447"/>
                </a:lnTo>
                <a:lnTo>
                  <a:pt x="1601" y="2445"/>
                </a:lnTo>
                <a:lnTo>
                  <a:pt x="1603" y="2445"/>
                </a:lnTo>
                <a:lnTo>
                  <a:pt x="1605" y="2445"/>
                </a:lnTo>
                <a:lnTo>
                  <a:pt x="1607" y="2445"/>
                </a:lnTo>
                <a:lnTo>
                  <a:pt x="1607" y="2443"/>
                </a:lnTo>
                <a:lnTo>
                  <a:pt x="1607" y="2443"/>
                </a:lnTo>
                <a:lnTo>
                  <a:pt x="1607" y="2440"/>
                </a:lnTo>
                <a:lnTo>
                  <a:pt x="1605" y="2436"/>
                </a:lnTo>
                <a:lnTo>
                  <a:pt x="1605" y="2434"/>
                </a:lnTo>
                <a:lnTo>
                  <a:pt x="1605" y="2434"/>
                </a:lnTo>
                <a:lnTo>
                  <a:pt x="1603" y="2434"/>
                </a:lnTo>
                <a:lnTo>
                  <a:pt x="1603" y="2434"/>
                </a:lnTo>
                <a:lnTo>
                  <a:pt x="1605" y="2434"/>
                </a:lnTo>
                <a:lnTo>
                  <a:pt x="1605" y="2432"/>
                </a:lnTo>
                <a:lnTo>
                  <a:pt x="1605" y="2430"/>
                </a:lnTo>
                <a:lnTo>
                  <a:pt x="1607" y="2426"/>
                </a:lnTo>
                <a:lnTo>
                  <a:pt x="1607" y="2426"/>
                </a:lnTo>
                <a:lnTo>
                  <a:pt x="1609" y="2422"/>
                </a:lnTo>
                <a:lnTo>
                  <a:pt x="1611" y="2422"/>
                </a:lnTo>
                <a:lnTo>
                  <a:pt x="1613" y="2419"/>
                </a:lnTo>
                <a:lnTo>
                  <a:pt x="1615" y="2419"/>
                </a:lnTo>
                <a:lnTo>
                  <a:pt x="1615" y="2417"/>
                </a:lnTo>
                <a:lnTo>
                  <a:pt x="1615" y="2417"/>
                </a:lnTo>
                <a:lnTo>
                  <a:pt x="1615" y="2415"/>
                </a:lnTo>
                <a:lnTo>
                  <a:pt x="1613" y="2415"/>
                </a:lnTo>
                <a:lnTo>
                  <a:pt x="1611" y="2415"/>
                </a:lnTo>
                <a:lnTo>
                  <a:pt x="1609" y="2415"/>
                </a:lnTo>
                <a:lnTo>
                  <a:pt x="1609" y="2415"/>
                </a:lnTo>
                <a:lnTo>
                  <a:pt x="1613" y="2413"/>
                </a:lnTo>
                <a:lnTo>
                  <a:pt x="1613" y="2413"/>
                </a:lnTo>
                <a:lnTo>
                  <a:pt x="1613" y="2411"/>
                </a:lnTo>
                <a:lnTo>
                  <a:pt x="1613" y="2411"/>
                </a:lnTo>
                <a:lnTo>
                  <a:pt x="1613" y="2413"/>
                </a:lnTo>
                <a:lnTo>
                  <a:pt x="1615" y="2415"/>
                </a:lnTo>
                <a:lnTo>
                  <a:pt x="1618" y="2415"/>
                </a:lnTo>
                <a:lnTo>
                  <a:pt x="1620" y="2417"/>
                </a:lnTo>
                <a:lnTo>
                  <a:pt x="1620" y="2417"/>
                </a:lnTo>
                <a:lnTo>
                  <a:pt x="1624" y="2415"/>
                </a:lnTo>
                <a:lnTo>
                  <a:pt x="1626" y="2413"/>
                </a:lnTo>
                <a:lnTo>
                  <a:pt x="1626" y="2413"/>
                </a:lnTo>
                <a:lnTo>
                  <a:pt x="1628" y="2403"/>
                </a:lnTo>
                <a:lnTo>
                  <a:pt x="1628" y="2403"/>
                </a:lnTo>
                <a:lnTo>
                  <a:pt x="1628" y="2401"/>
                </a:lnTo>
                <a:lnTo>
                  <a:pt x="1630" y="2396"/>
                </a:lnTo>
                <a:lnTo>
                  <a:pt x="1632" y="2394"/>
                </a:lnTo>
                <a:lnTo>
                  <a:pt x="1634" y="2390"/>
                </a:lnTo>
                <a:lnTo>
                  <a:pt x="1636" y="2390"/>
                </a:lnTo>
                <a:lnTo>
                  <a:pt x="1641" y="2388"/>
                </a:lnTo>
                <a:lnTo>
                  <a:pt x="1643" y="2386"/>
                </a:lnTo>
                <a:lnTo>
                  <a:pt x="1645" y="2384"/>
                </a:lnTo>
                <a:lnTo>
                  <a:pt x="1651" y="2380"/>
                </a:lnTo>
                <a:lnTo>
                  <a:pt x="1653" y="2380"/>
                </a:lnTo>
                <a:lnTo>
                  <a:pt x="1653" y="2378"/>
                </a:lnTo>
                <a:lnTo>
                  <a:pt x="1655" y="2378"/>
                </a:lnTo>
                <a:lnTo>
                  <a:pt x="1653" y="2375"/>
                </a:lnTo>
                <a:lnTo>
                  <a:pt x="1653" y="2375"/>
                </a:lnTo>
                <a:lnTo>
                  <a:pt x="1651" y="2375"/>
                </a:lnTo>
                <a:lnTo>
                  <a:pt x="1649" y="2375"/>
                </a:lnTo>
                <a:lnTo>
                  <a:pt x="1649" y="2375"/>
                </a:lnTo>
                <a:lnTo>
                  <a:pt x="1651" y="2375"/>
                </a:lnTo>
                <a:lnTo>
                  <a:pt x="1653" y="2373"/>
                </a:lnTo>
                <a:lnTo>
                  <a:pt x="1653" y="2371"/>
                </a:lnTo>
                <a:lnTo>
                  <a:pt x="1655" y="2371"/>
                </a:lnTo>
                <a:lnTo>
                  <a:pt x="1655" y="2367"/>
                </a:lnTo>
                <a:lnTo>
                  <a:pt x="1655" y="2365"/>
                </a:lnTo>
                <a:lnTo>
                  <a:pt x="1653" y="2363"/>
                </a:lnTo>
                <a:lnTo>
                  <a:pt x="1651" y="2363"/>
                </a:lnTo>
                <a:lnTo>
                  <a:pt x="1643" y="2361"/>
                </a:lnTo>
                <a:lnTo>
                  <a:pt x="1641" y="2361"/>
                </a:lnTo>
                <a:lnTo>
                  <a:pt x="1632" y="2352"/>
                </a:lnTo>
                <a:lnTo>
                  <a:pt x="1630" y="2350"/>
                </a:lnTo>
                <a:lnTo>
                  <a:pt x="1628" y="2348"/>
                </a:lnTo>
                <a:lnTo>
                  <a:pt x="1628" y="2346"/>
                </a:lnTo>
                <a:lnTo>
                  <a:pt x="1628" y="2346"/>
                </a:lnTo>
                <a:lnTo>
                  <a:pt x="1628" y="2344"/>
                </a:lnTo>
                <a:lnTo>
                  <a:pt x="1628" y="2342"/>
                </a:lnTo>
                <a:lnTo>
                  <a:pt x="1632" y="2338"/>
                </a:lnTo>
                <a:lnTo>
                  <a:pt x="1634" y="2336"/>
                </a:lnTo>
                <a:lnTo>
                  <a:pt x="1639" y="2329"/>
                </a:lnTo>
                <a:lnTo>
                  <a:pt x="1639" y="2329"/>
                </a:lnTo>
                <a:lnTo>
                  <a:pt x="1643" y="2327"/>
                </a:lnTo>
                <a:lnTo>
                  <a:pt x="1645" y="2327"/>
                </a:lnTo>
                <a:lnTo>
                  <a:pt x="1645" y="2327"/>
                </a:lnTo>
                <a:lnTo>
                  <a:pt x="1647" y="2325"/>
                </a:lnTo>
                <a:lnTo>
                  <a:pt x="1649" y="2323"/>
                </a:lnTo>
                <a:lnTo>
                  <a:pt x="1655" y="2325"/>
                </a:lnTo>
                <a:lnTo>
                  <a:pt x="1657" y="2325"/>
                </a:lnTo>
                <a:lnTo>
                  <a:pt x="1657" y="2323"/>
                </a:lnTo>
                <a:lnTo>
                  <a:pt x="1657" y="2323"/>
                </a:lnTo>
                <a:lnTo>
                  <a:pt x="1655" y="2321"/>
                </a:lnTo>
                <a:lnTo>
                  <a:pt x="1657" y="2319"/>
                </a:lnTo>
                <a:lnTo>
                  <a:pt x="1662" y="2315"/>
                </a:lnTo>
                <a:lnTo>
                  <a:pt x="1662" y="2313"/>
                </a:lnTo>
                <a:lnTo>
                  <a:pt x="1662" y="2313"/>
                </a:lnTo>
                <a:lnTo>
                  <a:pt x="1662" y="2310"/>
                </a:lnTo>
                <a:lnTo>
                  <a:pt x="1662" y="2308"/>
                </a:lnTo>
                <a:lnTo>
                  <a:pt x="1662" y="2302"/>
                </a:lnTo>
                <a:lnTo>
                  <a:pt x="1662" y="2300"/>
                </a:lnTo>
                <a:lnTo>
                  <a:pt x="1662" y="2300"/>
                </a:lnTo>
                <a:lnTo>
                  <a:pt x="1664" y="2298"/>
                </a:lnTo>
                <a:lnTo>
                  <a:pt x="1666" y="2294"/>
                </a:lnTo>
                <a:lnTo>
                  <a:pt x="1668" y="2292"/>
                </a:lnTo>
                <a:lnTo>
                  <a:pt x="1670" y="2292"/>
                </a:lnTo>
                <a:lnTo>
                  <a:pt x="1674" y="2290"/>
                </a:lnTo>
                <a:lnTo>
                  <a:pt x="1674" y="2290"/>
                </a:lnTo>
                <a:lnTo>
                  <a:pt x="1676" y="2290"/>
                </a:lnTo>
                <a:lnTo>
                  <a:pt x="1674" y="2287"/>
                </a:lnTo>
                <a:lnTo>
                  <a:pt x="1674" y="2287"/>
                </a:lnTo>
                <a:lnTo>
                  <a:pt x="1672" y="2287"/>
                </a:lnTo>
                <a:lnTo>
                  <a:pt x="1666" y="2285"/>
                </a:lnTo>
                <a:lnTo>
                  <a:pt x="1666" y="2283"/>
                </a:lnTo>
                <a:lnTo>
                  <a:pt x="1668" y="2283"/>
                </a:lnTo>
                <a:lnTo>
                  <a:pt x="1672" y="2281"/>
                </a:lnTo>
                <a:lnTo>
                  <a:pt x="1674" y="2281"/>
                </a:lnTo>
                <a:lnTo>
                  <a:pt x="1676" y="2281"/>
                </a:lnTo>
                <a:lnTo>
                  <a:pt x="1676" y="2283"/>
                </a:lnTo>
                <a:lnTo>
                  <a:pt x="1678" y="2285"/>
                </a:lnTo>
                <a:lnTo>
                  <a:pt x="1678" y="2287"/>
                </a:lnTo>
                <a:lnTo>
                  <a:pt x="1680" y="2287"/>
                </a:lnTo>
                <a:lnTo>
                  <a:pt x="1685" y="2285"/>
                </a:lnTo>
                <a:lnTo>
                  <a:pt x="1685" y="2285"/>
                </a:lnTo>
                <a:lnTo>
                  <a:pt x="1687" y="2283"/>
                </a:lnTo>
                <a:lnTo>
                  <a:pt x="1687" y="2281"/>
                </a:lnTo>
                <a:lnTo>
                  <a:pt x="1687" y="2279"/>
                </a:lnTo>
                <a:lnTo>
                  <a:pt x="1687" y="2277"/>
                </a:lnTo>
                <a:lnTo>
                  <a:pt x="1685" y="2275"/>
                </a:lnTo>
                <a:lnTo>
                  <a:pt x="1685" y="2275"/>
                </a:lnTo>
                <a:lnTo>
                  <a:pt x="1683" y="2275"/>
                </a:lnTo>
                <a:lnTo>
                  <a:pt x="1683" y="2275"/>
                </a:lnTo>
                <a:lnTo>
                  <a:pt x="1678" y="2275"/>
                </a:lnTo>
                <a:lnTo>
                  <a:pt x="1676" y="2275"/>
                </a:lnTo>
                <a:lnTo>
                  <a:pt x="1676" y="2277"/>
                </a:lnTo>
                <a:lnTo>
                  <a:pt x="1680" y="2277"/>
                </a:lnTo>
                <a:lnTo>
                  <a:pt x="1680" y="2277"/>
                </a:lnTo>
                <a:lnTo>
                  <a:pt x="1678" y="2279"/>
                </a:lnTo>
                <a:lnTo>
                  <a:pt x="1676" y="2279"/>
                </a:lnTo>
                <a:lnTo>
                  <a:pt x="1674" y="2279"/>
                </a:lnTo>
                <a:lnTo>
                  <a:pt x="1672" y="2279"/>
                </a:lnTo>
                <a:lnTo>
                  <a:pt x="1672" y="2279"/>
                </a:lnTo>
                <a:lnTo>
                  <a:pt x="1672" y="2277"/>
                </a:lnTo>
                <a:lnTo>
                  <a:pt x="1674" y="2277"/>
                </a:lnTo>
                <a:lnTo>
                  <a:pt x="1672" y="2277"/>
                </a:lnTo>
                <a:lnTo>
                  <a:pt x="1672" y="2277"/>
                </a:lnTo>
                <a:lnTo>
                  <a:pt x="1670" y="2275"/>
                </a:lnTo>
                <a:lnTo>
                  <a:pt x="1668" y="2275"/>
                </a:lnTo>
                <a:lnTo>
                  <a:pt x="1666" y="2273"/>
                </a:lnTo>
                <a:lnTo>
                  <a:pt x="1666" y="2271"/>
                </a:lnTo>
                <a:lnTo>
                  <a:pt x="1666" y="2266"/>
                </a:lnTo>
                <a:lnTo>
                  <a:pt x="1666" y="2264"/>
                </a:lnTo>
                <a:lnTo>
                  <a:pt x="1664" y="2258"/>
                </a:lnTo>
                <a:lnTo>
                  <a:pt x="1664" y="2256"/>
                </a:lnTo>
                <a:lnTo>
                  <a:pt x="1664" y="2254"/>
                </a:lnTo>
                <a:lnTo>
                  <a:pt x="1664" y="2252"/>
                </a:lnTo>
                <a:lnTo>
                  <a:pt x="1666" y="2252"/>
                </a:lnTo>
                <a:lnTo>
                  <a:pt x="1668" y="2250"/>
                </a:lnTo>
                <a:lnTo>
                  <a:pt x="1668" y="2250"/>
                </a:lnTo>
                <a:lnTo>
                  <a:pt x="1668" y="2250"/>
                </a:lnTo>
                <a:lnTo>
                  <a:pt x="1668" y="2252"/>
                </a:lnTo>
                <a:lnTo>
                  <a:pt x="1668" y="2252"/>
                </a:lnTo>
                <a:lnTo>
                  <a:pt x="1672" y="2252"/>
                </a:lnTo>
                <a:lnTo>
                  <a:pt x="1674" y="2254"/>
                </a:lnTo>
                <a:lnTo>
                  <a:pt x="1678" y="2254"/>
                </a:lnTo>
                <a:lnTo>
                  <a:pt x="1685" y="2258"/>
                </a:lnTo>
                <a:lnTo>
                  <a:pt x="1687" y="2258"/>
                </a:lnTo>
                <a:lnTo>
                  <a:pt x="1691" y="2258"/>
                </a:lnTo>
                <a:lnTo>
                  <a:pt x="1695" y="2256"/>
                </a:lnTo>
                <a:lnTo>
                  <a:pt x="1697" y="2256"/>
                </a:lnTo>
                <a:lnTo>
                  <a:pt x="1703" y="2254"/>
                </a:lnTo>
                <a:lnTo>
                  <a:pt x="1706" y="2252"/>
                </a:lnTo>
                <a:lnTo>
                  <a:pt x="1706" y="2250"/>
                </a:lnTo>
                <a:lnTo>
                  <a:pt x="1703" y="2245"/>
                </a:lnTo>
                <a:lnTo>
                  <a:pt x="1703" y="2243"/>
                </a:lnTo>
                <a:lnTo>
                  <a:pt x="1703" y="2241"/>
                </a:lnTo>
                <a:lnTo>
                  <a:pt x="1706" y="2237"/>
                </a:lnTo>
                <a:lnTo>
                  <a:pt x="1706" y="2235"/>
                </a:lnTo>
                <a:lnTo>
                  <a:pt x="1706" y="2235"/>
                </a:lnTo>
                <a:lnTo>
                  <a:pt x="1708" y="2235"/>
                </a:lnTo>
                <a:lnTo>
                  <a:pt x="1708" y="2231"/>
                </a:lnTo>
                <a:lnTo>
                  <a:pt x="1708" y="2229"/>
                </a:lnTo>
                <a:lnTo>
                  <a:pt x="1708" y="2229"/>
                </a:lnTo>
                <a:lnTo>
                  <a:pt x="1708" y="2227"/>
                </a:lnTo>
                <a:lnTo>
                  <a:pt x="1708" y="2227"/>
                </a:lnTo>
                <a:lnTo>
                  <a:pt x="1708" y="2227"/>
                </a:lnTo>
                <a:lnTo>
                  <a:pt x="1706" y="2225"/>
                </a:lnTo>
                <a:lnTo>
                  <a:pt x="1706" y="2225"/>
                </a:lnTo>
                <a:lnTo>
                  <a:pt x="1706" y="2222"/>
                </a:lnTo>
                <a:lnTo>
                  <a:pt x="1706" y="2220"/>
                </a:lnTo>
                <a:lnTo>
                  <a:pt x="1703" y="2218"/>
                </a:lnTo>
                <a:lnTo>
                  <a:pt x="1706" y="2218"/>
                </a:lnTo>
                <a:lnTo>
                  <a:pt x="1708" y="2218"/>
                </a:lnTo>
                <a:lnTo>
                  <a:pt x="1708" y="2220"/>
                </a:lnTo>
                <a:lnTo>
                  <a:pt x="1712" y="2220"/>
                </a:lnTo>
                <a:lnTo>
                  <a:pt x="1716" y="2220"/>
                </a:lnTo>
                <a:lnTo>
                  <a:pt x="1718" y="2220"/>
                </a:lnTo>
                <a:lnTo>
                  <a:pt x="1722" y="2220"/>
                </a:lnTo>
                <a:lnTo>
                  <a:pt x="1724" y="2220"/>
                </a:lnTo>
                <a:lnTo>
                  <a:pt x="1741" y="2218"/>
                </a:lnTo>
                <a:lnTo>
                  <a:pt x="1743" y="2218"/>
                </a:lnTo>
                <a:lnTo>
                  <a:pt x="1754" y="2216"/>
                </a:lnTo>
                <a:lnTo>
                  <a:pt x="1764" y="2212"/>
                </a:lnTo>
                <a:lnTo>
                  <a:pt x="1773" y="2208"/>
                </a:lnTo>
                <a:lnTo>
                  <a:pt x="1775" y="2206"/>
                </a:lnTo>
                <a:lnTo>
                  <a:pt x="1775" y="2204"/>
                </a:lnTo>
                <a:lnTo>
                  <a:pt x="1777" y="2199"/>
                </a:lnTo>
                <a:lnTo>
                  <a:pt x="1781" y="2195"/>
                </a:lnTo>
                <a:lnTo>
                  <a:pt x="1785" y="2187"/>
                </a:lnTo>
                <a:lnTo>
                  <a:pt x="1787" y="2185"/>
                </a:lnTo>
                <a:lnTo>
                  <a:pt x="1787" y="2183"/>
                </a:lnTo>
                <a:lnTo>
                  <a:pt x="1787" y="2178"/>
                </a:lnTo>
                <a:lnTo>
                  <a:pt x="1785" y="2178"/>
                </a:lnTo>
                <a:lnTo>
                  <a:pt x="1785" y="2176"/>
                </a:lnTo>
                <a:lnTo>
                  <a:pt x="1783" y="2176"/>
                </a:lnTo>
                <a:lnTo>
                  <a:pt x="1781" y="2176"/>
                </a:lnTo>
                <a:lnTo>
                  <a:pt x="1779" y="2174"/>
                </a:lnTo>
                <a:lnTo>
                  <a:pt x="1777" y="2172"/>
                </a:lnTo>
                <a:lnTo>
                  <a:pt x="1777" y="2170"/>
                </a:lnTo>
                <a:lnTo>
                  <a:pt x="1777" y="2166"/>
                </a:lnTo>
                <a:lnTo>
                  <a:pt x="1779" y="2164"/>
                </a:lnTo>
                <a:lnTo>
                  <a:pt x="1779" y="2162"/>
                </a:lnTo>
                <a:lnTo>
                  <a:pt x="1777" y="2157"/>
                </a:lnTo>
                <a:lnTo>
                  <a:pt x="1775" y="2155"/>
                </a:lnTo>
                <a:lnTo>
                  <a:pt x="1771" y="2153"/>
                </a:lnTo>
                <a:lnTo>
                  <a:pt x="1764" y="2149"/>
                </a:lnTo>
                <a:lnTo>
                  <a:pt x="1762" y="2147"/>
                </a:lnTo>
                <a:lnTo>
                  <a:pt x="1760" y="2147"/>
                </a:lnTo>
                <a:lnTo>
                  <a:pt x="1760" y="2143"/>
                </a:lnTo>
                <a:lnTo>
                  <a:pt x="1760" y="2143"/>
                </a:lnTo>
                <a:lnTo>
                  <a:pt x="1762" y="2143"/>
                </a:lnTo>
                <a:lnTo>
                  <a:pt x="1762" y="2143"/>
                </a:lnTo>
                <a:lnTo>
                  <a:pt x="1762" y="2139"/>
                </a:lnTo>
                <a:lnTo>
                  <a:pt x="1762" y="2139"/>
                </a:lnTo>
                <a:lnTo>
                  <a:pt x="1760" y="2136"/>
                </a:lnTo>
                <a:lnTo>
                  <a:pt x="1760" y="2134"/>
                </a:lnTo>
                <a:lnTo>
                  <a:pt x="1760" y="2132"/>
                </a:lnTo>
                <a:lnTo>
                  <a:pt x="1760" y="2128"/>
                </a:lnTo>
                <a:lnTo>
                  <a:pt x="1762" y="2124"/>
                </a:lnTo>
                <a:lnTo>
                  <a:pt x="1762" y="2124"/>
                </a:lnTo>
                <a:lnTo>
                  <a:pt x="1762" y="2124"/>
                </a:lnTo>
                <a:lnTo>
                  <a:pt x="1764" y="2124"/>
                </a:lnTo>
                <a:lnTo>
                  <a:pt x="1764" y="2122"/>
                </a:lnTo>
                <a:lnTo>
                  <a:pt x="1764" y="2122"/>
                </a:lnTo>
                <a:lnTo>
                  <a:pt x="1764" y="2115"/>
                </a:lnTo>
                <a:lnTo>
                  <a:pt x="1764" y="2113"/>
                </a:lnTo>
                <a:lnTo>
                  <a:pt x="1764" y="2115"/>
                </a:lnTo>
                <a:lnTo>
                  <a:pt x="1766" y="2120"/>
                </a:lnTo>
                <a:lnTo>
                  <a:pt x="1766" y="2122"/>
                </a:lnTo>
                <a:lnTo>
                  <a:pt x="1766" y="2122"/>
                </a:lnTo>
                <a:lnTo>
                  <a:pt x="1764" y="2124"/>
                </a:lnTo>
                <a:lnTo>
                  <a:pt x="1764" y="2124"/>
                </a:lnTo>
                <a:lnTo>
                  <a:pt x="1764" y="2124"/>
                </a:lnTo>
                <a:lnTo>
                  <a:pt x="1762" y="2126"/>
                </a:lnTo>
                <a:lnTo>
                  <a:pt x="1762" y="2126"/>
                </a:lnTo>
                <a:lnTo>
                  <a:pt x="1762" y="2130"/>
                </a:lnTo>
                <a:lnTo>
                  <a:pt x="1760" y="2134"/>
                </a:lnTo>
                <a:lnTo>
                  <a:pt x="1762" y="2136"/>
                </a:lnTo>
                <a:lnTo>
                  <a:pt x="1764" y="2141"/>
                </a:lnTo>
                <a:lnTo>
                  <a:pt x="1768" y="2143"/>
                </a:lnTo>
                <a:lnTo>
                  <a:pt x="1768" y="2145"/>
                </a:lnTo>
                <a:lnTo>
                  <a:pt x="1768" y="2145"/>
                </a:lnTo>
                <a:lnTo>
                  <a:pt x="1771" y="2147"/>
                </a:lnTo>
                <a:lnTo>
                  <a:pt x="1775" y="2145"/>
                </a:lnTo>
                <a:lnTo>
                  <a:pt x="1779" y="2147"/>
                </a:lnTo>
                <a:lnTo>
                  <a:pt x="1783" y="2149"/>
                </a:lnTo>
                <a:lnTo>
                  <a:pt x="1789" y="2151"/>
                </a:lnTo>
                <a:lnTo>
                  <a:pt x="1791" y="2153"/>
                </a:lnTo>
                <a:lnTo>
                  <a:pt x="1794" y="2153"/>
                </a:lnTo>
                <a:lnTo>
                  <a:pt x="1794" y="2153"/>
                </a:lnTo>
                <a:lnTo>
                  <a:pt x="1796" y="2153"/>
                </a:lnTo>
                <a:lnTo>
                  <a:pt x="1798" y="2151"/>
                </a:lnTo>
                <a:lnTo>
                  <a:pt x="1802" y="2151"/>
                </a:lnTo>
                <a:lnTo>
                  <a:pt x="1806" y="2151"/>
                </a:lnTo>
                <a:lnTo>
                  <a:pt x="1808" y="2153"/>
                </a:lnTo>
                <a:lnTo>
                  <a:pt x="1810" y="2153"/>
                </a:lnTo>
                <a:lnTo>
                  <a:pt x="1812" y="2153"/>
                </a:lnTo>
                <a:lnTo>
                  <a:pt x="1821" y="2151"/>
                </a:lnTo>
                <a:lnTo>
                  <a:pt x="1821" y="2149"/>
                </a:lnTo>
                <a:lnTo>
                  <a:pt x="1823" y="2149"/>
                </a:lnTo>
                <a:lnTo>
                  <a:pt x="1825" y="2147"/>
                </a:lnTo>
                <a:lnTo>
                  <a:pt x="1829" y="2145"/>
                </a:lnTo>
                <a:lnTo>
                  <a:pt x="1829" y="2143"/>
                </a:lnTo>
                <a:lnTo>
                  <a:pt x="1831" y="2139"/>
                </a:lnTo>
                <a:lnTo>
                  <a:pt x="1833" y="2136"/>
                </a:lnTo>
                <a:lnTo>
                  <a:pt x="1833" y="2134"/>
                </a:lnTo>
                <a:lnTo>
                  <a:pt x="1835" y="2134"/>
                </a:lnTo>
                <a:lnTo>
                  <a:pt x="1842" y="2128"/>
                </a:lnTo>
                <a:lnTo>
                  <a:pt x="1844" y="2126"/>
                </a:lnTo>
                <a:lnTo>
                  <a:pt x="1846" y="2124"/>
                </a:lnTo>
                <a:lnTo>
                  <a:pt x="1846" y="2120"/>
                </a:lnTo>
                <a:lnTo>
                  <a:pt x="1850" y="2113"/>
                </a:lnTo>
                <a:lnTo>
                  <a:pt x="1850" y="2111"/>
                </a:lnTo>
                <a:lnTo>
                  <a:pt x="1852" y="2109"/>
                </a:lnTo>
                <a:lnTo>
                  <a:pt x="1852" y="2109"/>
                </a:lnTo>
                <a:lnTo>
                  <a:pt x="1852" y="2107"/>
                </a:lnTo>
                <a:lnTo>
                  <a:pt x="1852" y="2105"/>
                </a:lnTo>
                <a:lnTo>
                  <a:pt x="1852" y="2105"/>
                </a:lnTo>
                <a:lnTo>
                  <a:pt x="1852" y="2101"/>
                </a:lnTo>
                <a:lnTo>
                  <a:pt x="1854" y="2101"/>
                </a:lnTo>
                <a:lnTo>
                  <a:pt x="1854" y="2099"/>
                </a:lnTo>
                <a:lnTo>
                  <a:pt x="1854" y="2097"/>
                </a:lnTo>
                <a:lnTo>
                  <a:pt x="1856" y="2097"/>
                </a:lnTo>
                <a:lnTo>
                  <a:pt x="1859" y="2095"/>
                </a:lnTo>
                <a:lnTo>
                  <a:pt x="1861" y="2092"/>
                </a:lnTo>
                <a:lnTo>
                  <a:pt x="1863" y="2092"/>
                </a:lnTo>
                <a:lnTo>
                  <a:pt x="1863" y="2090"/>
                </a:lnTo>
                <a:lnTo>
                  <a:pt x="1863" y="2090"/>
                </a:lnTo>
                <a:lnTo>
                  <a:pt x="1863" y="2088"/>
                </a:lnTo>
                <a:lnTo>
                  <a:pt x="1863" y="2086"/>
                </a:lnTo>
                <a:lnTo>
                  <a:pt x="1865" y="2086"/>
                </a:lnTo>
                <a:lnTo>
                  <a:pt x="1865" y="2086"/>
                </a:lnTo>
                <a:lnTo>
                  <a:pt x="1865" y="2084"/>
                </a:lnTo>
                <a:lnTo>
                  <a:pt x="1865" y="2082"/>
                </a:lnTo>
                <a:lnTo>
                  <a:pt x="1867" y="2082"/>
                </a:lnTo>
                <a:lnTo>
                  <a:pt x="1867" y="2080"/>
                </a:lnTo>
                <a:lnTo>
                  <a:pt x="1865" y="2078"/>
                </a:lnTo>
                <a:lnTo>
                  <a:pt x="1865" y="2078"/>
                </a:lnTo>
                <a:lnTo>
                  <a:pt x="1865" y="2076"/>
                </a:lnTo>
                <a:lnTo>
                  <a:pt x="1865" y="2076"/>
                </a:lnTo>
                <a:lnTo>
                  <a:pt x="1865" y="2078"/>
                </a:lnTo>
                <a:lnTo>
                  <a:pt x="1867" y="2078"/>
                </a:lnTo>
                <a:lnTo>
                  <a:pt x="1869" y="2080"/>
                </a:lnTo>
                <a:lnTo>
                  <a:pt x="1869" y="2080"/>
                </a:lnTo>
                <a:lnTo>
                  <a:pt x="1869" y="2080"/>
                </a:lnTo>
                <a:lnTo>
                  <a:pt x="1873" y="2078"/>
                </a:lnTo>
                <a:lnTo>
                  <a:pt x="1875" y="2080"/>
                </a:lnTo>
                <a:lnTo>
                  <a:pt x="1875" y="2080"/>
                </a:lnTo>
                <a:lnTo>
                  <a:pt x="1875" y="2082"/>
                </a:lnTo>
                <a:lnTo>
                  <a:pt x="1875" y="2082"/>
                </a:lnTo>
                <a:lnTo>
                  <a:pt x="1873" y="2082"/>
                </a:lnTo>
                <a:lnTo>
                  <a:pt x="1873" y="2082"/>
                </a:lnTo>
                <a:lnTo>
                  <a:pt x="1873" y="2086"/>
                </a:lnTo>
                <a:lnTo>
                  <a:pt x="1873" y="2088"/>
                </a:lnTo>
                <a:lnTo>
                  <a:pt x="1869" y="2088"/>
                </a:lnTo>
                <a:lnTo>
                  <a:pt x="1869" y="2090"/>
                </a:lnTo>
                <a:lnTo>
                  <a:pt x="1869" y="2092"/>
                </a:lnTo>
                <a:lnTo>
                  <a:pt x="1869" y="2092"/>
                </a:lnTo>
                <a:lnTo>
                  <a:pt x="1867" y="2092"/>
                </a:lnTo>
                <a:lnTo>
                  <a:pt x="1867" y="2092"/>
                </a:lnTo>
                <a:lnTo>
                  <a:pt x="1867" y="2095"/>
                </a:lnTo>
                <a:lnTo>
                  <a:pt x="1867" y="2097"/>
                </a:lnTo>
                <a:lnTo>
                  <a:pt x="1865" y="2099"/>
                </a:lnTo>
                <a:lnTo>
                  <a:pt x="1863" y="2099"/>
                </a:lnTo>
                <a:lnTo>
                  <a:pt x="1859" y="2103"/>
                </a:lnTo>
                <a:lnTo>
                  <a:pt x="1856" y="2103"/>
                </a:lnTo>
                <a:lnTo>
                  <a:pt x="1856" y="2103"/>
                </a:lnTo>
                <a:lnTo>
                  <a:pt x="1856" y="2105"/>
                </a:lnTo>
                <a:lnTo>
                  <a:pt x="1854" y="2103"/>
                </a:lnTo>
                <a:lnTo>
                  <a:pt x="1854" y="2103"/>
                </a:lnTo>
                <a:lnTo>
                  <a:pt x="1854" y="2105"/>
                </a:lnTo>
                <a:lnTo>
                  <a:pt x="1854" y="2107"/>
                </a:lnTo>
                <a:lnTo>
                  <a:pt x="1854" y="2107"/>
                </a:lnTo>
                <a:lnTo>
                  <a:pt x="1854" y="2109"/>
                </a:lnTo>
                <a:lnTo>
                  <a:pt x="1856" y="2107"/>
                </a:lnTo>
                <a:lnTo>
                  <a:pt x="1856" y="2105"/>
                </a:lnTo>
                <a:lnTo>
                  <a:pt x="1863" y="2101"/>
                </a:lnTo>
                <a:lnTo>
                  <a:pt x="1867" y="2099"/>
                </a:lnTo>
                <a:lnTo>
                  <a:pt x="1869" y="2095"/>
                </a:lnTo>
                <a:lnTo>
                  <a:pt x="1873" y="2092"/>
                </a:lnTo>
                <a:lnTo>
                  <a:pt x="1875" y="2088"/>
                </a:lnTo>
                <a:lnTo>
                  <a:pt x="1879" y="2082"/>
                </a:lnTo>
                <a:lnTo>
                  <a:pt x="1884" y="2071"/>
                </a:lnTo>
                <a:lnTo>
                  <a:pt x="1888" y="2065"/>
                </a:lnTo>
                <a:lnTo>
                  <a:pt x="1890" y="2061"/>
                </a:lnTo>
                <a:lnTo>
                  <a:pt x="1894" y="2057"/>
                </a:lnTo>
                <a:lnTo>
                  <a:pt x="1898" y="2055"/>
                </a:lnTo>
                <a:lnTo>
                  <a:pt x="1900" y="2053"/>
                </a:lnTo>
                <a:lnTo>
                  <a:pt x="1900" y="2051"/>
                </a:lnTo>
                <a:lnTo>
                  <a:pt x="1903" y="2048"/>
                </a:lnTo>
                <a:lnTo>
                  <a:pt x="1903" y="2046"/>
                </a:lnTo>
                <a:lnTo>
                  <a:pt x="1903" y="2044"/>
                </a:lnTo>
                <a:lnTo>
                  <a:pt x="1903" y="2040"/>
                </a:lnTo>
                <a:lnTo>
                  <a:pt x="1903" y="2036"/>
                </a:lnTo>
                <a:lnTo>
                  <a:pt x="1905" y="2034"/>
                </a:lnTo>
                <a:lnTo>
                  <a:pt x="1905" y="2032"/>
                </a:lnTo>
                <a:lnTo>
                  <a:pt x="1905" y="2032"/>
                </a:lnTo>
                <a:lnTo>
                  <a:pt x="1905" y="2030"/>
                </a:lnTo>
                <a:lnTo>
                  <a:pt x="1905" y="2030"/>
                </a:lnTo>
                <a:lnTo>
                  <a:pt x="1903" y="2025"/>
                </a:lnTo>
                <a:lnTo>
                  <a:pt x="1903" y="2023"/>
                </a:lnTo>
                <a:lnTo>
                  <a:pt x="1903" y="2023"/>
                </a:lnTo>
                <a:lnTo>
                  <a:pt x="1903" y="2021"/>
                </a:lnTo>
                <a:lnTo>
                  <a:pt x="1903" y="2019"/>
                </a:lnTo>
                <a:lnTo>
                  <a:pt x="1903" y="2019"/>
                </a:lnTo>
                <a:lnTo>
                  <a:pt x="1900" y="2017"/>
                </a:lnTo>
                <a:lnTo>
                  <a:pt x="1903" y="2017"/>
                </a:lnTo>
                <a:lnTo>
                  <a:pt x="1903" y="2017"/>
                </a:lnTo>
                <a:lnTo>
                  <a:pt x="1903" y="2015"/>
                </a:lnTo>
                <a:lnTo>
                  <a:pt x="1905" y="2013"/>
                </a:lnTo>
                <a:lnTo>
                  <a:pt x="1903" y="2011"/>
                </a:lnTo>
                <a:lnTo>
                  <a:pt x="1903" y="2011"/>
                </a:lnTo>
                <a:lnTo>
                  <a:pt x="1903" y="2011"/>
                </a:lnTo>
                <a:lnTo>
                  <a:pt x="1905" y="2011"/>
                </a:lnTo>
                <a:lnTo>
                  <a:pt x="1907" y="2006"/>
                </a:lnTo>
                <a:lnTo>
                  <a:pt x="1907" y="2006"/>
                </a:lnTo>
                <a:lnTo>
                  <a:pt x="1905" y="2006"/>
                </a:lnTo>
                <a:lnTo>
                  <a:pt x="1903" y="2004"/>
                </a:lnTo>
                <a:lnTo>
                  <a:pt x="1903" y="2002"/>
                </a:lnTo>
                <a:lnTo>
                  <a:pt x="1903" y="2004"/>
                </a:lnTo>
                <a:lnTo>
                  <a:pt x="1905" y="2004"/>
                </a:lnTo>
                <a:lnTo>
                  <a:pt x="1905" y="2004"/>
                </a:lnTo>
                <a:lnTo>
                  <a:pt x="1907" y="2004"/>
                </a:lnTo>
                <a:lnTo>
                  <a:pt x="1905" y="2002"/>
                </a:lnTo>
                <a:lnTo>
                  <a:pt x="1907" y="2002"/>
                </a:lnTo>
                <a:lnTo>
                  <a:pt x="1909" y="2002"/>
                </a:lnTo>
                <a:lnTo>
                  <a:pt x="1909" y="2002"/>
                </a:lnTo>
                <a:lnTo>
                  <a:pt x="1909" y="2004"/>
                </a:lnTo>
                <a:lnTo>
                  <a:pt x="1909" y="2004"/>
                </a:lnTo>
                <a:lnTo>
                  <a:pt x="1911" y="2000"/>
                </a:lnTo>
                <a:lnTo>
                  <a:pt x="1913" y="2000"/>
                </a:lnTo>
                <a:lnTo>
                  <a:pt x="1913" y="1998"/>
                </a:lnTo>
                <a:lnTo>
                  <a:pt x="1913" y="1998"/>
                </a:lnTo>
                <a:lnTo>
                  <a:pt x="1913" y="1998"/>
                </a:lnTo>
                <a:lnTo>
                  <a:pt x="1913" y="1998"/>
                </a:lnTo>
                <a:lnTo>
                  <a:pt x="1915" y="1998"/>
                </a:lnTo>
                <a:lnTo>
                  <a:pt x="1915" y="1996"/>
                </a:lnTo>
                <a:lnTo>
                  <a:pt x="1917" y="1994"/>
                </a:lnTo>
                <a:lnTo>
                  <a:pt x="1926" y="1990"/>
                </a:lnTo>
                <a:lnTo>
                  <a:pt x="1930" y="1986"/>
                </a:lnTo>
                <a:lnTo>
                  <a:pt x="1932" y="1983"/>
                </a:lnTo>
                <a:lnTo>
                  <a:pt x="1942" y="1979"/>
                </a:lnTo>
                <a:lnTo>
                  <a:pt x="1944" y="1979"/>
                </a:lnTo>
                <a:lnTo>
                  <a:pt x="1947" y="1979"/>
                </a:lnTo>
                <a:lnTo>
                  <a:pt x="1949" y="1979"/>
                </a:lnTo>
                <a:lnTo>
                  <a:pt x="1949" y="1979"/>
                </a:lnTo>
                <a:lnTo>
                  <a:pt x="1949" y="1979"/>
                </a:lnTo>
                <a:lnTo>
                  <a:pt x="1949" y="1977"/>
                </a:lnTo>
                <a:lnTo>
                  <a:pt x="1951" y="1977"/>
                </a:lnTo>
                <a:lnTo>
                  <a:pt x="1953" y="1975"/>
                </a:lnTo>
                <a:lnTo>
                  <a:pt x="1957" y="1973"/>
                </a:lnTo>
                <a:lnTo>
                  <a:pt x="1961" y="1973"/>
                </a:lnTo>
                <a:lnTo>
                  <a:pt x="1961" y="1971"/>
                </a:lnTo>
                <a:lnTo>
                  <a:pt x="1961" y="1971"/>
                </a:lnTo>
                <a:lnTo>
                  <a:pt x="1961" y="1971"/>
                </a:lnTo>
                <a:lnTo>
                  <a:pt x="1961" y="1971"/>
                </a:lnTo>
                <a:lnTo>
                  <a:pt x="1961" y="1969"/>
                </a:lnTo>
                <a:lnTo>
                  <a:pt x="1961" y="1969"/>
                </a:lnTo>
                <a:lnTo>
                  <a:pt x="1965" y="1967"/>
                </a:lnTo>
                <a:lnTo>
                  <a:pt x="1967" y="1967"/>
                </a:lnTo>
                <a:lnTo>
                  <a:pt x="1970" y="1967"/>
                </a:lnTo>
                <a:lnTo>
                  <a:pt x="1972" y="1967"/>
                </a:lnTo>
                <a:lnTo>
                  <a:pt x="1974" y="1967"/>
                </a:lnTo>
                <a:lnTo>
                  <a:pt x="1976" y="1967"/>
                </a:lnTo>
                <a:lnTo>
                  <a:pt x="1974" y="1969"/>
                </a:lnTo>
                <a:lnTo>
                  <a:pt x="1972" y="1967"/>
                </a:lnTo>
                <a:lnTo>
                  <a:pt x="1972" y="1969"/>
                </a:lnTo>
                <a:lnTo>
                  <a:pt x="1972" y="1969"/>
                </a:lnTo>
                <a:lnTo>
                  <a:pt x="1974" y="1969"/>
                </a:lnTo>
                <a:lnTo>
                  <a:pt x="1978" y="1969"/>
                </a:lnTo>
                <a:lnTo>
                  <a:pt x="1980" y="1967"/>
                </a:lnTo>
                <a:lnTo>
                  <a:pt x="1982" y="1967"/>
                </a:lnTo>
                <a:lnTo>
                  <a:pt x="1982" y="1967"/>
                </a:lnTo>
                <a:lnTo>
                  <a:pt x="1982" y="1965"/>
                </a:lnTo>
                <a:lnTo>
                  <a:pt x="1982" y="1965"/>
                </a:lnTo>
                <a:lnTo>
                  <a:pt x="1982" y="1965"/>
                </a:lnTo>
                <a:lnTo>
                  <a:pt x="1982" y="1962"/>
                </a:lnTo>
                <a:lnTo>
                  <a:pt x="1982" y="1962"/>
                </a:lnTo>
                <a:lnTo>
                  <a:pt x="1984" y="1962"/>
                </a:lnTo>
                <a:lnTo>
                  <a:pt x="1984" y="1965"/>
                </a:lnTo>
                <a:lnTo>
                  <a:pt x="1984" y="1965"/>
                </a:lnTo>
                <a:lnTo>
                  <a:pt x="1984" y="1967"/>
                </a:lnTo>
                <a:lnTo>
                  <a:pt x="1984" y="1967"/>
                </a:lnTo>
                <a:lnTo>
                  <a:pt x="1986" y="1967"/>
                </a:lnTo>
                <a:lnTo>
                  <a:pt x="1986" y="1967"/>
                </a:lnTo>
                <a:lnTo>
                  <a:pt x="1991" y="1967"/>
                </a:lnTo>
                <a:lnTo>
                  <a:pt x="1997" y="1967"/>
                </a:lnTo>
                <a:lnTo>
                  <a:pt x="1999" y="1967"/>
                </a:lnTo>
                <a:lnTo>
                  <a:pt x="1999" y="1965"/>
                </a:lnTo>
                <a:lnTo>
                  <a:pt x="2001" y="1965"/>
                </a:lnTo>
                <a:lnTo>
                  <a:pt x="1999" y="1962"/>
                </a:lnTo>
                <a:lnTo>
                  <a:pt x="1999" y="1962"/>
                </a:lnTo>
                <a:lnTo>
                  <a:pt x="1999" y="1960"/>
                </a:lnTo>
                <a:lnTo>
                  <a:pt x="2003" y="1956"/>
                </a:lnTo>
                <a:lnTo>
                  <a:pt x="2005" y="1956"/>
                </a:lnTo>
                <a:lnTo>
                  <a:pt x="2011" y="1954"/>
                </a:lnTo>
                <a:lnTo>
                  <a:pt x="2014" y="1952"/>
                </a:lnTo>
                <a:lnTo>
                  <a:pt x="2014" y="1950"/>
                </a:lnTo>
                <a:lnTo>
                  <a:pt x="2014" y="1946"/>
                </a:lnTo>
                <a:lnTo>
                  <a:pt x="2014" y="1944"/>
                </a:lnTo>
                <a:lnTo>
                  <a:pt x="2014" y="1941"/>
                </a:lnTo>
                <a:lnTo>
                  <a:pt x="2016" y="1937"/>
                </a:lnTo>
                <a:lnTo>
                  <a:pt x="2018" y="1935"/>
                </a:lnTo>
                <a:lnTo>
                  <a:pt x="2018" y="1935"/>
                </a:lnTo>
                <a:lnTo>
                  <a:pt x="2020" y="1933"/>
                </a:lnTo>
                <a:lnTo>
                  <a:pt x="2022" y="1931"/>
                </a:lnTo>
                <a:lnTo>
                  <a:pt x="2024" y="1929"/>
                </a:lnTo>
                <a:lnTo>
                  <a:pt x="2024" y="1927"/>
                </a:lnTo>
                <a:lnTo>
                  <a:pt x="2026" y="1925"/>
                </a:lnTo>
                <a:lnTo>
                  <a:pt x="2026" y="1921"/>
                </a:lnTo>
                <a:lnTo>
                  <a:pt x="2028" y="1918"/>
                </a:lnTo>
                <a:lnTo>
                  <a:pt x="2030" y="1916"/>
                </a:lnTo>
                <a:lnTo>
                  <a:pt x="2030" y="1916"/>
                </a:lnTo>
                <a:lnTo>
                  <a:pt x="2032" y="1914"/>
                </a:lnTo>
                <a:lnTo>
                  <a:pt x="2032" y="1912"/>
                </a:lnTo>
                <a:lnTo>
                  <a:pt x="2032" y="1906"/>
                </a:lnTo>
                <a:lnTo>
                  <a:pt x="2032" y="1902"/>
                </a:lnTo>
                <a:lnTo>
                  <a:pt x="2032" y="1895"/>
                </a:lnTo>
                <a:lnTo>
                  <a:pt x="2037" y="1891"/>
                </a:lnTo>
                <a:lnTo>
                  <a:pt x="2037" y="1891"/>
                </a:lnTo>
                <a:lnTo>
                  <a:pt x="2039" y="1889"/>
                </a:lnTo>
                <a:lnTo>
                  <a:pt x="2041" y="1887"/>
                </a:lnTo>
                <a:lnTo>
                  <a:pt x="2041" y="1887"/>
                </a:lnTo>
                <a:lnTo>
                  <a:pt x="2039" y="1883"/>
                </a:lnTo>
                <a:lnTo>
                  <a:pt x="2039" y="1881"/>
                </a:lnTo>
                <a:lnTo>
                  <a:pt x="2041" y="1879"/>
                </a:lnTo>
                <a:lnTo>
                  <a:pt x="2041" y="1874"/>
                </a:lnTo>
                <a:lnTo>
                  <a:pt x="2041" y="1870"/>
                </a:lnTo>
                <a:lnTo>
                  <a:pt x="2043" y="1866"/>
                </a:lnTo>
                <a:lnTo>
                  <a:pt x="2045" y="1860"/>
                </a:lnTo>
                <a:lnTo>
                  <a:pt x="2045" y="1860"/>
                </a:lnTo>
                <a:lnTo>
                  <a:pt x="2043" y="1856"/>
                </a:lnTo>
                <a:lnTo>
                  <a:pt x="2043" y="1851"/>
                </a:lnTo>
                <a:lnTo>
                  <a:pt x="2043" y="1847"/>
                </a:lnTo>
                <a:lnTo>
                  <a:pt x="2041" y="1843"/>
                </a:lnTo>
                <a:lnTo>
                  <a:pt x="2043" y="1835"/>
                </a:lnTo>
                <a:lnTo>
                  <a:pt x="2043" y="1832"/>
                </a:lnTo>
                <a:lnTo>
                  <a:pt x="2043" y="1835"/>
                </a:lnTo>
                <a:lnTo>
                  <a:pt x="2043" y="1835"/>
                </a:lnTo>
                <a:lnTo>
                  <a:pt x="2043" y="1832"/>
                </a:lnTo>
                <a:lnTo>
                  <a:pt x="2043" y="1830"/>
                </a:lnTo>
                <a:lnTo>
                  <a:pt x="2043" y="1828"/>
                </a:lnTo>
                <a:lnTo>
                  <a:pt x="2043" y="1828"/>
                </a:lnTo>
                <a:lnTo>
                  <a:pt x="2043" y="1828"/>
                </a:lnTo>
                <a:lnTo>
                  <a:pt x="2043" y="1826"/>
                </a:lnTo>
                <a:lnTo>
                  <a:pt x="2041" y="1828"/>
                </a:lnTo>
                <a:lnTo>
                  <a:pt x="2041" y="1826"/>
                </a:lnTo>
                <a:lnTo>
                  <a:pt x="2043" y="1824"/>
                </a:lnTo>
                <a:lnTo>
                  <a:pt x="2043" y="1822"/>
                </a:lnTo>
                <a:lnTo>
                  <a:pt x="2045" y="1820"/>
                </a:lnTo>
                <a:lnTo>
                  <a:pt x="2045" y="1820"/>
                </a:lnTo>
                <a:lnTo>
                  <a:pt x="2047" y="1818"/>
                </a:lnTo>
                <a:lnTo>
                  <a:pt x="2045" y="1816"/>
                </a:lnTo>
                <a:lnTo>
                  <a:pt x="2045" y="1816"/>
                </a:lnTo>
                <a:lnTo>
                  <a:pt x="2045" y="1816"/>
                </a:lnTo>
                <a:lnTo>
                  <a:pt x="2047" y="1816"/>
                </a:lnTo>
                <a:lnTo>
                  <a:pt x="2047" y="1814"/>
                </a:lnTo>
                <a:lnTo>
                  <a:pt x="2047" y="1814"/>
                </a:lnTo>
                <a:lnTo>
                  <a:pt x="2049" y="1816"/>
                </a:lnTo>
                <a:lnTo>
                  <a:pt x="2049" y="1818"/>
                </a:lnTo>
                <a:lnTo>
                  <a:pt x="2051" y="1818"/>
                </a:lnTo>
                <a:lnTo>
                  <a:pt x="2051" y="1818"/>
                </a:lnTo>
                <a:lnTo>
                  <a:pt x="2053" y="1816"/>
                </a:lnTo>
                <a:lnTo>
                  <a:pt x="2058" y="1814"/>
                </a:lnTo>
                <a:lnTo>
                  <a:pt x="2058" y="1812"/>
                </a:lnTo>
                <a:lnTo>
                  <a:pt x="2062" y="1805"/>
                </a:lnTo>
                <a:lnTo>
                  <a:pt x="2064" y="1799"/>
                </a:lnTo>
                <a:lnTo>
                  <a:pt x="2066" y="1797"/>
                </a:lnTo>
                <a:lnTo>
                  <a:pt x="2066" y="1795"/>
                </a:lnTo>
                <a:lnTo>
                  <a:pt x="2066" y="1793"/>
                </a:lnTo>
                <a:lnTo>
                  <a:pt x="2066" y="1793"/>
                </a:lnTo>
                <a:lnTo>
                  <a:pt x="2068" y="1793"/>
                </a:lnTo>
                <a:lnTo>
                  <a:pt x="2066" y="1795"/>
                </a:lnTo>
                <a:lnTo>
                  <a:pt x="2066" y="1795"/>
                </a:lnTo>
                <a:lnTo>
                  <a:pt x="2066" y="1795"/>
                </a:lnTo>
                <a:lnTo>
                  <a:pt x="2068" y="1795"/>
                </a:lnTo>
                <a:lnTo>
                  <a:pt x="2068" y="1793"/>
                </a:lnTo>
                <a:lnTo>
                  <a:pt x="2068" y="1791"/>
                </a:lnTo>
                <a:lnTo>
                  <a:pt x="2070" y="1791"/>
                </a:lnTo>
                <a:lnTo>
                  <a:pt x="2070" y="1791"/>
                </a:lnTo>
                <a:lnTo>
                  <a:pt x="2072" y="1786"/>
                </a:lnTo>
                <a:lnTo>
                  <a:pt x="2074" y="1784"/>
                </a:lnTo>
                <a:lnTo>
                  <a:pt x="2076" y="1784"/>
                </a:lnTo>
                <a:lnTo>
                  <a:pt x="2081" y="1782"/>
                </a:lnTo>
                <a:lnTo>
                  <a:pt x="2081" y="1782"/>
                </a:lnTo>
                <a:lnTo>
                  <a:pt x="2083" y="1778"/>
                </a:lnTo>
                <a:lnTo>
                  <a:pt x="2085" y="1776"/>
                </a:lnTo>
                <a:lnTo>
                  <a:pt x="2087" y="1774"/>
                </a:lnTo>
                <a:lnTo>
                  <a:pt x="2089" y="1772"/>
                </a:lnTo>
                <a:lnTo>
                  <a:pt x="2087" y="1770"/>
                </a:lnTo>
                <a:lnTo>
                  <a:pt x="2089" y="1772"/>
                </a:lnTo>
                <a:lnTo>
                  <a:pt x="2089" y="1772"/>
                </a:lnTo>
                <a:lnTo>
                  <a:pt x="2091" y="1767"/>
                </a:lnTo>
                <a:lnTo>
                  <a:pt x="2095" y="1763"/>
                </a:lnTo>
                <a:lnTo>
                  <a:pt x="2097" y="1759"/>
                </a:lnTo>
                <a:lnTo>
                  <a:pt x="2102" y="1753"/>
                </a:lnTo>
                <a:lnTo>
                  <a:pt x="2102" y="1747"/>
                </a:lnTo>
                <a:lnTo>
                  <a:pt x="2104" y="1747"/>
                </a:lnTo>
                <a:lnTo>
                  <a:pt x="2104" y="1744"/>
                </a:lnTo>
                <a:lnTo>
                  <a:pt x="2102" y="1742"/>
                </a:lnTo>
                <a:lnTo>
                  <a:pt x="2102" y="1742"/>
                </a:lnTo>
                <a:lnTo>
                  <a:pt x="2104" y="1740"/>
                </a:lnTo>
                <a:lnTo>
                  <a:pt x="2104" y="1740"/>
                </a:lnTo>
                <a:lnTo>
                  <a:pt x="2104" y="1740"/>
                </a:lnTo>
                <a:lnTo>
                  <a:pt x="2104" y="1738"/>
                </a:lnTo>
                <a:lnTo>
                  <a:pt x="2104" y="1736"/>
                </a:lnTo>
                <a:lnTo>
                  <a:pt x="2104" y="1732"/>
                </a:lnTo>
                <a:lnTo>
                  <a:pt x="2102" y="1732"/>
                </a:lnTo>
                <a:close/>
                <a:moveTo>
                  <a:pt x="1475" y="977"/>
                </a:moveTo>
                <a:lnTo>
                  <a:pt x="1475" y="977"/>
                </a:lnTo>
                <a:lnTo>
                  <a:pt x="1475" y="977"/>
                </a:lnTo>
                <a:lnTo>
                  <a:pt x="1473" y="979"/>
                </a:lnTo>
                <a:lnTo>
                  <a:pt x="1473" y="979"/>
                </a:lnTo>
                <a:lnTo>
                  <a:pt x="1471" y="981"/>
                </a:lnTo>
                <a:lnTo>
                  <a:pt x="1469" y="981"/>
                </a:lnTo>
                <a:lnTo>
                  <a:pt x="1469" y="983"/>
                </a:lnTo>
                <a:lnTo>
                  <a:pt x="1467" y="983"/>
                </a:lnTo>
                <a:lnTo>
                  <a:pt x="1465" y="986"/>
                </a:lnTo>
                <a:lnTo>
                  <a:pt x="1458" y="988"/>
                </a:lnTo>
                <a:lnTo>
                  <a:pt x="1458" y="988"/>
                </a:lnTo>
                <a:lnTo>
                  <a:pt x="1458" y="988"/>
                </a:lnTo>
                <a:lnTo>
                  <a:pt x="1456" y="990"/>
                </a:lnTo>
                <a:lnTo>
                  <a:pt x="1456" y="990"/>
                </a:lnTo>
                <a:lnTo>
                  <a:pt x="1448" y="992"/>
                </a:lnTo>
                <a:lnTo>
                  <a:pt x="1442" y="994"/>
                </a:lnTo>
                <a:lnTo>
                  <a:pt x="1439" y="996"/>
                </a:lnTo>
                <a:lnTo>
                  <a:pt x="1437" y="998"/>
                </a:lnTo>
                <a:lnTo>
                  <a:pt x="1435" y="998"/>
                </a:lnTo>
                <a:lnTo>
                  <a:pt x="1433" y="998"/>
                </a:lnTo>
                <a:lnTo>
                  <a:pt x="1431" y="998"/>
                </a:lnTo>
                <a:lnTo>
                  <a:pt x="1429" y="998"/>
                </a:lnTo>
                <a:lnTo>
                  <a:pt x="1427" y="1000"/>
                </a:lnTo>
                <a:lnTo>
                  <a:pt x="1425" y="1000"/>
                </a:lnTo>
                <a:lnTo>
                  <a:pt x="1425" y="1000"/>
                </a:lnTo>
                <a:lnTo>
                  <a:pt x="1425" y="1000"/>
                </a:lnTo>
                <a:lnTo>
                  <a:pt x="1425" y="1000"/>
                </a:lnTo>
                <a:lnTo>
                  <a:pt x="1423" y="1000"/>
                </a:lnTo>
                <a:lnTo>
                  <a:pt x="1423" y="1000"/>
                </a:lnTo>
                <a:lnTo>
                  <a:pt x="1421" y="1000"/>
                </a:lnTo>
                <a:lnTo>
                  <a:pt x="1421" y="1000"/>
                </a:lnTo>
                <a:lnTo>
                  <a:pt x="1419" y="1000"/>
                </a:lnTo>
                <a:lnTo>
                  <a:pt x="1419" y="1000"/>
                </a:lnTo>
                <a:lnTo>
                  <a:pt x="1419" y="1000"/>
                </a:lnTo>
                <a:lnTo>
                  <a:pt x="1416" y="1000"/>
                </a:lnTo>
                <a:lnTo>
                  <a:pt x="1416" y="1000"/>
                </a:lnTo>
                <a:lnTo>
                  <a:pt x="1421" y="998"/>
                </a:lnTo>
                <a:lnTo>
                  <a:pt x="1421" y="998"/>
                </a:lnTo>
                <a:lnTo>
                  <a:pt x="1421" y="998"/>
                </a:lnTo>
                <a:lnTo>
                  <a:pt x="1419" y="998"/>
                </a:lnTo>
                <a:lnTo>
                  <a:pt x="1419" y="998"/>
                </a:lnTo>
                <a:lnTo>
                  <a:pt x="1419" y="998"/>
                </a:lnTo>
                <a:lnTo>
                  <a:pt x="1419" y="998"/>
                </a:lnTo>
                <a:lnTo>
                  <a:pt x="1419" y="998"/>
                </a:lnTo>
                <a:lnTo>
                  <a:pt x="1416" y="998"/>
                </a:lnTo>
                <a:lnTo>
                  <a:pt x="1416" y="998"/>
                </a:lnTo>
                <a:lnTo>
                  <a:pt x="1414" y="996"/>
                </a:lnTo>
                <a:lnTo>
                  <a:pt x="1412" y="996"/>
                </a:lnTo>
                <a:lnTo>
                  <a:pt x="1412" y="996"/>
                </a:lnTo>
                <a:lnTo>
                  <a:pt x="1410" y="996"/>
                </a:lnTo>
                <a:lnTo>
                  <a:pt x="1410" y="994"/>
                </a:lnTo>
                <a:lnTo>
                  <a:pt x="1410" y="994"/>
                </a:lnTo>
                <a:lnTo>
                  <a:pt x="1412" y="992"/>
                </a:lnTo>
                <a:lnTo>
                  <a:pt x="1412" y="992"/>
                </a:lnTo>
                <a:lnTo>
                  <a:pt x="1412" y="992"/>
                </a:lnTo>
                <a:lnTo>
                  <a:pt x="1412" y="992"/>
                </a:lnTo>
                <a:lnTo>
                  <a:pt x="1412" y="992"/>
                </a:lnTo>
                <a:lnTo>
                  <a:pt x="1412" y="992"/>
                </a:lnTo>
                <a:lnTo>
                  <a:pt x="1414" y="990"/>
                </a:lnTo>
                <a:lnTo>
                  <a:pt x="1414" y="990"/>
                </a:lnTo>
                <a:lnTo>
                  <a:pt x="1414" y="990"/>
                </a:lnTo>
                <a:lnTo>
                  <a:pt x="1414" y="990"/>
                </a:lnTo>
                <a:lnTo>
                  <a:pt x="1414" y="988"/>
                </a:lnTo>
                <a:lnTo>
                  <a:pt x="1414" y="986"/>
                </a:lnTo>
                <a:lnTo>
                  <a:pt x="1416" y="986"/>
                </a:lnTo>
                <a:lnTo>
                  <a:pt x="1416" y="986"/>
                </a:lnTo>
                <a:lnTo>
                  <a:pt x="1416" y="983"/>
                </a:lnTo>
                <a:lnTo>
                  <a:pt x="1419" y="983"/>
                </a:lnTo>
                <a:lnTo>
                  <a:pt x="1419" y="983"/>
                </a:lnTo>
                <a:lnTo>
                  <a:pt x="1419" y="983"/>
                </a:lnTo>
                <a:lnTo>
                  <a:pt x="1419" y="981"/>
                </a:lnTo>
                <a:lnTo>
                  <a:pt x="1419" y="981"/>
                </a:lnTo>
                <a:lnTo>
                  <a:pt x="1421" y="979"/>
                </a:lnTo>
                <a:lnTo>
                  <a:pt x="1421" y="979"/>
                </a:lnTo>
                <a:lnTo>
                  <a:pt x="1421" y="979"/>
                </a:lnTo>
                <a:lnTo>
                  <a:pt x="1421" y="979"/>
                </a:lnTo>
                <a:lnTo>
                  <a:pt x="1421" y="979"/>
                </a:lnTo>
                <a:lnTo>
                  <a:pt x="1421" y="979"/>
                </a:lnTo>
                <a:lnTo>
                  <a:pt x="1423" y="979"/>
                </a:lnTo>
                <a:lnTo>
                  <a:pt x="1423" y="979"/>
                </a:lnTo>
                <a:lnTo>
                  <a:pt x="1423" y="979"/>
                </a:lnTo>
                <a:lnTo>
                  <a:pt x="1423" y="981"/>
                </a:lnTo>
                <a:lnTo>
                  <a:pt x="1423" y="981"/>
                </a:lnTo>
                <a:lnTo>
                  <a:pt x="1423" y="981"/>
                </a:lnTo>
                <a:lnTo>
                  <a:pt x="1423" y="981"/>
                </a:lnTo>
                <a:lnTo>
                  <a:pt x="1425" y="981"/>
                </a:lnTo>
                <a:lnTo>
                  <a:pt x="1425" y="981"/>
                </a:lnTo>
                <a:lnTo>
                  <a:pt x="1425" y="981"/>
                </a:lnTo>
                <a:lnTo>
                  <a:pt x="1425" y="981"/>
                </a:lnTo>
                <a:lnTo>
                  <a:pt x="1425" y="983"/>
                </a:lnTo>
                <a:lnTo>
                  <a:pt x="1425" y="983"/>
                </a:lnTo>
                <a:lnTo>
                  <a:pt x="1425" y="986"/>
                </a:lnTo>
                <a:lnTo>
                  <a:pt x="1425" y="986"/>
                </a:lnTo>
                <a:lnTo>
                  <a:pt x="1423" y="986"/>
                </a:lnTo>
                <a:lnTo>
                  <a:pt x="1419" y="986"/>
                </a:lnTo>
                <a:lnTo>
                  <a:pt x="1416" y="986"/>
                </a:lnTo>
                <a:lnTo>
                  <a:pt x="1416" y="986"/>
                </a:lnTo>
                <a:lnTo>
                  <a:pt x="1416" y="986"/>
                </a:lnTo>
                <a:lnTo>
                  <a:pt x="1416" y="986"/>
                </a:lnTo>
                <a:lnTo>
                  <a:pt x="1416" y="988"/>
                </a:lnTo>
                <a:lnTo>
                  <a:pt x="1414" y="988"/>
                </a:lnTo>
                <a:lnTo>
                  <a:pt x="1416" y="990"/>
                </a:lnTo>
                <a:lnTo>
                  <a:pt x="1416" y="990"/>
                </a:lnTo>
                <a:lnTo>
                  <a:pt x="1419" y="990"/>
                </a:lnTo>
                <a:lnTo>
                  <a:pt x="1419" y="990"/>
                </a:lnTo>
                <a:lnTo>
                  <a:pt x="1421" y="990"/>
                </a:lnTo>
                <a:lnTo>
                  <a:pt x="1423" y="990"/>
                </a:lnTo>
                <a:lnTo>
                  <a:pt x="1423" y="990"/>
                </a:lnTo>
                <a:lnTo>
                  <a:pt x="1423" y="990"/>
                </a:lnTo>
                <a:lnTo>
                  <a:pt x="1425" y="992"/>
                </a:lnTo>
                <a:lnTo>
                  <a:pt x="1425" y="992"/>
                </a:lnTo>
                <a:lnTo>
                  <a:pt x="1425" y="990"/>
                </a:lnTo>
                <a:lnTo>
                  <a:pt x="1425" y="990"/>
                </a:lnTo>
                <a:lnTo>
                  <a:pt x="1425" y="988"/>
                </a:lnTo>
                <a:lnTo>
                  <a:pt x="1427" y="988"/>
                </a:lnTo>
                <a:lnTo>
                  <a:pt x="1429" y="988"/>
                </a:lnTo>
                <a:lnTo>
                  <a:pt x="1431" y="986"/>
                </a:lnTo>
                <a:lnTo>
                  <a:pt x="1433" y="986"/>
                </a:lnTo>
                <a:lnTo>
                  <a:pt x="1433" y="986"/>
                </a:lnTo>
                <a:lnTo>
                  <a:pt x="1433" y="986"/>
                </a:lnTo>
                <a:lnTo>
                  <a:pt x="1433" y="986"/>
                </a:lnTo>
                <a:lnTo>
                  <a:pt x="1433" y="986"/>
                </a:lnTo>
                <a:lnTo>
                  <a:pt x="1433" y="986"/>
                </a:lnTo>
                <a:lnTo>
                  <a:pt x="1433" y="986"/>
                </a:lnTo>
                <a:lnTo>
                  <a:pt x="1433" y="986"/>
                </a:lnTo>
                <a:lnTo>
                  <a:pt x="1433" y="983"/>
                </a:lnTo>
                <a:lnTo>
                  <a:pt x="1435" y="983"/>
                </a:lnTo>
                <a:lnTo>
                  <a:pt x="1439" y="979"/>
                </a:lnTo>
                <a:lnTo>
                  <a:pt x="1439" y="979"/>
                </a:lnTo>
                <a:lnTo>
                  <a:pt x="1442" y="979"/>
                </a:lnTo>
                <a:lnTo>
                  <a:pt x="1446" y="979"/>
                </a:lnTo>
                <a:lnTo>
                  <a:pt x="1448" y="979"/>
                </a:lnTo>
                <a:lnTo>
                  <a:pt x="1452" y="979"/>
                </a:lnTo>
                <a:lnTo>
                  <a:pt x="1454" y="981"/>
                </a:lnTo>
                <a:lnTo>
                  <a:pt x="1454" y="981"/>
                </a:lnTo>
                <a:lnTo>
                  <a:pt x="1458" y="981"/>
                </a:lnTo>
                <a:lnTo>
                  <a:pt x="1458" y="981"/>
                </a:lnTo>
                <a:lnTo>
                  <a:pt x="1458" y="981"/>
                </a:lnTo>
                <a:lnTo>
                  <a:pt x="1456" y="979"/>
                </a:lnTo>
                <a:lnTo>
                  <a:pt x="1454" y="979"/>
                </a:lnTo>
                <a:lnTo>
                  <a:pt x="1454" y="979"/>
                </a:lnTo>
                <a:lnTo>
                  <a:pt x="1454" y="979"/>
                </a:lnTo>
                <a:lnTo>
                  <a:pt x="1454" y="979"/>
                </a:lnTo>
                <a:lnTo>
                  <a:pt x="1454" y="979"/>
                </a:lnTo>
                <a:lnTo>
                  <a:pt x="1456" y="979"/>
                </a:lnTo>
                <a:lnTo>
                  <a:pt x="1456" y="977"/>
                </a:lnTo>
                <a:lnTo>
                  <a:pt x="1456" y="977"/>
                </a:lnTo>
                <a:lnTo>
                  <a:pt x="1458" y="977"/>
                </a:lnTo>
                <a:lnTo>
                  <a:pt x="1460" y="977"/>
                </a:lnTo>
                <a:lnTo>
                  <a:pt x="1465" y="975"/>
                </a:lnTo>
                <a:lnTo>
                  <a:pt x="1465" y="975"/>
                </a:lnTo>
                <a:lnTo>
                  <a:pt x="1465" y="975"/>
                </a:lnTo>
                <a:lnTo>
                  <a:pt x="1467" y="975"/>
                </a:lnTo>
                <a:lnTo>
                  <a:pt x="1469" y="975"/>
                </a:lnTo>
                <a:lnTo>
                  <a:pt x="1471" y="975"/>
                </a:lnTo>
                <a:lnTo>
                  <a:pt x="1471" y="975"/>
                </a:lnTo>
                <a:lnTo>
                  <a:pt x="1473" y="975"/>
                </a:lnTo>
                <a:lnTo>
                  <a:pt x="1473" y="975"/>
                </a:lnTo>
                <a:lnTo>
                  <a:pt x="1475" y="975"/>
                </a:lnTo>
                <a:lnTo>
                  <a:pt x="1475" y="975"/>
                </a:lnTo>
                <a:lnTo>
                  <a:pt x="1475" y="973"/>
                </a:lnTo>
                <a:lnTo>
                  <a:pt x="1475" y="973"/>
                </a:lnTo>
                <a:lnTo>
                  <a:pt x="1473" y="973"/>
                </a:lnTo>
                <a:lnTo>
                  <a:pt x="1473" y="973"/>
                </a:lnTo>
                <a:lnTo>
                  <a:pt x="1473" y="973"/>
                </a:lnTo>
                <a:lnTo>
                  <a:pt x="1473" y="971"/>
                </a:lnTo>
                <a:lnTo>
                  <a:pt x="1473" y="971"/>
                </a:lnTo>
                <a:lnTo>
                  <a:pt x="1475" y="971"/>
                </a:lnTo>
                <a:lnTo>
                  <a:pt x="1475" y="973"/>
                </a:lnTo>
                <a:lnTo>
                  <a:pt x="1475" y="973"/>
                </a:lnTo>
                <a:lnTo>
                  <a:pt x="1475" y="973"/>
                </a:lnTo>
                <a:lnTo>
                  <a:pt x="1475" y="975"/>
                </a:lnTo>
                <a:lnTo>
                  <a:pt x="1475" y="975"/>
                </a:lnTo>
                <a:lnTo>
                  <a:pt x="1477" y="975"/>
                </a:lnTo>
                <a:lnTo>
                  <a:pt x="1475" y="977"/>
                </a:lnTo>
                <a:close/>
                <a:moveTo>
                  <a:pt x="1465" y="965"/>
                </a:moveTo>
                <a:lnTo>
                  <a:pt x="1465" y="965"/>
                </a:lnTo>
                <a:lnTo>
                  <a:pt x="1467" y="962"/>
                </a:lnTo>
                <a:lnTo>
                  <a:pt x="1467" y="962"/>
                </a:lnTo>
                <a:lnTo>
                  <a:pt x="1467" y="962"/>
                </a:lnTo>
                <a:lnTo>
                  <a:pt x="1467" y="962"/>
                </a:lnTo>
                <a:lnTo>
                  <a:pt x="1469" y="962"/>
                </a:lnTo>
                <a:lnTo>
                  <a:pt x="1469" y="962"/>
                </a:lnTo>
                <a:lnTo>
                  <a:pt x="1471" y="960"/>
                </a:lnTo>
                <a:lnTo>
                  <a:pt x="1473" y="960"/>
                </a:lnTo>
                <a:lnTo>
                  <a:pt x="1473" y="958"/>
                </a:lnTo>
                <a:lnTo>
                  <a:pt x="1475" y="958"/>
                </a:lnTo>
                <a:lnTo>
                  <a:pt x="1477" y="958"/>
                </a:lnTo>
                <a:lnTo>
                  <a:pt x="1479" y="958"/>
                </a:lnTo>
                <a:lnTo>
                  <a:pt x="1481" y="956"/>
                </a:lnTo>
                <a:lnTo>
                  <a:pt x="1481" y="958"/>
                </a:lnTo>
                <a:lnTo>
                  <a:pt x="1481" y="956"/>
                </a:lnTo>
                <a:lnTo>
                  <a:pt x="1483" y="956"/>
                </a:lnTo>
                <a:lnTo>
                  <a:pt x="1486" y="956"/>
                </a:lnTo>
                <a:lnTo>
                  <a:pt x="1488" y="956"/>
                </a:lnTo>
                <a:lnTo>
                  <a:pt x="1490" y="956"/>
                </a:lnTo>
                <a:lnTo>
                  <a:pt x="1492" y="956"/>
                </a:lnTo>
                <a:lnTo>
                  <a:pt x="1492" y="956"/>
                </a:lnTo>
                <a:lnTo>
                  <a:pt x="1492" y="954"/>
                </a:lnTo>
                <a:lnTo>
                  <a:pt x="1494" y="954"/>
                </a:lnTo>
                <a:lnTo>
                  <a:pt x="1494" y="954"/>
                </a:lnTo>
                <a:lnTo>
                  <a:pt x="1496" y="956"/>
                </a:lnTo>
                <a:lnTo>
                  <a:pt x="1496" y="956"/>
                </a:lnTo>
                <a:lnTo>
                  <a:pt x="1494" y="956"/>
                </a:lnTo>
                <a:lnTo>
                  <a:pt x="1496" y="956"/>
                </a:lnTo>
                <a:lnTo>
                  <a:pt x="1496" y="956"/>
                </a:lnTo>
                <a:lnTo>
                  <a:pt x="1496" y="956"/>
                </a:lnTo>
                <a:lnTo>
                  <a:pt x="1498" y="956"/>
                </a:lnTo>
                <a:lnTo>
                  <a:pt x="1500" y="956"/>
                </a:lnTo>
                <a:lnTo>
                  <a:pt x="1498" y="956"/>
                </a:lnTo>
                <a:lnTo>
                  <a:pt x="1498" y="956"/>
                </a:lnTo>
                <a:lnTo>
                  <a:pt x="1498" y="956"/>
                </a:lnTo>
                <a:lnTo>
                  <a:pt x="1498" y="956"/>
                </a:lnTo>
                <a:lnTo>
                  <a:pt x="1500" y="956"/>
                </a:lnTo>
                <a:lnTo>
                  <a:pt x="1500" y="956"/>
                </a:lnTo>
                <a:lnTo>
                  <a:pt x="1500" y="956"/>
                </a:lnTo>
                <a:lnTo>
                  <a:pt x="1500" y="958"/>
                </a:lnTo>
                <a:lnTo>
                  <a:pt x="1500" y="958"/>
                </a:lnTo>
                <a:lnTo>
                  <a:pt x="1500" y="958"/>
                </a:lnTo>
                <a:lnTo>
                  <a:pt x="1502" y="958"/>
                </a:lnTo>
                <a:lnTo>
                  <a:pt x="1504" y="956"/>
                </a:lnTo>
                <a:lnTo>
                  <a:pt x="1504" y="956"/>
                </a:lnTo>
                <a:lnTo>
                  <a:pt x="1504" y="956"/>
                </a:lnTo>
                <a:lnTo>
                  <a:pt x="1504" y="956"/>
                </a:lnTo>
                <a:lnTo>
                  <a:pt x="1502" y="956"/>
                </a:lnTo>
                <a:lnTo>
                  <a:pt x="1502" y="956"/>
                </a:lnTo>
                <a:lnTo>
                  <a:pt x="1502" y="956"/>
                </a:lnTo>
                <a:lnTo>
                  <a:pt x="1502" y="956"/>
                </a:lnTo>
                <a:lnTo>
                  <a:pt x="1504" y="954"/>
                </a:lnTo>
                <a:lnTo>
                  <a:pt x="1504" y="954"/>
                </a:lnTo>
                <a:lnTo>
                  <a:pt x="1504" y="954"/>
                </a:lnTo>
                <a:lnTo>
                  <a:pt x="1504" y="954"/>
                </a:lnTo>
                <a:lnTo>
                  <a:pt x="1504" y="954"/>
                </a:lnTo>
                <a:lnTo>
                  <a:pt x="1502" y="954"/>
                </a:lnTo>
                <a:lnTo>
                  <a:pt x="1502" y="954"/>
                </a:lnTo>
                <a:lnTo>
                  <a:pt x="1502" y="954"/>
                </a:lnTo>
                <a:lnTo>
                  <a:pt x="1502" y="954"/>
                </a:lnTo>
                <a:lnTo>
                  <a:pt x="1502" y="952"/>
                </a:lnTo>
                <a:lnTo>
                  <a:pt x="1498" y="954"/>
                </a:lnTo>
                <a:lnTo>
                  <a:pt x="1498" y="954"/>
                </a:lnTo>
                <a:lnTo>
                  <a:pt x="1498" y="954"/>
                </a:lnTo>
                <a:lnTo>
                  <a:pt x="1498" y="954"/>
                </a:lnTo>
                <a:lnTo>
                  <a:pt x="1498" y="954"/>
                </a:lnTo>
                <a:lnTo>
                  <a:pt x="1498" y="954"/>
                </a:lnTo>
                <a:lnTo>
                  <a:pt x="1498" y="954"/>
                </a:lnTo>
                <a:lnTo>
                  <a:pt x="1498" y="954"/>
                </a:lnTo>
                <a:lnTo>
                  <a:pt x="1498" y="954"/>
                </a:lnTo>
                <a:lnTo>
                  <a:pt x="1498" y="952"/>
                </a:lnTo>
                <a:lnTo>
                  <a:pt x="1498" y="954"/>
                </a:lnTo>
                <a:lnTo>
                  <a:pt x="1496" y="954"/>
                </a:lnTo>
                <a:lnTo>
                  <a:pt x="1494" y="954"/>
                </a:lnTo>
                <a:lnTo>
                  <a:pt x="1494" y="954"/>
                </a:lnTo>
                <a:lnTo>
                  <a:pt x="1496" y="954"/>
                </a:lnTo>
                <a:lnTo>
                  <a:pt x="1498" y="952"/>
                </a:lnTo>
                <a:lnTo>
                  <a:pt x="1498" y="952"/>
                </a:lnTo>
                <a:lnTo>
                  <a:pt x="1498" y="952"/>
                </a:lnTo>
                <a:lnTo>
                  <a:pt x="1500" y="952"/>
                </a:lnTo>
                <a:lnTo>
                  <a:pt x="1500" y="952"/>
                </a:lnTo>
                <a:lnTo>
                  <a:pt x="1500" y="952"/>
                </a:lnTo>
                <a:lnTo>
                  <a:pt x="1500" y="952"/>
                </a:lnTo>
                <a:lnTo>
                  <a:pt x="1502" y="952"/>
                </a:lnTo>
                <a:lnTo>
                  <a:pt x="1502" y="952"/>
                </a:lnTo>
                <a:lnTo>
                  <a:pt x="1502" y="952"/>
                </a:lnTo>
                <a:lnTo>
                  <a:pt x="1502" y="952"/>
                </a:lnTo>
                <a:lnTo>
                  <a:pt x="1504" y="952"/>
                </a:lnTo>
                <a:lnTo>
                  <a:pt x="1504" y="952"/>
                </a:lnTo>
                <a:lnTo>
                  <a:pt x="1504" y="952"/>
                </a:lnTo>
                <a:lnTo>
                  <a:pt x="1502" y="954"/>
                </a:lnTo>
                <a:lnTo>
                  <a:pt x="1502" y="954"/>
                </a:lnTo>
                <a:lnTo>
                  <a:pt x="1502" y="954"/>
                </a:lnTo>
                <a:lnTo>
                  <a:pt x="1502" y="954"/>
                </a:lnTo>
                <a:lnTo>
                  <a:pt x="1502" y="954"/>
                </a:lnTo>
                <a:lnTo>
                  <a:pt x="1507" y="952"/>
                </a:lnTo>
                <a:lnTo>
                  <a:pt x="1507" y="952"/>
                </a:lnTo>
                <a:lnTo>
                  <a:pt x="1509" y="952"/>
                </a:lnTo>
                <a:lnTo>
                  <a:pt x="1511" y="952"/>
                </a:lnTo>
                <a:lnTo>
                  <a:pt x="1511" y="952"/>
                </a:lnTo>
                <a:lnTo>
                  <a:pt x="1513" y="950"/>
                </a:lnTo>
                <a:lnTo>
                  <a:pt x="1517" y="950"/>
                </a:lnTo>
                <a:lnTo>
                  <a:pt x="1519" y="948"/>
                </a:lnTo>
                <a:lnTo>
                  <a:pt x="1519" y="948"/>
                </a:lnTo>
                <a:lnTo>
                  <a:pt x="1521" y="948"/>
                </a:lnTo>
                <a:lnTo>
                  <a:pt x="1521" y="948"/>
                </a:lnTo>
                <a:lnTo>
                  <a:pt x="1521" y="948"/>
                </a:lnTo>
                <a:lnTo>
                  <a:pt x="1521" y="948"/>
                </a:lnTo>
                <a:lnTo>
                  <a:pt x="1519" y="948"/>
                </a:lnTo>
                <a:lnTo>
                  <a:pt x="1515" y="952"/>
                </a:lnTo>
                <a:lnTo>
                  <a:pt x="1513" y="954"/>
                </a:lnTo>
                <a:lnTo>
                  <a:pt x="1513" y="954"/>
                </a:lnTo>
                <a:lnTo>
                  <a:pt x="1513" y="954"/>
                </a:lnTo>
                <a:lnTo>
                  <a:pt x="1513" y="954"/>
                </a:lnTo>
                <a:lnTo>
                  <a:pt x="1515" y="954"/>
                </a:lnTo>
                <a:lnTo>
                  <a:pt x="1515" y="954"/>
                </a:lnTo>
                <a:lnTo>
                  <a:pt x="1515" y="954"/>
                </a:lnTo>
                <a:lnTo>
                  <a:pt x="1515" y="954"/>
                </a:lnTo>
                <a:lnTo>
                  <a:pt x="1515" y="956"/>
                </a:lnTo>
                <a:lnTo>
                  <a:pt x="1515" y="956"/>
                </a:lnTo>
                <a:lnTo>
                  <a:pt x="1515" y="956"/>
                </a:lnTo>
                <a:lnTo>
                  <a:pt x="1517" y="956"/>
                </a:lnTo>
                <a:lnTo>
                  <a:pt x="1517" y="956"/>
                </a:lnTo>
                <a:lnTo>
                  <a:pt x="1515" y="956"/>
                </a:lnTo>
                <a:lnTo>
                  <a:pt x="1515" y="956"/>
                </a:lnTo>
                <a:lnTo>
                  <a:pt x="1515" y="958"/>
                </a:lnTo>
                <a:lnTo>
                  <a:pt x="1515" y="958"/>
                </a:lnTo>
                <a:lnTo>
                  <a:pt x="1515" y="958"/>
                </a:lnTo>
                <a:lnTo>
                  <a:pt x="1515" y="958"/>
                </a:lnTo>
                <a:lnTo>
                  <a:pt x="1513" y="958"/>
                </a:lnTo>
                <a:lnTo>
                  <a:pt x="1513" y="958"/>
                </a:lnTo>
                <a:lnTo>
                  <a:pt x="1513" y="958"/>
                </a:lnTo>
                <a:lnTo>
                  <a:pt x="1515" y="958"/>
                </a:lnTo>
                <a:lnTo>
                  <a:pt x="1515" y="960"/>
                </a:lnTo>
                <a:lnTo>
                  <a:pt x="1515" y="960"/>
                </a:lnTo>
                <a:lnTo>
                  <a:pt x="1515" y="962"/>
                </a:lnTo>
                <a:lnTo>
                  <a:pt x="1515" y="962"/>
                </a:lnTo>
                <a:lnTo>
                  <a:pt x="1515" y="962"/>
                </a:lnTo>
                <a:lnTo>
                  <a:pt x="1515" y="962"/>
                </a:lnTo>
                <a:lnTo>
                  <a:pt x="1515" y="962"/>
                </a:lnTo>
                <a:lnTo>
                  <a:pt x="1515" y="962"/>
                </a:lnTo>
                <a:lnTo>
                  <a:pt x="1515" y="965"/>
                </a:lnTo>
                <a:lnTo>
                  <a:pt x="1513" y="965"/>
                </a:lnTo>
                <a:lnTo>
                  <a:pt x="1513" y="965"/>
                </a:lnTo>
                <a:lnTo>
                  <a:pt x="1511" y="965"/>
                </a:lnTo>
                <a:lnTo>
                  <a:pt x="1509" y="965"/>
                </a:lnTo>
                <a:lnTo>
                  <a:pt x="1509" y="967"/>
                </a:lnTo>
                <a:lnTo>
                  <a:pt x="1507" y="967"/>
                </a:lnTo>
                <a:lnTo>
                  <a:pt x="1507" y="967"/>
                </a:lnTo>
                <a:lnTo>
                  <a:pt x="1507" y="967"/>
                </a:lnTo>
                <a:lnTo>
                  <a:pt x="1504" y="967"/>
                </a:lnTo>
                <a:lnTo>
                  <a:pt x="1504" y="969"/>
                </a:lnTo>
                <a:lnTo>
                  <a:pt x="1504" y="969"/>
                </a:lnTo>
                <a:lnTo>
                  <a:pt x="1504" y="969"/>
                </a:lnTo>
                <a:lnTo>
                  <a:pt x="1504" y="969"/>
                </a:lnTo>
                <a:lnTo>
                  <a:pt x="1502" y="969"/>
                </a:lnTo>
                <a:lnTo>
                  <a:pt x="1498" y="969"/>
                </a:lnTo>
                <a:lnTo>
                  <a:pt x="1496" y="969"/>
                </a:lnTo>
                <a:lnTo>
                  <a:pt x="1496" y="969"/>
                </a:lnTo>
                <a:lnTo>
                  <a:pt x="1494" y="969"/>
                </a:lnTo>
                <a:lnTo>
                  <a:pt x="1494" y="967"/>
                </a:lnTo>
                <a:lnTo>
                  <a:pt x="1492" y="967"/>
                </a:lnTo>
                <a:lnTo>
                  <a:pt x="1486" y="967"/>
                </a:lnTo>
                <a:lnTo>
                  <a:pt x="1481" y="967"/>
                </a:lnTo>
                <a:lnTo>
                  <a:pt x="1479" y="967"/>
                </a:lnTo>
                <a:lnTo>
                  <a:pt x="1473" y="969"/>
                </a:lnTo>
                <a:lnTo>
                  <a:pt x="1471" y="969"/>
                </a:lnTo>
                <a:lnTo>
                  <a:pt x="1471" y="969"/>
                </a:lnTo>
                <a:lnTo>
                  <a:pt x="1469" y="969"/>
                </a:lnTo>
                <a:lnTo>
                  <a:pt x="1469" y="969"/>
                </a:lnTo>
                <a:lnTo>
                  <a:pt x="1467" y="969"/>
                </a:lnTo>
                <a:lnTo>
                  <a:pt x="1465" y="969"/>
                </a:lnTo>
                <a:lnTo>
                  <a:pt x="1465" y="969"/>
                </a:lnTo>
                <a:lnTo>
                  <a:pt x="1463" y="969"/>
                </a:lnTo>
                <a:lnTo>
                  <a:pt x="1463" y="967"/>
                </a:lnTo>
                <a:lnTo>
                  <a:pt x="1465" y="965"/>
                </a:lnTo>
                <a:close/>
                <a:moveTo>
                  <a:pt x="1287" y="906"/>
                </a:moveTo>
                <a:lnTo>
                  <a:pt x="1287" y="906"/>
                </a:lnTo>
                <a:lnTo>
                  <a:pt x="1293" y="902"/>
                </a:lnTo>
                <a:lnTo>
                  <a:pt x="1297" y="897"/>
                </a:lnTo>
                <a:lnTo>
                  <a:pt x="1303" y="893"/>
                </a:lnTo>
                <a:lnTo>
                  <a:pt x="1305" y="891"/>
                </a:lnTo>
                <a:lnTo>
                  <a:pt x="1307" y="889"/>
                </a:lnTo>
                <a:lnTo>
                  <a:pt x="1314" y="887"/>
                </a:lnTo>
                <a:lnTo>
                  <a:pt x="1316" y="887"/>
                </a:lnTo>
                <a:lnTo>
                  <a:pt x="1320" y="885"/>
                </a:lnTo>
                <a:lnTo>
                  <a:pt x="1320" y="885"/>
                </a:lnTo>
                <a:lnTo>
                  <a:pt x="1322" y="885"/>
                </a:lnTo>
                <a:lnTo>
                  <a:pt x="1322" y="885"/>
                </a:lnTo>
                <a:lnTo>
                  <a:pt x="1322" y="885"/>
                </a:lnTo>
                <a:lnTo>
                  <a:pt x="1322" y="883"/>
                </a:lnTo>
                <a:lnTo>
                  <a:pt x="1324" y="883"/>
                </a:lnTo>
                <a:lnTo>
                  <a:pt x="1324" y="883"/>
                </a:lnTo>
                <a:lnTo>
                  <a:pt x="1326" y="881"/>
                </a:lnTo>
                <a:lnTo>
                  <a:pt x="1326" y="881"/>
                </a:lnTo>
                <a:lnTo>
                  <a:pt x="1326" y="881"/>
                </a:lnTo>
                <a:lnTo>
                  <a:pt x="1326" y="879"/>
                </a:lnTo>
                <a:lnTo>
                  <a:pt x="1328" y="879"/>
                </a:lnTo>
                <a:lnTo>
                  <a:pt x="1328" y="879"/>
                </a:lnTo>
                <a:lnTo>
                  <a:pt x="1328" y="876"/>
                </a:lnTo>
                <a:lnTo>
                  <a:pt x="1328" y="876"/>
                </a:lnTo>
                <a:lnTo>
                  <a:pt x="1328" y="876"/>
                </a:lnTo>
                <a:lnTo>
                  <a:pt x="1331" y="874"/>
                </a:lnTo>
                <a:lnTo>
                  <a:pt x="1335" y="872"/>
                </a:lnTo>
                <a:lnTo>
                  <a:pt x="1335" y="874"/>
                </a:lnTo>
                <a:lnTo>
                  <a:pt x="1333" y="874"/>
                </a:lnTo>
                <a:lnTo>
                  <a:pt x="1333" y="876"/>
                </a:lnTo>
                <a:lnTo>
                  <a:pt x="1333" y="876"/>
                </a:lnTo>
                <a:lnTo>
                  <a:pt x="1333" y="876"/>
                </a:lnTo>
                <a:lnTo>
                  <a:pt x="1333" y="879"/>
                </a:lnTo>
                <a:lnTo>
                  <a:pt x="1333" y="879"/>
                </a:lnTo>
                <a:lnTo>
                  <a:pt x="1335" y="876"/>
                </a:lnTo>
                <a:lnTo>
                  <a:pt x="1335" y="876"/>
                </a:lnTo>
                <a:lnTo>
                  <a:pt x="1335" y="876"/>
                </a:lnTo>
                <a:lnTo>
                  <a:pt x="1335" y="874"/>
                </a:lnTo>
                <a:lnTo>
                  <a:pt x="1335" y="874"/>
                </a:lnTo>
                <a:lnTo>
                  <a:pt x="1337" y="874"/>
                </a:lnTo>
                <a:lnTo>
                  <a:pt x="1337" y="874"/>
                </a:lnTo>
                <a:lnTo>
                  <a:pt x="1337" y="872"/>
                </a:lnTo>
                <a:lnTo>
                  <a:pt x="1337" y="872"/>
                </a:lnTo>
                <a:lnTo>
                  <a:pt x="1337" y="872"/>
                </a:lnTo>
                <a:lnTo>
                  <a:pt x="1337" y="872"/>
                </a:lnTo>
                <a:lnTo>
                  <a:pt x="1337" y="872"/>
                </a:lnTo>
                <a:lnTo>
                  <a:pt x="1337" y="870"/>
                </a:lnTo>
                <a:lnTo>
                  <a:pt x="1337" y="870"/>
                </a:lnTo>
                <a:lnTo>
                  <a:pt x="1339" y="868"/>
                </a:lnTo>
                <a:lnTo>
                  <a:pt x="1339" y="868"/>
                </a:lnTo>
                <a:lnTo>
                  <a:pt x="1339" y="868"/>
                </a:lnTo>
                <a:lnTo>
                  <a:pt x="1341" y="868"/>
                </a:lnTo>
                <a:lnTo>
                  <a:pt x="1341" y="870"/>
                </a:lnTo>
                <a:lnTo>
                  <a:pt x="1341" y="870"/>
                </a:lnTo>
                <a:lnTo>
                  <a:pt x="1341" y="870"/>
                </a:lnTo>
                <a:lnTo>
                  <a:pt x="1339" y="872"/>
                </a:lnTo>
                <a:lnTo>
                  <a:pt x="1337" y="874"/>
                </a:lnTo>
                <a:lnTo>
                  <a:pt x="1337" y="874"/>
                </a:lnTo>
                <a:lnTo>
                  <a:pt x="1337" y="874"/>
                </a:lnTo>
                <a:lnTo>
                  <a:pt x="1337" y="876"/>
                </a:lnTo>
                <a:lnTo>
                  <a:pt x="1337" y="876"/>
                </a:lnTo>
                <a:lnTo>
                  <a:pt x="1339" y="874"/>
                </a:lnTo>
                <a:lnTo>
                  <a:pt x="1339" y="874"/>
                </a:lnTo>
                <a:lnTo>
                  <a:pt x="1339" y="874"/>
                </a:lnTo>
                <a:lnTo>
                  <a:pt x="1339" y="874"/>
                </a:lnTo>
                <a:lnTo>
                  <a:pt x="1339" y="874"/>
                </a:lnTo>
                <a:lnTo>
                  <a:pt x="1339" y="874"/>
                </a:lnTo>
                <a:lnTo>
                  <a:pt x="1339" y="874"/>
                </a:lnTo>
                <a:lnTo>
                  <a:pt x="1341" y="874"/>
                </a:lnTo>
                <a:lnTo>
                  <a:pt x="1341" y="872"/>
                </a:lnTo>
                <a:lnTo>
                  <a:pt x="1341" y="872"/>
                </a:lnTo>
                <a:lnTo>
                  <a:pt x="1341" y="872"/>
                </a:lnTo>
                <a:lnTo>
                  <a:pt x="1343" y="872"/>
                </a:lnTo>
                <a:lnTo>
                  <a:pt x="1343" y="870"/>
                </a:lnTo>
                <a:lnTo>
                  <a:pt x="1343" y="870"/>
                </a:lnTo>
                <a:lnTo>
                  <a:pt x="1343" y="868"/>
                </a:lnTo>
                <a:lnTo>
                  <a:pt x="1341" y="868"/>
                </a:lnTo>
                <a:lnTo>
                  <a:pt x="1341" y="866"/>
                </a:lnTo>
                <a:lnTo>
                  <a:pt x="1341" y="866"/>
                </a:lnTo>
                <a:lnTo>
                  <a:pt x="1341" y="866"/>
                </a:lnTo>
                <a:lnTo>
                  <a:pt x="1341" y="866"/>
                </a:lnTo>
                <a:lnTo>
                  <a:pt x="1343" y="866"/>
                </a:lnTo>
                <a:lnTo>
                  <a:pt x="1343" y="866"/>
                </a:lnTo>
                <a:lnTo>
                  <a:pt x="1343" y="866"/>
                </a:lnTo>
                <a:lnTo>
                  <a:pt x="1345" y="866"/>
                </a:lnTo>
                <a:lnTo>
                  <a:pt x="1345" y="866"/>
                </a:lnTo>
                <a:lnTo>
                  <a:pt x="1345" y="866"/>
                </a:lnTo>
                <a:lnTo>
                  <a:pt x="1349" y="866"/>
                </a:lnTo>
                <a:lnTo>
                  <a:pt x="1349" y="868"/>
                </a:lnTo>
                <a:lnTo>
                  <a:pt x="1351" y="868"/>
                </a:lnTo>
                <a:lnTo>
                  <a:pt x="1351" y="868"/>
                </a:lnTo>
                <a:lnTo>
                  <a:pt x="1351" y="868"/>
                </a:lnTo>
                <a:lnTo>
                  <a:pt x="1351" y="868"/>
                </a:lnTo>
                <a:lnTo>
                  <a:pt x="1354" y="868"/>
                </a:lnTo>
                <a:lnTo>
                  <a:pt x="1354" y="868"/>
                </a:lnTo>
                <a:lnTo>
                  <a:pt x="1356" y="870"/>
                </a:lnTo>
                <a:lnTo>
                  <a:pt x="1356" y="870"/>
                </a:lnTo>
                <a:lnTo>
                  <a:pt x="1358" y="870"/>
                </a:lnTo>
                <a:lnTo>
                  <a:pt x="1360" y="870"/>
                </a:lnTo>
                <a:lnTo>
                  <a:pt x="1362" y="870"/>
                </a:lnTo>
                <a:lnTo>
                  <a:pt x="1362" y="870"/>
                </a:lnTo>
                <a:lnTo>
                  <a:pt x="1364" y="870"/>
                </a:lnTo>
                <a:lnTo>
                  <a:pt x="1364" y="868"/>
                </a:lnTo>
                <a:lnTo>
                  <a:pt x="1364" y="870"/>
                </a:lnTo>
                <a:lnTo>
                  <a:pt x="1364" y="870"/>
                </a:lnTo>
                <a:lnTo>
                  <a:pt x="1366" y="870"/>
                </a:lnTo>
                <a:lnTo>
                  <a:pt x="1368" y="870"/>
                </a:lnTo>
                <a:lnTo>
                  <a:pt x="1368" y="870"/>
                </a:lnTo>
                <a:lnTo>
                  <a:pt x="1368" y="870"/>
                </a:lnTo>
                <a:lnTo>
                  <a:pt x="1368" y="870"/>
                </a:lnTo>
                <a:lnTo>
                  <a:pt x="1368" y="870"/>
                </a:lnTo>
                <a:lnTo>
                  <a:pt x="1368" y="872"/>
                </a:lnTo>
                <a:lnTo>
                  <a:pt x="1370" y="872"/>
                </a:lnTo>
                <a:lnTo>
                  <a:pt x="1370" y="872"/>
                </a:lnTo>
                <a:lnTo>
                  <a:pt x="1370" y="874"/>
                </a:lnTo>
                <a:lnTo>
                  <a:pt x="1370" y="874"/>
                </a:lnTo>
                <a:lnTo>
                  <a:pt x="1370" y="876"/>
                </a:lnTo>
                <a:lnTo>
                  <a:pt x="1370" y="876"/>
                </a:lnTo>
                <a:lnTo>
                  <a:pt x="1370" y="876"/>
                </a:lnTo>
                <a:lnTo>
                  <a:pt x="1372" y="879"/>
                </a:lnTo>
                <a:lnTo>
                  <a:pt x="1372" y="881"/>
                </a:lnTo>
                <a:lnTo>
                  <a:pt x="1375" y="881"/>
                </a:lnTo>
                <a:lnTo>
                  <a:pt x="1375" y="883"/>
                </a:lnTo>
                <a:lnTo>
                  <a:pt x="1377" y="885"/>
                </a:lnTo>
                <a:lnTo>
                  <a:pt x="1379" y="885"/>
                </a:lnTo>
                <a:lnTo>
                  <a:pt x="1381" y="885"/>
                </a:lnTo>
                <a:lnTo>
                  <a:pt x="1383" y="885"/>
                </a:lnTo>
                <a:lnTo>
                  <a:pt x="1385" y="885"/>
                </a:lnTo>
                <a:lnTo>
                  <a:pt x="1389" y="885"/>
                </a:lnTo>
                <a:lnTo>
                  <a:pt x="1391" y="885"/>
                </a:lnTo>
                <a:lnTo>
                  <a:pt x="1391" y="885"/>
                </a:lnTo>
                <a:lnTo>
                  <a:pt x="1389" y="885"/>
                </a:lnTo>
                <a:lnTo>
                  <a:pt x="1389" y="887"/>
                </a:lnTo>
                <a:lnTo>
                  <a:pt x="1389" y="887"/>
                </a:lnTo>
                <a:lnTo>
                  <a:pt x="1389" y="887"/>
                </a:lnTo>
                <a:lnTo>
                  <a:pt x="1389" y="889"/>
                </a:lnTo>
                <a:lnTo>
                  <a:pt x="1389" y="889"/>
                </a:lnTo>
                <a:lnTo>
                  <a:pt x="1389" y="889"/>
                </a:lnTo>
                <a:lnTo>
                  <a:pt x="1389" y="889"/>
                </a:lnTo>
                <a:lnTo>
                  <a:pt x="1387" y="891"/>
                </a:lnTo>
                <a:lnTo>
                  <a:pt x="1389" y="891"/>
                </a:lnTo>
                <a:lnTo>
                  <a:pt x="1389" y="893"/>
                </a:lnTo>
                <a:lnTo>
                  <a:pt x="1391" y="893"/>
                </a:lnTo>
                <a:lnTo>
                  <a:pt x="1391" y="893"/>
                </a:lnTo>
                <a:lnTo>
                  <a:pt x="1393" y="895"/>
                </a:lnTo>
                <a:lnTo>
                  <a:pt x="1393" y="895"/>
                </a:lnTo>
                <a:lnTo>
                  <a:pt x="1393" y="895"/>
                </a:lnTo>
                <a:lnTo>
                  <a:pt x="1393" y="895"/>
                </a:lnTo>
                <a:lnTo>
                  <a:pt x="1393" y="895"/>
                </a:lnTo>
                <a:lnTo>
                  <a:pt x="1393" y="895"/>
                </a:lnTo>
                <a:lnTo>
                  <a:pt x="1393" y="897"/>
                </a:lnTo>
                <a:lnTo>
                  <a:pt x="1393" y="900"/>
                </a:lnTo>
                <a:lnTo>
                  <a:pt x="1391" y="900"/>
                </a:lnTo>
                <a:lnTo>
                  <a:pt x="1393" y="900"/>
                </a:lnTo>
                <a:lnTo>
                  <a:pt x="1391" y="902"/>
                </a:lnTo>
                <a:lnTo>
                  <a:pt x="1391" y="902"/>
                </a:lnTo>
                <a:lnTo>
                  <a:pt x="1391" y="902"/>
                </a:lnTo>
                <a:lnTo>
                  <a:pt x="1393" y="904"/>
                </a:lnTo>
                <a:lnTo>
                  <a:pt x="1393" y="904"/>
                </a:lnTo>
                <a:lnTo>
                  <a:pt x="1393" y="904"/>
                </a:lnTo>
                <a:lnTo>
                  <a:pt x="1393" y="904"/>
                </a:lnTo>
                <a:lnTo>
                  <a:pt x="1395" y="904"/>
                </a:lnTo>
                <a:lnTo>
                  <a:pt x="1395" y="904"/>
                </a:lnTo>
                <a:lnTo>
                  <a:pt x="1395" y="904"/>
                </a:lnTo>
                <a:lnTo>
                  <a:pt x="1398" y="904"/>
                </a:lnTo>
                <a:lnTo>
                  <a:pt x="1398" y="904"/>
                </a:lnTo>
                <a:lnTo>
                  <a:pt x="1398" y="904"/>
                </a:lnTo>
                <a:lnTo>
                  <a:pt x="1398" y="906"/>
                </a:lnTo>
                <a:lnTo>
                  <a:pt x="1395" y="906"/>
                </a:lnTo>
                <a:lnTo>
                  <a:pt x="1395" y="906"/>
                </a:lnTo>
                <a:lnTo>
                  <a:pt x="1395" y="906"/>
                </a:lnTo>
                <a:lnTo>
                  <a:pt x="1395" y="908"/>
                </a:lnTo>
                <a:lnTo>
                  <a:pt x="1395" y="908"/>
                </a:lnTo>
                <a:lnTo>
                  <a:pt x="1395" y="908"/>
                </a:lnTo>
                <a:lnTo>
                  <a:pt x="1395" y="908"/>
                </a:lnTo>
                <a:lnTo>
                  <a:pt x="1395" y="906"/>
                </a:lnTo>
                <a:lnTo>
                  <a:pt x="1395" y="906"/>
                </a:lnTo>
                <a:lnTo>
                  <a:pt x="1395" y="908"/>
                </a:lnTo>
                <a:lnTo>
                  <a:pt x="1395" y="908"/>
                </a:lnTo>
                <a:lnTo>
                  <a:pt x="1395" y="910"/>
                </a:lnTo>
                <a:lnTo>
                  <a:pt x="1395" y="910"/>
                </a:lnTo>
                <a:lnTo>
                  <a:pt x="1395" y="910"/>
                </a:lnTo>
                <a:lnTo>
                  <a:pt x="1395" y="912"/>
                </a:lnTo>
                <a:lnTo>
                  <a:pt x="1395" y="912"/>
                </a:lnTo>
                <a:lnTo>
                  <a:pt x="1395" y="910"/>
                </a:lnTo>
                <a:lnTo>
                  <a:pt x="1395" y="910"/>
                </a:lnTo>
                <a:lnTo>
                  <a:pt x="1398" y="910"/>
                </a:lnTo>
                <a:lnTo>
                  <a:pt x="1400" y="910"/>
                </a:lnTo>
                <a:lnTo>
                  <a:pt x="1400" y="910"/>
                </a:lnTo>
                <a:lnTo>
                  <a:pt x="1402" y="910"/>
                </a:lnTo>
                <a:lnTo>
                  <a:pt x="1402" y="910"/>
                </a:lnTo>
                <a:lnTo>
                  <a:pt x="1402" y="912"/>
                </a:lnTo>
                <a:lnTo>
                  <a:pt x="1402" y="912"/>
                </a:lnTo>
                <a:lnTo>
                  <a:pt x="1402" y="912"/>
                </a:lnTo>
                <a:lnTo>
                  <a:pt x="1402" y="914"/>
                </a:lnTo>
                <a:lnTo>
                  <a:pt x="1402" y="914"/>
                </a:lnTo>
                <a:lnTo>
                  <a:pt x="1404" y="914"/>
                </a:lnTo>
                <a:lnTo>
                  <a:pt x="1404" y="914"/>
                </a:lnTo>
                <a:lnTo>
                  <a:pt x="1404" y="914"/>
                </a:lnTo>
                <a:lnTo>
                  <a:pt x="1404" y="914"/>
                </a:lnTo>
                <a:lnTo>
                  <a:pt x="1408" y="914"/>
                </a:lnTo>
                <a:lnTo>
                  <a:pt x="1408" y="914"/>
                </a:lnTo>
                <a:lnTo>
                  <a:pt x="1408" y="916"/>
                </a:lnTo>
                <a:lnTo>
                  <a:pt x="1410" y="916"/>
                </a:lnTo>
                <a:lnTo>
                  <a:pt x="1416" y="916"/>
                </a:lnTo>
                <a:lnTo>
                  <a:pt x="1419" y="916"/>
                </a:lnTo>
                <a:lnTo>
                  <a:pt x="1421" y="916"/>
                </a:lnTo>
                <a:lnTo>
                  <a:pt x="1423" y="916"/>
                </a:lnTo>
                <a:lnTo>
                  <a:pt x="1423" y="916"/>
                </a:lnTo>
                <a:lnTo>
                  <a:pt x="1423" y="916"/>
                </a:lnTo>
                <a:lnTo>
                  <a:pt x="1427" y="916"/>
                </a:lnTo>
                <a:lnTo>
                  <a:pt x="1427" y="916"/>
                </a:lnTo>
                <a:lnTo>
                  <a:pt x="1429" y="918"/>
                </a:lnTo>
                <a:lnTo>
                  <a:pt x="1429" y="918"/>
                </a:lnTo>
                <a:lnTo>
                  <a:pt x="1431" y="918"/>
                </a:lnTo>
                <a:lnTo>
                  <a:pt x="1433" y="918"/>
                </a:lnTo>
                <a:lnTo>
                  <a:pt x="1435" y="918"/>
                </a:lnTo>
                <a:lnTo>
                  <a:pt x="1435" y="918"/>
                </a:lnTo>
                <a:lnTo>
                  <a:pt x="1435" y="918"/>
                </a:lnTo>
                <a:lnTo>
                  <a:pt x="1435" y="918"/>
                </a:lnTo>
                <a:lnTo>
                  <a:pt x="1435" y="918"/>
                </a:lnTo>
                <a:lnTo>
                  <a:pt x="1435" y="918"/>
                </a:lnTo>
                <a:lnTo>
                  <a:pt x="1435" y="918"/>
                </a:lnTo>
                <a:lnTo>
                  <a:pt x="1437" y="918"/>
                </a:lnTo>
                <a:lnTo>
                  <a:pt x="1437" y="918"/>
                </a:lnTo>
                <a:lnTo>
                  <a:pt x="1437" y="918"/>
                </a:lnTo>
                <a:lnTo>
                  <a:pt x="1437" y="918"/>
                </a:lnTo>
                <a:lnTo>
                  <a:pt x="1437" y="918"/>
                </a:lnTo>
                <a:lnTo>
                  <a:pt x="1437" y="921"/>
                </a:lnTo>
                <a:lnTo>
                  <a:pt x="1437" y="921"/>
                </a:lnTo>
                <a:lnTo>
                  <a:pt x="1437" y="921"/>
                </a:lnTo>
                <a:lnTo>
                  <a:pt x="1437" y="921"/>
                </a:lnTo>
                <a:lnTo>
                  <a:pt x="1437" y="921"/>
                </a:lnTo>
                <a:lnTo>
                  <a:pt x="1437" y="921"/>
                </a:lnTo>
                <a:lnTo>
                  <a:pt x="1439" y="921"/>
                </a:lnTo>
                <a:lnTo>
                  <a:pt x="1439" y="921"/>
                </a:lnTo>
                <a:lnTo>
                  <a:pt x="1442" y="921"/>
                </a:lnTo>
                <a:lnTo>
                  <a:pt x="1442" y="921"/>
                </a:lnTo>
                <a:lnTo>
                  <a:pt x="1444" y="921"/>
                </a:lnTo>
                <a:lnTo>
                  <a:pt x="1444" y="921"/>
                </a:lnTo>
                <a:lnTo>
                  <a:pt x="1444" y="921"/>
                </a:lnTo>
                <a:lnTo>
                  <a:pt x="1444" y="921"/>
                </a:lnTo>
                <a:lnTo>
                  <a:pt x="1444" y="921"/>
                </a:lnTo>
                <a:lnTo>
                  <a:pt x="1444" y="921"/>
                </a:lnTo>
                <a:lnTo>
                  <a:pt x="1444" y="921"/>
                </a:lnTo>
                <a:lnTo>
                  <a:pt x="1446" y="921"/>
                </a:lnTo>
                <a:lnTo>
                  <a:pt x="1448" y="921"/>
                </a:lnTo>
                <a:lnTo>
                  <a:pt x="1448" y="921"/>
                </a:lnTo>
                <a:lnTo>
                  <a:pt x="1448" y="921"/>
                </a:lnTo>
                <a:lnTo>
                  <a:pt x="1448" y="923"/>
                </a:lnTo>
                <a:lnTo>
                  <a:pt x="1450" y="923"/>
                </a:lnTo>
                <a:lnTo>
                  <a:pt x="1450" y="923"/>
                </a:lnTo>
                <a:lnTo>
                  <a:pt x="1450" y="923"/>
                </a:lnTo>
                <a:lnTo>
                  <a:pt x="1450" y="925"/>
                </a:lnTo>
                <a:lnTo>
                  <a:pt x="1450" y="925"/>
                </a:lnTo>
                <a:lnTo>
                  <a:pt x="1450" y="925"/>
                </a:lnTo>
                <a:lnTo>
                  <a:pt x="1450" y="925"/>
                </a:lnTo>
                <a:lnTo>
                  <a:pt x="1452" y="927"/>
                </a:lnTo>
                <a:lnTo>
                  <a:pt x="1452" y="927"/>
                </a:lnTo>
                <a:lnTo>
                  <a:pt x="1452" y="927"/>
                </a:lnTo>
                <a:lnTo>
                  <a:pt x="1452" y="927"/>
                </a:lnTo>
                <a:lnTo>
                  <a:pt x="1452" y="927"/>
                </a:lnTo>
                <a:lnTo>
                  <a:pt x="1454" y="927"/>
                </a:lnTo>
                <a:lnTo>
                  <a:pt x="1454" y="927"/>
                </a:lnTo>
                <a:lnTo>
                  <a:pt x="1454" y="927"/>
                </a:lnTo>
                <a:lnTo>
                  <a:pt x="1454" y="927"/>
                </a:lnTo>
                <a:lnTo>
                  <a:pt x="1454" y="927"/>
                </a:lnTo>
                <a:lnTo>
                  <a:pt x="1454" y="929"/>
                </a:lnTo>
                <a:lnTo>
                  <a:pt x="1454" y="929"/>
                </a:lnTo>
                <a:lnTo>
                  <a:pt x="1454" y="931"/>
                </a:lnTo>
                <a:lnTo>
                  <a:pt x="1456" y="931"/>
                </a:lnTo>
                <a:lnTo>
                  <a:pt x="1456" y="931"/>
                </a:lnTo>
                <a:lnTo>
                  <a:pt x="1458" y="931"/>
                </a:lnTo>
                <a:lnTo>
                  <a:pt x="1458" y="931"/>
                </a:lnTo>
                <a:lnTo>
                  <a:pt x="1458" y="931"/>
                </a:lnTo>
                <a:lnTo>
                  <a:pt x="1458" y="931"/>
                </a:lnTo>
                <a:lnTo>
                  <a:pt x="1458" y="931"/>
                </a:lnTo>
                <a:lnTo>
                  <a:pt x="1458" y="931"/>
                </a:lnTo>
                <a:lnTo>
                  <a:pt x="1458" y="931"/>
                </a:lnTo>
                <a:lnTo>
                  <a:pt x="1460" y="931"/>
                </a:lnTo>
                <a:lnTo>
                  <a:pt x="1458" y="933"/>
                </a:lnTo>
                <a:lnTo>
                  <a:pt x="1458" y="933"/>
                </a:lnTo>
                <a:lnTo>
                  <a:pt x="1458" y="933"/>
                </a:lnTo>
                <a:lnTo>
                  <a:pt x="1458" y="935"/>
                </a:lnTo>
                <a:lnTo>
                  <a:pt x="1458" y="935"/>
                </a:lnTo>
                <a:lnTo>
                  <a:pt x="1458" y="935"/>
                </a:lnTo>
                <a:lnTo>
                  <a:pt x="1458" y="935"/>
                </a:lnTo>
                <a:lnTo>
                  <a:pt x="1460" y="935"/>
                </a:lnTo>
                <a:lnTo>
                  <a:pt x="1460" y="935"/>
                </a:lnTo>
                <a:lnTo>
                  <a:pt x="1460" y="935"/>
                </a:lnTo>
                <a:lnTo>
                  <a:pt x="1458" y="935"/>
                </a:lnTo>
                <a:lnTo>
                  <a:pt x="1458" y="935"/>
                </a:lnTo>
                <a:lnTo>
                  <a:pt x="1460" y="937"/>
                </a:lnTo>
                <a:lnTo>
                  <a:pt x="1460" y="937"/>
                </a:lnTo>
                <a:lnTo>
                  <a:pt x="1460" y="937"/>
                </a:lnTo>
                <a:lnTo>
                  <a:pt x="1460" y="937"/>
                </a:lnTo>
                <a:lnTo>
                  <a:pt x="1460" y="939"/>
                </a:lnTo>
                <a:lnTo>
                  <a:pt x="1460" y="939"/>
                </a:lnTo>
                <a:lnTo>
                  <a:pt x="1463" y="939"/>
                </a:lnTo>
                <a:lnTo>
                  <a:pt x="1463" y="939"/>
                </a:lnTo>
                <a:lnTo>
                  <a:pt x="1463" y="941"/>
                </a:lnTo>
                <a:lnTo>
                  <a:pt x="1463" y="941"/>
                </a:lnTo>
                <a:lnTo>
                  <a:pt x="1465" y="941"/>
                </a:lnTo>
                <a:lnTo>
                  <a:pt x="1465" y="941"/>
                </a:lnTo>
                <a:lnTo>
                  <a:pt x="1465" y="939"/>
                </a:lnTo>
                <a:lnTo>
                  <a:pt x="1465" y="939"/>
                </a:lnTo>
                <a:lnTo>
                  <a:pt x="1465" y="941"/>
                </a:lnTo>
                <a:lnTo>
                  <a:pt x="1465" y="941"/>
                </a:lnTo>
                <a:lnTo>
                  <a:pt x="1465" y="941"/>
                </a:lnTo>
                <a:lnTo>
                  <a:pt x="1465" y="941"/>
                </a:lnTo>
                <a:lnTo>
                  <a:pt x="1465" y="941"/>
                </a:lnTo>
                <a:lnTo>
                  <a:pt x="1463" y="941"/>
                </a:lnTo>
                <a:lnTo>
                  <a:pt x="1463" y="941"/>
                </a:lnTo>
                <a:lnTo>
                  <a:pt x="1463" y="941"/>
                </a:lnTo>
                <a:lnTo>
                  <a:pt x="1460" y="941"/>
                </a:lnTo>
                <a:lnTo>
                  <a:pt x="1460" y="941"/>
                </a:lnTo>
                <a:lnTo>
                  <a:pt x="1460" y="941"/>
                </a:lnTo>
                <a:lnTo>
                  <a:pt x="1460" y="939"/>
                </a:lnTo>
                <a:lnTo>
                  <a:pt x="1460" y="941"/>
                </a:lnTo>
                <a:lnTo>
                  <a:pt x="1458" y="941"/>
                </a:lnTo>
                <a:lnTo>
                  <a:pt x="1458" y="941"/>
                </a:lnTo>
                <a:lnTo>
                  <a:pt x="1458" y="941"/>
                </a:lnTo>
                <a:lnTo>
                  <a:pt x="1458" y="941"/>
                </a:lnTo>
                <a:lnTo>
                  <a:pt x="1460" y="944"/>
                </a:lnTo>
                <a:lnTo>
                  <a:pt x="1460" y="944"/>
                </a:lnTo>
                <a:lnTo>
                  <a:pt x="1460" y="946"/>
                </a:lnTo>
                <a:lnTo>
                  <a:pt x="1460" y="946"/>
                </a:lnTo>
                <a:lnTo>
                  <a:pt x="1458" y="948"/>
                </a:lnTo>
                <a:lnTo>
                  <a:pt x="1456" y="946"/>
                </a:lnTo>
                <a:lnTo>
                  <a:pt x="1454" y="946"/>
                </a:lnTo>
                <a:lnTo>
                  <a:pt x="1452" y="944"/>
                </a:lnTo>
                <a:lnTo>
                  <a:pt x="1450" y="944"/>
                </a:lnTo>
                <a:lnTo>
                  <a:pt x="1450" y="944"/>
                </a:lnTo>
                <a:lnTo>
                  <a:pt x="1448" y="944"/>
                </a:lnTo>
                <a:lnTo>
                  <a:pt x="1448" y="944"/>
                </a:lnTo>
                <a:lnTo>
                  <a:pt x="1448" y="946"/>
                </a:lnTo>
                <a:lnTo>
                  <a:pt x="1446" y="944"/>
                </a:lnTo>
                <a:lnTo>
                  <a:pt x="1448" y="944"/>
                </a:lnTo>
                <a:lnTo>
                  <a:pt x="1448" y="941"/>
                </a:lnTo>
                <a:lnTo>
                  <a:pt x="1448" y="941"/>
                </a:lnTo>
                <a:lnTo>
                  <a:pt x="1448" y="941"/>
                </a:lnTo>
                <a:lnTo>
                  <a:pt x="1446" y="941"/>
                </a:lnTo>
                <a:lnTo>
                  <a:pt x="1446" y="941"/>
                </a:lnTo>
                <a:lnTo>
                  <a:pt x="1444" y="941"/>
                </a:lnTo>
                <a:lnTo>
                  <a:pt x="1444" y="941"/>
                </a:lnTo>
                <a:lnTo>
                  <a:pt x="1444" y="941"/>
                </a:lnTo>
                <a:lnTo>
                  <a:pt x="1446" y="941"/>
                </a:lnTo>
                <a:lnTo>
                  <a:pt x="1446" y="939"/>
                </a:lnTo>
                <a:lnTo>
                  <a:pt x="1446" y="939"/>
                </a:lnTo>
                <a:lnTo>
                  <a:pt x="1446" y="939"/>
                </a:lnTo>
                <a:lnTo>
                  <a:pt x="1446" y="939"/>
                </a:lnTo>
                <a:lnTo>
                  <a:pt x="1446" y="939"/>
                </a:lnTo>
                <a:lnTo>
                  <a:pt x="1446" y="939"/>
                </a:lnTo>
                <a:lnTo>
                  <a:pt x="1446" y="939"/>
                </a:lnTo>
                <a:lnTo>
                  <a:pt x="1444" y="939"/>
                </a:lnTo>
                <a:lnTo>
                  <a:pt x="1444" y="939"/>
                </a:lnTo>
                <a:lnTo>
                  <a:pt x="1444" y="939"/>
                </a:lnTo>
                <a:lnTo>
                  <a:pt x="1444" y="939"/>
                </a:lnTo>
                <a:lnTo>
                  <a:pt x="1444" y="939"/>
                </a:lnTo>
                <a:lnTo>
                  <a:pt x="1444" y="939"/>
                </a:lnTo>
                <a:lnTo>
                  <a:pt x="1444" y="937"/>
                </a:lnTo>
                <a:lnTo>
                  <a:pt x="1444" y="937"/>
                </a:lnTo>
                <a:lnTo>
                  <a:pt x="1442" y="937"/>
                </a:lnTo>
                <a:lnTo>
                  <a:pt x="1442" y="937"/>
                </a:lnTo>
                <a:lnTo>
                  <a:pt x="1442" y="935"/>
                </a:lnTo>
                <a:lnTo>
                  <a:pt x="1442" y="935"/>
                </a:lnTo>
                <a:lnTo>
                  <a:pt x="1442" y="935"/>
                </a:lnTo>
                <a:lnTo>
                  <a:pt x="1442" y="933"/>
                </a:lnTo>
                <a:lnTo>
                  <a:pt x="1442" y="933"/>
                </a:lnTo>
                <a:lnTo>
                  <a:pt x="1439" y="933"/>
                </a:lnTo>
                <a:lnTo>
                  <a:pt x="1437" y="933"/>
                </a:lnTo>
                <a:lnTo>
                  <a:pt x="1435" y="933"/>
                </a:lnTo>
                <a:lnTo>
                  <a:pt x="1435" y="933"/>
                </a:lnTo>
                <a:lnTo>
                  <a:pt x="1435" y="935"/>
                </a:lnTo>
                <a:lnTo>
                  <a:pt x="1437" y="935"/>
                </a:lnTo>
                <a:lnTo>
                  <a:pt x="1437" y="935"/>
                </a:lnTo>
                <a:lnTo>
                  <a:pt x="1437" y="935"/>
                </a:lnTo>
                <a:lnTo>
                  <a:pt x="1437" y="935"/>
                </a:lnTo>
                <a:lnTo>
                  <a:pt x="1439" y="937"/>
                </a:lnTo>
                <a:lnTo>
                  <a:pt x="1439" y="937"/>
                </a:lnTo>
                <a:lnTo>
                  <a:pt x="1439" y="937"/>
                </a:lnTo>
                <a:lnTo>
                  <a:pt x="1439" y="937"/>
                </a:lnTo>
                <a:lnTo>
                  <a:pt x="1442" y="939"/>
                </a:lnTo>
                <a:lnTo>
                  <a:pt x="1442" y="939"/>
                </a:lnTo>
                <a:lnTo>
                  <a:pt x="1442" y="939"/>
                </a:lnTo>
                <a:lnTo>
                  <a:pt x="1442" y="941"/>
                </a:lnTo>
                <a:lnTo>
                  <a:pt x="1442" y="941"/>
                </a:lnTo>
                <a:lnTo>
                  <a:pt x="1442" y="944"/>
                </a:lnTo>
                <a:lnTo>
                  <a:pt x="1442" y="944"/>
                </a:lnTo>
                <a:lnTo>
                  <a:pt x="1442" y="946"/>
                </a:lnTo>
                <a:lnTo>
                  <a:pt x="1442" y="946"/>
                </a:lnTo>
                <a:lnTo>
                  <a:pt x="1439" y="948"/>
                </a:lnTo>
                <a:lnTo>
                  <a:pt x="1439" y="948"/>
                </a:lnTo>
                <a:lnTo>
                  <a:pt x="1439" y="948"/>
                </a:lnTo>
                <a:lnTo>
                  <a:pt x="1439" y="948"/>
                </a:lnTo>
                <a:lnTo>
                  <a:pt x="1437" y="948"/>
                </a:lnTo>
                <a:lnTo>
                  <a:pt x="1437" y="950"/>
                </a:lnTo>
                <a:lnTo>
                  <a:pt x="1437" y="950"/>
                </a:lnTo>
                <a:lnTo>
                  <a:pt x="1437" y="952"/>
                </a:lnTo>
                <a:lnTo>
                  <a:pt x="1437" y="952"/>
                </a:lnTo>
                <a:lnTo>
                  <a:pt x="1435" y="954"/>
                </a:lnTo>
                <a:lnTo>
                  <a:pt x="1435" y="954"/>
                </a:lnTo>
                <a:lnTo>
                  <a:pt x="1435" y="956"/>
                </a:lnTo>
                <a:lnTo>
                  <a:pt x="1435" y="962"/>
                </a:lnTo>
                <a:lnTo>
                  <a:pt x="1435" y="962"/>
                </a:lnTo>
                <a:lnTo>
                  <a:pt x="1435" y="965"/>
                </a:lnTo>
                <a:lnTo>
                  <a:pt x="1435" y="967"/>
                </a:lnTo>
                <a:lnTo>
                  <a:pt x="1435" y="967"/>
                </a:lnTo>
                <a:lnTo>
                  <a:pt x="1433" y="969"/>
                </a:lnTo>
                <a:lnTo>
                  <a:pt x="1433" y="969"/>
                </a:lnTo>
                <a:lnTo>
                  <a:pt x="1431" y="969"/>
                </a:lnTo>
                <a:lnTo>
                  <a:pt x="1431" y="971"/>
                </a:lnTo>
                <a:lnTo>
                  <a:pt x="1431" y="971"/>
                </a:lnTo>
                <a:lnTo>
                  <a:pt x="1429" y="971"/>
                </a:lnTo>
                <a:lnTo>
                  <a:pt x="1427" y="973"/>
                </a:lnTo>
                <a:lnTo>
                  <a:pt x="1425" y="973"/>
                </a:lnTo>
                <a:lnTo>
                  <a:pt x="1425" y="973"/>
                </a:lnTo>
                <a:lnTo>
                  <a:pt x="1425" y="971"/>
                </a:lnTo>
                <a:lnTo>
                  <a:pt x="1425" y="969"/>
                </a:lnTo>
                <a:lnTo>
                  <a:pt x="1423" y="962"/>
                </a:lnTo>
                <a:lnTo>
                  <a:pt x="1423" y="958"/>
                </a:lnTo>
                <a:lnTo>
                  <a:pt x="1421" y="956"/>
                </a:lnTo>
                <a:lnTo>
                  <a:pt x="1421" y="956"/>
                </a:lnTo>
                <a:lnTo>
                  <a:pt x="1419" y="954"/>
                </a:lnTo>
                <a:lnTo>
                  <a:pt x="1419" y="954"/>
                </a:lnTo>
                <a:lnTo>
                  <a:pt x="1416" y="954"/>
                </a:lnTo>
                <a:lnTo>
                  <a:pt x="1416" y="956"/>
                </a:lnTo>
                <a:lnTo>
                  <a:pt x="1414" y="956"/>
                </a:lnTo>
                <a:lnTo>
                  <a:pt x="1412" y="956"/>
                </a:lnTo>
                <a:lnTo>
                  <a:pt x="1412" y="956"/>
                </a:lnTo>
                <a:lnTo>
                  <a:pt x="1412" y="956"/>
                </a:lnTo>
                <a:lnTo>
                  <a:pt x="1412" y="956"/>
                </a:lnTo>
                <a:lnTo>
                  <a:pt x="1412" y="956"/>
                </a:lnTo>
                <a:lnTo>
                  <a:pt x="1412" y="958"/>
                </a:lnTo>
                <a:lnTo>
                  <a:pt x="1412" y="958"/>
                </a:lnTo>
                <a:lnTo>
                  <a:pt x="1410" y="960"/>
                </a:lnTo>
                <a:lnTo>
                  <a:pt x="1410" y="960"/>
                </a:lnTo>
                <a:lnTo>
                  <a:pt x="1410" y="960"/>
                </a:lnTo>
                <a:lnTo>
                  <a:pt x="1408" y="960"/>
                </a:lnTo>
                <a:lnTo>
                  <a:pt x="1408" y="962"/>
                </a:lnTo>
                <a:lnTo>
                  <a:pt x="1408" y="962"/>
                </a:lnTo>
                <a:lnTo>
                  <a:pt x="1406" y="962"/>
                </a:lnTo>
                <a:lnTo>
                  <a:pt x="1404" y="962"/>
                </a:lnTo>
                <a:lnTo>
                  <a:pt x="1404" y="960"/>
                </a:lnTo>
                <a:lnTo>
                  <a:pt x="1404" y="960"/>
                </a:lnTo>
                <a:lnTo>
                  <a:pt x="1404" y="960"/>
                </a:lnTo>
                <a:lnTo>
                  <a:pt x="1404" y="958"/>
                </a:lnTo>
                <a:lnTo>
                  <a:pt x="1404" y="958"/>
                </a:lnTo>
                <a:lnTo>
                  <a:pt x="1404" y="956"/>
                </a:lnTo>
                <a:lnTo>
                  <a:pt x="1406" y="956"/>
                </a:lnTo>
                <a:lnTo>
                  <a:pt x="1406" y="956"/>
                </a:lnTo>
                <a:lnTo>
                  <a:pt x="1408" y="956"/>
                </a:lnTo>
                <a:lnTo>
                  <a:pt x="1408" y="954"/>
                </a:lnTo>
                <a:lnTo>
                  <a:pt x="1408" y="954"/>
                </a:lnTo>
                <a:lnTo>
                  <a:pt x="1408" y="954"/>
                </a:lnTo>
                <a:lnTo>
                  <a:pt x="1408" y="954"/>
                </a:lnTo>
                <a:lnTo>
                  <a:pt x="1410" y="952"/>
                </a:lnTo>
                <a:lnTo>
                  <a:pt x="1410" y="950"/>
                </a:lnTo>
                <a:lnTo>
                  <a:pt x="1410" y="950"/>
                </a:lnTo>
                <a:lnTo>
                  <a:pt x="1410" y="950"/>
                </a:lnTo>
                <a:lnTo>
                  <a:pt x="1410" y="952"/>
                </a:lnTo>
                <a:lnTo>
                  <a:pt x="1412" y="950"/>
                </a:lnTo>
                <a:lnTo>
                  <a:pt x="1412" y="950"/>
                </a:lnTo>
                <a:lnTo>
                  <a:pt x="1412" y="948"/>
                </a:lnTo>
                <a:lnTo>
                  <a:pt x="1412" y="946"/>
                </a:lnTo>
                <a:lnTo>
                  <a:pt x="1412" y="944"/>
                </a:lnTo>
                <a:lnTo>
                  <a:pt x="1412" y="944"/>
                </a:lnTo>
                <a:lnTo>
                  <a:pt x="1412" y="941"/>
                </a:lnTo>
                <a:lnTo>
                  <a:pt x="1412" y="939"/>
                </a:lnTo>
                <a:lnTo>
                  <a:pt x="1410" y="939"/>
                </a:lnTo>
                <a:lnTo>
                  <a:pt x="1410" y="937"/>
                </a:lnTo>
                <a:lnTo>
                  <a:pt x="1410" y="937"/>
                </a:lnTo>
                <a:lnTo>
                  <a:pt x="1410" y="937"/>
                </a:lnTo>
                <a:lnTo>
                  <a:pt x="1412" y="937"/>
                </a:lnTo>
                <a:lnTo>
                  <a:pt x="1412" y="937"/>
                </a:lnTo>
                <a:lnTo>
                  <a:pt x="1412" y="937"/>
                </a:lnTo>
                <a:lnTo>
                  <a:pt x="1412" y="937"/>
                </a:lnTo>
                <a:lnTo>
                  <a:pt x="1412" y="937"/>
                </a:lnTo>
                <a:lnTo>
                  <a:pt x="1412" y="935"/>
                </a:lnTo>
                <a:lnTo>
                  <a:pt x="1412" y="935"/>
                </a:lnTo>
                <a:lnTo>
                  <a:pt x="1412" y="935"/>
                </a:lnTo>
                <a:lnTo>
                  <a:pt x="1412" y="933"/>
                </a:lnTo>
                <a:lnTo>
                  <a:pt x="1412" y="933"/>
                </a:lnTo>
                <a:lnTo>
                  <a:pt x="1412" y="933"/>
                </a:lnTo>
                <a:lnTo>
                  <a:pt x="1410" y="933"/>
                </a:lnTo>
                <a:lnTo>
                  <a:pt x="1410" y="931"/>
                </a:lnTo>
                <a:lnTo>
                  <a:pt x="1408" y="931"/>
                </a:lnTo>
                <a:lnTo>
                  <a:pt x="1404" y="929"/>
                </a:lnTo>
                <a:lnTo>
                  <a:pt x="1404" y="929"/>
                </a:lnTo>
                <a:lnTo>
                  <a:pt x="1404" y="929"/>
                </a:lnTo>
                <a:lnTo>
                  <a:pt x="1402" y="929"/>
                </a:lnTo>
                <a:lnTo>
                  <a:pt x="1402" y="929"/>
                </a:lnTo>
                <a:lnTo>
                  <a:pt x="1400" y="927"/>
                </a:lnTo>
                <a:lnTo>
                  <a:pt x="1400" y="927"/>
                </a:lnTo>
                <a:lnTo>
                  <a:pt x="1400" y="927"/>
                </a:lnTo>
                <a:lnTo>
                  <a:pt x="1398" y="927"/>
                </a:lnTo>
                <a:lnTo>
                  <a:pt x="1395" y="927"/>
                </a:lnTo>
                <a:lnTo>
                  <a:pt x="1395" y="925"/>
                </a:lnTo>
                <a:lnTo>
                  <a:pt x="1393" y="925"/>
                </a:lnTo>
                <a:lnTo>
                  <a:pt x="1391" y="925"/>
                </a:lnTo>
                <a:lnTo>
                  <a:pt x="1391" y="925"/>
                </a:lnTo>
                <a:lnTo>
                  <a:pt x="1389" y="925"/>
                </a:lnTo>
                <a:lnTo>
                  <a:pt x="1389" y="925"/>
                </a:lnTo>
                <a:lnTo>
                  <a:pt x="1389" y="925"/>
                </a:lnTo>
                <a:lnTo>
                  <a:pt x="1389" y="925"/>
                </a:lnTo>
                <a:lnTo>
                  <a:pt x="1389" y="925"/>
                </a:lnTo>
                <a:lnTo>
                  <a:pt x="1387" y="927"/>
                </a:lnTo>
                <a:lnTo>
                  <a:pt x="1387" y="927"/>
                </a:lnTo>
                <a:lnTo>
                  <a:pt x="1387" y="929"/>
                </a:lnTo>
                <a:lnTo>
                  <a:pt x="1387" y="929"/>
                </a:lnTo>
                <a:lnTo>
                  <a:pt x="1387" y="929"/>
                </a:lnTo>
                <a:lnTo>
                  <a:pt x="1389" y="931"/>
                </a:lnTo>
                <a:lnTo>
                  <a:pt x="1389" y="931"/>
                </a:lnTo>
                <a:lnTo>
                  <a:pt x="1389" y="931"/>
                </a:lnTo>
                <a:lnTo>
                  <a:pt x="1389" y="931"/>
                </a:lnTo>
                <a:lnTo>
                  <a:pt x="1387" y="931"/>
                </a:lnTo>
                <a:lnTo>
                  <a:pt x="1387" y="931"/>
                </a:lnTo>
                <a:lnTo>
                  <a:pt x="1385" y="931"/>
                </a:lnTo>
                <a:lnTo>
                  <a:pt x="1383" y="933"/>
                </a:lnTo>
                <a:lnTo>
                  <a:pt x="1383" y="933"/>
                </a:lnTo>
                <a:lnTo>
                  <a:pt x="1383" y="933"/>
                </a:lnTo>
                <a:lnTo>
                  <a:pt x="1383" y="935"/>
                </a:lnTo>
                <a:lnTo>
                  <a:pt x="1383" y="937"/>
                </a:lnTo>
                <a:lnTo>
                  <a:pt x="1383" y="937"/>
                </a:lnTo>
                <a:lnTo>
                  <a:pt x="1383" y="939"/>
                </a:lnTo>
                <a:lnTo>
                  <a:pt x="1381" y="941"/>
                </a:lnTo>
                <a:lnTo>
                  <a:pt x="1381" y="941"/>
                </a:lnTo>
                <a:lnTo>
                  <a:pt x="1381" y="941"/>
                </a:lnTo>
                <a:lnTo>
                  <a:pt x="1381" y="941"/>
                </a:lnTo>
                <a:lnTo>
                  <a:pt x="1381" y="939"/>
                </a:lnTo>
                <a:lnTo>
                  <a:pt x="1381" y="939"/>
                </a:lnTo>
                <a:lnTo>
                  <a:pt x="1381" y="937"/>
                </a:lnTo>
                <a:lnTo>
                  <a:pt x="1381" y="937"/>
                </a:lnTo>
                <a:lnTo>
                  <a:pt x="1381" y="939"/>
                </a:lnTo>
                <a:lnTo>
                  <a:pt x="1381" y="939"/>
                </a:lnTo>
                <a:lnTo>
                  <a:pt x="1381" y="939"/>
                </a:lnTo>
                <a:lnTo>
                  <a:pt x="1381" y="939"/>
                </a:lnTo>
                <a:lnTo>
                  <a:pt x="1381" y="939"/>
                </a:lnTo>
                <a:lnTo>
                  <a:pt x="1381" y="941"/>
                </a:lnTo>
                <a:lnTo>
                  <a:pt x="1379" y="941"/>
                </a:lnTo>
                <a:lnTo>
                  <a:pt x="1379" y="941"/>
                </a:lnTo>
                <a:lnTo>
                  <a:pt x="1379" y="939"/>
                </a:lnTo>
                <a:lnTo>
                  <a:pt x="1379" y="939"/>
                </a:lnTo>
                <a:lnTo>
                  <a:pt x="1379" y="937"/>
                </a:lnTo>
                <a:lnTo>
                  <a:pt x="1379" y="937"/>
                </a:lnTo>
                <a:lnTo>
                  <a:pt x="1381" y="937"/>
                </a:lnTo>
                <a:lnTo>
                  <a:pt x="1379" y="935"/>
                </a:lnTo>
                <a:lnTo>
                  <a:pt x="1381" y="935"/>
                </a:lnTo>
                <a:lnTo>
                  <a:pt x="1381" y="935"/>
                </a:lnTo>
                <a:lnTo>
                  <a:pt x="1381" y="935"/>
                </a:lnTo>
                <a:lnTo>
                  <a:pt x="1379" y="935"/>
                </a:lnTo>
                <a:lnTo>
                  <a:pt x="1379" y="935"/>
                </a:lnTo>
                <a:lnTo>
                  <a:pt x="1377" y="937"/>
                </a:lnTo>
                <a:lnTo>
                  <a:pt x="1377" y="939"/>
                </a:lnTo>
                <a:lnTo>
                  <a:pt x="1375" y="939"/>
                </a:lnTo>
                <a:lnTo>
                  <a:pt x="1375" y="939"/>
                </a:lnTo>
                <a:lnTo>
                  <a:pt x="1375" y="939"/>
                </a:lnTo>
                <a:lnTo>
                  <a:pt x="1375" y="939"/>
                </a:lnTo>
                <a:lnTo>
                  <a:pt x="1372" y="939"/>
                </a:lnTo>
                <a:lnTo>
                  <a:pt x="1372" y="939"/>
                </a:lnTo>
                <a:lnTo>
                  <a:pt x="1372" y="941"/>
                </a:lnTo>
                <a:lnTo>
                  <a:pt x="1372" y="941"/>
                </a:lnTo>
                <a:lnTo>
                  <a:pt x="1370" y="944"/>
                </a:lnTo>
                <a:lnTo>
                  <a:pt x="1370" y="944"/>
                </a:lnTo>
                <a:lnTo>
                  <a:pt x="1370" y="944"/>
                </a:lnTo>
                <a:lnTo>
                  <a:pt x="1370" y="944"/>
                </a:lnTo>
                <a:lnTo>
                  <a:pt x="1370" y="946"/>
                </a:lnTo>
                <a:lnTo>
                  <a:pt x="1370" y="948"/>
                </a:lnTo>
                <a:lnTo>
                  <a:pt x="1370" y="950"/>
                </a:lnTo>
                <a:lnTo>
                  <a:pt x="1368" y="952"/>
                </a:lnTo>
                <a:lnTo>
                  <a:pt x="1368" y="952"/>
                </a:lnTo>
                <a:lnTo>
                  <a:pt x="1366" y="954"/>
                </a:lnTo>
                <a:lnTo>
                  <a:pt x="1366" y="954"/>
                </a:lnTo>
                <a:lnTo>
                  <a:pt x="1368" y="956"/>
                </a:lnTo>
                <a:lnTo>
                  <a:pt x="1368" y="956"/>
                </a:lnTo>
                <a:lnTo>
                  <a:pt x="1368" y="958"/>
                </a:lnTo>
                <a:lnTo>
                  <a:pt x="1368" y="958"/>
                </a:lnTo>
                <a:lnTo>
                  <a:pt x="1366" y="962"/>
                </a:lnTo>
                <a:lnTo>
                  <a:pt x="1366" y="962"/>
                </a:lnTo>
                <a:lnTo>
                  <a:pt x="1368" y="967"/>
                </a:lnTo>
                <a:lnTo>
                  <a:pt x="1368" y="969"/>
                </a:lnTo>
                <a:lnTo>
                  <a:pt x="1368" y="969"/>
                </a:lnTo>
                <a:lnTo>
                  <a:pt x="1370" y="971"/>
                </a:lnTo>
                <a:lnTo>
                  <a:pt x="1370" y="973"/>
                </a:lnTo>
                <a:lnTo>
                  <a:pt x="1370" y="975"/>
                </a:lnTo>
                <a:lnTo>
                  <a:pt x="1370" y="977"/>
                </a:lnTo>
                <a:lnTo>
                  <a:pt x="1370" y="979"/>
                </a:lnTo>
                <a:lnTo>
                  <a:pt x="1370" y="981"/>
                </a:lnTo>
                <a:lnTo>
                  <a:pt x="1370" y="983"/>
                </a:lnTo>
                <a:lnTo>
                  <a:pt x="1368" y="986"/>
                </a:lnTo>
                <a:lnTo>
                  <a:pt x="1368" y="986"/>
                </a:lnTo>
                <a:lnTo>
                  <a:pt x="1366" y="990"/>
                </a:lnTo>
                <a:lnTo>
                  <a:pt x="1366" y="990"/>
                </a:lnTo>
                <a:lnTo>
                  <a:pt x="1364" y="992"/>
                </a:lnTo>
                <a:lnTo>
                  <a:pt x="1364" y="994"/>
                </a:lnTo>
                <a:lnTo>
                  <a:pt x="1362" y="994"/>
                </a:lnTo>
                <a:lnTo>
                  <a:pt x="1358" y="996"/>
                </a:lnTo>
                <a:lnTo>
                  <a:pt x="1358" y="996"/>
                </a:lnTo>
                <a:lnTo>
                  <a:pt x="1356" y="996"/>
                </a:lnTo>
                <a:lnTo>
                  <a:pt x="1354" y="996"/>
                </a:lnTo>
                <a:lnTo>
                  <a:pt x="1354" y="996"/>
                </a:lnTo>
                <a:lnTo>
                  <a:pt x="1354" y="996"/>
                </a:lnTo>
                <a:lnTo>
                  <a:pt x="1354" y="996"/>
                </a:lnTo>
                <a:lnTo>
                  <a:pt x="1354" y="996"/>
                </a:lnTo>
                <a:lnTo>
                  <a:pt x="1351" y="996"/>
                </a:lnTo>
                <a:lnTo>
                  <a:pt x="1351" y="994"/>
                </a:lnTo>
                <a:lnTo>
                  <a:pt x="1351" y="992"/>
                </a:lnTo>
                <a:lnTo>
                  <a:pt x="1349" y="990"/>
                </a:lnTo>
                <a:lnTo>
                  <a:pt x="1349" y="990"/>
                </a:lnTo>
                <a:lnTo>
                  <a:pt x="1349" y="988"/>
                </a:lnTo>
                <a:lnTo>
                  <a:pt x="1349" y="988"/>
                </a:lnTo>
                <a:lnTo>
                  <a:pt x="1347" y="988"/>
                </a:lnTo>
                <a:lnTo>
                  <a:pt x="1347" y="986"/>
                </a:lnTo>
                <a:lnTo>
                  <a:pt x="1347" y="981"/>
                </a:lnTo>
                <a:lnTo>
                  <a:pt x="1347" y="979"/>
                </a:lnTo>
                <a:lnTo>
                  <a:pt x="1349" y="977"/>
                </a:lnTo>
                <a:lnTo>
                  <a:pt x="1347" y="977"/>
                </a:lnTo>
                <a:lnTo>
                  <a:pt x="1347" y="975"/>
                </a:lnTo>
                <a:lnTo>
                  <a:pt x="1347" y="975"/>
                </a:lnTo>
                <a:lnTo>
                  <a:pt x="1347" y="973"/>
                </a:lnTo>
                <a:lnTo>
                  <a:pt x="1347" y="973"/>
                </a:lnTo>
                <a:lnTo>
                  <a:pt x="1347" y="973"/>
                </a:lnTo>
                <a:lnTo>
                  <a:pt x="1347" y="973"/>
                </a:lnTo>
                <a:lnTo>
                  <a:pt x="1347" y="971"/>
                </a:lnTo>
                <a:lnTo>
                  <a:pt x="1347" y="971"/>
                </a:lnTo>
                <a:lnTo>
                  <a:pt x="1347" y="971"/>
                </a:lnTo>
                <a:lnTo>
                  <a:pt x="1347" y="971"/>
                </a:lnTo>
                <a:lnTo>
                  <a:pt x="1347" y="971"/>
                </a:lnTo>
                <a:lnTo>
                  <a:pt x="1347" y="969"/>
                </a:lnTo>
                <a:lnTo>
                  <a:pt x="1347" y="969"/>
                </a:lnTo>
                <a:lnTo>
                  <a:pt x="1347" y="967"/>
                </a:lnTo>
                <a:lnTo>
                  <a:pt x="1347" y="965"/>
                </a:lnTo>
                <a:lnTo>
                  <a:pt x="1347" y="965"/>
                </a:lnTo>
                <a:lnTo>
                  <a:pt x="1347" y="965"/>
                </a:lnTo>
                <a:lnTo>
                  <a:pt x="1349" y="962"/>
                </a:lnTo>
                <a:lnTo>
                  <a:pt x="1349" y="960"/>
                </a:lnTo>
                <a:lnTo>
                  <a:pt x="1349" y="960"/>
                </a:lnTo>
                <a:lnTo>
                  <a:pt x="1349" y="958"/>
                </a:lnTo>
                <a:lnTo>
                  <a:pt x="1349" y="958"/>
                </a:lnTo>
                <a:lnTo>
                  <a:pt x="1349" y="958"/>
                </a:lnTo>
                <a:lnTo>
                  <a:pt x="1349" y="956"/>
                </a:lnTo>
                <a:lnTo>
                  <a:pt x="1349" y="954"/>
                </a:lnTo>
                <a:lnTo>
                  <a:pt x="1351" y="954"/>
                </a:lnTo>
                <a:lnTo>
                  <a:pt x="1351" y="952"/>
                </a:lnTo>
                <a:lnTo>
                  <a:pt x="1351" y="952"/>
                </a:lnTo>
                <a:lnTo>
                  <a:pt x="1351" y="950"/>
                </a:lnTo>
                <a:lnTo>
                  <a:pt x="1351" y="950"/>
                </a:lnTo>
                <a:lnTo>
                  <a:pt x="1354" y="946"/>
                </a:lnTo>
                <a:lnTo>
                  <a:pt x="1354" y="946"/>
                </a:lnTo>
                <a:lnTo>
                  <a:pt x="1354" y="944"/>
                </a:lnTo>
                <a:lnTo>
                  <a:pt x="1354" y="944"/>
                </a:lnTo>
                <a:lnTo>
                  <a:pt x="1356" y="941"/>
                </a:lnTo>
                <a:lnTo>
                  <a:pt x="1356" y="941"/>
                </a:lnTo>
                <a:lnTo>
                  <a:pt x="1354" y="941"/>
                </a:lnTo>
                <a:lnTo>
                  <a:pt x="1354" y="939"/>
                </a:lnTo>
                <a:lnTo>
                  <a:pt x="1354" y="939"/>
                </a:lnTo>
                <a:lnTo>
                  <a:pt x="1351" y="941"/>
                </a:lnTo>
                <a:lnTo>
                  <a:pt x="1351" y="941"/>
                </a:lnTo>
                <a:lnTo>
                  <a:pt x="1351" y="941"/>
                </a:lnTo>
                <a:lnTo>
                  <a:pt x="1349" y="941"/>
                </a:lnTo>
                <a:lnTo>
                  <a:pt x="1349" y="944"/>
                </a:lnTo>
                <a:lnTo>
                  <a:pt x="1347" y="944"/>
                </a:lnTo>
                <a:lnTo>
                  <a:pt x="1347" y="944"/>
                </a:lnTo>
                <a:lnTo>
                  <a:pt x="1347" y="946"/>
                </a:lnTo>
                <a:lnTo>
                  <a:pt x="1347" y="946"/>
                </a:lnTo>
                <a:lnTo>
                  <a:pt x="1345" y="946"/>
                </a:lnTo>
                <a:lnTo>
                  <a:pt x="1345" y="946"/>
                </a:lnTo>
                <a:lnTo>
                  <a:pt x="1345" y="946"/>
                </a:lnTo>
                <a:lnTo>
                  <a:pt x="1345" y="944"/>
                </a:lnTo>
                <a:lnTo>
                  <a:pt x="1345" y="941"/>
                </a:lnTo>
                <a:lnTo>
                  <a:pt x="1347" y="939"/>
                </a:lnTo>
                <a:lnTo>
                  <a:pt x="1347" y="939"/>
                </a:lnTo>
                <a:lnTo>
                  <a:pt x="1347" y="939"/>
                </a:lnTo>
                <a:lnTo>
                  <a:pt x="1349" y="937"/>
                </a:lnTo>
                <a:lnTo>
                  <a:pt x="1351" y="937"/>
                </a:lnTo>
                <a:lnTo>
                  <a:pt x="1351" y="937"/>
                </a:lnTo>
                <a:lnTo>
                  <a:pt x="1351" y="935"/>
                </a:lnTo>
                <a:lnTo>
                  <a:pt x="1351" y="935"/>
                </a:lnTo>
                <a:lnTo>
                  <a:pt x="1351" y="935"/>
                </a:lnTo>
                <a:lnTo>
                  <a:pt x="1351" y="933"/>
                </a:lnTo>
                <a:lnTo>
                  <a:pt x="1354" y="931"/>
                </a:lnTo>
                <a:lnTo>
                  <a:pt x="1356" y="929"/>
                </a:lnTo>
                <a:lnTo>
                  <a:pt x="1356" y="927"/>
                </a:lnTo>
                <a:lnTo>
                  <a:pt x="1358" y="927"/>
                </a:lnTo>
                <a:lnTo>
                  <a:pt x="1358" y="925"/>
                </a:lnTo>
                <a:lnTo>
                  <a:pt x="1358" y="925"/>
                </a:lnTo>
                <a:lnTo>
                  <a:pt x="1360" y="923"/>
                </a:lnTo>
                <a:lnTo>
                  <a:pt x="1360" y="923"/>
                </a:lnTo>
                <a:lnTo>
                  <a:pt x="1360" y="923"/>
                </a:lnTo>
                <a:lnTo>
                  <a:pt x="1360" y="923"/>
                </a:lnTo>
                <a:lnTo>
                  <a:pt x="1360" y="923"/>
                </a:lnTo>
                <a:lnTo>
                  <a:pt x="1360" y="925"/>
                </a:lnTo>
                <a:lnTo>
                  <a:pt x="1360" y="925"/>
                </a:lnTo>
                <a:lnTo>
                  <a:pt x="1360" y="925"/>
                </a:lnTo>
                <a:lnTo>
                  <a:pt x="1362" y="925"/>
                </a:lnTo>
                <a:lnTo>
                  <a:pt x="1362" y="925"/>
                </a:lnTo>
                <a:lnTo>
                  <a:pt x="1362" y="923"/>
                </a:lnTo>
                <a:lnTo>
                  <a:pt x="1364" y="923"/>
                </a:lnTo>
                <a:lnTo>
                  <a:pt x="1364" y="923"/>
                </a:lnTo>
                <a:lnTo>
                  <a:pt x="1364" y="923"/>
                </a:lnTo>
                <a:lnTo>
                  <a:pt x="1364" y="923"/>
                </a:lnTo>
                <a:lnTo>
                  <a:pt x="1366" y="923"/>
                </a:lnTo>
                <a:lnTo>
                  <a:pt x="1366" y="923"/>
                </a:lnTo>
                <a:lnTo>
                  <a:pt x="1366" y="923"/>
                </a:lnTo>
                <a:lnTo>
                  <a:pt x="1366" y="925"/>
                </a:lnTo>
                <a:lnTo>
                  <a:pt x="1366" y="925"/>
                </a:lnTo>
                <a:lnTo>
                  <a:pt x="1364" y="925"/>
                </a:lnTo>
                <a:lnTo>
                  <a:pt x="1364" y="925"/>
                </a:lnTo>
                <a:lnTo>
                  <a:pt x="1364" y="927"/>
                </a:lnTo>
                <a:lnTo>
                  <a:pt x="1364" y="927"/>
                </a:lnTo>
                <a:lnTo>
                  <a:pt x="1364" y="927"/>
                </a:lnTo>
                <a:lnTo>
                  <a:pt x="1364" y="927"/>
                </a:lnTo>
                <a:lnTo>
                  <a:pt x="1366" y="927"/>
                </a:lnTo>
                <a:lnTo>
                  <a:pt x="1366" y="925"/>
                </a:lnTo>
                <a:lnTo>
                  <a:pt x="1366" y="925"/>
                </a:lnTo>
                <a:lnTo>
                  <a:pt x="1368" y="925"/>
                </a:lnTo>
                <a:lnTo>
                  <a:pt x="1368" y="923"/>
                </a:lnTo>
                <a:lnTo>
                  <a:pt x="1368" y="923"/>
                </a:lnTo>
                <a:lnTo>
                  <a:pt x="1370" y="921"/>
                </a:lnTo>
                <a:lnTo>
                  <a:pt x="1370" y="921"/>
                </a:lnTo>
                <a:lnTo>
                  <a:pt x="1372" y="921"/>
                </a:lnTo>
                <a:lnTo>
                  <a:pt x="1372" y="921"/>
                </a:lnTo>
                <a:lnTo>
                  <a:pt x="1375" y="921"/>
                </a:lnTo>
                <a:lnTo>
                  <a:pt x="1375" y="921"/>
                </a:lnTo>
                <a:lnTo>
                  <a:pt x="1375" y="921"/>
                </a:lnTo>
                <a:lnTo>
                  <a:pt x="1377" y="921"/>
                </a:lnTo>
                <a:lnTo>
                  <a:pt x="1379" y="921"/>
                </a:lnTo>
                <a:lnTo>
                  <a:pt x="1379" y="921"/>
                </a:lnTo>
                <a:lnTo>
                  <a:pt x="1381" y="918"/>
                </a:lnTo>
                <a:lnTo>
                  <a:pt x="1381" y="918"/>
                </a:lnTo>
                <a:lnTo>
                  <a:pt x="1383" y="918"/>
                </a:lnTo>
                <a:lnTo>
                  <a:pt x="1385" y="918"/>
                </a:lnTo>
                <a:lnTo>
                  <a:pt x="1387" y="918"/>
                </a:lnTo>
                <a:lnTo>
                  <a:pt x="1389" y="921"/>
                </a:lnTo>
                <a:lnTo>
                  <a:pt x="1391" y="923"/>
                </a:lnTo>
                <a:lnTo>
                  <a:pt x="1391" y="923"/>
                </a:lnTo>
                <a:lnTo>
                  <a:pt x="1391" y="923"/>
                </a:lnTo>
                <a:lnTo>
                  <a:pt x="1393" y="923"/>
                </a:lnTo>
                <a:lnTo>
                  <a:pt x="1393" y="923"/>
                </a:lnTo>
                <a:lnTo>
                  <a:pt x="1391" y="923"/>
                </a:lnTo>
                <a:lnTo>
                  <a:pt x="1393" y="921"/>
                </a:lnTo>
                <a:lnTo>
                  <a:pt x="1391" y="921"/>
                </a:lnTo>
                <a:lnTo>
                  <a:pt x="1393" y="921"/>
                </a:lnTo>
                <a:lnTo>
                  <a:pt x="1393" y="918"/>
                </a:lnTo>
                <a:lnTo>
                  <a:pt x="1393" y="918"/>
                </a:lnTo>
                <a:lnTo>
                  <a:pt x="1395" y="921"/>
                </a:lnTo>
                <a:lnTo>
                  <a:pt x="1395" y="921"/>
                </a:lnTo>
                <a:lnTo>
                  <a:pt x="1395" y="921"/>
                </a:lnTo>
                <a:lnTo>
                  <a:pt x="1395" y="921"/>
                </a:lnTo>
                <a:lnTo>
                  <a:pt x="1395" y="921"/>
                </a:lnTo>
                <a:lnTo>
                  <a:pt x="1395" y="921"/>
                </a:lnTo>
                <a:lnTo>
                  <a:pt x="1395" y="921"/>
                </a:lnTo>
                <a:lnTo>
                  <a:pt x="1398" y="921"/>
                </a:lnTo>
                <a:lnTo>
                  <a:pt x="1404" y="921"/>
                </a:lnTo>
                <a:lnTo>
                  <a:pt x="1404" y="921"/>
                </a:lnTo>
                <a:lnTo>
                  <a:pt x="1404" y="921"/>
                </a:lnTo>
                <a:lnTo>
                  <a:pt x="1404" y="921"/>
                </a:lnTo>
                <a:lnTo>
                  <a:pt x="1404" y="921"/>
                </a:lnTo>
                <a:lnTo>
                  <a:pt x="1402" y="918"/>
                </a:lnTo>
                <a:lnTo>
                  <a:pt x="1402" y="918"/>
                </a:lnTo>
                <a:lnTo>
                  <a:pt x="1402" y="918"/>
                </a:lnTo>
                <a:lnTo>
                  <a:pt x="1402" y="918"/>
                </a:lnTo>
                <a:lnTo>
                  <a:pt x="1402" y="916"/>
                </a:lnTo>
                <a:lnTo>
                  <a:pt x="1402" y="916"/>
                </a:lnTo>
                <a:lnTo>
                  <a:pt x="1400" y="916"/>
                </a:lnTo>
                <a:lnTo>
                  <a:pt x="1400" y="916"/>
                </a:lnTo>
                <a:lnTo>
                  <a:pt x="1400" y="916"/>
                </a:lnTo>
                <a:lnTo>
                  <a:pt x="1400" y="916"/>
                </a:lnTo>
                <a:lnTo>
                  <a:pt x="1400" y="914"/>
                </a:lnTo>
                <a:lnTo>
                  <a:pt x="1400" y="914"/>
                </a:lnTo>
                <a:lnTo>
                  <a:pt x="1400" y="914"/>
                </a:lnTo>
                <a:lnTo>
                  <a:pt x="1400" y="912"/>
                </a:lnTo>
                <a:lnTo>
                  <a:pt x="1398" y="912"/>
                </a:lnTo>
                <a:lnTo>
                  <a:pt x="1398" y="912"/>
                </a:lnTo>
                <a:lnTo>
                  <a:pt x="1398" y="910"/>
                </a:lnTo>
                <a:lnTo>
                  <a:pt x="1398" y="912"/>
                </a:lnTo>
                <a:lnTo>
                  <a:pt x="1398" y="912"/>
                </a:lnTo>
                <a:lnTo>
                  <a:pt x="1395" y="912"/>
                </a:lnTo>
                <a:lnTo>
                  <a:pt x="1395" y="912"/>
                </a:lnTo>
                <a:lnTo>
                  <a:pt x="1393" y="912"/>
                </a:lnTo>
                <a:lnTo>
                  <a:pt x="1393" y="912"/>
                </a:lnTo>
                <a:lnTo>
                  <a:pt x="1393" y="912"/>
                </a:lnTo>
                <a:lnTo>
                  <a:pt x="1391" y="912"/>
                </a:lnTo>
                <a:lnTo>
                  <a:pt x="1391" y="912"/>
                </a:lnTo>
                <a:lnTo>
                  <a:pt x="1389" y="912"/>
                </a:lnTo>
                <a:lnTo>
                  <a:pt x="1387" y="910"/>
                </a:lnTo>
                <a:lnTo>
                  <a:pt x="1387" y="910"/>
                </a:lnTo>
                <a:lnTo>
                  <a:pt x="1387" y="910"/>
                </a:lnTo>
                <a:lnTo>
                  <a:pt x="1387" y="910"/>
                </a:lnTo>
                <a:lnTo>
                  <a:pt x="1387" y="910"/>
                </a:lnTo>
                <a:lnTo>
                  <a:pt x="1387" y="908"/>
                </a:lnTo>
                <a:lnTo>
                  <a:pt x="1389" y="906"/>
                </a:lnTo>
                <a:lnTo>
                  <a:pt x="1389" y="906"/>
                </a:lnTo>
                <a:lnTo>
                  <a:pt x="1387" y="906"/>
                </a:lnTo>
                <a:lnTo>
                  <a:pt x="1387" y="906"/>
                </a:lnTo>
                <a:lnTo>
                  <a:pt x="1385" y="906"/>
                </a:lnTo>
                <a:lnTo>
                  <a:pt x="1383" y="908"/>
                </a:lnTo>
                <a:lnTo>
                  <a:pt x="1379" y="908"/>
                </a:lnTo>
                <a:lnTo>
                  <a:pt x="1377" y="908"/>
                </a:lnTo>
                <a:lnTo>
                  <a:pt x="1375" y="908"/>
                </a:lnTo>
                <a:lnTo>
                  <a:pt x="1372" y="908"/>
                </a:lnTo>
                <a:lnTo>
                  <a:pt x="1372" y="908"/>
                </a:lnTo>
                <a:lnTo>
                  <a:pt x="1370" y="908"/>
                </a:lnTo>
                <a:lnTo>
                  <a:pt x="1368" y="910"/>
                </a:lnTo>
                <a:lnTo>
                  <a:pt x="1366" y="910"/>
                </a:lnTo>
                <a:lnTo>
                  <a:pt x="1364" y="912"/>
                </a:lnTo>
                <a:lnTo>
                  <a:pt x="1364" y="912"/>
                </a:lnTo>
                <a:lnTo>
                  <a:pt x="1364" y="912"/>
                </a:lnTo>
                <a:lnTo>
                  <a:pt x="1364" y="912"/>
                </a:lnTo>
                <a:lnTo>
                  <a:pt x="1362" y="912"/>
                </a:lnTo>
                <a:lnTo>
                  <a:pt x="1362" y="912"/>
                </a:lnTo>
                <a:lnTo>
                  <a:pt x="1360" y="912"/>
                </a:lnTo>
                <a:lnTo>
                  <a:pt x="1360" y="910"/>
                </a:lnTo>
                <a:lnTo>
                  <a:pt x="1360" y="910"/>
                </a:lnTo>
                <a:lnTo>
                  <a:pt x="1358" y="910"/>
                </a:lnTo>
                <a:lnTo>
                  <a:pt x="1358" y="910"/>
                </a:lnTo>
                <a:lnTo>
                  <a:pt x="1354" y="910"/>
                </a:lnTo>
                <a:lnTo>
                  <a:pt x="1354" y="910"/>
                </a:lnTo>
                <a:lnTo>
                  <a:pt x="1354" y="910"/>
                </a:lnTo>
                <a:lnTo>
                  <a:pt x="1354" y="910"/>
                </a:lnTo>
                <a:lnTo>
                  <a:pt x="1354" y="908"/>
                </a:lnTo>
                <a:lnTo>
                  <a:pt x="1351" y="908"/>
                </a:lnTo>
                <a:lnTo>
                  <a:pt x="1351" y="906"/>
                </a:lnTo>
                <a:lnTo>
                  <a:pt x="1349" y="906"/>
                </a:lnTo>
                <a:lnTo>
                  <a:pt x="1349" y="904"/>
                </a:lnTo>
                <a:lnTo>
                  <a:pt x="1347" y="904"/>
                </a:lnTo>
                <a:lnTo>
                  <a:pt x="1343" y="904"/>
                </a:lnTo>
                <a:lnTo>
                  <a:pt x="1343" y="904"/>
                </a:lnTo>
                <a:lnTo>
                  <a:pt x="1343" y="904"/>
                </a:lnTo>
                <a:lnTo>
                  <a:pt x="1339" y="904"/>
                </a:lnTo>
                <a:lnTo>
                  <a:pt x="1339" y="904"/>
                </a:lnTo>
                <a:lnTo>
                  <a:pt x="1339" y="906"/>
                </a:lnTo>
                <a:lnTo>
                  <a:pt x="1339" y="906"/>
                </a:lnTo>
                <a:lnTo>
                  <a:pt x="1339" y="906"/>
                </a:lnTo>
                <a:lnTo>
                  <a:pt x="1339" y="906"/>
                </a:lnTo>
                <a:lnTo>
                  <a:pt x="1339" y="906"/>
                </a:lnTo>
                <a:lnTo>
                  <a:pt x="1339" y="904"/>
                </a:lnTo>
                <a:lnTo>
                  <a:pt x="1339" y="904"/>
                </a:lnTo>
                <a:lnTo>
                  <a:pt x="1339" y="902"/>
                </a:lnTo>
                <a:lnTo>
                  <a:pt x="1339" y="902"/>
                </a:lnTo>
                <a:lnTo>
                  <a:pt x="1337" y="902"/>
                </a:lnTo>
                <a:lnTo>
                  <a:pt x="1337" y="900"/>
                </a:lnTo>
                <a:lnTo>
                  <a:pt x="1337" y="900"/>
                </a:lnTo>
                <a:lnTo>
                  <a:pt x="1337" y="900"/>
                </a:lnTo>
                <a:lnTo>
                  <a:pt x="1337" y="900"/>
                </a:lnTo>
                <a:lnTo>
                  <a:pt x="1337" y="900"/>
                </a:lnTo>
                <a:lnTo>
                  <a:pt x="1337" y="897"/>
                </a:lnTo>
                <a:lnTo>
                  <a:pt x="1337" y="897"/>
                </a:lnTo>
                <a:lnTo>
                  <a:pt x="1335" y="897"/>
                </a:lnTo>
                <a:lnTo>
                  <a:pt x="1333" y="900"/>
                </a:lnTo>
                <a:lnTo>
                  <a:pt x="1333" y="900"/>
                </a:lnTo>
                <a:lnTo>
                  <a:pt x="1333" y="902"/>
                </a:lnTo>
                <a:lnTo>
                  <a:pt x="1331" y="902"/>
                </a:lnTo>
                <a:lnTo>
                  <a:pt x="1331" y="902"/>
                </a:lnTo>
                <a:lnTo>
                  <a:pt x="1328" y="902"/>
                </a:lnTo>
                <a:lnTo>
                  <a:pt x="1326" y="904"/>
                </a:lnTo>
                <a:lnTo>
                  <a:pt x="1326" y="904"/>
                </a:lnTo>
                <a:lnTo>
                  <a:pt x="1324" y="904"/>
                </a:lnTo>
                <a:lnTo>
                  <a:pt x="1320" y="906"/>
                </a:lnTo>
                <a:lnTo>
                  <a:pt x="1318" y="906"/>
                </a:lnTo>
                <a:lnTo>
                  <a:pt x="1316" y="908"/>
                </a:lnTo>
                <a:lnTo>
                  <a:pt x="1314" y="908"/>
                </a:lnTo>
                <a:lnTo>
                  <a:pt x="1312" y="910"/>
                </a:lnTo>
                <a:lnTo>
                  <a:pt x="1310" y="910"/>
                </a:lnTo>
                <a:lnTo>
                  <a:pt x="1310" y="910"/>
                </a:lnTo>
                <a:lnTo>
                  <a:pt x="1307" y="908"/>
                </a:lnTo>
                <a:lnTo>
                  <a:pt x="1305" y="908"/>
                </a:lnTo>
                <a:lnTo>
                  <a:pt x="1305" y="908"/>
                </a:lnTo>
                <a:lnTo>
                  <a:pt x="1305" y="908"/>
                </a:lnTo>
                <a:lnTo>
                  <a:pt x="1305" y="908"/>
                </a:lnTo>
                <a:lnTo>
                  <a:pt x="1305" y="908"/>
                </a:lnTo>
                <a:lnTo>
                  <a:pt x="1303" y="910"/>
                </a:lnTo>
                <a:lnTo>
                  <a:pt x="1303" y="910"/>
                </a:lnTo>
                <a:lnTo>
                  <a:pt x="1303" y="908"/>
                </a:lnTo>
                <a:lnTo>
                  <a:pt x="1303" y="908"/>
                </a:lnTo>
                <a:lnTo>
                  <a:pt x="1303" y="906"/>
                </a:lnTo>
                <a:lnTo>
                  <a:pt x="1305" y="906"/>
                </a:lnTo>
                <a:lnTo>
                  <a:pt x="1305" y="904"/>
                </a:lnTo>
                <a:lnTo>
                  <a:pt x="1305" y="904"/>
                </a:lnTo>
                <a:lnTo>
                  <a:pt x="1305" y="904"/>
                </a:lnTo>
                <a:lnTo>
                  <a:pt x="1305" y="904"/>
                </a:lnTo>
                <a:lnTo>
                  <a:pt x="1303" y="904"/>
                </a:lnTo>
                <a:lnTo>
                  <a:pt x="1303" y="904"/>
                </a:lnTo>
                <a:lnTo>
                  <a:pt x="1301" y="904"/>
                </a:lnTo>
                <a:lnTo>
                  <a:pt x="1299" y="904"/>
                </a:lnTo>
                <a:lnTo>
                  <a:pt x="1299" y="904"/>
                </a:lnTo>
                <a:lnTo>
                  <a:pt x="1299" y="904"/>
                </a:lnTo>
                <a:lnTo>
                  <a:pt x="1297" y="906"/>
                </a:lnTo>
                <a:lnTo>
                  <a:pt x="1295" y="906"/>
                </a:lnTo>
                <a:lnTo>
                  <a:pt x="1291" y="908"/>
                </a:lnTo>
                <a:lnTo>
                  <a:pt x="1289" y="908"/>
                </a:lnTo>
                <a:lnTo>
                  <a:pt x="1289" y="908"/>
                </a:lnTo>
                <a:lnTo>
                  <a:pt x="1287" y="906"/>
                </a:lnTo>
                <a:lnTo>
                  <a:pt x="1287" y="906"/>
                </a:lnTo>
                <a:lnTo>
                  <a:pt x="1287" y="906"/>
                </a:lnTo>
                <a:close/>
                <a:moveTo>
                  <a:pt x="1310" y="902"/>
                </a:moveTo>
                <a:lnTo>
                  <a:pt x="1312" y="902"/>
                </a:lnTo>
                <a:lnTo>
                  <a:pt x="1312" y="902"/>
                </a:lnTo>
                <a:lnTo>
                  <a:pt x="1310" y="902"/>
                </a:lnTo>
                <a:lnTo>
                  <a:pt x="1310" y="902"/>
                </a:lnTo>
                <a:lnTo>
                  <a:pt x="1310" y="902"/>
                </a:lnTo>
                <a:lnTo>
                  <a:pt x="1310" y="902"/>
                </a:lnTo>
                <a:lnTo>
                  <a:pt x="1310" y="902"/>
                </a:lnTo>
                <a:lnTo>
                  <a:pt x="1310" y="902"/>
                </a:lnTo>
                <a:close/>
                <a:moveTo>
                  <a:pt x="1310" y="904"/>
                </a:moveTo>
                <a:lnTo>
                  <a:pt x="1310" y="904"/>
                </a:lnTo>
                <a:lnTo>
                  <a:pt x="1310" y="904"/>
                </a:lnTo>
                <a:lnTo>
                  <a:pt x="1307" y="904"/>
                </a:lnTo>
                <a:lnTo>
                  <a:pt x="1307" y="904"/>
                </a:lnTo>
                <a:lnTo>
                  <a:pt x="1307" y="904"/>
                </a:lnTo>
                <a:lnTo>
                  <a:pt x="1307" y="904"/>
                </a:lnTo>
                <a:lnTo>
                  <a:pt x="1310" y="904"/>
                </a:lnTo>
                <a:close/>
                <a:moveTo>
                  <a:pt x="1337" y="897"/>
                </a:moveTo>
                <a:lnTo>
                  <a:pt x="1337" y="900"/>
                </a:lnTo>
                <a:lnTo>
                  <a:pt x="1337" y="900"/>
                </a:lnTo>
                <a:lnTo>
                  <a:pt x="1339" y="900"/>
                </a:lnTo>
                <a:lnTo>
                  <a:pt x="1339" y="900"/>
                </a:lnTo>
                <a:lnTo>
                  <a:pt x="1339" y="900"/>
                </a:lnTo>
                <a:lnTo>
                  <a:pt x="1339" y="900"/>
                </a:lnTo>
                <a:lnTo>
                  <a:pt x="1339" y="900"/>
                </a:lnTo>
                <a:lnTo>
                  <a:pt x="1339" y="900"/>
                </a:lnTo>
                <a:lnTo>
                  <a:pt x="1339" y="900"/>
                </a:lnTo>
                <a:lnTo>
                  <a:pt x="1339" y="900"/>
                </a:lnTo>
                <a:lnTo>
                  <a:pt x="1339" y="902"/>
                </a:lnTo>
                <a:lnTo>
                  <a:pt x="1339" y="902"/>
                </a:lnTo>
                <a:lnTo>
                  <a:pt x="1339" y="902"/>
                </a:lnTo>
                <a:lnTo>
                  <a:pt x="1339" y="902"/>
                </a:lnTo>
                <a:lnTo>
                  <a:pt x="1341" y="902"/>
                </a:lnTo>
                <a:lnTo>
                  <a:pt x="1341" y="900"/>
                </a:lnTo>
                <a:lnTo>
                  <a:pt x="1341" y="900"/>
                </a:lnTo>
                <a:lnTo>
                  <a:pt x="1343" y="897"/>
                </a:lnTo>
                <a:lnTo>
                  <a:pt x="1345" y="895"/>
                </a:lnTo>
                <a:lnTo>
                  <a:pt x="1345" y="895"/>
                </a:lnTo>
                <a:lnTo>
                  <a:pt x="1345" y="895"/>
                </a:lnTo>
                <a:lnTo>
                  <a:pt x="1345" y="895"/>
                </a:lnTo>
                <a:lnTo>
                  <a:pt x="1345" y="895"/>
                </a:lnTo>
                <a:lnTo>
                  <a:pt x="1347" y="895"/>
                </a:lnTo>
                <a:lnTo>
                  <a:pt x="1349" y="893"/>
                </a:lnTo>
                <a:lnTo>
                  <a:pt x="1347" y="893"/>
                </a:lnTo>
                <a:lnTo>
                  <a:pt x="1347" y="893"/>
                </a:lnTo>
                <a:lnTo>
                  <a:pt x="1345" y="893"/>
                </a:lnTo>
                <a:lnTo>
                  <a:pt x="1343" y="893"/>
                </a:lnTo>
                <a:lnTo>
                  <a:pt x="1341" y="895"/>
                </a:lnTo>
                <a:lnTo>
                  <a:pt x="1339" y="895"/>
                </a:lnTo>
                <a:lnTo>
                  <a:pt x="1337" y="897"/>
                </a:lnTo>
                <a:lnTo>
                  <a:pt x="1337" y="897"/>
                </a:lnTo>
                <a:close/>
                <a:moveTo>
                  <a:pt x="1345" y="870"/>
                </a:moveTo>
                <a:lnTo>
                  <a:pt x="1345" y="870"/>
                </a:lnTo>
                <a:lnTo>
                  <a:pt x="1345" y="870"/>
                </a:lnTo>
                <a:lnTo>
                  <a:pt x="1345" y="870"/>
                </a:lnTo>
                <a:lnTo>
                  <a:pt x="1347" y="870"/>
                </a:lnTo>
                <a:lnTo>
                  <a:pt x="1347" y="870"/>
                </a:lnTo>
                <a:lnTo>
                  <a:pt x="1347" y="870"/>
                </a:lnTo>
                <a:lnTo>
                  <a:pt x="1349" y="870"/>
                </a:lnTo>
                <a:lnTo>
                  <a:pt x="1349" y="868"/>
                </a:lnTo>
                <a:lnTo>
                  <a:pt x="1349" y="868"/>
                </a:lnTo>
                <a:lnTo>
                  <a:pt x="1347" y="868"/>
                </a:lnTo>
                <a:lnTo>
                  <a:pt x="1347" y="868"/>
                </a:lnTo>
                <a:lnTo>
                  <a:pt x="1345" y="868"/>
                </a:lnTo>
                <a:lnTo>
                  <a:pt x="1345" y="868"/>
                </a:lnTo>
                <a:lnTo>
                  <a:pt x="1343" y="868"/>
                </a:lnTo>
                <a:lnTo>
                  <a:pt x="1345" y="870"/>
                </a:lnTo>
                <a:lnTo>
                  <a:pt x="1345" y="870"/>
                </a:lnTo>
                <a:close/>
                <a:moveTo>
                  <a:pt x="1328" y="885"/>
                </a:moveTo>
                <a:lnTo>
                  <a:pt x="1328" y="887"/>
                </a:lnTo>
                <a:lnTo>
                  <a:pt x="1328" y="887"/>
                </a:lnTo>
                <a:lnTo>
                  <a:pt x="1328" y="887"/>
                </a:lnTo>
                <a:lnTo>
                  <a:pt x="1331" y="887"/>
                </a:lnTo>
                <a:lnTo>
                  <a:pt x="1331" y="887"/>
                </a:lnTo>
                <a:lnTo>
                  <a:pt x="1333" y="885"/>
                </a:lnTo>
                <a:lnTo>
                  <a:pt x="1333" y="885"/>
                </a:lnTo>
                <a:lnTo>
                  <a:pt x="1331" y="885"/>
                </a:lnTo>
                <a:lnTo>
                  <a:pt x="1331" y="885"/>
                </a:lnTo>
                <a:lnTo>
                  <a:pt x="1333" y="885"/>
                </a:lnTo>
                <a:lnTo>
                  <a:pt x="1337" y="883"/>
                </a:lnTo>
                <a:lnTo>
                  <a:pt x="1337" y="883"/>
                </a:lnTo>
                <a:lnTo>
                  <a:pt x="1337" y="883"/>
                </a:lnTo>
                <a:lnTo>
                  <a:pt x="1337" y="883"/>
                </a:lnTo>
                <a:lnTo>
                  <a:pt x="1339" y="881"/>
                </a:lnTo>
                <a:lnTo>
                  <a:pt x="1339" y="881"/>
                </a:lnTo>
                <a:lnTo>
                  <a:pt x="1337" y="881"/>
                </a:lnTo>
                <a:lnTo>
                  <a:pt x="1335" y="883"/>
                </a:lnTo>
                <a:lnTo>
                  <a:pt x="1328" y="885"/>
                </a:lnTo>
                <a:lnTo>
                  <a:pt x="1328" y="885"/>
                </a:lnTo>
                <a:lnTo>
                  <a:pt x="1328" y="885"/>
                </a:lnTo>
                <a:lnTo>
                  <a:pt x="1328" y="885"/>
                </a:lnTo>
                <a:lnTo>
                  <a:pt x="1328" y="885"/>
                </a:lnTo>
                <a:close/>
                <a:moveTo>
                  <a:pt x="1307" y="904"/>
                </a:moveTo>
                <a:lnTo>
                  <a:pt x="1305" y="906"/>
                </a:lnTo>
                <a:lnTo>
                  <a:pt x="1305" y="906"/>
                </a:lnTo>
                <a:lnTo>
                  <a:pt x="1305" y="906"/>
                </a:lnTo>
                <a:lnTo>
                  <a:pt x="1305" y="906"/>
                </a:lnTo>
                <a:lnTo>
                  <a:pt x="1305" y="906"/>
                </a:lnTo>
                <a:lnTo>
                  <a:pt x="1307" y="906"/>
                </a:lnTo>
                <a:lnTo>
                  <a:pt x="1307" y="906"/>
                </a:lnTo>
                <a:lnTo>
                  <a:pt x="1307" y="906"/>
                </a:lnTo>
                <a:lnTo>
                  <a:pt x="1307" y="904"/>
                </a:lnTo>
                <a:lnTo>
                  <a:pt x="1307" y="904"/>
                </a:lnTo>
                <a:lnTo>
                  <a:pt x="1307" y="904"/>
                </a:lnTo>
                <a:close/>
                <a:moveTo>
                  <a:pt x="1400" y="914"/>
                </a:moveTo>
                <a:lnTo>
                  <a:pt x="1400" y="914"/>
                </a:lnTo>
                <a:lnTo>
                  <a:pt x="1400" y="914"/>
                </a:lnTo>
                <a:lnTo>
                  <a:pt x="1400" y="914"/>
                </a:lnTo>
                <a:lnTo>
                  <a:pt x="1400" y="916"/>
                </a:lnTo>
                <a:lnTo>
                  <a:pt x="1402" y="916"/>
                </a:lnTo>
                <a:lnTo>
                  <a:pt x="1402" y="916"/>
                </a:lnTo>
                <a:lnTo>
                  <a:pt x="1402" y="914"/>
                </a:lnTo>
                <a:lnTo>
                  <a:pt x="1400" y="914"/>
                </a:lnTo>
                <a:lnTo>
                  <a:pt x="1400" y="914"/>
                </a:lnTo>
                <a:close/>
                <a:moveTo>
                  <a:pt x="2047" y="1818"/>
                </a:moveTo>
                <a:lnTo>
                  <a:pt x="2047" y="1818"/>
                </a:lnTo>
                <a:lnTo>
                  <a:pt x="2045" y="1820"/>
                </a:lnTo>
                <a:lnTo>
                  <a:pt x="2045" y="1820"/>
                </a:lnTo>
                <a:lnTo>
                  <a:pt x="2047" y="1820"/>
                </a:lnTo>
                <a:lnTo>
                  <a:pt x="2049" y="1818"/>
                </a:lnTo>
                <a:lnTo>
                  <a:pt x="2049" y="1818"/>
                </a:lnTo>
                <a:lnTo>
                  <a:pt x="2049" y="1818"/>
                </a:lnTo>
                <a:lnTo>
                  <a:pt x="2047" y="1818"/>
                </a:lnTo>
                <a:close/>
                <a:moveTo>
                  <a:pt x="1953" y="1979"/>
                </a:moveTo>
                <a:lnTo>
                  <a:pt x="1951" y="1977"/>
                </a:lnTo>
                <a:lnTo>
                  <a:pt x="1949" y="1981"/>
                </a:lnTo>
                <a:lnTo>
                  <a:pt x="1951" y="1981"/>
                </a:lnTo>
                <a:lnTo>
                  <a:pt x="1951" y="1981"/>
                </a:lnTo>
                <a:lnTo>
                  <a:pt x="1953" y="1981"/>
                </a:lnTo>
                <a:lnTo>
                  <a:pt x="1953" y="1981"/>
                </a:lnTo>
                <a:lnTo>
                  <a:pt x="1953" y="1979"/>
                </a:lnTo>
                <a:lnTo>
                  <a:pt x="1953" y="1979"/>
                </a:lnTo>
                <a:lnTo>
                  <a:pt x="1953" y="1979"/>
                </a:lnTo>
                <a:lnTo>
                  <a:pt x="1953" y="1979"/>
                </a:lnTo>
                <a:close/>
                <a:moveTo>
                  <a:pt x="1967" y="1969"/>
                </a:moveTo>
                <a:lnTo>
                  <a:pt x="1967" y="1969"/>
                </a:lnTo>
                <a:lnTo>
                  <a:pt x="1967" y="1969"/>
                </a:lnTo>
                <a:lnTo>
                  <a:pt x="1965" y="1969"/>
                </a:lnTo>
                <a:lnTo>
                  <a:pt x="1965" y="1969"/>
                </a:lnTo>
                <a:lnTo>
                  <a:pt x="1965" y="1971"/>
                </a:lnTo>
                <a:lnTo>
                  <a:pt x="1967" y="1971"/>
                </a:lnTo>
                <a:lnTo>
                  <a:pt x="1967" y="1969"/>
                </a:lnTo>
                <a:lnTo>
                  <a:pt x="1970" y="1969"/>
                </a:lnTo>
                <a:lnTo>
                  <a:pt x="1967" y="1969"/>
                </a:lnTo>
                <a:lnTo>
                  <a:pt x="1967" y="1969"/>
                </a:lnTo>
                <a:close/>
                <a:moveTo>
                  <a:pt x="2087" y="2505"/>
                </a:moveTo>
                <a:lnTo>
                  <a:pt x="2087" y="2503"/>
                </a:lnTo>
                <a:lnTo>
                  <a:pt x="2087" y="2503"/>
                </a:lnTo>
                <a:lnTo>
                  <a:pt x="2085" y="2503"/>
                </a:lnTo>
                <a:lnTo>
                  <a:pt x="2085" y="2503"/>
                </a:lnTo>
                <a:lnTo>
                  <a:pt x="2085" y="2501"/>
                </a:lnTo>
                <a:lnTo>
                  <a:pt x="2083" y="2499"/>
                </a:lnTo>
                <a:lnTo>
                  <a:pt x="2083" y="2499"/>
                </a:lnTo>
                <a:lnTo>
                  <a:pt x="2083" y="2497"/>
                </a:lnTo>
                <a:lnTo>
                  <a:pt x="2081" y="2497"/>
                </a:lnTo>
                <a:lnTo>
                  <a:pt x="2081" y="2497"/>
                </a:lnTo>
                <a:lnTo>
                  <a:pt x="2081" y="2499"/>
                </a:lnTo>
                <a:lnTo>
                  <a:pt x="2081" y="2499"/>
                </a:lnTo>
                <a:lnTo>
                  <a:pt x="2079" y="2497"/>
                </a:lnTo>
                <a:lnTo>
                  <a:pt x="2076" y="2497"/>
                </a:lnTo>
                <a:lnTo>
                  <a:pt x="2076" y="2495"/>
                </a:lnTo>
                <a:lnTo>
                  <a:pt x="2076" y="2495"/>
                </a:lnTo>
                <a:lnTo>
                  <a:pt x="2074" y="2495"/>
                </a:lnTo>
                <a:lnTo>
                  <a:pt x="2074" y="2495"/>
                </a:lnTo>
                <a:lnTo>
                  <a:pt x="2074" y="2493"/>
                </a:lnTo>
                <a:lnTo>
                  <a:pt x="2072" y="2493"/>
                </a:lnTo>
                <a:lnTo>
                  <a:pt x="2072" y="2495"/>
                </a:lnTo>
                <a:lnTo>
                  <a:pt x="2070" y="2493"/>
                </a:lnTo>
                <a:lnTo>
                  <a:pt x="2068" y="2493"/>
                </a:lnTo>
                <a:lnTo>
                  <a:pt x="2066" y="2493"/>
                </a:lnTo>
                <a:lnTo>
                  <a:pt x="2066" y="2493"/>
                </a:lnTo>
                <a:lnTo>
                  <a:pt x="2064" y="2493"/>
                </a:lnTo>
                <a:lnTo>
                  <a:pt x="2058" y="2493"/>
                </a:lnTo>
                <a:lnTo>
                  <a:pt x="2058" y="2493"/>
                </a:lnTo>
                <a:lnTo>
                  <a:pt x="2058" y="2493"/>
                </a:lnTo>
                <a:lnTo>
                  <a:pt x="2062" y="2493"/>
                </a:lnTo>
                <a:lnTo>
                  <a:pt x="2062" y="2493"/>
                </a:lnTo>
                <a:lnTo>
                  <a:pt x="2062" y="2495"/>
                </a:lnTo>
                <a:lnTo>
                  <a:pt x="2062" y="2495"/>
                </a:lnTo>
                <a:lnTo>
                  <a:pt x="2064" y="2495"/>
                </a:lnTo>
                <a:lnTo>
                  <a:pt x="2070" y="2497"/>
                </a:lnTo>
                <a:lnTo>
                  <a:pt x="2070" y="2499"/>
                </a:lnTo>
                <a:lnTo>
                  <a:pt x="2072" y="2499"/>
                </a:lnTo>
                <a:lnTo>
                  <a:pt x="2074" y="2499"/>
                </a:lnTo>
                <a:lnTo>
                  <a:pt x="2074" y="2499"/>
                </a:lnTo>
                <a:lnTo>
                  <a:pt x="2074" y="2501"/>
                </a:lnTo>
                <a:lnTo>
                  <a:pt x="2076" y="2501"/>
                </a:lnTo>
                <a:lnTo>
                  <a:pt x="2076" y="2501"/>
                </a:lnTo>
                <a:lnTo>
                  <a:pt x="2079" y="2503"/>
                </a:lnTo>
                <a:lnTo>
                  <a:pt x="2079" y="2503"/>
                </a:lnTo>
                <a:lnTo>
                  <a:pt x="2081" y="2503"/>
                </a:lnTo>
                <a:lnTo>
                  <a:pt x="2081" y="2505"/>
                </a:lnTo>
                <a:lnTo>
                  <a:pt x="2083" y="2508"/>
                </a:lnTo>
                <a:lnTo>
                  <a:pt x="2085" y="2510"/>
                </a:lnTo>
                <a:lnTo>
                  <a:pt x="2085" y="2510"/>
                </a:lnTo>
                <a:lnTo>
                  <a:pt x="2087" y="2510"/>
                </a:lnTo>
                <a:lnTo>
                  <a:pt x="2089" y="2508"/>
                </a:lnTo>
                <a:lnTo>
                  <a:pt x="2089" y="2508"/>
                </a:lnTo>
                <a:lnTo>
                  <a:pt x="2087" y="2505"/>
                </a:lnTo>
                <a:lnTo>
                  <a:pt x="2087" y="2505"/>
                </a:lnTo>
                <a:close/>
                <a:moveTo>
                  <a:pt x="1823" y="891"/>
                </a:moveTo>
                <a:lnTo>
                  <a:pt x="1823" y="891"/>
                </a:lnTo>
                <a:lnTo>
                  <a:pt x="1823" y="891"/>
                </a:lnTo>
                <a:lnTo>
                  <a:pt x="1823" y="891"/>
                </a:lnTo>
                <a:lnTo>
                  <a:pt x="1823" y="893"/>
                </a:lnTo>
                <a:lnTo>
                  <a:pt x="1821" y="893"/>
                </a:lnTo>
                <a:lnTo>
                  <a:pt x="1821" y="893"/>
                </a:lnTo>
                <a:lnTo>
                  <a:pt x="1821" y="895"/>
                </a:lnTo>
                <a:lnTo>
                  <a:pt x="1821" y="895"/>
                </a:lnTo>
                <a:lnTo>
                  <a:pt x="1823" y="893"/>
                </a:lnTo>
                <a:lnTo>
                  <a:pt x="1823" y="891"/>
                </a:lnTo>
                <a:lnTo>
                  <a:pt x="1823" y="891"/>
                </a:lnTo>
                <a:close/>
                <a:moveTo>
                  <a:pt x="1768" y="2445"/>
                </a:moveTo>
                <a:lnTo>
                  <a:pt x="1768" y="2445"/>
                </a:lnTo>
                <a:lnTo>
                  <a:pt x="1771" y="2445"/>
                </a:lnTo>
                <a:lnTo>
                  <a:pt x="1768" y="2443"/>
                </a:lnTo>
                <a:lnTo>
                  <a:pt x="1768" y="2443"/>
                </a:lnTo>
                <a:lnTo>
                  <a:pt x="1764" y="2443"/>
                </a:lnTo>
                <a:lnTo>
                  <a:pt x="1764" y="2443"/>
                </a:lnTo>
                <a:lnTo>
                  <a:pt x="1764" y="2443"/>
                </a:lnTo>
                <a:lnTo>
                  <a:pt x="1764" y="2445"/>
                </a:lnTo>
                <a:lnTo>
                  <a:pt x="1764" y="2445"/>
                </a:lnTo>
                <a:lnTo>
                  <a:pt x="1764" y="2445"/>
                </a:lnTo>
                <a:lnTo>
                  <a:pt x="1764" y="2445"/>
                </a:lnTo>
                <a:lnTo>
                  <a:pt x="1760" y="2445"/>
                </a:lnTo>
                <a:lnTo>
                  <a:pt x="1760" y="2443"/>
                </a:lnTo>
                <a:lnTo>
                  <a:pt x="1760" y="2443"/>
                </a:lnTo>
                <a:lnTo>
                  <a:pt x="1760" y="2443"/>
                </a:lnTo>
                <a:lnTo>
                  <a:pt x="1762" y="2443"/>
                </a:lnTo>
                <a:lnTo>
                  <a:pt x="1762" y="2440"/>
                </a:lnTo>
                <a:lnTo>
                  <a:pt x="1762" y="2440"/>
                </a:lnTo>
                <a:lnTo>
                  <a:pt x="1760" y="2440"/>
                </a:lnTo>
                <a:lnTo>
                  <a:pt x="1758" y="2440"/>
                </a:lnTo>
                <a:lnTo>
                  <a:pt x="1756" y="2440"/>
                </a:lnTo>
                <a:lnTo>
                  <a:pt x="1754" y="2440"/>
                </a:lnTo>
                <a:lnTo>
                  <a:pt x="1754" y="2440"/>
                </a:lnTo>
                <a:lnTo>
                  <a:pt x="1752" y="2445"/>
                </a:lnTo>
                <a:lnTo>
                  <a:pt x="1752" y="2445"/>
                </a:lnTo>
                <a:lnTo>
                  <a:pt x="1752" y="2447"/>
                </a:lnTo>
                <a:lnTo>
                  <a:pt x="1752" y="2447"/>
                </a:lnTo>
                <a:lnTo>
                  <a:pt x="1752" y="2447"/>
                </a:lnTo>
                <a:lnTo>
                  <a:pt x="1750" y="2449"/>
                </a:lnTo>
                <a:lnTo>
                  <a:pt x="1750" y="2449"/>
                </a:lnTo>
                <a:lnTo>
                  <a:pt x="1747" y="2449"/>
                </a:lnTo>
                <a:lnTo>
                  <a:pt x="1745" y="2451"/>
                </a:lnTo>
                <a:lnTo>
                  <a:pt x="1745" y="2453"/>
                </a:lnTo>
                <a:lnTo>
                  <a:pt x="1743" y="2455"/>
                </a:lnTo>
                <a:lnTo>
                  <a:pt x="1743" y="2455"/>
                </a:lnTo>
                <a:lnTo>
                  <a:pt x="1745" y="2457"/>
                </a:lnTo>
                <a:lnTo>
                  <a:pt x="1747" y="2459"/>
                </a:lnTo>
                <a:lnTo>
                  <a:pt x="1747" y="2457"/>
                </a:lnTo>
                <a:lnTo>
                  <a:pt x="1750" y="2457"/>
                </a:lnTo>
                <a:lnTo>
                  <a:pt x="1750" y="2457"/>
                </a:lnTo>
                <a:lnTo>
                  <a:pt x="1752" y="2457"/>
                </a:lnTo>
                <a:lnTo>
                  <a:pt x="1750" y="2453"/>
                </a:lnTo>
                <a:lnTo>
                  <a:pt x="1752" y="2453"/>
                </a:lnTo>
                <a:lnTo>
                  <a:pt x="1758" y="2455"/>
                </a:lnTo>
                <a:lnTo>
                  <a:pt x="1758" y="2453"/>
                </a:lnTo>
                <a:lnTo>
                  <a:pt x="1758" y="2453"/>
                </a:lnTo>
                <a:lnTo>
                  <a:pt x="1758" y="2453"/>
                </a:lnTo>
                <a:lnTo>
                  <a:pt x="1762" y="2451"/>
                </a:lnTo>
                <a:lnTo>
                  <a:pt x="1764" y="2451"/>
                </a:lnTo>
                <a:lnTo>
                  <a:pt x="1764" y="2449"/>
                </a:lnTo>
                <a:lnTo>
                  <a:pt x="1768" y="2449"/>
                </a:lnTo>
                <a:lnTo>
                  <a:pt x="1771" y="2447"/>
                </a:lnTo>
                <a:lnTo>
                  <a:pt x="1771" y="2447"/>
                </a:lnTo>
                <a:lnTo>
                  <a:pt x="1771" y="2447"/>
                </a:lnTo>
                <a:lnTo>
                  <a:pt x="1768" y="2447"/>
                </a:lnTo>
                <a:lnTo>
                  <a:pt x="1768" y="2445"/>
                </a:lnTo>
                <a:close/>
                <a:moveTo>
                  <a:pt x="1398" y="923"/>
                </a:moveTo>
                <a:lnTo>
                  <a:pt x="1395" y="923"/>
                </a:lnTo>
                <a:lnTo>
                  <a:pt x="1395" y="923"/>
                </a:lnTo>
                <a:lnTo>
                  <a:pt x="1395" y="923"/>
                </a:lnTo>
                <a:lnTo>
                  <a:pt x="1395" y="925"/>
                </a:lnTo>
                <a:lnTo>
                  <a:pt x="1395" y="925"/>
                </a:lnTo>
                <a:lnTo>
                  <a:pt x="1398" y="925"/>
                </a:lnTo>
                <a:lnTo>
                  <a:pt x="1398" y="925"/>
                </a:lnTo>
                <a:lnTo>
                  <a:pt x="1398" y="925"/>
                </a:lnTo>
                <a:lnTo>
                  <a:pt x="1398" y="925"/>
                </a:lnTo>
                <a:lnTo>
                  <a:pt x="1398" y="923"/>
                </a:lnTo>
                <a:close/>
                <a:moveTo>
                  <a:pt x="1905" y="2036"/>
                </a:moveTo>
                <a:lnTo>
                  <a:pt x="1905" y="2036"/>
                </a:lnTo>
                <a:lnTo>
                  <a:pt x="1905" y="2038"/>
                </a:lnTo>
                <a:lnTo>
                  <a:pt x="1905" y="2040"/>
                </a:lnTo>
                <a:lnTo>
                  <a:pt x="1905" y="2040"/>
                </a:lnTo>
                <a:lnTo>
                  <a:pt x="1905" y="2040"/>
                </a:lnTo>
                <a:lnTo>
                  <a:pt x="1907" y="2038"/>
                </a:lnTo>
                <a:lnTo>
                  <a:pt x="1907" y="2036"/>
                </a:lnTo>
                <a:lnTo>
                  <a:pt x="1907" y="2034"/>
                </a:lnTo>
                <a:lnTo>
                  <a:pt x="1905" y="2036"/>
                </a:lnTo>
                <a:close/>
                <a:moveTo>
                  <a:pt x="1475" y="973"/>
                </a:moveTo>
                <a:lnTo>
                  <a:pt x="1475" y="973"/>
                </a:lnTo>
                <a:lnTo>
                  <a:pt x="1475" y="973"/>
                </a:lnTo>
                <a:lnTo>
                  <a:pt x="1475" y="973"/>
                </a:lnTo>
                <a:lnTo>
                  <a:pt x="1475" y="973"/>
                </a:lnTo>
                <a:lnTo>
                  <a:pt x="1475" y="973"/>
                </a:lnTo>
                <a:lnTo>
                  <a:pt x="1475" y="973"/>
                </a:lnTo>
                <a:lnTo>
                  <a:pt x="1475" y="973"/>
                </a:lnTo>
                <a:lnTo>
                  <a:pt x="1475" y="973"/>
                </a:lnTo>
                <a:lnTo>
                  <a:pt x="1475" y="973"/>
                </a:lnTo>
                <a:close/>
                <a:moveTo>
                  <a:pt x="1760" y="2453"/>
                </a:moveTo>
                <a:lnTo>
                  <a:pt x="1760" y="2453"/>
                </a:lnTo>
                <a:lnTo>
                  <a:pt x="1760" y="2453"/>
                </a:lnTo>
                <a:lnTo>
                  <a:pt x="1760" y="2455"/>
                </a:lnTo>
                <a:lnTo>
                  <a:pt x="1762" y="2455"/>
                </a:lnTo>
                <a:lnTo>
                  <a:pt x="1760" y="2453"/>
                </a:lnTo>
                <a:lnTo>
                  <a:pt x="1760" y="2453"/>
                </a:lnTo>
                <a:close/>
                <a:moveTo>
                  <a:pt x="1375" y="935"/>
                </a:moveTo>
                <a:lnTo>
                  <a:pt x="1372" y="935"/>
                </a:lnTo>
                <a:lnTo>
                  <a:pt x="1372" y="935"/>
                </a:lnTo>
                <a:lnTo>
                  <a:pt x="1372" y="935"/>
                </a:lnTo>
                <a:lnTo>
                  <a:pt x="1375" y="937"/>
                </a:lnTo>
                <a:lnTo>
                  <a:pt x="1375" y="937"/>
                </a:lnTo>
                <a:lnTo>
                  <a:pt x="1375" y="935"/>
                </a:lnTo>
                <a:lnTo>
                  <a:pt x="1375" y="935"/>
                </a:lnTo>
                <a:lnTo>
                  <a:pt x="1375" y="935"/>
                </a:lnTo>
                <a:close/>
                <a:moveTo>
                  <a:pt x="1741" y="2455"/>
                </a:moveTo>
                <a:lnTo>
                  <a:pt x="1741" y="2457"/>
                </a:lnTo>
                <a:lnTo>
                  <a:pt x="1741" y="2457"/>
                </a:lnTo>
                <a:lnTo>
                  <a:pt x="1741" y="2457"/>
                </a:lnTo>
                <a:lnTo>
                  <a:pt x="1741" y="2457"/>
                </a:lnTo>
                <a:lnTo>
                  <a:pt x="1743" y="2457"/>
                </a:lnTo>
                <a:lnTo>
                  <a:pt x="1743" y="2457"/>
                </a:lnTo>
                <a:lnTo>
                  <a:pt x="1741" y="2455"/>
                </a:lnTo>
                <a:lnTo>
                  <a:pt x="1741" y="2455"/>
                </a:lnTo>
                <a:close/>
                <a:moveTo>
                  <a:pt x="1381" y="925"/>
                </a:moveTo>
                <a:lnTo>
                  <a:pt x="1381" y="925"/>
                </a:lnTo>
                <a:lnTo>
                  <a:pt x="1379" y="927"/>
                </a:lnTo>
                <a:lnTo>
                  <a:pt x="1379" y="927"/>
                </a:lnTo>
                <a:lnTo>
                  <a:pt x="1381" y="927"/>
                </a:lnTo>
                <a:lnTo>
                  <a:pt x="1381" y="927"/>
                </a:lnTo>
                <a:lnTo>
                  <a:pt x="1381" y="927"/>
                </a:lnTo>
                <a:lnTo>
                  <a:pt x="1381" y="927"/>
                </a:lnTo>
                <a:lnTo>
                  <a:pt x="1381" y="925"/>
                </a:lnTo>
                <a:lnTo>
                  <a:pt x="1381" y="925"/>
                </a:lnTo>
                <a:lnTo>
                  <a:pt x="1381" y="925"/>
                </a:lnTo>
                <a:close/>
                <a:moveTo>
                  <a:pt x="1360" y="933"/>
                </a:moveTo>
                <a:lnTo>
                  <a:pt x="1358" y="933"/>
                </a:lnTo>
                <a:lnTo>
                  <a:pt x="1358" y="933"/>
                </a:lnTo>
                <a:lnTo>
                  <a:pt x="1358" y="935"/>
                </a:lnTo>
                <a:lnTo>
                  <a:pt x="1356" y="935"/>
                </a:lnTo>
                <a:lnTo>
                  <a:pt x="1356" y="935"/>
                </a:lnTo>
                <a:lnTo>
                  <a:pt x="1356" y="937"/>
                </a:lnTo>
                <a:lnTo>
                  <a:pt x="1356" y="937"/>
                </a:lnTo>
                <a:lnTo>
                  <a:pt x="1354" y="939"/>
                </a:lnTo>
                <a:lnTo>
                  <a:pt x="1354" y="939"/>
                </a:lnTo>
                <a:lnTo>
                  <a:pt x="1354" y="939"/>
                </a:lnTo>
                <a:lnTo>
                  <a:pt x="1354" y="939"/>
                </a:lnTo>
                <a:lnTo>
                  <a:pt x="1354" y="941"/>
                </a:lnTo>
                <a:lnTo>
                  <a:pt x="1356" y="941"/>
                </a:lnTo>
                <a:lnTo>
                  <a:pt x="1356" y="941"/>
                </a:lnTo>
                <a:lnTo>
                  <a:pt x="1358" y="939"/>
                </a:lnTo>
                <a:lnTo>
                  <a:pt x="1358" y="939"/>
                </a:lnTo>
                <a:lnTo>
                  <a:pt x="1358" y="939"/>
                </a:lnTo>
                <a:lnTo>
                  <a:pt x="1358" y="937"/>
                </a:lnTo>
                <a:lnTo>
                  <a:pt x="1358" y="937"/>
                </a:lnTo>
                <a:lnTo>
                  <a:pt x="1358" y="937"/>
                </a:lnTo>
                <a:lnTo>
                  <a:pt x="1358" y="937"/>
                </a:lnTo>
                <a:lnTo>
                  <a:pt x="1358" y="937"/>
                </a:lnTo>
                <a:lnTo>
                  <a:pt x="1358" y="935"/>
                </a:lnTo>
                <a:lnTo>
                  <a:pt x="1358" y="935"/>
                </a:lnTo>
                <a:lnTo>
                  <a:pt x="1358" y="935"/>
                </a:lnTo>
                <a:lnTo>
                  <a:pt x="1358" y="935"/>
                </a:lnTo>
                <a:lnTo>
                  <a:pt x="1358" y="935"/>
                </a:lnTo>
                <a:lnTo>
                  <a:pt x="1360" y="935"/>
                </a:lnTo>
                <a:lnTo>
                  <a:pt x="1360" y="933"/>
                </a:lnTo>
                <a:lnTo>
                  <a:pt x="1360" y="933"/>
                </a:lnTo>
                <a:lnTo>
                  <a:pt x="1360" y="933"/>
                </a:lnTo>
                <a:lnTo>
                  <a:pt x="1360" y="933"/>
                </a:lnTo>
                <a:lnTo>
                  <a:pt x="1360" y="933"/>
                </a:lnTo>
                <a:lnTo>
                  <a:pt x="1360" y="933"/>
                </a:lnTo>
                <a:lnTo>
                  <a:pt x="1360" y="933"/>
                </a:lnTo>
                <a:close/>
                <a:moveTo>
                  <a:pt x="1515" y="950"/>
                </a:moveTo>
                <a:lnTo>
                  <a:pt x="1517" y="950"/>
                </a:lnTo>
                <a:lnTo>
                  <a:pt x="1517" y="950"/>
                </a:lnTo>
                <a:lnTo>
                  <a:pt x="1515" y="950"/>
                </a:lnTo>
                <a:lnTo>
                  <a:pt x="1515" y="950"/>
                </a:lnTo>
                <a:lnTo>
                  <a:pt x="1515" y="950"/>
                </a:lnTo>
                <a:lnTo>
                  <a:pt x="1515" y="950"/>
                </a:lnTo>
                <a:lnTo>
                  <a:pt x="1515" y="950"/>
                </a:lnTo>
                <a:close/>
                <a:moveTo>
                  <a:pt x="1515" y="956"/>
                </a:moveTo>
                <a:lnTo>
                  <a:pt x="1515" y="956"/>
                </a:lnTo>
                <a:lnTo>
                  <a:pt x="1513" y="956"/>
                </a:lnTo>
                <a:lnTo>
                  <a:pt x="1513" y="956"/>
                </a:lnTo>
                <a:lnTo>
                  <a:pt x="1513" y="956"/>
                </a:lnTo>
                <a:lnTo>
                  <a:pt x="1513" y="956"/>
                </a:lnTo>
                <a:lnTo>
                  <a:pt x="1515" y="956"/>
                </a:lnTo>
                <a:close/>
                <a:moveTo>
                  <a:pt x="1423" y="994"/>
                </a:moveTo>
                <a:lnTo>
                  <a:pt x="1421" y="994"/>
                </a:lnTo>
                <a:lnTo>
                  <a:pt x="1421" y="994"/>
                </a:lnTo>
                <a:lnTo>
                  <a:pt x="1421" y="996"/>
                </a:lnTo>
                <a:lnTo>
                  <a:pt x="1423" y="994"/>
                </a:lnTo>
                <a:lnTo>
                  <a:pt x="1423" y="994"/>
                </a:lnTo>
                <a:lnTo>
                  <a:pt x="1423" y="994"/>
                </a:lnTo>
                <a:lnTo>
                  <a:pt x="1423" y="994"/>
                </a:lnTo>
                <a:close/>
                <a:moveTo>
                  <a:pt x="1511" y="954"/>
                </a:moveTo>
                <a:lnTo>
                  <a:pt x="1511" y="954"/>
                </a:lnTo>
                <a:lnTo>
                  <a:pt x="1511" y="954"/>
                </a:lnTo>
                <a:lnTo>
                  <a:pt x="1511" y="954"/>
                </a:lnTo>
                <a:lnTo>
                  <a:pt x="1513" y="952"/>
                </a:lnTo>
                <a:lnTo>
                  <a:pt x="1513" y="952"/>
                </a:lnTo>
                <a:lnTo>
                  <a:pt x="1513" y="952"/>
                </a:lnTo>
                <a:lnTo>
                  <a:pt x="1515" y="952"/>
                </a:lnTo>
                <a:lnTo>
                  <a:pt x="1515" y="952"/>
                </a:lnTo>
                <a:lnTo>
                  <a:pt x="1513" y="952"/>
                </a:lnTo>
                <a:lnTo>
                  <a:pt x="1513" y="952"/>
                </a:lnTo>
                <a:lnTo>
                  <a:pt x="1511" y="952"/>
                </a:lnTo>
                <a:lnTo>
                  <a:pt x="1511" y="952"/>
                </a:lnTo>
                <a:lnTo>
                  <a:pt x="1511" y="952"/>
                </a:lnTo>
                <a:lnTo>
                  <a:pt x="1511" y="952"/>
                </a:lnTo>
                <a:lnTo>
                  <a:pt x="1511" y="952"/>
                </a:lnTo>
                <a:lnTo>
                  <a:pt x="1511" y="954"/>
                </a:lnTo>
                <a:close/>
                <a:moveTo>
                  <a:pt x="1507" y="954"/>
                </a:moveTo>
                <a:lnTo>
                  <a:pt x="1507" y="954"/>
                </a:lnTo>
                <a:lnTo>
                  <a:pt x="1509" y="952"/>
                </a:lnTo>
                <a:lnTo>
                  <a:pt x="1509" y="952"/>
                </a:lnTo>
                <a:lnTo>
                  <a:pt x="1507" y="952"/>
                </a:lnTo>
                <a:lnTo>
                  <a:pt x="1507" y="952"/>
                </a:lnTo>
                <a:lnTo>
                  <a:pt x="1507" y="954"/>
                </a:lnTo>
                <a:lnTo>
                  <a:pt x="1507" y="954"/>
                </a:lnTo>
                <a:lnTo>
                  <a:pt x="1507" y="954"/>
                </a:lnTo>
                <a:close/>
                <a:moveTo>
                  <a:pt x="1362" y="931"/>
                </a:moveTo>
                <a:lnTo>
                  <a:pt x="1360" y="931"/>
                </a:lnTo>
                <a:lnTo>
                  <a:pt x="1360" y="931"/>
                </a:lnTo>
                <a:lnTo>
                  <a:pt x="1360" y="931"/>
                </a:lnTo>
                <a:lnTo>
                  <a:pt x="1360" y="931"/>
                </a:lnTo>
                <a:lnTo>
                  <a:pt x="1362" y="931"/>
                </a:lnTo>
                <a:lnTo>
                  <a:pt x="1362" y="931"/>
                </a:lnTo>
                <a:lnTo>
                  <a:pt x="1362" y="931"/>
                </a:lnTo>
                <a:lnTo>
                  <a:pt x="1362" y="931"/>
                </a:lnTo>
                <a:lnTo>
                  <a:pt x="1362" y="931"/>
                </a:lnTo>
                <a:close/>
                <a:moveTo>
                  <a:pt x="277" y="677"/>
                </a:moveTo>
                <a:lnTo>
                  <a:pt x="279" y="673"/>
                </a:lnTo>
                <a:lnTo>
                  <a:pt x="279" y="673"/>
                </a:lnTo>
                <a:lnTo>
                  <a:pt x="274" y="673"/>
                </a:lnTo>
                <a:lnTo>
                  <a:pt x="274" y="675"/>
                </a:lnTo>
                <a:lnTo>
                  <a:pt x="272" y="675"/>
                </a:lnTo>
                <a:lnTo>
                  <a:pt x="274" y="677"/>
                </a:lnTo>
                <a:lnTo>
                  <a:pt x="274" y="677"/>
                </a:lnTo>
                <a:lnTo>
                  <a:pt x="277" y="677"/>
                </a:lnTo>
                <a:close/>
                <a:moveTo>
                  <a:pt x="828" y="897"/>
                </a:moveTo>
                <a:lnTo>
                  <a:pt x="828" y="900"/>
                </a:lnTo>
                <a:lnTo>
                  <a:pt x="828" y="900"/>
                </a:lnTo>
                <a:lnTo>
                  <a:pt x="828" y="897"/>
                </a:lnTo>
                <a:lnTo>
                  <a:pt x="828" y="897"/>
                </a:lnTo>
                <a:lnTo>
                  <a:pt x="828" y="897"/>
                </a:lnTo>
                <a:lnTo>
                  <a:pt x="828" y="897"/>
                </a:lnTo>
                <a:lnTo>
                  <a:pt x="828" y="897"/>
                </a:lnTo>
                <a:close/>
                <a:moveTo>
                  <a:pt x="205" y="503"/>
                </a:moveTo>
                <a:lnTo>
                  <a:pt x="205" y="503"/>
                </a:lnTo>
                <a:lnTo>
                  <a:pt x="203" y="505"/>
                </a:lnTo>
                <a:lnTo>
                  <a:pt x="201" y="505"/>
                </a:lnTo>
                <a:lnTo>
                  <a:pt x="201" y="505"/>
                </a:lnTo>
                <a:lnTo>
                  <a:pt x="201" y="505"/>
                </a:lnTo>
                <a:lnTo>
                  <a:pt x="203" y="505"/>
                </a:lnTo>
                <a:lnTo>
                  <a:pt x="205" y="503"/>
                </a:lnTo>
                <a:close/>
                <a:moveTo>
                  <a:pt x="1257" y="606"/>
                </a:moveTo>
                <a:lnTo>
                  <a:pt x="1257" y="606"/>
                </a:lnTo>
                <a:lnTo>
                  <a:pt x="1259" y="606"/>
                </a:lnTo>
                <a:lnTo>
                  <a:pt x="1259" y="606"/>
                </a:lnTo>
                <a:lnTo>
                  <a:pt x="1261" y="606"/>
                </a:lnTo>
                <a:lnTo>
                  <a:pt x="1261" y="606"/>
                </a:lnTo>
                <a:lnTo>
                  <a:pt x="1259" y="604"/>
                </a:lnTo>
                <a:lnTo>
                  <a:pt x="1257" y="606"/>
                </a:lnTo>
                <a:close/>
                <a:moveTo>
                  <a:pt x="1041" y="487"/>
                </a:moveTo>
                <a:lnTo>
                  <a:pt x="1041" y="489"/>
                </a:lnTo>
                <a:lnTo>
                  <a:pt x="1043" y="491"/>
                </a:lnTo>
                <a:lnTo>
                  <a:pt x="1043" y="491"/>
                </a:lnTo>
                <a:lnTo>
                  <a:pt x="1046" y="491"/>
                </a:lnTo>
                <a:lnTo>
                  <a:pt x="1046" y="489"/>
                </a:lnTo>
                <a:lnTo>
                  <a:pt x="1046" y="489"/>
                </a:lnTo>
                <a:lnTo>
                  <a:pt x="1043" y="489"/>
                </a:lnTo>
                <a:lnTo>
                  <a:pt x="1041" y="487"/>
                </a:lnTo>
                <a:close/>
                <a:moveTo>
                  <a:pt x="1041" y="478"/>
                </a:moveTo>
                <a:lnTo>
                  <a:pt x="1041" y="478"/>
                </a:lnTo>
                <a:lnTo>
                  <a:pt x="1043" y="478"/>
                </a:lnTo>
                <a:lnTo>
                  <a:pt x="1043" y="480"/>
                </a:lnTo>
                <a:lnTo>
                  <a:pt x="1043" y="480"/>
                </a:lnTo>
                <a:lnTo>
                  <a:pt x="1046" y="478"/>
                </a:lnTo>
                <a:lnTo>
                  <a:pt x="1046" y="476"/>
                </a:lnTo>
                <a:lnTo>
                  <a:pt x="1043" y="476"/>
                </a:lnTo>
                <a:lnTo>
                  <a:pt x="1043" y="476"/>
                </a:lnTo>
                <a:lnTo>
                  <a:pt x="1043" y="476"/>
                </a:lnTo>
                <a:lnTo>
                  <a:pt x="1043" y="474"/>
                </a:lnTo>
                <a:lnTo>
                  <a:pt x="1043" y="472"/>
                </a:lnTo>
                <a:lnTo>
                  <a:pt x="1041" y="472"/>
                </a:lnTo>
                <a:lnTo>
                  <a:pt x="1041" y="472"/>
                </a:lnTo>
                <a:lnTo>
                  <a:pt x="1041" y="474"/>
                </a:lnTo>
                <a:lnTo>
                  <a:pt x="1041" y="474"/>
                </a:lnTo>
                <a:lnTo>
                  <a:pt x="1041" y="478"/>
                </a:lnTo>
                <a:close/>
                <a:moveTo>
                  <a:pt x="832" y="879"/>
                </a:moveTo>
                <a:lnTo>
                  <a:pt x="832" y="879"/>
                </a:lnTo>
                <a:lnTo>
                  <a:pt x="832" y="876"/>
                </a:lnTo>
                <a:lnTo>
                  <a:pt x="832" y="876"/>
                </a:lnTo>
                <a:lnTo>
                  <a:pt x="832" y="876"/>
                </a:lnTo>
                <a:lnTo>
                  <a:pt x="830" y="876"/>
                </a:lnTo>
                <a:lnTo>
                  <a:pt x="830" y="879"/>
                </a:lnTo>
                <a:lnTo>
                  <a:pt x="830" y="879"/>
                </a:lnTo>
                <a:lnTo>
                  <a:pt x="830" y="881"/>
                </a:lnTo>
                <a:lnTo>
                  <a:pt x="830" y="881"/>
                </a:lnTo>
                <a:lnTo>
                  <a:pt x="830" y="881"/>
                </a:lnTo>
                <a:lnTo>
                  <a:pt x="832" y="881"/>
                </a:lnTo>
                <a:lnTo>
                  <a:pt x="832" y="881"/>
                </a:lnTo>
                <a:lnTo>
                  <a:pt x="832" y="883"/>
                </a:lnTo>
                <a:lnTo>
                  <a:pt x="832" y="883"/>
                </a:lnTo>
                <a:lnTo>
                  <a:pt x="832" y="885"/>
                </a:lnTo>
                <a:lnTo>
                  <a:pt x="834" y="885"/>
                </a:lnTo>
                <a:lnTo>
                  <a:pt x="834" y="885"/>
                </a:lnTo>
                <a:lnTo>
                  <a:pt x="834" y="885"/>
                </a:lnTo>
                <a:lnTo>
                  <a:pt x="834" y="885"/>
                </a:lnTo>
                <a:lnTo>
                  <a:pt x="834" y="885"/>
                </a:lnTo>
                <a:lnTo>
                  <a:pt x="834" y="885"/>
                </a:lnTo>
                <a:lnTo>
                  <a:pt x="834" y="885"/>
                </a:lnTo>
                <a:lnTo>
                  <a:pt x="834" y="883"/>
                </a:lnTo>
                <a:lnTo>
                  <a:pt x="832" y="883"/>
                </a:lnTo>
                <a:lnTo>
                  <a:pt x="832" y="881"/>
                </a:lnTo>
                <a:lnTo>
                  <a:pt x="832" y="881"/>
                </a:lnTo>
                <a:lnTo>
                  <a:pt x="832" y="881"/>
                </a:lnTo>
                <a:lnTo>
                  <a:pt x="830" y="881"/>
                </a:lnTo>
                <a:lnTo>
                  <a:pt x="830" y="879"/>
                </a:lnTo>
                <a:lnTo>
                  <a:pt x="832" y="879"/>
                </a:lnTo>
                <a:close/>
                <a:moveTo>
                  <a:pt x="826" y="874"/>
                </a:moveTo>
                <a:lnTo>
                  <a:pt x="823" y="872"/>
                </a:lnTo>
                <a:lnTo>
                  <a:pt x="823" y="872"/>
                </a:lnTo>
                <a:lnTo>
                  <a:pt x="823" y="872"/>
                </a:lnTo>
                <a:lnTo>
                  <a:pt x="823" y="874"/>
                </a:lnTo>
                <a:lnTo>
                  <a:pt x="823" y="874"/>
                </a:lnTo>
                <a:lnTo>
                  <a:pt x="823" y="874"/>
                </a:lnTo>
                <a:lnTo>
                  <a:pt x="826" y="874"/>
                </a:lnTo>
                <a:lnTo>
                  <a:pt x="826" y="874"/>
                </a:lnTo>
                <a:lnTo>
                  <a:pt x="826" y="874"/>
                </a:lnTo>
                <a:close/>
                <a:moveTo>
                  <a:pt x="834" y="891"/>
                </a:moveTo>
                <a:lnTo>
                  <a:pt x="834" y="889"/>
                </a:lnTo>
                <a:lnTo>
                  <a:pt x="832" y="889"/>
                </a:lnTo>
                <a:lnTo>
                  <a:pt x="832" y="889"/>
                </a:lnTo>
                <a:lnTo>
                  <a:pt x="832" y="889"/>
                </a:lnTo>
                <a:lnTo>
                  <a:pt x="832" y="889"/>
                </a:lnTo>
                <a:lnTo>
                  <a:pt x="832" y="891"/>
                </a:lnTo>
                <a:lnTo>
                  <a:pt x="832" y="891"/>
                </a:lnTo>
                <a:lnTo>
                  <a:pt x="834" y="891"/>
                </a:lnTo>
                <a:lnTo>
                  <a:pt x="834" y="891"/>
                </a:lnTo>
                <a:close/>
                <a:moveTo>
                  <a:pt x="834" y="895"/>
                </a:moveTo>
                <a:lnTo>
                  <a:pt x="834" y="895"/>
                </a:lnTo>
                <a:lnTo>
                  <a:pt x="834" y="895"/>
                </a:lnTo>
                <a:lnTo>
                  <a:pt x="834" y="895"/>
                </a:lnTo>
                <a:lnTo>
                  <a:pt x="834" y="895"/>
                </a:lnTo>
                <a:lnTo>
                  <a:pt x="834" y="893"/>
                </a:lnTo>
                <a:lnTo>
                  <a:pt x="834" y="893"/>
                </a:lnTo>
                <a:lnTo>
                  <a:pt x="834" y="893"/>
                </a:lnTo>
                <a:lnTo>
                  <a:pt x="834" y="895"/>
                </a:lnTo>
                <a:lnTo>
                  <a:pt x="832" y="895"/>
                </a:lnTo>
                <a:lnTo>
                  <a:pt x="834" y="895"/>
                </a:lnTo>
                <a:lnTo>
                  <a:pt x="834" y="895"/>
                </a:lnTo>
                <a:close/>
                <a:moveTo>
                  <a:pt x="1802" y="832"/>
                </a:moveTo>
                <a:lnTo>
                  <a:pt x="1802" y="832"/>
                </a:lnTo>
                <a:lnTo>
                  <a:pt x="1802" y="832"/>
                </a:lnTo>
                <a:lnTo>
                  <a:pt x="1802" y="832"/>
                </a:lnTo>
                <a:lnTo>
                  <a:pt x="1804" y="832"/>
                </a:lnTo>
                <a:lnTo>
                  <a:pt x="1804" y="832"/>
                </a:lnTo>
                <a:lnTo>
                  <a:pt x="1804" y="832"/>
                </a:lnTo>
                <a:lnTo>
                  <a:pt x="1804" y="832"/>
                </a:lnTo>
                <a:lnTo>
                  <a:pt x="1804" y="832"/>
                </a:lnTo>
                <a:lnTo>
                  <a:pt x="1802" y="832"/>
                </a:lnTo>
                <a:lnTo>
                  <a:pt x="1802" y="832"/>
                </a:lnTo>
                <a:close/>
                <a:moveTo>
                  <a:pt x="1823" y="851"/>
                </a:moveTo>
                <a:lnTo>
                  <a:pt x="1823" y="853"/>
                </a:lnTo>
                <a:lnTo>
                  <a:pt x="1821" y="851"/>
                </a:lnTo>
                <a:lnTo>
                  <a:pt x="1821" y="851"/>
                </a:lnTo>
                <a:lnTo>
                  <a:pt x="1821" y="853"/>
                </a:lnTo>
                <a:lnTo>
                  <a:pt x="1821" y="853"/>
                </a:lnTo>
                <a:lnTo>
                  <a:pt x="1821" y="856"/>
                </a:lnTo>
                <a:lnTo>
                  <a:pt x="1823" y="853"/>
                </a:lnTo>
                <a:lnTo>
                  <a:pt x="1825" y="853"/>
                </a:lnTo>
                <a:lnTo>
                  <a:pt x="1825" y="853"/>
                </a:lnTo>
                <a:lnTo>
                  <a:pt x="1825" y="851"/>
                </a:lnTo>
                <a:lnTo>
                  <a:pt x="1823" y="851"/>
                </a:lnTo>
                <a:close/>
                <a:moveTo>
                  <a:pt x="1817" y="413"/>
                </a:moveTo>
                <a:lnTo>
                  <a:pt x="1815" y="413"/>
                </a:lnTo>
                <a:lnTo>
                  <a:pt x="1812" y="415"/>
                </a:lnTo>
                <a:lnTo>
                  <a:pt x="1812" y="419"/>
                </a:lnTo>
                <a:lnTo>
                  <a:pt x="1812" y="422"/>
                </a:lnTo>
                <a:lnTo>
                  <a:pt x="1815" y="422"/>
                </a:lnTo>
                <a:lnTo>
                  <a:pt x="1815" y="424"/>
                </a:lnTo>
                <a:lnTo>
                  <a:pt x="1819" y="424"/>
                </a:lnTo>
                <a:lnTo>
                  <a:pt x="1823" y="424"/>
                </a:lnTo>
                <a:lnTo>
                  <a:pt x="1825" y="424"/>
                </a:lnTo>
                <a:lnTo>
                  <a:pt x="1827" y="426"/>
                </a:lnTo>
                <a:lnTo>
                  <a:pt x="1827" y="424"/>
                </a:lnTo>
                <a:lnTo>
                  <a:pt x="1829" y="426"/>
                </a:lnTo>
                <a:lnTo>
                  <a:pt x="1829" y="426"/>
                </a:lnTo>
                <a:lnTo>
                  <a:pt x="1831" y="426"/>
                </a:lnTo>
                <a:lnTo>
                  <a:pt x="1827" y="428"/>
                </a:lnTo>
                <a:lnTo>
                  <a:pt x="1825" y="428"/>
                </a:lnTo>
                <a:lnTo>
                  <a:pt x="1823" y="428"/>
                </a:lnTo>
                <a:lnTo>
                  <a:pt x="1823" y="428"/>
                </a:lnTo>
                <a:lnTo>
                  <a:pt x="1823" y="430"/>
                </a:lnTo>
                <a:lnTo>
                  <a:pt x="1825" y="430"/>
                </a:lnTo>
                <a:lnTo>
                  <a:pt x="1827" y="430"/>
                </a:lnTo>
                <a:lnTo>
                  <a:pt x="1829" y="432"/>
                </a:lnTo>
                <a:lnTo>
                  <a:pt x="1829" y="432"/>
                </a:lnTo>
                <a:lnTo>
                  <a:pt x="1831" y="432"/>
                </a:lnTo>
                <a:lnTo>
                  <a:pt x="1840" y="430"/>
                </a:lnTo>
                <a:lnTo>
                  <a:pt x="1844" y="430"/>
                </a:lnTo>
                <a:lnTo>
                  <a:pt x="1852" y="426"/>
                </a:lnTo>
                <a:lnTo>
                  <a:pt x="1854" y="424"/>
                </a:lnTo>
                <a:lnTo>
                  <a:pt x="1856" y="424"/>
                </a:lnTo>
                <a:lnTo>
                  <a:pt x="1856" y="422"/>
                </a:lnTo>
                <a:lnTo>
                  <a:pt x="1854" y="422"/>
                </a:lnTo>
                <a:lnTo>
                  <a:pt x="1854" y="422"/>
                </a:lnTo>
                <a:lnTo>
                  <a:pt x="1854" y="419"/>
                </a:lnTo>
                <a:lnTo>
                  <a:pt x="1854" y="419"/>
                </a:lnTo>
                <a:lnTo>
                  <a:pt x="1854" y="419"/>
                </a:lnTo>
                <a:lnTo>
                  <a:pt x="1854" y="419"/>
                </a:lnTo>
                <a:lnTo>
                  <a:pt x="1854" y="417"/>
                </a:lnTo>
                <a:lnTo>
                  <a:pt x="1848" y="417"/>
                </a:lnTo>
                <a:lnTo>
                  <a:pt x="1844" y="415"/>
                </a:lnTo>
                <a:lnTo>
                  <a:pt x="1838" y="409"/>
                </a:lnTo>
                <a:lnTo>
                  <a:pt x="1835" y="407"/>
                </a:lnTo>
                <a:lnTo>
                  <a:pt x="1835" y="407"/>
                </a:lnTo>
                <a:lnTo>
                  <a:pt x="1825" y="405"/>
                </a:lnTo>
                <a:lnTo>
                  <a:pt x="1821" y="405"/>
                </a:lnTo>
                <a:lnTo>
                  <a:pt x="1815" y="407"/>
                </a:lnTo>
                <a:lnTo>
                  <a:pt x="1815" y="407"/>
                </a:lnTo>
                <a:lnTo>
                  <a:pt x="1815" y="409"/>
                </a:lnTo>
                <a:lnTo>
                  <a:pt x="1812" y="409"/>
                </a:lnTo>
                <a:lnTo>
                  <a:pt x="1812" y="409"/>
                </a:lnTo>
                <a:lnTo>
                  <a:pt x="1815" y="411"/>
                </a:lnTo>
                <a:lnTo>
                  <a:pt x="1815" y="411"/>
                </a:lnTo>
                <a:lnTo>
                  <a:pt x="1817" y="413"/>
                </a:lnTo>
                <a:lnTo>
                  <a:pt x="1821" y="415"/>
                </a:lnTo>
                <a:lnTo>
                  <a:pt x="1821" y="415"/>
                </a:lnTo>
                <a:lnTo>
                  <a:pt x="1817" y="413"/>
                </a:lnTo>
                <a:close/>
                <a:moveTo>
                  <a:pt x="1806" y="809"/>
                </a:moveTo>
                <a:lnTo>
                  <a:pt x="1806" y="809"/>
                </a:lnTo>
                <a:lnTo>
                  <a:pt x="1806" y="809"/>
                </a:lnTo>
                <a:lnTo>
                  <a:pt x="1806" y="809"/>
                </a:lnTo>
                <a:lnTo>
                  <a:pt x="1804" y="811"/>
                </a:lnTo>
                <a:lnTo>
                  <a:pt x="1804" y="811"/>
                </a:lnTo>
                <a:lnTo>
                  <a:pt x="1806" y="811"/>
                </a:lnTo>
                <a:lnTo>
                  <a:pt x="1806" y="809"/>
                </a:lnTo>
                <a:close/>
                <a:moveTo>
                  <a:pt x="1815" y="856"/>
                </a:moveTo>
                <a:lnTo>
                  <a:pt x="1815" y="856"/>
                </a:lnTo>
                <a:lnTo>
                  <a:pt x="1815" y="856"/>
                </a:lnTo>
                <a:lnTo>
                  <a:pt x="1815" y="856"/>
                </a:lnTo>
                <a:lnTo>
                  <a:pt x="1815" y="853"/>
                </a:lnTo>
                <a:lnTo>
                  <a:pt x="1812" y="853"/>
                </a:lnTo>
                <a:lnTo>
                  <a:pt x="1812" y="856"/>
                </a:lnTo>
                <a:lnTo>
                  <a:pt x="1815" y="856"/>
                </a:lnTo>
                <a:lnTo>
                  <a:pt x="1815" y="856"/>
                </a:lnTo>
                <a:lnTo>
                  <a:pt x="1815" y="856"/>
                </a:lnTo>
                <a:lnTo>
                  <a:pt x="1815" y="856"/>
                </a:lnTo>
                <a:lnTo>
                  <a:pt x="1817" y="856"/>
                </a:lnTo>
                <a:lnTo>
                  <a:pt x="1817" y="853"/>
                </a:lnTo>
                <a:lnTo>
                  <a:pt x="1817" y="853"/>
                </a:lnTo>
                <a:lnTo>
                  <a:pt x="1817" y="853"/>
                </a:lnTo>
                <a:lnTo>
                  <a:pt x="1815" y="856"/>
                </a:lnTo>
                <a:close/>
                <a:moveTo>
                  <a:pt x="1724" y="728"/>
                </a:moveTo>
                <a:lnTo>
                  <a:pt x="1722" y="728"/>
                </a:lnTo>
                <a:lnTo>
                  <a:pt x="1722" y="728"/>
                </a:lnTo>
                <a:lnTo>
                  <a:pt x="1722" y="728"/>
                </a:lnTo>
                <a:lnTo>
                  <a:pt x="1720" y="728"/>
                </a:lnTo>
                <a:lnTo>
                  <a:pt x="1720" y="730"/>
                </a:lnTo>
                <a:lnTo>
                  <a:pt x="1720" y="730"/>
                </a:lnTo>
                <a:lnTo>
                  <a:pt x="1722" y="730"/>
                </a:lnTo>
                <a:lnTo>
                  <a:pt x="1724" y="730"/>
                </a:lnTo>
                <a:lnTo>
                  <a:pt x="1724" y="730"/>
                </a:lnTo>
                <a:lnTo>
                  <a:pt x="1724" y="728"/>
                </a:lnTo>
                <a:lnTo>
                  <a:pt x="1724" y="728"/>
                </a:lnTo>
                <a:close/>
                <a:moveTo>
                  <a:pt x="828" y="874"/>
                </a:moveTo>
                <a:lnTo>
                  <a:pt x="828" y="874"/>
                </a:lnTo>
                <a:lnTo>
                  <a:pt x="828" y="874"/>
                </a:lnTo>
                <a:lnTo>
                  <a:pt x="828" y="874"/>
                </a:lnTo>
                <a:lnTo>
                  <a:pt x="828" y="876"/>
                </a:lnTo>
                <a:lnTo>
                  <a:pt x="828" y="876"/>
                </a:lnTo>
                <a:lnTo>
                  <a:pt x="828" y="876"/>
                </a:lnTo>
                <a:lnTo>
                  <a:pt x="828" y="876"/>
                </a:lnTo>
                <a:lnTo>
                  <a:pt x="828" y="876"/>
                </a:lnTo>
                <a:lnTo>
                  <a:pt x="828" y="874"/>
                </a:lnTo>
                <a:lnTo>
                  <a:pt x="828" y="874"/>
                </a:lnTo>
                <a:close/>
                <a:moveTo>
                  <a:pt x="1456" y="809"/>
                </a:moveTo>
                <a:lnTo>
                  <a:pt x="1456" y="809"/>
                </a:lnTo>
                <a:lnTo>
                  <a:pt x="1458" y="809"/>
                </a:lnTo>
                <a:lnTo>
                  <a:pt x="1458" y="809"/>
                </a:lnTo>
                <a:lnTo>
                  <a:pt x="1458" y="809"/>
                </a:lnTo>
                <a:lnTo>
                  <a:pt x="1458" y="809"/>
                </a:lnTo>
                <a:lnTo>
                  <a:pt x="1458" y="807"/>
                </a:lnTo>
                <a:lnTo>
                  <a:pt x="1458" y="807"/>
                </a:lnTo>
                <a:lnTo>
                  <a:pt x="1458" y="807"/>
                </a:lnTo>
                <a:lnTo>
                  <a:pt x="1454" y="809"/>
                </a:lnTo>
                <a:lnTo>
                  <a:pt x="1454" y="809"/>
                </a:lnTo>
                <a:lnTo>
                  <a:pt x="1456" y="809"/>
                </a:lnTo>
                <a:close/>
                <a:moveTo>
                  <a:pt x="1798" y="342"/>
                </a:moveTo>
                <a:lnTo>
                  <a:pt x="1798" y="342"/>
                </a:lnTo>
                <a:lnTo>
                  <a:pt x="1800" y="342"/>
                </a:lnTo>
                <a:lnTo>
                  <a:pt x="1800" y="344"/>
                </a:lnTo>
                <a:lnTo>
                  <a:pt x="1800" y="344"/>
                </a:lnTo>
                <a:lnTo>
                  <a:pt x="1802" y="344"/>
                </a:lnTo>
                <a:lnTo>
                  <a:pt x="1802" y="344"/>
                </a:lnTo>
                <a:lnTo>
                  <a:pt x="1802" y="346"/>
                </a:lnTo>
                <a:lnTo>
                  <a:pt x="1804" y="346"/>
                </a:lnTo>
                <a:lnTo>
                  <a:pt x="1806" y="342"/>
                </a:lnTo>
                <a:lnTo>
                  <a:pt x="1808" y="342"/>
                </a:lnTo>
                <a:lnTo>
                  <a:pt x="1810" y="340"/>
                </a:lnTo>
                <a:lnTo>
                  <a:pt x="1810" y="338"/>
                </a:lnTo>
                <a:lnTo>
                  <a:pt x="1808" y="338"/>
                </a:lnTo>
                <a:lnTo>
                  <a:pt x="1808" y="338"/>
                </a:lnTo>
                <a:lnTo>
                  <a:pt x="1804" y="340"/>
                </a:lnTo>
                <a:lnTo>
                  <a:pt x="1804" y="340"/>
                </a:lnTo>
                <a:lnTo>
                  <a:pt x="1802" y="340"/>
                </a:lnTo>
                <a:lnTo>
                  <a:pt x="1802" y="340"/>
                </a:lnTo>
                <a:lnTo>
                  <a:pt x="1796" y="340"/>
                </a:lnTo>
                <a:lnTo>
                  <a:pt x="1796" y="340"/>
                </a:lnTo>
                <a:lnTo>
                  <a:pt x="1794" y="342"/>
                </a:lnTo>
                <a:lnTo>
                  <a:pt x="1794" y="342"/>
                </a:lnTo>
                <a:lnTo>
                  <a:pt x="1796" y="342"/>
                </a:lnTo>
                <a:lnTo>
                  <a:pt x="1798" y="342"/>
                </a:lnTo>
                <a:close/>
                <a:moveTo>
                  <a:pt x="1804" y="818"/>
                </a:moveTo>
                <a:lnTo>
                  <a:pt x="1804" y="818"/>
                </a:lnTo>
                <a:lnTo>
                  <a:pt x="1804" y="816"/>
                </a:lnTo>
                <a:lnTo>
                  <a:pt x="1802" y="818"/>
                </a:lnTo>
                <a:lnTo>
                  <a:pt x="1800" y="818"/>
                </a:lnTo>
                <a:lnTo>
                  <a:pt x="1802" y="818"/>
                </a:lnTo>
                <a:lnTo>
                  <a:pt x="1800" y="820"/>
                </a:lnTo>
                <a:lnTo>
                  <a:pt x="1798" y="818"/>
                </a:lnTo>
                <a:lnTo>
                  <a:pt x="1798" y="818"/>
                </a:lnTo>
                <a:lnTo>
                  <a:pt x="1796" y="818"/>
                </a:lnTo>
                <a:lnTo>
                  <a:pt x="1794" y="818"/>
                </a:lnTo>
                <a:lnTo>
                  <a:pt x="1789" y="820"/>
                </a:lnTo>
                <a:lnTo>
                  <a:pt x="1787" y="822"/>
                </a:lnTo>
                <a:lnTo>
                  <a:pt x="1787" y="822"/>
                </a:lnTo>
                <a:lnTo>
                  <a:pt x="1785" y="822"/>
                </a:lnTo>
                <a:lnTo>
                  <a:pt x="1785" y="826"/>
                </a:lnTo>
                <a:lnTo>
                  <a:pt x="1785" y="826"/>
                </a:lnTo>
                <a:lnTo>
                  <a:pt x="1783" y="828"/>
                </a:lnTo>
                <a:lnTo>
                  <a:pt x="1781" y="828"/>
                </a:lnTo>
                <a:lnTo>
                  <a:pt x="1781" y="828"/>
                </a:lnTo>
                <a:lnTo>
                  <a:pt x="1781" y="828"/>
                </a:lnTo>
                <a:lnTo>
                  <a:pt x="1781" y="828"/>
                </a:lnTo>
                <a:lnTo>
                  <a:pt x="1781" y="830"/>
                </a:lnTo>
                <a:lnTo>
                  <a:pt x="1781" y="832"/>
                </a:lnTo>
                <a:lnTo>
                  <a:pt x="1779" y="832"/>
                </a:lnTo>
                <a:lnTo>
                  <a:pt x="1779" y="832"/>
                </a:lnTo>
                <a:lnTo>
                  <a:pt x="1777" y="835"/>
                </a:lnTo>
                <a:lnTo>
                  <a:pt x="1777" y="835"/>
                </a:lnTo>
                <a:lnTo>
                  <a:pt x="1779" y="835"/>
                </a:lnTo>
                <a:lnTo>
                  <a:pt x="1779" y="835"/>
                </a:lnTo>
                <a:lnTo>
                  <a:pt x="1779" y="835"/>
                </a:lnTo>
                <a:lnTo>
                  <a:pt x="1777" y="835"/>
                </a:lnTo>
                <a:lnTo>
                  <a:pt x="1777" y="837"/>
                </a:lnTo>
                <a:lnTo>
                  <a:pt x="1775" y="837"/>
                </a:lnTo>
                <a:lnTo>
                  <a:pt x="1775" y="839"/>
                </a:lnTo>
                <a:lnTo>
                  <a:pt x="1773" y="843"/>
                </a:lnTo>
                <a:lnTo>
                  <a:pt x="1773" y="847"/>
                </a:lnTo>
                <a:lnTo>
                  <a:pt x="1768" y="853"/>
                </a:lnTo>
                <a:lnTo>
                  <a:pt x="1768" y="853"/>
                </a:lnTo>
                <a:lnTo>
                  <a:pt x="1768" y="853"/>
                </a:lnTo>
                <a:lnTo>
                  <a:pt x="1771" y="856"/>
                </a:lnTo>
                <a:lnTo>
                  <a:pt x="1771" y="856"/>
                </a:lnTo>
                <a:lnTo>
                  <a:pt x="1771" y="858"/>
                </a:lnTo>
                <a:lnTo>
                  <a:pt x="1768" y="856"/>
                </a:lnTo>
                <a:lnTo>
                  <a:pt x="1766" y="856"/>
                </a:lnTo>
                <a:lnTo>
                  <a:pt x="1766" y="856"/>
                </a:lnTo>
                <a:lnTo>
                  <a:pt x="1764" y="858"/>
                </a:lnTo>
                <a:lnTo>
                  <a:pt x="1764" y="858"/>
                </a:lnTo>
                <a:lnTo>
                  <a:pt x="1764" y="860"/>
                </a:lnTo>
                <a:lnTo>
                  <a:pt x="1764" y="860"/>
                </a:lnTo>
                <a:lnTo>
                  <a:pt x="1766" y="862"/>
                </a:lnTo>
                <a:lnTo>
                  <a:pt x="1768" y="862"/>
                </a:lnTo>
                <a:lnTo>
                  <a:pt x="1768" y="862"/>
                </a:lnTo>
                <a:lnTo>
                  <a:pt x="1766" y="862"/>
                </a:lnTo>
                <a:lnTo>
                  <a:pt x="1766" y="864"/>
                </a:lnTo>
                <a:lnTo>
                  <a:pt x="1766" y="864"/>
                </a:lnTo>
                <a:lnTo>
                  <a:pt x="1766" y="866"/>
                </a:lnTo>
                <a:lnTo>
                  <a:pt x="1768" y="866"/>
                </a:lnTo>
                <a:lnTo>
                  <a:pt x="1766" y="866"/>
                </a:lnTo>
                <a:lnTo>
                  <a:pt x="1766" y="866"/>
                </a:lnTo>
                <a:lnTo>
                  <a:pt x="1764" y="864"/>
                </a:lnTo>
                <a:lnTo>
                  <a:pt x="1762" y="864"/>
                </a:lnTo>
                <a:lnTo>
                  <a:pt x="1762" y="864"/>
                </a:lnTo>
                <a:lnTo>
                  <a:pt x="1762" y="864"/>
                </a:lnTo>
                <a:lnTo>
                  <a:pt x="1760" y="866"/>
                </a:lnTo>
                <a:lnTo>
                  <a:pt x="1760" y="868"/>
                </a:lnTo>
                <a:lnTo>
                  <a:pt x="1758" y="870"/>
                </a:lnTo>
                <a:lnTo>
                  <a:pt x="1758" y="872"/>
                </a:lnTo>
                <a:lnTo>
                  <a:pt x="1758" y="872"/>
                </a:lnTo>
                <a:lnTo>
                  <a:pt x="1756" y="872"/>
                </a:lnTo>
                <a:lnTo>
                  <a:pt x="1754" y="872"/>
                </a:lnTo>
                <a:lnTo>
                  <a:pt x="1754" y="872"/>
                </a:lnTo>
                <a:lnTo>
                  <a:pt x="1754" y="870"/>
                </a:lnTo>
                <a:lnTo>
                  <a:pt x="1756" y="870"/>
                </a:lnTo>
                <a:lnTo>
                  <a:pt x="1756" y="870"/>
                </a:lnTo>
                <a:lnTo>
                  <a:pt x="1752" y="872"/>
                </a:lnTo>
                <a:lnTo>
                  <a:pt x="1750" y="874"/>
                </a:lnTo>
                <a:lnTo>
                  <a:pt x="1750" y="874"/>
                </a:lnTo>
                <a:lnTo>
                  <a:pt x="1754" y="874"/>
                </a:lnTo>
                <a:lnTo>
                  <a:pt x="1758" y="874"/>
                </a:lnTo>
                <a:lnTo>
                  <a:pt x="1758" y="874"/>
                </a:lnTo>
                <a:lnTo>
                  <a:pt x="1760" y="874"/>
                </a:lnTo>
                <a:lnTo>
                  <a:pt x="1762" y="874"/>
                </a:lnTo>
                <a:lnTo>
                  <a:pt x="1762" y="874"/>
                </a:lnTo>
                <a:lnTo>
                  <a:pt x="1760" y="876"/>
                </a:lnTo>
                <a:lnTo>
                  <a:pt x="1758" y="876"/>
                </a:lnTo>
                <a:lnTo>
                  <a:pt x="1758" y="879"/>
                </a:lnTo>
                <a:lnTo>
                  <a:pt x="1754" y="881"/>
                </a:lnTo>
                <a:lnTo>
                  <a:pt x="1750" y="885"/>
                </a:lnTo>
                <a:lnTo>
                  <a:pt x="1747" y="885"/>
                </a:lnTo>
                <a:lnTo>
                  <a:pt x="1747" y="887"/>
                </a:lnTo>
                <a:lnTo>
                  <a:pt x="1747" y="887"/>
                </a:lnTo>
                <a:lnTo>
                  <a:pt x="1747" y="889"/>
                </a:lnTo>
                <a:lnTo>
                  <a:pt x="1750" y="891"/>
                </a:lnTo>
                <a:lnTo>
                  <a:pt x="1750" y="891"/>
                </a:lnTo>
                <a:lnTo>
                  <a:pt x="1752" y="891"/>
                </a:lnTo>
                <a:lnTo>
                  <a:pt x="1754" y="891"/>
                </a:lnTo>
                <a:lnTo>
                  <a:pt x="1758" y="891"/>
                </a:lnTo>
                <a:lnTo>
                  <a:pt x="1760" y="891"/>
                </a:lnTo>
                <a:lnTo>
                  <a:pt x="1762" y="889"/>
                </a:lnTo>
                <a:lnTo>
                  <a:pt x="1762" y="889"/>
                </a:lnTo>
                <a:lnTo>
                  <a:pt x="1762" y="889"/>
                </a:lnTo>
                <a:lnTo>
                  <a:pt x="1762" y="889"/>
                </a:lnTo>
                <a:lnTo>
                  <a:pt x="1764" y="889"/>
                </a:lnTo>
                <a:lnTo>
                  <a:pt x="1768" y="889"/>
                </a:lnTo>
                <a:lnTo>
                  <a:pt x="1768" y="889"/>
                </a:lnTo>
                <a:lnTo>
                  <a:pt x="1773" y="891"/>
                </a:lnTo>
                <a:lnTo>
                  <a:pt x="1775" y="891"/>
                </a:lnTo>
                <a:lnTo>
                  <a:pt x="1783" y="891"/>
                </a:lnTo>
                <a:lnTo>
                  <a:pt x="1785" y="891"/>
                </a:lnTo>
                <a:lnTo>
                  <a:pt x="1785" y="891"/>
                </a:lnTo>
                <a:lnTo>
                  <a:pt x="1789" y="891"/>
                </a:lnTo>
                <a:lnTo>
                  <a:pt x="1791" y="891"/>
                </a:lnTo>
                <a:lnTo>
                  <a:pt x="1794" y="891"/>
                </a:lnTo>
                <a:lnTo>
                  <a:pt x="1794" y="889"/>
                </a:lnTo>
                <a:lnTo>
                  <a:pt x="1794" y="887"/>
                </a:lnTo>
                <a:lnTo>
                  <a:pt x="1796" y="887"/>
                </a:lnTo>
                <a:lnTo>
                  <a:pt x="1796" y="889"/>
                </a:lnTo>
                <a:lnTo>
                  <a:pt x="1796" y="889"/>
                </a:lnTo>
                <a:lnTo>
                  <a:pt x="1798" y="887"/>
                </a:lnTo>
                <a:lnTo>
                  <a:pt x="1798" y="887"/>
                </a:lnTo>
                <a:lnTo>
                  <a:pt x="1798" y="887"/>
                </a:lnTo>
                <a:lnTo>
                  <a:pt x="1798" y="891"/>
                </a:lnTo>
                <a:lnTo>
                  <a:pt x="1796" y="893"/>
                </a:lnTo>
                <a:lnTo>
                  <a:pt x="1794" y="893"/>
                </a:lnTo>
                <a:lnTo>
                  <a:pt x="1796" y="893"/>
                </a:lnTo>
                <a:lnTo>
                  <a:pt x="1798" y="893"/>
                </a:lnTo>
                <a:lnTo>
                  <a:pt x="1800" y="893"/>
                </a:lnTo>
                <a:lnTo>
                  <a:pt x="1800" y="893"/>
                </a:lnTo>
                <a:lnTo>
                  <a:pt x="1802" y="893"/>
                </a:lnTo>
                <a:lnTo>
                  <a:pt x="1804" y="893"/>
                </a:lnTo>
                <a:lnTo>
                  <a:pt x="1804" y="893"/>
                </a:lnTo>
                <a:lnTo>
                  <a:pt x="1804" y="893"/>
                </a:lnTo>
                <a:lnTo>
                  <a:pt x="1804" y="891"/>
                </a:lnTo>
                <a:lnTo>
                  <a:pt x="1806" y="891"/>
                </a:lnTo>
                <a:lnTo>
                  <a:pt x="1806" y="889"/>
                </a:lnTo>
                <a:lnTo>
                  <a:pt x="1808" y="891"/>
                </a:lnTo>
                <a:lnTo>
                  <a:pt x="1810" y="891"/>
                </a:lnTo>
                <a:lnTo>
                  <a:pt x="1810" y="891"/>
                </a:lnTo>
                <a:lnTo>
                  <a:pt x="1812" y="891"/>
                </a:lnTo>
                <a:lnTo>
                  <a:pt x="1812" y="891"/>
                </a:lnTo>
                <a:lnTo>
                  <a:pt x="1815" y="889"/>
                </a:lnTo>
                <a:lnTo>
                  <a:pt x="1815" y="891"/>
                </a:lnTo>
                <a:lnTo>
                  <a:pt x="1812" y="891"/>
                </a:lnTo>
                <a:lnTo>
                  <a:pt x="1810" y="893"/>
                </a:lnTo>
                <a:lnTo>
                  <a:pt x="1808" y="893"/>
                </a:lnTo>
                <a:lnTo>
                  <a:pt x="1806" y="897"/>
                </a:lnTo>
                <a:lnTo>
                  <a:pt x="1804" y="897"/>
                </a:lnTo>
                <a:lnTo>
                  <a:pt x="1804" y="900"/>
                </a:lnTo>
                <a:lnTo>
                  <a:pt x="1802" y="900"/>
                </a:lnTo>
                <a:lnTo>
                  <a:pt x="1800" y="900"/>
                </a:lnTo>
                <a:lnTo>
                  <a:pt x="1798" y="902"/>
                </a:lnTo>
                <a:lnTo>
                  <a:pt x="1798" y="902"/>
                </a:lnTo>
                <a:lnTo>
                  <a:pt x="1798" y="902"/>
                </a:lnTo>
                <a:lnTo>
                  <a:pt x="1798" y="904"/>
                </a:lnTo>
                <a:lnTo>
                  <a:pt x="1798" y="904"/>
                </a:lnTo>
                <a:lnTo>
                  <a:pt x="1798" y="904"/>
                </a:lnTo>
                <a:lnTo>
                  <a:pt x="1798" y="904"/>
                </a:lnTo>
                <a:lnTo>
                  <a:pt x="1800" y="904"/>
                </a:lnTo>
                <a:lnTo>
                  <a:pt x="1802" y="904"/>
                </a:lnTo>
                <a:lnTo>
                  <a:pt x="1804" y="904"/>
                </a:lnTo>
                <a:lnTo>
                  <a:pt x="1804" y="904"/>
                </a:lnTo>
                <a:lnTo>
                  <a:pt x="1804" y="904"/>
                </a:lnTo>
                <a:lnTo>
                  <a:pt x="1806" y="904"/>
                </a:lnTo>
                <a:lnTo>
                  <a:pt x="1808" y="904"/>
                </a:lnTo>
                <a:lnTo>
                  <a:pt x="1808" y="902"/>
                </a:lnTo>
                <a:lnTo>
                  <a:pt x="1810" y="900"/>
                </a:lnTo>
                <a:lnTo>
                  <a:pt x="1810" y="900"/>
                </a:lnTo>
                <a:lnTo>
                  <a:pt x="1812" y="895"/>
                </a:lnTo>
                <a:lnTo>
                  <a:pt x="1815" y="895"/>
                </a:lnTo>
                <a:lnTo>
                  <a:pt x="1815" y="895"/>
                </a:lnTo>
                <a:lnTo>
                  <a:pt x="1817" y="895"/>
                </a:lnTo>
                <a:lnTo>
                  <a:pt x="1817" y="893"/>
                </a:lnTo>
                <a:lnTo>
                  <a:pt x="1819" y="891"/>
                </a:lnTo>
                <a:lnTo>
                  <a:pt x="1819" y="893"/>
                </a:lnTo>
                <a:lnTo>
                  <a:pt x="1817" y="895"/>
                </a:lnTo>
                <a:lnTo>
                  <a:pt x="1817" y="895"/>
                </a:lnTo>
                <a:lnTo>
                  <a:pt x="1819" y="895"/>
                </a:lnTo>
                <a:lnTo>
                  <a:pt x="1819" y="895"/>
                </a:lnTo>
                <a:lnTo>
                  <a:pt x="1819" y="893"/>
                </a:lnTo>
                <a:lnTo>
                  <a:pt x="1819" y="891"/>
                </a:lnTo>
                <a:lnTo>
                  <a:pt x="1823" y="889"/>
                </a:lnTo>
                <a:lnTo>
                  <a:pt x="1823" y="887"/>
                </a:lnTo>
                <a:lnTo>
                  <a:pt x="1823" y="887"/>
                </a:lnTo>
                <a:lnTo>
                  <a:pt x="1825" y="887"/>
                </a:lnTo>
                <a:lnTo>
                  <a:pt x="1825" y="889"/>
                </a:lnTo>
                <a:lnTo>
                  <a:pt x="1827" y="891"/>
                </a:lnTo>
                <a:lnTo>
                  <a:pt x="1827" y="893"/>
                </a:lnTo>
                <a:lnTo>
                  <a:pt x="1827" y="893"/>
                </a:lnTo>
                <a:lnTo>
                  <a:pt x="1827" y="893"/>
                </a:lnTo>
                <a:lnTo>
                  <a:pt x="1827" y="895"/>
                </a:lnTo>
                <a:lnTo>
                  <a:pt x="1825" y="897"/>
                </a:lnTo>
                <a:lnTo>
                  <a:pt x="1825" y="900"/>
                </a:lnTo>
                <a:lnTo>
                  <a:pt x="1823" y="904"/>
                </a:lnTo>
                <a:lnTo>
                  <a:pt x="1823" y="904"/>
                </a:lnTo>
                <a:lnTo>
                  <a:pt x="1823" y="904"/>
                </a:lnTo>
                <a:lnTo>
                  <a:pt x="1823" y="906"/>
                </a:lnTo>
                <a:lnTo>
                  <a:pt x="1823" y="906"/>
                </a:lnTo>
                <a:lnTo>
                  <a:pt x="1825" y="906"/>
                </a:lnTo>
                <a:lnTo>
                  <a:pt x="1825" y="906"/>
                </a:lnTo>
                <a:lnTo>
                  <a:pt x="1827" y="904"/>
                </a:lnTo>
                <a:lnTo>
                  <a:pt x="1829" y="902"/>
                </a:lnTo>
                <a:lnTo>
                  <a:pt x="1829" y="900"/>
                </a:lnTo>
                <a:lnTo>
                  <a:pt x="1831" y="900"/>
                </a:lnTo>
                <a:lnTo>
                  <a:pt x="1831" y="900"/>
                </a:lnTo>
                <a:lnTo>
                  <a:pt x="1831" y="900"/>
                </a:lnTo>
                <a:lnTo>
                  <a:pt x="1831" y="900"/>
                </a:lnTo>
                <a:lnTo>
                  <a:pt x="1831" y="902"/>
                </a:lnTo>
                <a:lnTo>
                  <a:pt x="1831" y="904"/>
                </a:lnTo>
                <a:lnTo>
                  <a:pt x="1831" y="904"/>
                </a:lnTo>
                <a:lnTo>
                  <a:pt x="1831" y="908"/>
                </a:lnTo>
                <a:lnTo>
                  <a:pt x="1831" y="908"/>
                </a:lnTo>
                <a:lnTo>
                  <a:pt x="1831" y="908"/>
                </a:lnTo>
                <a:lnTo>
                  <a:pt x="1831" y="908"/>
                </a:lnTo>
                <a:lnTo>
                  <a:pt x="1833" y="908"/>
                </a:lnTo>
                <a:lnTo>
                  <a:pt x="1835" y="908"/>
                </a:lnTo>
                <a:lnTo>
                  <a:pt x="1835" y="908"/>
                </a:lnTo>
                <a:lnTo>
                  <a:pt x="1835" y="908"/>
                </a:lnTo>
                <a:lnTo>
                  <a:pt x="1838" y="908"/>
                </a:lnTo>
                <a:lnTo>
                  <a:pt x="1838" y="908"/>
                </a:lnTo>
                <a:lnTo>
                  <a:pt x="1838" y="908"/>
                </a:lnTo>
                <a:lnTo>
                  <a:pt x="1840" y="908"/>
                </a:lnTo>
                <a:lnTo>
                  <a:pt x="1840" y="908"/>
                </a:lnTo>
                <a:lnTo>
                  <a:pt x="1840" y="906"/>
                </a:lnTo>
                <a:lnTo>
                  <a:pt x="1842" y="902"/>
                </a:lnTo>
                <a:lnTo>
                  <a:pt x="1842" y="902"/>
                </a:lnTo>
                <a:lnTo>
                  <a:pt x="1842" y="902"/>
                </a:lnTo>
                <a:lnTo>
                  <a:pt x="1842" y="900"/>
                </a:lnTo>
                <a:lnTo>
                  <a:pt x="1844" y="895"/>
                </a:lnTo>
                <a:lnTo>
                  <a:pt x="1844" y="893"/>
                </a:lnTo>
                <a:lnTo>
                  <a:pt x="1844" y="891"/>
                </a:lnTo>
                <a:lnTo>
                  <a:pt x="1844" y="891"/>
                </a:lnTo>
                <a:lnTo>
                  <a:pt x="1844" y="889"/>
                </a:lnTo>
                <a:lnTo>
                  <a:pt x="1844" y="889"/>
                </a:lnTo>
                <a:lnTo>
                  <a:pt x="1844" y="889"/>
                </a:lnTo>
                <a:lnTo>
                  <a:pt x="1844" y="889"/>
                </a:lnTo>
                <a:lnTo>
                  <a:pt x="1842" y="889"/>
                </a:lnTo>
                <a:lnTo>
                  <a:pt x="1842" y="891"/>
                </a:lnTo>
                <a:lnTo>
                  <a:pt x="1840" y="891"/>
                </a:lnTo>
                <a:lnTo>
                  <a:pt x="1840" y="893"/>
                </a:lnTo>
                <a:lnTo>
                  <a:pt x="1838" y="893"/>
                </a:lnTo>
                <a:lnTo>
                  <a:pt x="1838" y="893"/>
                </a:lnTo>
                <a:lnTo>
                  <a:pt x="1838" y="893"/>
                </a:lnTo>
                <a:lnTo>
                  <a:pt x="1838" y="891"/>
                </a:lnTo>
                <a:lnTo>
                  <a:pt x="1838" y="889"/>
                </a:lnTo>
                <a:lnTo>
                  <a:pt x="1838" y="887"/>
                </a:lnTo>
                <a:lnTo>
                  <a:pt x="1840" y="885"/>
                </a:lnTo>
                <a:lnTo>
                  <a:pt x="1840" y="883"/>
                </a:lnTo>
                <a:lnTo>
                  <a:pt x="1842" y="883"/>
                </a:lnTo>
                <a:lnTo>
                  <a:pt x="1842" y="883"/>
                </a:lnTo>
                <a:lnTo>
                  <a:pt x="1842" y="881"/>
                </a:lnTo>
                <a:lnTo>
                  <a:pt x="1842" y="881"/>
                </a:lnTo>
                <a:lnTo>
                  <a:pt x="1840" y="883"/>
                </a:lnTo>
                <a:lnTo>
                  <a:pt x="1835" y="885"/>
                </a:lnTo>
                <a:lnTo>
                  <a:pt x="1833" y="889"/>
                </a:lnTo>
                <a:lnTo>
                  <a:pt x="1831" y="889"/>
                </a:lnTo>
                <a:lnTo>
                  <a:pt x="1829" y="891"/>
                </a:lnTo>
                <a:lnTo>
                  <a:pt x="1829" y="891"/>
                </a:lnTo>
                <a:lnTo>
                  <a:pt x="1829" y="889"/>
                </a:lnTo>
                <a:lnTo>
                  <a:pt x="1827" y="889"/>
                </a:lnTo>
                <a:lnTo>
                  <a:pt x="1827" y="887"/>
                </a:lnTo>
                <a:lnTo>
                  <a:pt x="1827" y="887"/>
                </a:lnTo>
                <a:lnTo>
                  <a:pt x="1829" y="885"/>
                </a:lnTo>
                <a:lnTo>
                  <a:pt x="1831" y="885"/>
                </a:lnTo>
                <a:lnTo>
                  <a:pt x="1831" y="883"/>
                </a:lnTo>
                <a:lnTo>
                  <a:pt x="1831" y="883"/>
                </a:lnTo>
                <a:lnTo>
                  <a:pt x="1829" y="883"/>
                </a:lnTo>
                <a:lnTo>
                  <a:pt x="1827" y="883"/>
                </a:lnTo>
                <a:lnTo>
                  <a:pt x="1829" y="883"/>
                </a:lnTo>
                <a:lnTo>
                  <a:pt x="1829" y="883"/>
                </a:lnTo>
                <a:lnTo>
                  <a:pt x="1829" y="883"/>
                </a:lnTo>
                <a:lnTo>
                  <a:pt x="1831" y="883"/>
                </a:lnTo>
                <a:lnTo>
                  <a:pt x="1831" y="883"/>
                </a:lnTo>
                <a:lnTo>
                  <a:pt x="1831" y="881"/>
                </a:lnTo>
                <a:lnTo>
                  <a:pt x="1831" y="881"/>
                </a:lnTo>
                <a:lnTo>
                  <a:pt x="1831" y="881"/>
                </a:lnTo>
                <a:lnTo>
                  <a:pt x="1833" y="879"/>
                </a:lnTo>
                <a:lnTo>
                  <a:pt x="1835" y="876"/>
                </a:lnTo>
                <a:lnTo>
                  <a:pt x="1835" y="876"/>
                </a:lnTo>
                <a:lnTo>
                  <a:pt x="1838" y="876"/>
                </a:lnTo>
                <a:lnTo>
                  <a:pt x="1838" y="876"/>
                </a:lnTo>
                <a:lnTo>
                  <a:pt x="1838" y="876"/>
                </a:lnTo>
                <a:lnTo>
                  <a:pt x="1840" y="874"/>
                </a:lnTo>
                <a:lnTo>
                  <a:pt x="1840" y="874"/>
                </a:lnTo>
                <a:lnTo>
                  <a:pt x="1840" y="874"/>
                </a:lnTo>
                <a:lnTo>
                  <a:pt x="1840" y="872"/>
                </a:lnTo>
                <a:lnTo>
                  <a:pt x="1840" y="872"/>
                </a:lnTo>
                <a:lnTo>
                  <a:pt x="1840" y="872"/>
                </a:lnTo>
                <a:lnTo>
                  <a:pt x="1838" y="872"/>
                </a:lnTo>
                <a:lnTo>
                  <a:pt x="1838" y="872"/>
                </a:lnTo>
                <a:lnTo>
                  <a:pt x="1835" y="874"/>
                </a:lnTo>
                <a:lnTo>
                  <a:pt x="1835" y="874"/>
                </a:lnTo>
                <a:lnTo>
                  <a:pt x="1833" y="874"/>
                </a:lnTo>
                <a:lnTo>
                  <a:pt x="1831" y="874"/>
                </a:lnTo>
                <a:lnTo>
                  <a:pt x="1831" y="874"/>
                </a:lnTo>
                <a:lnTo>
                  <a:pt x="1829" y="874"/>
                </a:lnTo>
                <a:lnTo>
                  <a:pt x="1829" y="876"/>
                </a:lnTo>
                <a:lnTo>
                  <a:pt x="1827" y="876"/>
                </a:lnTo>
                <a:lnTo>
                  <a:pt x="1827" y="876"/>
                </a:lnTo>
                <a:lnTo>
                  <a:pt x="1823" y="876"/>
                </a:lnTo>
                <a:lnTo>
                  <a:pt x="1823" y="876"/>
                </a:lnTo>
                <a:lnTo>
                  <a:pt x="1825" y="876"/>
                </a:lnTo>
                <a:lnTo>
                  <a:pt x="1827" y="874"/>
                </a:lnTo>
                <a:lnTo>
                  <a:pt x="1829" y="874"/>
                </a:lnTo>
                <a:lnTo>
                  <a:pt x="1829" y="872"/>
                </a:lnTo>
                <a:lnTo>
                  <a:pt x="1829" y="872"/>
                </a:lnTo>
                <a:lnTo>
                  <a:pt x="1829" y="872"/>
                </a:lnTo>
                <a:lnTo>
                  <a:pt x="1829" y="870"/>
                </a:lnTo>
                <a:lnTo>
                  <a:pt x="1827" y="872"/>
                </a:lnTo>
                <a:lnTo>
                  <a:pt x="1825" y="870"/>
                </a:lnTo>
                <a:lnTo>
                  <a:pt x="1825" y="870"/>
                </a:lnTo>
                <a:lnTo>
                  <a:pt x="1825" y="870"/>
                </a:lnTo>
                <a:lnTo>
                  <a:pt x="1827" y="870"/>
                </a:lnTo>
                <a:lnTo>
                  <a:pt x="1827" y="870"/>
                </a:lnTo>
                <a:lnTo>
                  <a:pt x="1827" y="868"/>
                </a:lnTo>
                <a:lnTo>
                  <a:pt x="1827" y="868"/>
                </a:lnTo>
                <a:lnTo>
                  <a:pt x="1823" y="870"/>
                </a:lnTo>
                <a:lnTo>
                  <a:pt x="1823" y="870"/>
                </a:lnTo>
                <a:lnTo>
                  <a:pt x="1827" y="868"/>
                </a:lnTo>
                <a:lnTo>
                  <a:pt x="1827" y="866"/>
                </a:lnTo>
                <a:lnTo>
                  <a:pt x="1827" y="866"/>
                </a:lnTo>
                <a:lnTo>
                  <a:pt x="1827" y="866"/>
                </a:lnTo>
                <a:lnTo>
                  <a:pt x="1829" y="864"/>
                </a:lnTo>
                <a:lnTo>
                  <a:pt x="1829" y="864"/>
                </a:lnTo>
                <a:lnTo>
                  <a:pt x="1831" y="862"/>
                </a:lnTo>
                <a:lnTo>
                  <a:pt x="1831" y="862"/>
                </a:lnTo>
                <a:lnTo>
                  <a:pt x="1831" y="860"/>
                </a:lnTo>
                <a:lnTo>
                  <a:pt x="1831" y="860"/>
                </a:lnTo>
                <a:lnTo>
                  <a:pt x="1829" y="858"/>
                </a:lnTo>
                <a:lnTo>
                  <a:pt x="1827" y="858"/>
                </a:lnTo>
                <a:lnTo>
                  <a:pt x="1825" y="858"/>
                </a:lnTo>
                <a:lnTo>
                  <a:pt x="1821" y="858"/>
                </a:lnTo>
                <a:lnTo>
                  <a:pt x="1821" y="858"/>
                </a:lnTo>
                <a:lnTo>
                  <a:pt x="1821" y="858"/>
                </a:lnTo>
                <a:lnTo>
                  <a:pt x="1819" y="858"/>
                </a:lnTo>
                <a:lnTo>
                  <a:pt x="1819" y="860"/>
                </a:lnTo>
                <a:lnTo>
                  <a:pt x="1819" y="860"/>
                </a:lnTo>
                <a:lnTo>
                  <a:pt x="1819" y="858"/>
                </a:lnTo>
                <a:lnTo>
                  <a:pt x="1819" y="858"/>
                </a:lnTo>
                <a:lnTo>
                  <a:pt x="1819" y="856"/>
                </a:lnTo>
                <a:lnTo>
                  <a:pt x="1819" y="856"/>
                </a:lnTo>
                <a:lnTo>
                  <a:pt x="1817" y="856"/>
                </a:lnTo>
                <a:lnTo>
                  <a:pt x="1817" y="858"/>
                </a:lnTo>
                <a:lnTo>
                  <a:pt x="1815" y="858"/>
                </a:lnTo>
                <a:lnTo>
                  <a:pt x="1815" y="860"/>
                </a:lnTo>
                <a:lnTo>
                  <a:pt x="1812" y="860"/>
                </a:lnTo>
                <a:lnTo>
                  <a:pt x="1812" y="860"/>
                </a:lnTo>
                <a:lnTo>
                  <a:pt x="1810" y="860"/>
                </a:lnTo>
                <a:lnTo>
                  <a:pt x="1810" y="860"/>
                </a:lnTo>
                <a:lnTo>
                  <a:pt x="1810" y="860"/>
                </a:lnTo>
                <a:lnTo>
                  <a:pt x="1810" y="860"/>
                </a:lnTo>
                <a:lnTo>
                  <a:pt x="1810" y="860"/>
                </a:lnTo>
                <a:lnTo>
                  <a:pt x="1808" y="862"/>
                </a:lnTo>
                <a:lnTo>
                  <a:pt x="1808" y="862"/>
                </a:lnTo>
                <a:lnTo>
                  <a:pt x="1808" y="862"/>
                </a:lnTo>
                <a:lnTo>
                  <a:pt x="1808" y="864"/>
                </a:lnTo>
                <a:lnTo>
                  <a:pt x="1808" y="864"/>
                </a:lnTo>
                <a:lnTo>
                  <a:pt x="1806" y="864"/>
                </a:lnTo>
                <a:lnTo>
                  <a:pt x="1806" y="864"/>
                </a:lnTo>
                <a:lnTo>
                  <a:pt x="1806" y="864"/>
                </a:lnTo>
                <a:lnTo>
                  <a:pt x="1806" y="862"/>
                </a:lnTo>
                <a:lnTo>
                  <a:pt x="1806" y="860"/>
                </a:lnTo>
                <a:lnTo>
                  <a:pt x="1808" y="860"/>
                </a:lnTo>
                <a:lnTo>
                  <a:pt x="1808" y="858"/>
                </a:lnTo>
                <a:lnTo>
                  <a:pt x="1808" y="856"/>
                </a:lnTo>
                <a:lnTo>
                  <a:pt x="1808" y="856"/>
                </a:lnTo>
                <a:lnTo>
                  <a:pt x="1806" y="856"/>
                </a:lnTo>
                <a:lnTo>
                  <a:pt x="1806" y="856"/>
                </a:lnTo>
                <a:lnTo>
                  <a:pt x="1806" y="858"/>
                </a:lnTo>
                <a:lnTo>
                  <a:pt x="1806" y="858"/>
                </a:lnTo>
                <a:lnTo>
                  <a:pt x="1806" y="858"/>
                </a:lnTo>
                <a:lnTo>
                  <a:pt x="1806" y="858"/>
                </a:lnTo>
                <a:lnTo>
                  <a:pt x="1806" y="858"/>
                </a:lnTo>
                <a:lnTo>
                  <a:pt x="1806" y="858"/>
                </a:lnTo>
                <a:lnTo>
                  <a:pt x="1806" y="856"/>
                </a:lnTo>
                <a:lnTo>
                  <a:pt x="1804" y="858"/>
                </a:lnTo>
                <a:lnTo>
                  <a:pt x="1802" y="858"/>
                </a:lnTo>
                <a:lnTo>
                  <a:pt x="1800" y="856"/>
                </a:lnTo>
                <a:lnTo>
                  <a:pt x="1796" y="858"/>
                </a:lnTo>
                <a:lnTo>
                  <a:pt x="1796" y="858"/>
                </a:lnTo>
                <a:lnTo>
                  <a:pt x="1798" y="856"/>
                </a:lnTo>
                <a:lnTo>
                  <a:pt x="1798" y="853"/>
                </a:lnTo>
                <a:lnTo>
                  <a:pt x="1798" y="853"/>
                </a:lnTo>
                <a:lnTo>
                  <a:pt x="1798" y="853"/>
                </a:lnTo>
                <a:lnTo>
                  <a:pt x="1798" y="853"/>
                </a:lnTo>
                <a:lnTo>
                  <a:pt x="1796" y="853"/>
                </a:lnTo>
                <a:lnTo>
                  <a:pt x="1796" y="853"/>
                </a:lnTo>
                <a:lnTo>
                  <a:pt x="1794" y="853"/>
                </a:lnTo>
                <a:lnTo>
                  <a:pt x="1796" y="851"/>
                </a:lnTo>
                <a:lnTo>
                  <a:pt x="1800" y="849"/>
                </a:lnTo>
                <a:lnTo>
                  <a:pt x="1802" y="849"/>
                </a:lnTo>
                <a:lnTo>
                  <a:pt x="1804" y="847"/>
                </a:lnTo>
                <a:lnTo>
                  <a:pt x="1804" y="847"/>
                </a:lnTo>
                <a:lnTo>
                  <a:pt x="1804" y="847"/>
                </a:lnTo>
                <a:lnTo>
                  <a:pt x="1802" y="847"/>
                </a:lnTo>
                <a:lnTo>
                  <a:pt x="1800" y="847"/>
                </a:lnTo>
                <a:lnTo>
                  <a:pt x="1798" y="847"/>
                </a:lnTo>
                <a:lnTo>
                  <a:pt x="1798" y="847"/>
                </a:lnTo>
                <a:lnTo>
                  <a:pt x="1796" y="847"/>
                </a:lnTo>
                <a:lnTo>
                  <a:pt x="1794" y="847"/>
                </a:lnTo>
                <a:lnTo>
                  <a:pt x="1794" y="847"/>
                </a:lnTo>
                <a:lnTo>
                  <a:pt x="1794" y="847"/>
                </a:lnTo>
                <a:lnTo>
                  <a:pt x="1796" y="845"/>
                </a:lnTo>
                <a:lnTo>
                  <a:pt x="1794" y="845"/>
                </a:lnTo>
                <a:lnTo>
                  <a:pt x="1794" y="845"/>
                </a:lnTo>
                <a:lnTo>
                  <a:pt x="1794" y="845"/>
                </a:lnTo>
                <a:lnTo>
                  <a:pt x="1791" y="847"/>
                </a:lnTo>
                <a:lnTo>
                  <a:pt x="1791" y="847"/>
                </a:lnTo>
                <a:lnTo>
                  <a:pt x="1789" y="849"/>
                </a:lnTo>
                <a:lnTo>
                  <a:pt x="1789" y="849"/>
                </a:lnTo>
                <a:lnTo>
                  <a:pt x="1787" y="851"/>
                </a:lnTo>
                <a:lnTo>
                  <a:pt x="1785" y="853"/>
                </a:lnTo>
                <a:lnTo>
                  <a:pt x="1785" y="853"/>
                </a:lnTo>
                <a:lnTo>
                  <a:pt x="1785" y="853"/>
                </a:lnTo>
                <a:lnTo>
                  <a:pt x="1785" y="851"/>
                </a:lnTo>
                <a:lnTo>
                  <a:pt x="1785" y="851"/>
                </a:lnTo>
                <a:lnTo>
                  <a:pt x="1783" y="851"/>
                </a:lnTo>
                <a:lnTo>
                  <a:pt x="1785" y="851"/>
                </a:lnTo>
                <a:lnTo>
                  <a:pt x="1785" y="849"/>
                </a:lnTo>
                <a:lnTo>
                  <a:pt x="1785" y="849"/>
                </a:lnTo>
                <a:lnTo>
                  <a:pt x="1785" y="849"/>
                </a:lnTo>
                <a:lnTo>
                  <a:pt x="1785" y="847"/>
                </a:lnTo>
                <a:lnTo>
                  <a:pt x="1785" y="847"/>
                </a:lnTo>
                <a:lnTo>
                  <a:pt x="1787" y="845"/>
                </a:lnTo>
                <a:lnTo>
                  <a:pt x="1789" y="843"/>
                </a:lnTo>
                <a:lnTo>
                  <a:pt x="1789" y="841"/>
                </a:lnTo>
                <a:lnTo>
                  <a:pt x="1789" y="841"/>
                </a:lnTo>
                <a:lnTo>
                  <a:pt x="1789" y="839"/>
                </a:lnTo>
                <a:lnTo>
                  <a:pt x="1791" y="839"/>
                </a:lnTo>
                <a:lnTo>
                  <a:pt x="1794" y="837"/>
                </a:lnTo>
                <a:lnTo>
                  <a:pt x="1794" y="835"/>
                </a:lnTo>
                <a:lnTo>
                  <a:pt x="1796" y="832"/>
                </a:lnTo>
                <a:lnTo>
                  <a:pt x="1796" y="832"/>
                </a:lnTo>
                <a:lnTo>
                  <a:pt x="1796" y="832"/>
                </a:lnTo>
                <a:lnTo>
                  <a:pt x="1798" y="830"/>
                </a:lnTo>
                <a:lnTo>
                  <a:pt x="1798" y="830"/>
                </a:lnTo>
                <a:lnTo>
                  <a:pt x="1800" y="828"/>
                </a:lnTo>
                <a:lnTo>
                  <a:pt x="1800" y="826"/>
                </a:lnTo>
                <a:lnTo>
                  <a:pt x="1800" y="826"/>
                </a:lnTo>
                <a:lnTo>
                  <a:pt x="1800" y="824"/>
                </a:lnTo>
                <a:lnTo>
                  <a:pt x="1800" y="824"/>
                </a:lnTo>
                <a:lnTo>
                  <a:pt x="1798" y="824"/>
                </a:lnTo>
                <a:lnTo>
                  <a:pt x="1798" y="824"/>
                </a:lnTo>
                <a:lnTo>
                  <a:pt x="1798" y="824"/>
                </a:lnTo>
                <a:lnTo>
                  <a:pt x="1796" y="824"/>
                </a:lnTo>
                <a:lnTo>
                  <a:pt x="1796" y="824"/>
                </a:lnTo>
                <a:lnTo>
                  <a:pt x="1796" y="822"/>
                </a:lnTo>
                <a:lnTo>
                  <a:pt x="1796" y="822"/>
                </a:lnTo>
                <a:lnTo>
                  <a:pt x="1798" y="822"/>
                </a:lnTo>
                <a:lnTo>
                  <a:pt x="1800" y="822"/>
                </a:lnTo>
                <a:lnTo>
                  <a:pt x="1802" y="820"/>
                </a:lnTo>
                <a:lnTo>
                  <a:pt x="1802" y="820"/>
                </a:lnTo>
                <a:lnTo>
                  <a:pt x="1804" y="820"/>
                </a:lnTo>
                <a:lnTo>
                  <a:pt x="1804" y="818"/>
                </a:lnTo>
                <a:lnTo>
                  <a:pt x="1804" y="818"/>
                </a:lnTo>
                <a:close/>
                <a:moveTo>
                  <a:pt x="1475" y="1596"/>
                </a:moveTo>
                <a:lnTo>
                  <a:pt x="1475" y="1593"/>
                </a:lnTo>
                <a:lnTo>
                  <a:pt x="1475" y="1593"/>
                </a:lnTo>
                <a:lnTo>
                  <a:pt x="1475" y="1593"/>
                </a:lnTo>
                <a:lnTo>
                  <a:pt x="1475" y="1593"/>
                </a:lnTo>
                <a:lnTo>
                  <a:pt x="1475" y="1593"/>
                </a:lnTo>
                <a:lnTo>
                  <a:pt x="1475" y="1596"/>
                </a:lnTo>
                <a:lnTo>
                  <a:pt x="1475" y="1596"/>
                </a:lnTo>
                <a:close/>
                <a:moveTo>
                  <a:pt x="1525" y="2336"/>
                </a:moveTo>
                <a:lnTo>
                  <a:pt x="1525" y="2338"/>
                </a:lnTo>
                <a:lnTo>
                  <a:pt x="1527" y="2338"/>
                </a:lnTo>
                <a:lnTo>
                  <a:pt x="1530" y="2338"/>
                </a:lnTo>
                <a:lnTo>
                  <a:pt x="1530" y="2338"/>
                </a:lnTo>
                <a:lnTo>
                  <a:pt x="1532" y="2336"/>
                </a:lnTo>
                <a:lnTo>
                  <a:pt x="1532" y="2336"/>
                </a:lnTo>
                <a:lnTo>
                  <a:pt x="1532" y="2336"/>
                </a:lnTo>
                <a:lnTo>
                  <a:pt x="1532" y="2334"/>
                </a:lnTo>
                <a:lnTo>
                  <a:pt x="1532" y="2334"/>
                </a:lnTo>
                <a:lnTo>
                  <a:pt x="1532" y="2329"/>
                </a:lnTo>
                <a:lnTo>
                  <a:pt x="1532" y="2327"/>
                </a:lnTo>
                <a:lnTo>
                  <a:pt x="1530" y="2327"/>
                </a:lnTo>
                <a:lnTo>
                  <a:pt x="1530" y="2329"/>
                </a:lnTo>
                <a:lnTo>
                  <a:pt x="1527" y="2329"/>
                </a:lnTo>
                <a:lnTo>
                  <a:pt x="1527" y="2331"/>
                </a:lnTo>
                <a:lnTo>
                  <a:pt x="1527" y="2334"/>
                </a:lnTo>
                <a:lnTo>
                  <a:pt x="1525" y="2336"/>
                </a:lnTo>
                <a:lnTo>
                  <a:pt x="1525" y="2336"/>
                </a:lnTo>
                <a:close/>
                <a:moveTo>
                  <a:pt x="1538" y="2302"/>
                </a:moveTo>
                <a:lnTo>
                  <a:pt x="1536" y="2304"/>
                </a:lnTo>
                <a:lnTo>
                  <a:pt x="1534" y="2304"/>
                </a:lnTo>
                <a:lnTo>
                  <a:pt x="1534" y="2304"/>
                </a:lnTo>
                <a:lnTo>
                  <a:pt x="1534" y="2304"/>
                </a:lnTo>
                <a:lnTo>
                  <a:pt x="1536" y="2306"/>
                </a:lnTo>
                <a:lnTo>
                  <a:pt x="1536" y="2304"/>
                </a:lnTo>
                <a:lnTo>
                  <a:pt x="1538" y="2304"/>
                </a:lnTo>
                <a:lnTo>
                  <a:pt x="1538" y="2304"/>
                </a:lnTo>
                <a:lnTo>
                  <a:pt x="1538" y="2304"/>
                </a:lnTo>
                <a:lnTo>
                  <a:pt x="1538" y="2304"/>
                </a:lnTo>
                <a:lnTo>
                  <a:pt x="1538" y="2302"/>
                </a:lnTo>
                <a:lnTo>
                  <a:pt x="1538" y="2302"/>
                </a:lnTo>
                <a:close/>
                <a:moveTo>
                  <a:pt x="830" y="872"/>
                </a:moveTo>
                <a:lnTo>
                  <a:pt x="830" y="872"/>
                </a:lnTo>
                <a:lnTo>
                  <a:pt x="828" y="870"/>
                </a:lnTo>
                <a:lnTo>
                  <a:pt x="828" y="870"/>
                </a:lnTo>
                <a:lnTo>
                  <a:pt x="826" y="872"/>
                </a:lnTo>
                <a:lnTo>
                  <a:pt x="826" y="872"/>
                </a:lnTo>
                <a:lnTo>
                  <a:pt x="826" y="872"/>
                </a:lnTo>
                <a:lnTo>
                  <a:pt x="828" y="872"/>
                </a:lnTo>
                <a:lnTo>
                  <a:pt x="828" y="872"/>
                </a:lnTo>
                <a:lnTo>
                  <a:pt x="828" y="872"/>
                </a:lnTo>
                <a:lnTo>
                  <a:pt x="828" y="872"/>
                </a:lnTo>
                <a:lnTo>
                  <a:pt x="828" y="872"/>
                </a:lnTo>
                <a:lnTo>
                  <a:pt x="828" y="872"/>
                </a:lnTo>
                <a:lnTo>
                  <a:pt x="830" y="872"/>
                </a:lnTo>
                <a:close/>
                <a:moveTo>
                  <a:pt x="1448" y="1673"/>
                </a:moveTo>
                <a:lnTo>
                  <a:pt x="1448" y="1671"/>
                </a:lnTo>
                <a:lnTo>
                  <a:pt x="1448" y="1671"/>
                </a:lnTo>
                <a:lnTo>
                  <a:pt x="1448" y="1671"/>
                </a:lnTo>
                <a:lnTo>
                  <a:pt x="1450" y="1671"/>
                </a:lnTo>
                <a:lnTo>
                  <a:pt x="1448" y="1669"/>
                </a:lnTo>
                <a:lnTo>
                  <a:pt x="1448" y="1669"/>
                </a:lnTo>
                <a:lnTo>
                  <a:pt x="1446" y="1669"/>
                </a:lnTo>
                <a:lnTo>
                  <a:pt x="1446" y="1671"/>
                </a:lnTo>
                <a:lnTo>
                  <a:pt x="1446" y="1671"/>
                </a:lnTo>
                <a:lnTo>
                  <a:pt x="1446" y="1673"/>
                </a:lnTo>
                <a:lnTo>
                  <a:pt x="1446" y="1673"/>
                </a:lnTo>
                <a:lnTo>
                  <a:pt x="1446" y="1675"/>
                </a:lnTo>
                <a:lnTo>
                  <a:pt x="1446" y="1675"/>
                </a:lnTo>
                <a:lnTo>
                  <a:pt x="1448" y="1673"/>
                </a:lnTo>
                <a:close/>
                <a:moveTo>
                  <a:pt x="1463" y="1512"/>
                </a:moveTo>
                <a:lnTo>
                  <a:pt x="1463" y="1512"/>
                </a:lnTo>
                <a:lnTo>
                  <a:pt x="1460" y="1512"/>
                </a:lnTo>
                <a:lnTo>
                  <a:pt x="1463" y="1514"/>
                </a:lnTo>
                <a:lnTo>
                  <a:pt x="1463" y="1512"/>
                </a:lnTo>
                <a:lnTo>
                  <a:pt x="1463" y="1512"/>
                </a:lnTo>
                <a:close/>
                <a:moveTo>
                  <a:pt x="1532" y="2292"/>
                </a:moveTo>
                <a:lnTo>
                  <a:pt x="1530" y="2292"/>
                </a:lnTo>
                <a:lnTo>
                  <a:pt x="1530" y="2294"/>
                </a:lnTo>
                <a:lnTo>
                  <a:pt x="1530" y="2294"/>
                </a:lnTo>
                <a:lnTo>
                  <a:pt x="1532" y="2294"/>
                </a:lnTo>
                <a:lnTo>
                  <a:pt x="1534" y="2296"/>
                </a:lnTo>
                <a:lnTo>
                  <a:pt x="1536" y="2296"/>
                </a:lnTo>
                <a:lnTo>
                  <a:pt x="1536" y="2296"/>
                </a:lnTo>
                <a:lnTo>
                  <a:pt x="1538" y="2296"/>
                </a:lnTo>
                <a:lnTo>
                  <a:pt x="1538" y="2296"/>
                </a:lnTo>
                <a:lnTo>
                  <a:pt x="1540" y="2294"/>
                </a:lnTo>
                <a:lnTo>
                  <a:pt x="1540" y="2292"/>
                </a:lnTo>
                <a:lnTo>
                  <a:pt x="1540" y="2292"/>
                </a:lnTo>
                <a:lnTo>
                  <a:pt x="1542" y="2290"/>
                </a:lnTo>
                <a:lnTo>
                  <a:pt x="1544" y="2290"/>
                </a:lnTo>
                <a:lnTo>
                  <a:pt x="1544" y="2287"/>
                </a:lnTo>
                <a:lnTo>
                  <a:pt x="1542" y="2287"/>
                </a:lnTo>
                <a:lnTo>
                  <a:pt x="1542" y="2285"/>
                </a:lnTo>
                <a:lnTo>
                  <a:pt x="1540" y="2283"/>
                </a:lnTo>
                <a:lnTo>
                  <a:pt x="1540" y="2283"/>
                </a:lnTo>
                <a:lnTo>
                  <a:pt x="1538" y="2281"/>
                </a:lnTo>
                <a:lnTo>
                  <a:pt x="1540" y="2281"/>
                </a:lnTo>
                <a:lnTo>
                  <a:pt x="1540" y="2281"/>
                </a:lnTo>
                <a:lnTo>
                  <a:pt x="1540" y="2281"/>
                </a:lnTo>
                <a:lnTo>
                  <a:pt x="1542" y="2281"/>
                </a:lnTo>
                <a:lnTo>
                  <a:pt x="1544" y="2279"/>
                </a:lnTo>
                <a:lnTo>
                  <a:pt x="1542" y="2279"/>
                </a:lnTo>
                <a:lnTo>
                  <a:pt x="1542" y="2277"/>
                </a:lnTo>
                <a:lnTo>
                  <a:pt x="1544" y="2277"/>
                </a:lnTo>
                <a:lnTo>
                  <a:pt x="1544" y="2275"/>
                </a:lnTo>
                <a:lnTo>
                  <a:pt x="1544" y="2275"/>
                </a:lnTo>
                <a:lnTo>
                  <a:pt x="1544" y="2273"/>
                </a:lnTo>
                <a:lnTo>
                  <a:pt x="1542" y="2271"/>
                </a:lnTo>
                <a:lnTo>
                  <a:pt x="1542" y="2271"/>
                </a:lnTo>
                <a:lnTo>
                  <a:pt x="1540" y="2271"/>
                </a:lnTo>
                <a:lnTo>
                  <a:pt x="1536" y="2269"/>
                </a:lnTo>
                <a:lnTo>
                  <a:pt x="1534" y="2269"/>
                </a:lnTo>
                <a:lnTo>
                  <a:pt x="1536" y="2269"/>
                </a:lnTo>
                <a:lnTo>
                  <a:pt x="1536" y="2271"/>
                </a:lnTo>
                <a:lnTo>
                  <a:pt x="1536" y="2273"/>
                </a:lnTo>
                <a:lnTo>
                  <a:pt x="1534" y="2273"/>
                </a:lnTo>
                <a:lnTo>
                  <a:pt x="1534" y="2273"/>
                </a:lnTo>
                <a:lnTo>
                  <a:pt x="1534" y="2275"/>
                </a:lnTo>
                <a:lnTo>
                  <a:pt x="1534" y="2277"/>
                </a:lnTo>
                <a:lnTo>
                  <a:pt x="1534" y="2277"/>
                </a:lnTo>
                <a:lnTo>
                  <a:pt x="1534" y="2279"/>
                </a:lnTo>
                <a:lnTo>
                  <a:pt x="1534" y="2279"/>
                </a:lnTo>
                <a:lnTo>
                  <a:pt x="1534" y="2281"/>
                </a:lnTo>
                <a:lnTo>
                  <a:pt x="1534" y="2281"/>
                </a:lnTo>
                <a:lnTo>
                  <a:pt x="1532" y="2287"/>
                </a:lnTo>
                <a:lnTo>
                  <a:pt x="1532" y="2292"/>
                </a:lnTo>
                <a:close/>
                <a:moveTo>
                  <a:pt x="1540" y="2317"/>
                </a:moveTo>
                <a:lnTo>
                  <a:pt x="1540" y="2317"/>
                </a:lnTo>
                <a:lnTo>
                  <a:pt x="1538" y="2317"/>
                </a:lnTo>
                <a:lnTo>
                  <a:pt x="1538" y="2317"/>
                </a:lnTo>
                <a:lnTo>
                  <a:pt x="1538" y="2319"/>
                </a:lnTo>
                <a:lnTo>
                  <a:pt x="1538" y="2319"/>
                </a:lnTo>
                <a:lnTo>
                  <a:pt x="1540" y="2321"/>
                </a:lnTo>
                <a:lnTo>
                  <a:pt x="1540" y="2321"/>
                </a:lnTo>
                <a:lnTo>
                  <a:pt x="1540" y="2321"/>
                </a:lnTo>
                <a:lnTo>
                  <a:pt x="1540" y="2321"/>
                </a:lnTo>
                <a:lnTo>
                  <a:pt x="1540" y="2321"/>
                </a:lnTo>
                <a:lnTo>
                  <a:pt x="1542" y="2321"/>
                </a:lnTo>
                <a:lnTo>
                  <a:pt x="1540" y="2319"/>
                </a:lnTo>
                <a:lnTo>
                  <a:pt x="1540" y="2317"/>
                </a:lnTo>
                <a:lnTo>
                  <a:pt x="1540" y="2317"/>
                </a:lnTo>
                <a:close/>
                <a:moveTo>
                  <a:pt x="1527" y="2319"/>
                </a:moveTo>
                <a:lnTo>
                  <a:pt x="1530" y="2321"/>
                </a:lnTo>
                <a:lnTo>
                  <a:pt x="1530" y="2323"/>
                </a:lnTo>
                <a:lnTo>
                  <a:pt x="1532" y="2325"/>
                </a:lnTo>
                <a:lnTo>
                  <a:pt x="1534" y="2327"/>
                </a:lnTo>
                <a:lnTo>
                  <a:pt x="1534" y="2327"/>
                </a:lnTo>
                <a:lnTo>
                  <a:pt x="1534" y="2329"/>
                </a:lnTo>
                <a:lnTo>
                  <a:pt x="1536" y="2331"/>
                </a:lnTo>
                <a:lnTo>
                  <a:pt x="1538" y="2329"/>
                </a:lnTo>
                <a:lnTo>
                  <a:pt x="1538" y="2329"/>
                </a:lnTo>
                <a:lnTo>
                  <a:pt x="1538" y="2329"/>
                </a:lnTo>
                <a:lnTo>
                  <a:pt x="1538" y="2329"/>
                </a:lnTo>
                <a:lnTo>
                  <a:pt x="1540" y="2329"/>
                </a:lnTo>
                <a:lnTo>
                  <a:pt x="1540" y="2327"/>
                </a:lnTo>
                <a:lnTo>
                  <a:pt x="1540" y="2327"/>
                </a:lnTo>
                <a:lnTo>
                  <a:pt x="1540" y="2327"/>
                </a:lnTo>
                <a:lnTo>
                  <a:pt x="1538" y="2325"/>
                </a:lnTo>
                <a:lnTo>
                  <a:pt x="1538" y="2323"/>
                </a:lnTo>
                <a:lnTo>
                  <a:pt x="1538" y="2323"/>
                </a:lnTo>
                <a:lnTo>
                  <a:pt x="1538" y="2321"/>
                </a:lnTo>
                <a:lnTo>
                  <a:pt x="1538" y="2319"/>
                </a:lnTo>
                <a:lnTo>
                  <a:pt x="1536" y="2319"/>
                </a:lnTo>
                <a:lnTo>
                  <a:pt x="1536" y="2317"/>
                </a:lnTo>
                <a:lnTo>
                  <a:pt x="1536" y="2317"/>
                </a:lnTo>
                <a:lnTo>
                  <a:pt x="1536" y="2315"/>
                </a:lnTo>
                <a:lnTo>
                  <a:pt x="1538" y="2315"/>
                </a:lnTo>
                <a:lnTo>
                  <a:pt x="1538" y="2315"/>
                </a:lnTo>
                <a:lnTo>
                  <a:pt x="1540" y="2313"/>
                </a:lnTo>
                <a:lnTo>
                  <a:pt x="1540" y="2313"/>
                </a:lnTo>
                <a:lnTo>
                  <a:pt x="1540" y="2310"/>
                </a:lnTo>
                <a:lnTo>
                  <a:pt x="1538" y="2310"/>
                </a:lnTo>
                <a:lnTo>
                  <a:pt x="1538" y="2310"/>
                </a:lnTo>
                <a:lnTo>
                  <a:pt x="1538" y="2308"/>
                </a:lnTo>
                <a:lnTo>
                  <a:pt x="1536" y="2308"/>
                </a:lnTo>
                <a:lnTo>
                  <a:pt x="1534" y="2310"/>
                </a:lnTo>
                <a:lnTo>
                  <a:pt x="1534" y="2310"/>
                </a:lnTo>
                <a:lnTo>
                  <a:pt x="1534" y="2313"/>
                </a:lnTo>
                <a:lnTo>
                  <a:pt x="1534" y="2315"/>
                </a:lnTo>
                <a:lnTo>
                  <a:pt x="1532" y="2315"/>
                </a:lnTo>
                <a:lnTo>
                  <a:pt x="1532" y="2315"/>
                </a:lnTo>
                <a:lnTo>
                  <a:pt x="1530" y="2315"/>
                </a:lnTo>
                <a:lnTo>
                  <a:pt x="1527" y="2315"/>
                </a:lnTo>
                <a:lnTo>
                  <a:pt x="1530" y="2317"/>
                </a:lnTo>
                <a:lnTo>
                  <a:pt x="1527" y="2319"/>
                </a:lnTo>
                <a:lnTo>
                  <a:pt x="1527" y="2319"/>
                </a:lnTo>
                <a:close/>
                <a:moveTo>
                  <a:pt x="1546" y="2317"/>
                </a:moveTo>
                <a:lnTo>
                  <a:pt x="1544" y="2317"/>
                </a:lnTo>
                <a:lnTo>
                  <a:pt x="1544" y="2319"/>
                </a:lnTo>
                <a:lnTo>
                  <a:pt x="1544" y="2319"/>
                </a:lnTo>
                <a:lnTo>
                  <a:pt x="1544" y="2321"/>
                </a:lnTo>
                <a:lnTo>
                  <a:pt x="1544" y="2321"/>
                </a:lnTo>
                <a:lnTo>
                  <a:pt x="1546" y="2321"/>
                </a:lnTo>
                <a:lnTo>
                  <a:pt x="1551" y="2321"/>
                </a:lnTo>
                <a:lnTo>
                  <a:pt x="1553" y="2319"/>
                </a:lnTo>
                <a:lnTo>
                  <a:pt x="1553" y="2319"/>
                </a:lnTo>
                <a:lnTo>
                  <a:pt x="1553" y="2317"/>
                </a:lnTo>
                <a:lnTo>
                  <a:pt x="1553" y="2315"/>
                </a:lnTo>
                <a:lnTo>
                  <a:pt x="1553" y="2315"/>
                </a:lnTo>
                <a:lnTo>
                  <a:pt x="1551" y="2313"/>
                </a:lnTo>
                <a:lnTo>
                  <a:pt x="1546" y="2313"/>
                </a:lnTo>
                <a:lnTo>
                  <a:pt x="1546" y="2313"/>
                </a:lnTo>
                <a:lnTo>
                  <a:pt x="1546" y="2313"/>
                </a:lnTo>
                <a:lnTo>
                  <a:pt x="1546" y="2315"/>
                </a:lnTo>
                <a:lnTo>
                  <a:pt x="1546" y="2315"/>
                </a:lnTo>
                <a:lnTo>
                  <a:pt x="1546" y="2317"/>
                </a:lnTo>
                <a:close/>
                <a:moveTo>
                  <a:pt x="1525" y="2298"/>
                </a:moveTo>
                <a:lnTo>
                  <a:pt x="1525" y="2298"/>
                </a:lnTo>
                <a:lnTo>
                  <a:pt x="1523" y="2298"/>
                </a:lnTo>
                <a:lnTo>
                  <a:pt x="1523" y="2300"/>
                </a:lnTo>
                <a:lnTo>
                  <a:pt x="1523" y="2300"/>
                </a:lnTo>
                <a:lnTo>
                  <a:pt x="1523" y="2300"/>
                </a:lnTo>
                <a:lnTo>
                  <a:pt x="1525" y="2300"/>
                </a:lnTo>
                <a:lnTo>
                  <a:pt x="1525" y="2300"/>
                </a:lnTo>
                <a:lnTo>
                  <a:pt x="1525" y="2300"/>
                </a:lnTo>
                <a:lnTo>
                  <a:pt x="1525" y="2298"/>
                </a:lnTo>
                <a:close/>
                <a:moveTo>
                  <a:pt x="599" y="1782"/>
                </a:moveTo>
                <a:lnTo>
                  <a:pt x="599" y="1782"/>
                </a:lnTo>
                <a:lnTo>
                  <a:pt x="599" y="1782"/>
                </a:lnTo>
                <a:lnTo>
                  <a:pt x="599" y="1782"/>
                </a:lnTo>
                <a:lnTo>
                  <a:pt x="599" y="1782"/>
                </a:lnTo>
                <a:lnTo>
                  <a:pt x="599" y="1782"/>
                </a:lnTo>
                <a:lnTo>
                  <a:pt x="599" y="1782"/>
                </a:lnTo>
                <a:close/>
                <a:moveTo>
                  <a:pt x="966" y="1197"/>
                </a:moveTo>
                <a:lnTo>
                  <a:pt x="966" y="1197"/>
                </a:lnTo>
                <a:lnTo>
                  <a:pt x="964" y="1195"/>
                </a:lnTo>
                <a:lnTo>
                  <a:pt x="964" y="1195"/>
                </a:lnTo>
                <a:lnTo>
                  <a:pt x="962" y="1193"/>
                </a:lnTo>
                <a:lnTo>
                  <a:pt x="962" y="1195"/>
                </a:lnTo>
                <a:lnTo>
                  <a:pt x="962" y="1197"/>
                </a:lnTo>
                <a:lnTo>
                  <a:pt x="964" y="1197"/>
                </a:lnTo>
                <a:lnTo>
                  <a:pt x="966" y="1201"/>
                </a:lnTo>
                <a:lnTo>
                  <a:pt x="968" y="1201"/>
                </a:lnTo>
                <a:lnTo>
                  <a:pt x="968" y="1201"/>
                </a:lnTo>
                <a:lnTo>
                  <a:pt x="968" y="1201"/>
                </a:lnTo>
                <a:lnTo>
                  <a:pt x="968" y="1197"/>
                </a:lnTo>
                <a:lnTo>
                  <a:pt x="966" y="1197"/>
                </a:lnTo>
                <a:close/>
                <a:moveTo>
                  <a:pt x="997" y="1248"/>
                </a:moveTo>
                <a:lnTo>
                  <a:pt x="997" y="1250"/>
                </a:lnTo>
                <a:lnTo>
                  <a:pt x="997" y="1252"/>
                </a:lnTo>
                <a:lnTo>
                  <a:pt x="997" y="1252"/>
                </a:lnTo>
                <a:lnTo>
                  <a:pt x="997" y="1250"/>
                </a:lnTo>
                <a:lnTo>
                  <a:pt x="997" y="1250"/>
                </a:lnTo>
                <a:lnTo>
                  <a:pt x="997" y="1250"/>
                </a:lnTo>
                <a:lnTo>
                  <a:pt x="997" y="1250"/>
                </a:lnTo>
                <a:lnTo>
                  <a:pt x="997" y="1248"/>
                </a:lnTo>
                <a:lnTo>
                  <a:pt x="997" y="1248"/>
                </a:lnTo>
                <a:close/>
                <a:moveTo>
                  <a:pt x="945" y="1160"/>
                </a:moveTo>
                <a:lnTo>
                  <a:pt x="945" y="1160"/>
                </a:lnTo>
                <a:lnTo>
                  <a:pt x="945" y="1160"/>
                </a:lnTo>
                <a:lnTo>
                  <a:pt x="945" y="1160"/>
                </a:lnTo>
                <a:lnTo>
                  <a:pt x="947" y="1160"/>
                </a:lnTo>
                <a:lnTo>
                  <a:pt x="947" y="1160"/>
                </a:lnTo>
                <a:lnTo>
                  <a:pt x="945" y="1160"/>
                </a:lnTo>
                <a:lnTo>
                  <a:pt x="945" y="1160"/>
                </a:lnTo>
                <a:close/>
                <a:moveTo>
                  <a:pt x="981" y="1199"/>
                </a:moveTo>
                <a:lnTo>
                  <a:pt x="981" y="1199"/>
                </a:lnTo>
                <a:lnTo>
                  <a:pt x="979" y="1199"/>
                </a:lnTo>
                <a:lnTo>
                  <a:pt x="979" y="1199"/>
                </a:lnTo>
                <a:lnTo>
                  <a:pt x="976" y="1206"/>
                </a:lnTo>
                <a:lnTo>
                  <a:pt x="979" y="1206"/>
                </a:lnTo>
                <a:lnTo>
                  <a:pt x="981" y="1206"/>
                </a:lnTo>
                <a:lnTo>
                  <a:pt x="981" y="1206"/>
                </a:lnTo>
                <a:lnTo>
                  <a:pt x="983" y="1204"/>
                </a:lnTo>
                <a:lnTo>
                  <a:pt x="981" y="1201"/>
                </a:lnTo>
                <a:lnTo>
                  <a:pt x="981" y="1199"/>
                </a:lnTo>
                <a:close/>
                <a:moveTo>
                  <a:pt x="1521" y="2323"/>
                </a:moveTo>
                <a:lnTo>
                  <a:pt x="1521" y="2323"/>
                </a:lnTo>
                <a:lnTo>
                  <a:pt x="1521" y="2323"/>
                </a:lnTo>
                <a:lnTo>
                  <a:pt x="1521" y="2321"/>
                </a:lnTo>
                <a:lnTo>
                  <a:pt x="1519" y="2321"/>
                </a:lnTo>
                <a:lnTo>
                  <a:pt x="1519" y="2321"/>
                </a:lnTo>
                <a:lnTo>
                  <a:pt x="1519" y="2321"/>
                </a:lnTo>
                <a:lnTo>
                  <a:pt x="1519" y="2323"/>
                </a:lnTo>
                <a:lnTo>
                  <a:pt x="1519" y="2323"/>
                </a:lnTo>
                <a:lnTo>
                  <a:pt x="1521" y="2323"/>
                </a:lnTo>
                <a:close/>
                <a:moveTo>
                  <a:pt x="1465" y="1512"/>
                </a:moveTo>
                <a:lnTo>
                  <a:pt x="1465" y="1512"/>
                </a:lnTo>
                <a:lnTo>
                  <a:pt x="1465" y="1512"/>
                </a:lnTo>
                <a:lnTo>
                  <a:pt x="1465" y="1512"/>
                </a:lnTo>
                <a:lnTo>
                  <a:pt x="1465" y="1510"/>
                </a:lnTo>
                <a:lnTo>
                  <a:pt x="1465" y="1510"/>
                </a:lnTo>
                <a:lnTo>
                  <a:pt x="1465" y="1510"/>
                </a:lnTo>
                <a:lnTo>
                  <a:pt x="1465" y="1510"/>
                </a:lnTo>
                <a:lnTo>
                  <a:pt x="1465" y="1512"/>
                </a:lnTo>
                <a:lnTo>
                  <a:pt x="1465" y="1512"/>
                </a:lnTo>
                <a:lnTo>
                  <a:pt x="1465" y="1512"/>
                </a:lnTo>
                <a:close/>
                <a:moveTo>
                  <a:pt x="1006" y="1264"/>
                </a:moveTo>
                <a:lnTo>
                  <a:pt x="1004" y="1264"/>
                </a:lnTo>
                <a:lnTo>
                  <a:pt x="1004" y="1264"/>
                </a:lnTo>
                <a:lnTo>
                  <a:pt x="1004" y="1264"/>
                </a:lnTo>
                <a:lnTo>
                  <a:pt x="1004" y="1264"/>
                </a:lnTo>
                <a:lnTo>
                  <a:pt x="1006" y="1266"/>
                </a:lnTo>
                <a:lnTo>
                  <a:pt x="1006" y="1266"/>
                </a:lnTo>
                <a:lnTo>
                  <a:pt x="1006" y="1264"/>
                </a:lnTo>
                <a:lnTo>
                  <a:pt x="1006" y="1264"/>
                </a:lnTo>
                <a:close/>
                <a:moveTo>
                  <a:pt x="1016" y="1275"/>
                </a:moveTo>
                <a:lnTo>
                  <a:pt x="1016" y="1277"/>
                </a:lnTo>
                <a:lnTo>
                  <a:pt x="1016" y="1277"/>
                </a:lnTo>
                <a:lnTo>
                  <a:pt x="1016" y="1277"/>
                </a:lnTo>
                <a:lnTo>
                  <a:pt x="1016" y="1277"/>
                </a:lnTo>
                <a:lnTo>
                  <a:pt x="1016" y="1277"/>
                </a:lnTo>
                <a:lnTo>
                  <a:pt x="1016" y="1275"/>
                </a:lnTo>
                <a:lnTo>
                  <a:pt x="1016" y="1275"/>
                </a:lnTo>
                <a:close/>
                <a:moveTo>
                  <a:pt x="1905" y="2015"/>
                </a:moveTo>
                <a:lnTo>
                  <a:pt x="1903" y="2017"/>
                </a:lnTo>
                <a:lnTo>
                  <a:pt x="1903" y="2019"/>
                </a:lnTo>
                <a:lnTo>
                  <a:pt x="1905" y="2019"/>
                </a:lnTo>
                <a:lnTo>
                  <a:pt x="1905" y="2019"/>
                </a:lnTo>
                <a:lnTo>
                  <a:pt x="1905" y="2017"/>
                </a:lnTo>
                <a:lnTo>
                  <a:pt x="1905" y="2017"/>
                </a:lnTo>
                <a:lnTo>
                  <a:pt x="1905" y="2015"/>
                </a:lnTo>
                <a:close/>
                <a:moveTo>
                  <a:pt x="744" y="788"/>
                </a:moveTo>
                <a:lnTo>
                  <a:pt x="742" y="786"/>
                </a:lnTo>
                <a:lnTo>
                  <a:pt x="742" y="784"/>
                </a:lnTo>
                <a:lnTo>
                  <a:pt x="740" y="784"/>
                </a:lnTo>
                <a:lnTo>
                  <a:pt x="738" y="784"/>
                </a:lnTo>
                <a:lnTo>
                  <a:pt x="738" y="784"/>
                </a:lnTo>
                <a:lnTo>
                  <a:pt x="738" y="786"/>
                </a:lnTo>
                <a:lnTo>
                  <a:pt x="738" y="788"/>
                </a:lnTo>
                <a:lnTo>
                  <a:pt x="735" y="788"/>
                </a:lnTo>
                <a:lnTo>
                  <a:pt x="735" y="791"/>
                </a:lnTo>
                <a:lnTo>
                  <a:pt x="735" y="791"/>
                </a:lnTo>
                <a:lnTo>
                  <a:pt x="738" y="793"/>
                </a:lnTo>
                <a:lnTo>
                  <a:pt x="738" y="793"/>
                </a:lnTo>
                <a:lnTo>
                  <a:pt x="738" y="795"/>
                </a:lnTo>
                <a:lnTo>
                  <a:pt x="740" y="797"/>
                </a:lnTo>
                <a:lnTo>
                  <a:pt x="742" y="797"/>
                </a:lnTo>
                <a:lnTo>
                  <a:pt x="742" y="795"/>
                </a:lnTo>
                <a:lnTo>
                  <a:pt x="742" y="795"/>
                </a:lnTo>
                <a:lnTo>
                  <a:pt x="742" y="797"/>
                </a:lnTo>
                <a:lnTo>
                  <a:pt x="742" y="799"/>
                </a:lnTo>
                <a:lnTo>
                  <a:pt x="742" y="799"/>
                </a:lnTo>
                <a:lnTo>
                  <a:pt x="742" y="801"/>
                </a:lnTo>
                <a:lnTo>
                  <a:pt x="744" y="803"/>
                </a:lnTo>
                <a:lnTo>
                  <a:pt x="744" y="803"/>
                </a:lnTo>
                <a:lnTo>
                  <a:pt x="746" y="801"/>
                </a:lnTo>
                <a:lnTo>
                  <a:pt x="746" y="799"/>
                </a:lnTo>
                <a:lnTo>
                  <a:pt x="746" y="797"/>
                </a:lnTo>
                <a:lnTo>
                  <a:pt x="746" y="791"/>
                </a:lnTo>
                <a:lnTo>
                  <a:pt x="744" y="788"/>
                </a:lnTo>
                <a:close/>
                <a:moveTo>
                  <a:pt x="740" y="797"/>
                </a:moveTo>
                <a:lnTo>
                  <a:pt x="735" y="793"/>
                </a:lnTo>
                <a:lnTo>
                  <a:pt x="735" y="793"/>
                </a:lnTo>
                <a:lnTo>
                  <a:pt x="735" y="793"/>
                </a:lnTo>
                <a:lnTo>
                  <a:pt x="735" y="793"/>
                </a:lnTo>
                <a:lnTo>
                  <a:pt x="735" y="795"/>
                </a:lnTo>
                <a:lnTo>
                  <a:pt x="735" y="795"/>
                </a:lnTo>
                <a:lnTo>
                  <a:pt x="738" y="797"/>
                </a:lnTo>
                <a:lnTo>
                  <a:pt x="738" y="797"/>
                </a:lnTo>
                <a:lnTo>
                  <a:pt x="740" y="801"/>
                </a:lnTo>
                <a:lnTo>
                  <a:pt x="740" y="799"/>
                </a:lnTo>
                <a:lnTo>
                  <a:pt x="740" y="797"/>
                </a:lnTo>
                <a:lnTo>
                  <a:pt x="740" y="797"/>
                </a:lnTo>
                <a:close/>
                <a:moveTo>
                  <a:pt x="748" y="801"/>
                </a:moveTo>
                <a:lnTo>
                  <a:pt x="748" y="799"/>
                </a:lnTo>
                <a:lnTo>
                  <a:pt x="750" y="795"/>
                </a:lnTo>
                <a:lnTo>
                  <a:pt x="750" y="795"/>
                </a:lnTo>
                <a:lnTo>
                  <a:pt x="748" y="795"/>
                </a:lnTo>
                <a:lnTo>
                  <a:pt x="746" y="795"/>
                </a:lnTo>
                <a:lnTo>
                  <a:pt x="748" y="799"/>
                </a:lnTo>
                <a:lnTo>
                  <a:pt x="748" y="799"/>
                </a:lnTo>
                <a:lnTo>
                  <a:pt x="748" y="799"/>
                </a:lnTo>
                <a:lnTo>
                  <a:pt x="748" y="801"/>
                </a:lnTo>
                <a:lnTo>
                  <a:pt x="746" y="801"/>
                </a:lnTo>
                <a:lnTo>
                  <a:pt x="748" y="801"/>
                </a:lnTo>
                <a:lnTo>
                  <a:pt x="748" y="801"/>
                </a:lnTo>
                <a:lnTo>
                  <a:pt x="748" y="801"/>
                </a:lnTo>
                <a:close/>
                <a:moveTo>
                  <a:pt x="748" y="1988"/>
                </a:moveTo>
                <a:lnTo>
                  <a:pt x="748" y="1988"/>
                </a:lnTo>
                <a:lnTo>
                  <a:pt x="748" y="1988"/>
                </a:lnTo>
                <a:lnTo>
                  <a:pt x="748" y="1988"/>
                </a:lnTo>
                <a:lnTo>
                  <a:pt x="748" y="1988"/>
                </a:lnTo>
                <a:lnTo>
                  <a:pt x="748" y="1988"/>
                </a:lnTo>
                <a:lnTo>
                  <a:pt x="750" y="1988"/>
                </a:lnTo>
                <a:lnTo>
                  <a:pt x="750" y="1988"/>
                </a:lnTo>
                <a:lnTo>
                  <a:pt x="748" y="1988"/>
                </a:lnTo>
                <a:close/>
                <a:moveTo>
                  <a:pt x="773" y="851"/>
                </a:moveTo>
                <a:lnTo>
                  <a:pt x="773" y="851"/>
                </a:lnTo>
                <a:lnTo>
                  <a:pt x="771" y="849"/>
                </a:lnTo>
                <a:lnTo>
                  <a:pt x="771" y="849"/>
                </a:lnTo>
                <a:lnTo>
                  <a:pt x="769" y="849"/>
                </a:lnTo>
                <a:lnTo>
                  <a:pt x="769" y="851"/>
                </a:lnTo>
                <a:lnTo>
                  <a:pt x="769" y="851"/>
                </a:lnTo>
                <a:lnTo>
                  <a:pt x="769" y="851"/>
                </a:lnTo>
                <a:lnTo>
                  <a:pt x="769" y="851"/>
                </a:lnTo>
                <a:lnTo>
                  <a:pt x="769" y="851"/>
                </a:lnTo>
                <a:lnTo>
                  <a:pt x="771" y="853"/>
                </a:lnTo>
                <a:lnTo>
                  <a:pt x="771" y="853"/>
                </a:lnTo>
                <a:lnTo>
                  <a:pt x="773" y="853"/>
                </a:lnTo>
                <a:lnTo>
                  <a:pt x="773" y="853"/>
                </a:lnTo>
                <a:lnTo>
                  <a:pt x="773" y="853"/>
                </a:lnTo>
                <a:lnTo>
                  <a:pt x="773" y="853"/>
                </a:lnTo>
                <a:lnTo>
                  <a:pt x="773" y="851"/>
                </a:lnTo>
                <a:close/>
                <a:moveTo>
                  <a:pt x="733" y="786"/>
                </a:moveTo>
                <a:lnTo>
                  <a:pt x="731" y="786"/>
                </a:lnTo>
                <a:lnTo>
                  <a:pt x="731" y="786"/>
                </a:lnTo>
                <a:lnTo>
                  <a:pt x="731" y="786"/>
                </a:lnTo>
                <a:lnTo>
                  <a:pt x="731" y="786"/>
                </a:lnTo>
                <a:lnTo>
                  <a:pt x="731" y="788"/>
                </a:lnTo>
                <a:lnTo>
                  <a:pt x="733" y="788"/>
                </a:lnTo>
                <a:lnTo>
                  <a:pt x="733" y="791"/>
                </a:lnTo>
                <a:lnTo>
                  <a:pt x="733" y="791"/>
                </a:lnTo>
                <a:lnTo>
                  <a:pt x="733" y="791"/>
                </a:lnTo>
                <a:lnTo>
                  <a:pt x="733" y="788"/>
                </a:lnTo>
                <a:lnTo>
                  <a:pt x="733" y="786"/>
                </a:lnTo>
                <a:close/>
                <a:moveTo>
                  <a:pt x="723" y="780"/>
                </a:moveTo>
                <a:lnTo>
                  <a:pt x="721" y="778"/>
                </a:lnTo>
                <a:lnTo>
                  <a:pt x="719" y="778"/>
                </a:lnTo>
                <a:lnTo>
                  <a:pt x="719" y="778"/>
                </a:lnTo>
                <a:lnTo>
                  <a:pt x="717" y="778"/>
                </a:lnTo>
                <a:lnTo>
                  <a:pt x="719" y="780"/>
                </a:lnTo>
                <a:lnTo>
                  <a:pt x="721" y="782"/>
                </a:lnTo>
                <a:lnTo>
                  <a:pt x="723" y="782"/>
                </a:lnTo>
                <a:lnTo>
                  <a:pt x="725" y="786"/>
                </a:lnTo>
                <a:lnTo>
                  <a:pt x="727" y="786"/>
                </a:lnTo>
                <a:lnTo>
                  <a:pt x="727" y="786"/>
                </a:lnTo>
                <a:lnTo>
                  <a:pt x="727" y="786"/>
                </a:lnTo>
                <a:lnTo>
                  <a:pt x="727" y="784"/>
                </a:lnTo>
                <a:lnTo>
                  <a:pt x="725" y="780"/>
                </a:lnTo>
                <a:lnTo>
                  <a:pt x="723" y="780"/>
                </a:lnTo>
                <a:close/>
                <a:moveTo>
                  <a:pt x="719" y="774"/>
                </a:moveTo>
                <a:lnTo>
                  <a:pt x="719" y="774"/>
                </a:lnTo>
                <a:lnTo>
                  <a:pt x="719" y="772"/>
                </a:lnTo>
                <a:lnTo>
                  <a:pt x="721" y="772"/>
                </a:lnTo>
                <a:lnTo>
                  <a:pt x="721" y="772"/>
                </a:lnTo>
                <a:lnTo>
                  <a:pt x="721" y="770"/>
                </a:lnTo>
                <a:lnTo>
                  <a:pt x="721" y="770"/>
                </a:lnTo>
                <a:lnTo>
                  <a:pt x="719" y="767"/>
                </a:lnTo>
                <a:lnTo>
                  <a:pt x="719" y="767"/>
                </a:lnTo>
                <a:lnTo>
                  <a:pt x="717" y="770"/>
                </a:lnTo>
                <a:lnTo>
                  <a:pt x="715" y="770"/>
                </a:lnTo>
                <a:lnTo>
                  <a:pt x="715" y="772"/>
                </a:lnTo>
                <a:lnTo>
                  <a:pt x="715" y="772"/>
                </a:lnTo>
                <a:lnTo>
                  <a:pt x="715" y="772"/>
                </a:lnTo>
                <a:lnTo>
                  <a:pt x="715" y="774"/>
                </a:lnTo>
                <a:lnTo>
                  <a:pt x="715" y="774"/>
                </a:lnTo>
                <a:lnTo>
                  <a:pt x="715" y="774"/>
                </a:lnTo>
                <a:lnTo>
                  <a:pt x="715" y="774"/>
                </a:lnTo>
                <a:lnTo>
                  <a:pt x="715" y="772"/>
                </a:lnTo>
                <a:lnTo>
                  <a:pt x="715" y="772"/>
                </a:lnTo>
                <a:lnTo>
                  <a:pt x="715" y="772"/>
                </a:lnTo>
                <a:lnTo>
                  <a:pt x="717" y="772"/>
                </a:lnTo>
                <a:lnTo>
                  <a:pt x="717" y="772"/>
                </a:lnTo>
                <a:lnTo>
                  <a:pt x="717" y="774"/>
                </a:lnTo>
                <a:lnTo>
                  <a:pt x="719" y="774"/>
                </a:lnTo>
                <a:close/>
                <a:moveTo>
                  <a:pt x="735" y="786"/>
                </a:moveTo>
                <a:lnTo>
                  <a:pt x="735" y="784"/>
                </a:lnTo>
                <a:lnTo>
                  <a:pt x="735" y="784"/>
                </a:lnTo>
                <a:lnTo>
                  <a:pt x="735" y="782"/>
                </a:lnTo>
                <a:lnTo>
                  <a:pt x="735" y="784"/>
                </a:lnTo>
                <a:lnTo>
                  <a:pt x="735" y="784"/>
                </a:lnTo>
                <a:lnTo>
                  <a:pt x="733" y="786"/>
                </a:lnTo>
                <a:lnTo>
                  <a:pt x="733" y="786"/>
                </a:lnTo>
                <a:lnTo>
                  <a:pt x="733" y="786"/>
                </a:lnTo>
                <a:lnTo>
                  <a:pt x="735" y="786"/>
                </a:lnTo>
                <a:lnTo>
                  <a:pt x="735" y="788"/>
                </a:lnTo>
                <a:lnTo>
                  <a:pt x="735" y="788"/>
                </a:lnTo>
                <a:lnTo>
                  <a:pt x="735" y="786"/>
                </a:lnTo>
                <a:close/>
                <a:moveTo>
                  <a:pt x="712" y="757"/>
                </a:moveTo>
                <a:lnTo>
                  <a:pt x="710" y="757"/>
                </a:lnTo>
                <a:lnTo>
                  <a:pt x="710" y="757"/>
                </a:lnTo>
                <a:lnTo>
                  <a:pt x="710" y="759"/>
                </a:lnTo>
                <a:lnTo>
                  <a:pt x="710" y="761"/>
                </a:lnTo>
                <a:lnTo>
                  <a:pt x="710" y="761"/>
                </a:lnTo>
                <a:lnTo>
                  <a:pt x="710" y="761"/>
                </a:lnTo>
                <a:lnTo>
                  <a:pt x="712" y="759"/>
                </a:lnTo>
                <a:lnTo>
                  <a:pt x="712" y="759"/>
                </a:lnTo>
                <a:lnTo>
                  <a:pt x="712" y="759"/>
                </a:lnTo>
                <a:lnTo>
                  <a:pt x="712" y="757"/>
                </a:lnTo>
                <a:lnTo>
                  <a:pt x="712" y="757"/>
                </a:lnTo>
                <a:close/>
                <a:moveTo>
                  <a:pt x="782" y="860"/>
                </a:moveTo>
                <a:lnTo>
                  <a:pt x="779" y="858"/>
                </a:lnTo>
                <a:lnTo>
                  <a:pt x="779" y="860"/>
                </a:lnTo>
                <a:lnTo>
                  <a:pt x="779" y="860"/>
                </a:lnTo>
                <a:lnTo>
                  <a:pt x="779" y="860"/>
                </a:lnTo>
                <a:lnTo>
                  <a:pt x="782" y="860"/>
                </a:lnTo>
                <a:lnTo>
                  <a:pt x="782" y="860"/>
                </a:lnTo>
                <a:lnTo>
                  <a:pt x="782" y="860"/>
                </a:lnTo>
                <a:close/>
                <a:moveTo>
                  <a:pt x="876" y="1134"/>
                </a:moveTo>
                <a:lnTo>
                  <a:pt x="876" y="1134"/>
                </a:lnTo>
                <a:lnTo>
                  <a:pt x="876" y="1134"/>
                </a:lnTo>
                <a:lnTo>
                  <a:pt x="876" y="1136"/>
                </a:lnTo>
                <a:lnTo>
                  <a:pt x="876" y="1136"/>
                </a:lnTo>
                <a:lnTo>
                  <a:pt x="878" y="1136"/>
                </a:lnTo>
                <a:lnTo>
                  <a:pt x="878" y="1136"/>
                </a:lnTo>
                <a:lnTo>
                  <a:pt x="876" y="1134"/>
                </a:lnTo>
                <a:close/>
                <a:moveTo>
                  <a:pt x="863" y="1122"/>
                </a:moveTo>
                <a:lnTo>
                  <a:pt x="863" y="1122"/>
                </a:lnTo>
                <a:lnTo>
                  <a:pt x="863" y="1124"/>
                </a:lnTo>
                <a:lnTo>
                  <a:pt x="863" y="1124"/>
                </a:lnTo>
                <a:lnTo>
                  <a:pt x="865" y="1124"/>
                </a:lnTo>
                <a:lnTo>
                  <a:pt x="863" y="1122"/>
                </a:lnTo>
                <a:lnTo>
                  <a:pt x="863" y="1122"/>
                </a:lnTo>
                <a:close/>
                <a:moveTo>
                  <a:pt x="807" y="874"/>
                </a:moveTo>
                <a:lnTo>
                  <a:pt x="809" y="876"/>
                </a:lnTo>
                <a:lnTo>
                  <a:pt x="813" y="876"/>
                </a:lnTo>
                <a:lnTo>
                  <a:pt x="817" y="879"/>
                </a:lnTo>
                <a:lnTo>
                  <a:pt x="817" y="879"/>
                </a:lnTo>
                <a:lnTo>
                  <a:pt x="817" y="879"/>
                </a:lnTo>
                <a:lnTo>
                  <a:pt x="819" y="876"/>
                </a:lnTo>
                <a:lnTo>
                  <a:pt x="819" y="876"/>
                </a:lnTo>
                <a:lnTo>
                  <a:pt x="821" y="876"/>
                </a:lnTo>
                <a:lnTo>
                  <a:pt x="821" y="876"/>
                </a:lnTo>
                <a:lnTo>
                  <a:pt x="821" y="876"/>
                </a:lnTo>
                <a:lnTo>
                  <a:pt x="821" y="872"/>
                </a:lnTo>
                <a:lnTo>
                  <a:pt x="819" y="872"/>
                </a:lnTo>
                <a:lnTo>
                  <a:pt x="819" y="870"/>
                </a:lnTo>
                <a:lnTo>
                  <a:pt x="819" y="870"/>
                </a:lnTo>
                <a:lnTo>
                  <a:pt x="819" y="872"/>
                </a:lnTo>
                <a:lnTo>
                  <a:pt x="819" y="872"/>
                </a:lnTo>
                <a:lnTo>
                  <a:pt x="819" y="872"/>
                </a:lnTo>
                <a:lnTo>
                  <a:pt x="817" y="868"/>
                </a:lnTo>
                <a:lnTo>
                  <a:pt x="815" y="866"/>
                </a:lnTo>
                <a:lnTo>
                  <a:pt x="813" y="864"/>
                </a:lnTo>
                <a:lnTo>
                  <a:pt x="813" y="864"/>
                </a:lnTo>
                <a:lnTo>
                  <a:pt x="813" y="862"/>
                </a:lnTo>
                <a:lnTo>
                  <a:pt x="811" y="862"/>
                </a:lnTo>
                <a:lnTo>
                  <a:pt x="809" y="860"/>
                </a:lnTo>
                <a:lnTo>
                  <a:pt x="805" y="858"/>
                </a:lnTo>
                <a:lnTo>
                  <a:pt x="803" y="858"/>
                </a:lnTo>
                <a:lnTo>
                  <a:pt x="798" y="856"/>
                </a:lnTo>
                <a:lnTo>
                  <a:pt x="798" y="853"/>
                </a:lnTo>
                <a:lnTo>
                  <a:pt x="798" y="853"/>
                </a:lnTo>
                <a:lnTo>
                  <a:pt x="798" y="853"/>
                </a:lnTo>
                <a:lnTo>
                  <a:pt x="798" y="851"/>
                </a:lnTo>
                <a:lnTo>
                  <a:pt x="796" y="849"/>
                </a:lnTo>
                <a:lnTo>
                  <a:pt x="794" y="847"/>
                </a:lnTo>
                <a:lnTo>
                  <a:pt x="792" y="845"/>
                </a:lnTo>
                <a:lnTo>
                  <a:pt x="790" y="843"/>
                </a:lnTo>
                <a:lnTo>
                  <a:pt x="790" y="841"/>
                </a:lnTo>
                <a:lnTo>
                  <a:pt x="790" y="841"/>
                </a:lnTo>
                <a:lnTo>
                  <a:pt x="788" y="841"/>
                </a:lnTo>
                <a:lnTo>
                  <a:pt x="784" y="839"/>
                </a:lnTo>
                <a:lnTo>
                  <a:pt x="779" y="839"/>
                </a:lnTo>
                <a:lnTo>
                  <a:pt x="773" y="837"/>
                </a:lnTo>
                <a:lnTo>
                  <a:pt x="765" y="835"/>
                </a:lnTo>
                <a:lnTo>
                  <a:pt x="759" y="830"/>
                </a:lnTo>
                <a:lnTo>
                  <a:pt x="754" y="830"/>
                </a:lnTo>
                <a:lnTo>
                  <a:pt x="752" y="830"/>
                </a:lnTo>
                <a:lnTo>
                  <a:pt x="750" y="830"/>
                </a:lnTo>
                <a:lnTo>
                  <a:pt x="748" y="832"/>
                </a:lnTo>
                <a:lnTo>
                  <a:pt x="748" y="832"/>
                </a:lnTo>
                <a:lnTo>
                  <a:pt x="748" y="835"/>
                </a:lnTo>
                <a:lnTo>
                  <a:pt x="750" y="835"/>
                </a:lnTo>
                <a:lnTo>
                  <a:pt x="752" y="837"/>
                </a:lnTo>
                <a:lnTo>
                  <a:pt x="752" y="837"/>
                </a:lnTo>
                <a:lnTo>
                  <a:pt x="754" y="837"/>
                </a:lnTo>
                <a:lnTo>
                  <a:pt x="754" y="837"/>
                </a:lnTo>
                <a:lnTo>
                  <a:pt x="756" y="837"/>
                </a:lnTo>
                <a:lnTo>
                  <a:pt x="756" y="837"/>
                </a:lnTo>
                <a:lnTo>
                  <a:pt x="756" y="835"/>
                </a:lnTo>
                <a:lnTo>
                  <a:pt x="761" y="837"/>
                </a:lnTo>
                <a:lnTo>
                  <a:pt x="761" y="837"/>
                </a:lnTo>
                <a:lnTo>
                  <a:pt x="761" y="837"/>
                </a:lnTo>
                <a:lnTo>
                  <a:pt x="761" y="837"/>
                </a:lnTo>
                <a:lnTo>
                  <a:pt x="761" y="839"/>
                </a:lnTo>
                <a:lnTo>
                  <a:pt x="761" y="839"/>
                </a:lnTo>
                <a:lnTo>
                  <a:pt x="759" y="839"/>
                </a:lnTo>
                <a:lnTo>
                  <a:pt x="759" y="839"/>
                </a:lnTo>
                <a:lnTo>
                  <a:pt x="756" y="839"/>
                </a:lnTo>
                <a:lnTo>
                  <a:pt x="754" y="839"/>
                </a:lnTo>
                <a:lnTo>
                  <a:pt x="754" y="839"/>
                </a:lnTo>
                <a:lnTo>
                  <a:pt x="754" y="841"/>
                </a:lnTo>
                <a:lnTo>
                  <a:pt x="754" y="841"/>
                </a:lnTo>
                <a:lnTo>
                  <a:pt x="756" y="841"/>
                </a:lnTo>
                <a:lnTo>
                  <a:pt x="756" y="841"/>
                </a:lnTo>
                <a:lnTo>
                  <a:pt x="756" y="843"/>
                </a:lnTo>
                <a:lnTo>
                  <a:pt x="754" y="845"/>
                </a:lnTo>
                <a:lnTo>
                  <a:pt x="754" y="845"/>
                </a:lnTo>
                <a:lnTo>
                  <a:pt x="756" y="845"/>
                </a:lnTo>
                <a:lnTo>
                  <a:pt x="756" y="845"/>
                </a:lnTo>
                <a:lnTo>
                  <a:pt x="759" y="843"/>
                </a:lnTo>
                <a:lnTo>
                  <a:pt x="761" y="843"/>
                </a:lnTo>
                <a:lnTo>
                  <a:pt x="761" y="845"/>
                </a:lnTo>
                <a:lnTo>
                  <a:pt x="763" y="845"/>
                </a:lnTo>
                <a:lnTo>
                  <a:pt x="763" y="845"/>
                </a:lnTo>
                <a:lnTo>
                  <a:pt x="763" y="845"/>
                </a:lnTo>
                <a:lnTo>
                  <a:pt x="765" y="845"/>
                </a:lnTo>
                <a:lnTo>
                  <a:pt x="765" y="845"/>
                </a:lnTo>
                <a:lnTo>
                  <a:pt x="765" y="845"/>
                </a:lnTo>
                <a:lnTo>
                  <a:pt x="765" y="845"/>
                </a:lnTo>
                <a:lnTo>
                  <a:pt x="765" y="845"/>
                </a:lnTo>
                <a:lnTo>
                  <a:pt x="765" y="845"/>
                </a:lnTo>
                <a:lnTo>
                  <a:pt x="765" y="845"/>
                </a:lnTo>
                <a:lnTo>
                  <a:pt x="765" y="847"/>
                </a:lnTo>
                <a:lnTo>
                  <a:pt x="765" y="847"/>
                </a:lnTo>
                <a:lnTo>
                  <a:pt x="765" y="849"/>
                </a:lnTo>
                <a:lnTo>
                  <a:pt x="767" y="849"/>
                </a:lnTo>
                <a:lnTo>
                  <a:pt x="767" y="849"/>
                </a:lnTo>
                <a:lnTo>
                  <a:pt x="769" y="849"/>
                </a:lnTo>
                <a:lnTo>
                  <a:pt x="769" y="849"/>
                </a:lnTo>
                <a:lnTo>
                  <a:pt x="769" y="847"/>
                </a:lnTo>
                <a:lnTo>
                  <a:pt x="769" y="847"/>
                </a:lnTo>
                <a:lnTo>
                  <a:pt x="769" y="849"/>
                </a:lnTo>
                <a:lnTo>
                  <a:pt x="771" y="849"/>
                </a:lnTo>
                <a:lnTo>
                  <a:pt x="773" y="849"/>
                </a:lnTo>
                <a:lnTo>
                  <a:pt x="773" y="851"/>
                </a:lnTo>
                <a:lnTo>
                  <a:pt x="775" y="851"/>
                </a:lnTo>
                <a:lnTo>
                  <a:pt x="775" y="851"/>
                </a:lnTo>
                <a:lnTo>
                  <a:pt x="775" y="851"/>
                </a:lnTo>
                <a:lnTo>
                  <a:pt x="777" y="853"/>
                </a:lnTo>
                <a:lnTo>
                  <a:pt x="777" y="853"/>
                </a:lnTo>
                <a:lnTo>
                  <a:pt x="779" y="853"/>
                </a:lnTo>
                <a:lnTo>
                  <a:pt x="779" y="853"/>
                </a:lnTo>
                <a:lnTo>
                  <a:pt x="775" y="853"/>
                </a:lnTo>
                <a:lnTo>
                  <a:pt x="775" y="856"/>
                </a:lnTo>
                <a:lnTo>
                  <a:pt x="775" y="856"/>
                </a:lnTo>
                <a:lnTo>
                  <a:pt x="773" y="856"/>
                </a:lnTo>
                <a:lnTo>
                  <a:pt x="775" y="858"/>
                </a:lnTo>
                <a:lnTo>
                  <a:pt x="775" y="858"/>
                </a:lnTo>
                <a:lnTo>
                  <a:pt x="775" y="858"/>
                </a:lnTo>
                <a:lnTo>
                  <a:pt x="775" y="858"/>
                </a:lnTo>
                <a:lnTo>
                  <a:pt x="775" y="858"/>
                </a:lnTo>
                <a:lnTo>
                  <a:pt x="777" y="858"/>
                </a:lnTo>
                <a:lnTo>
                  <a:pt x="777" y="858"/>
                </a:lnTo>
                <a:lnTo>
                  <a:pt x="779" y="858"/>
                </a:lnTo>
                <a:lnTo>
                  <a:pt x="779" y="858"/>
                </a:lnTo>
                <a:lnTo>
                  <a:pt x="779" y="858"/>
                </a:lnTo>
                <a:lnTo>
                  <a:pt x="782" y="858"/>
                </a:lnTo>
                <a:lnTo>
                  <a:pt x="782" y="858"/>
                </a:lnTo>
                <a:lnTo>
                  <a:pt x="782" y="858"/>
                </a:lnTo>
                <a:lnTo>
                  <a:pt x="782" y="858"/>
                </a:lnTo>
                <a:lnTo>
                  <a:pt x="784" y="858"/>
                </a:lnTo>
                <a:lnTo>
                  <a:pt x="784" y="858"/>
                </a:lnTo>
                <a:lnTo>
                  <a:pt x="782" y="860"/>
                </a:lnTo>
                <a:lnTo>
                  <a:pt x="784" y="862"/>
                </a:lnTo>
                <a:lnTo>
                  <a:pt x="784" y="862"/>
                </a:lnTo>
                <a:lnTo>
                  <a:pt x="786" y="860"/>
                </a:lnTo>
                <a:lnTo>
                  <a:pt x="786" y="860"/>
                </a:lnTo>
                <a:lnTo>
                  <a:pt x="786" y="862"/>
                </a:lnTo>
                <a:lnTo>
                  <a:pt x="786" y="862"/>
                </a:lnTo>
                <a:lnTo>
                  <a:pt x="788" y="862"/>
                </a:lnTo>
                <a:lnTo>
                  <a:pt x="788" y="862"/>
                </a:lnTo>
                <a:lnTo>
                  <a:pt x="786" y="864"/>
                </a:lnTo>
                <a:lnTo>
                  <a:pt x="786" y="864"/>
                </a:lnTo>
                <a:lnTo>
                  <a:pt x="786" y="864"/>
                </a:lnTo>
                <a:lnTo>
                  <a:pt x="788" y="864"/>
                </a:lnTo>
                <a:lnTo>
                  <a:pt x="790" y="866"/>
                </a:lnTo>
                <a:lnTo>
                  <a:pt x="790" y="866"/>
                </a:lnTo>
                <a:lnTo>
                  <a:pt x="790" y="866"/>
                </a:lnTo>
                <a:lnTo>
                  <a:pt x="792" y="866"/>
                </a:lnTo>
                <a:lnTo>
                  <a:pt x="794" y="866"/>
                </a:lnTo>
                <a:lnTo>
                  <a:pt x="798" y="866"/>
                </a:lnTo>
                <a:lnTo>
                  <a:pt x="798" y="864"/>
                </a:lnTo>
                <a:lnTo>
                  <a:pt x="798" y="864"/>
                </a:lnTo>
                <a:lnTo>
                  <a:pt x="798" y="864"/>
                </a:lnTo>
                <a:lnTo>
                  <a:pt x="800" y="862"/>
                </a:lnTo>
                <a:lnTo>
                  <a:pt x="800" y="862"/>
                </a:lnTo>
                <a:lnTo>
                  <a:pt x="800" y="862"/>
                </a:lnTo>
                <a:lnTo>
                  <a:pt x="800" y="864"/>
                </a:lnTo>
                <a:lnTo>
                  <a:pt x="798" y="864"/>
                </a:lnTo>
                <a:lnTo>
                  <a:pt x="798" y="866"/>
                </a:lnTo>
                <a:lnTo>
                  <a:pt x="794" y="868"/>
                </a:lnTo>
                <a:lnTo>
                  <a:pt x="794" y="868"/>
                </a:lnTo>
                <a:lnTo>
                  <a:pt x="794" y="870"/>
                </a:lnTo>
                <a:lnTo>
                  <a:pt x="796" y="870"/>
                </a:lnTo>
                <a:lnTo>
                  <a:pt x="798" y="872"/>
                </a:lnTo>
                <a:lnTo>
                  <a:pt x="800" y="872"/>
                </a:lnTo>
                <a:lnTo>
                  <a:pt x="807" y="874"/>
                </a:lnTo>
                <a:close/>
                <a:moveTo>
                  <a:pt x="817" y="866"/>
                </a:moveTo>
                <a:lnTo>
                  <a:pt x="817" y="866"/>
                </a:lnTo>
                <a:lnTo>
                  <a:pt x="819" y="870"/>
                </a:lnTo>
                <a:lnTo>
                  <a:pt x="819" y="870"/>
                </a:lnTo>
                <a:lnTo>
                  <a:pt x="819" y="870"/>
                </a:lnTo>
                <a:lnTo>
                  <a:pt x="819" y="870"/>
                </a:lnTo>
                <a:lnTo>
                  <a:pt x="819" y="870"/>
                </a:lnTo>
                <a:lnTo>
                  <a:pt x="819" y="870"/>
                </a:lnTo>
                <a:lnTo>
                  <a:pt x="819" y="868"/>
                </a:lnTo>
                <a:lnTo>
                  <a:pt x="819" y="868"/>
                </a:lnTo>
                <a:lnTo>
                  <a:pt x="817" y="866"/>
                </a:lnTo>
                <a:close/>
                <a:moveTo>
                  <a:pt x="867" y="1124"/>
                </a:moveTo>
                <a:lnTo>
                  <a:pt x="865" y="1124"/>
                </a:lnTo>
                <a:lnTo>
                  <a:pt x="867" y="1126"/>
                </a:lnTo>
                <a:lnTo>
                  <a:pt x="867" y="1126"/>
                </a:lnTo>
                <a:lnTo>
                  <a:pt x="870" y="1126"/>
                </a:lnTo>
                <a:lnTo>
                  <a:pt x="870" y="1124"/>
                </a:lnTo>
                <a:lnTo>
                  <a:pt x="870" y="1124"/>
                </a:lnTo>
                <a:lnTo>
                  <a:pt x="867" y="1124"/>
                </a:lnTo>
                <a:close/>
                <a:moveTo>
                  <a:pt x="876" y="1124"/>
                </a:moveTo>
                <a:lnTo>
                  <a:pt x="876" y="1122"/>
                </a:lnTo>
                <a:lnTo>
                  <a:pt x="874" y="1124"/>
                </a:lnTo>
                <a:lnTo>
                  <a:pt x="872" y="1122"/>
                </a:lnTo>
                <a:lnTo>
                  <a:pt x="870" y="1122"/>
                </a:lnTo>
                <a:lnTo>
                  <a:pt x="872" y="1124"/>
                </a:lnTo>
                <a:lnTo>
                  <a:pt x="872" y="1124"/>
                </a:lnTo>
                <a:lnTo>
                  <a:pt x="872" y="1124"/>
                </a:lnTo>
                <a:lnTo>
                  <a:pt x="876" y="1124"/>
                </a:lnTo>
                <a:lnTo>
                  <a:pt x="876" y="1124"/>
                </a:lnTo>
                <a:close/>
                <a:moveTo>
                  <a:pt x="805" y="853"/>
                </a:moveTo>
                <a:lnTo>
                  <a:pt x="805" y="853"/>
                </a:lnTo>
                <a:lnTo>
                  <a:pt x="805" y="853"/>
                </a:lnTo>
                <a:lnTo>
                  <a:pt x="807" y="856"/>
                </a:lnTo>
                <a:lnTo>
                  <a:pt x="809" y="856"/>
                </a:lnTo>
                <a:lnTo>
                  <a:pt x="809" y="856"/>
                </a:lnTo>
                <a:lnTo>
                  <a:pt x="807" y="853"/>
                </a:lnTo>
                <a:lnTo>
                  <a:pt x="805" y="851"/>
                </a:lnTo>
                <a:lnTo>
                  <a:pt x="803" y="851"/>
                </a:lnTo>
                <a:lnTo>
                  <a:pt x="803" y="851"/>
                </a:lnTo>
                <a:lnTo>
                  <a:pt x="803" y="851"/>
                </a:lnTo>
                <a:lnTo>
                  <a:pt x="803" y="851"/>
                </a:lnTo>
                <a:lnTo>
                  <a:pt x="805" y="853"/>
                </a:lnTo>
                <a:close/>
                <a:moveTo>
                  <a:pt x="794" y="845"/>
                </a:moveTo>
                <a:lnTo>
                  <a:pt x="794" y="845"/>
                </a:lnTo>
                <a:lnTo>
                  <a:pt x="794" y="843"/>
                </a:lnTo>
                <a:lnTo>
                  <a:pt x="796" y="843"/>
                </a:lnTo>
                <a:lnTo>
                  <a:pt x="796" y="841"/>
                </a:lnTo>
                <a:lnTo>
                  <a:pt x="794" y="841"/>
                </a:lnTo>
                <a:lnTo>
                  <a:pt x="794" y="841"/>
                </a:lnTo>
                <a:lnTo>
                  <a:pt x="794" y="839"/>
                </a:lnTo>
                <a:lnTo>
                  <a:pt x="792" y="839"/>
                </a:lnTo>
                <a:lnTo>
                  <a:pt x="792" y="839"/>
                </a:lnTo>
                <a:lnTo>
                  <a:pt x="792" y="841"/>
                </a:lnTo>
                <a:lnTo>
                  <a:pt x="792" y="841"/>
                </a:lnTo>
                <a:lnTo>
                  <a:pt x="792" y="845"/>
                </a:lnTo>
                <a:lnTo>
                  <a:pt x="794" y="845"/>
                </a:lnTo>
                <a:close/>
                <a:moveTo>
                  <a:pt x="752" y="820"/>
                </a:moveTo>
                <a:lnTo>
                  <a:pt x="754" y="820"/>
                </a:lnTo>
                <a:lnTo>
                  <a:pt x="754" y="820"/>
                </a:lnTo>
                <a:lnTo>
                  <a:pt x="754" y="820"/>
                </a:lnTo>
                <a:lnTo>
                  <a:pt x="754" y="818"/>
                </a:lnTo>
                <a:lnTo>
                  <a:pt x="754" y="818"/>
                </a:lnTo>
                <a:lnTo>
                  <a:pt x="754" y="816"/>
                </a:lnTo>
                <a:lnTo>
                  <a:pt x="754" y="816"/>
                </a:lnTo>
                <a:lnTo>
                  <a:pt x="754" y="814"/>
                </a:lnTo>
                <a:lnTo>
                  <a:pt x="752" y="814"/>
                </a:lnTo>
                <a:lnTo>
                  <a:pt x="752" y="816"/>
                </a:lnTo>
                <a:lnTo>
                  <a:pt x="752" y="816"/>
                </a:lnTo>
                <a:lnTo>
                  <a:pt x="752" y="816"/>
                </a:lnTo>
                <a:lnTo>
                  <a:pt x="752" y="818"/>
                </a:lnTo>
                <a:lnTo>
                  <a:pt x="752" y="820"/>
                </a:lnTo>
                <a:close/>
                <a:moveTo>
                  <a:pt x="796" y="845"/>
                </a:moveTo>
                <a:lnTo>
                  <a:pt x="796" y="847"/>
                </a:lnTo>
                <a:lnTo>
                  <a:pt x="796" y="847"/>
                </a:lnTo>
                <a:lnTo>
                  <a:pt x="798" y="845"/>
                </a:lnTo>
                <a:lnTo>
                  <a:pt x="798" y="845"/>
                </a:lnTo>
                <a:lnTo>
                  <a:pt x="798" y="845"/>
                </a:lnTo>
                <a:lnTo>
                  <a:pt x="798" y="843"/>
                </a:lnTo>
                <a:lnTo>
                  <a:pt x="796" y="843"/>
                </a:lnTo>
                <a:lnTo>
                  <a:pt x="796" y="843"/>
                </a:lnTo>
                <a:lnTo>
                  <a:pt x="796" y="843"/>
                </a:lnTo>
                <a:lnTo>
                  <a:pt x="796" y="845"/>
                </a:lnTo>
                <a:close/>
                <a:moveTo>
                  <a:pt x="821" y="868"/>
                </a:moveTo>
                <a:lnTo>
                  <a:pt x="819" y="868"/>
                </a:lnTo>
                <a:lnTo>
                  <a:pt x="819" y="866"/>
                </a:lnTo>
                <a:lnTo>
                  <a:pt x="815" y="864"/>
                </a:lnTo>
                <a:lnTo>
                  <a:pt x="817" y="864"/>
                </a:lnTo>
                <a:lnTo>
                  <a:pt x="817" y="866"/>
                </a:lnTo>
                <a:lnTo>
                  <a:pt x="819" y="868"/>
                </a:lnTo>
                <a:lnTo>
                  <a:pt x="821" y="868"/>
                </a:lnTo>
                <a:close/>
                <a:moveTo>
                  <a:pt x="658" y="715"/>
                </a:moveTo>
                <a:lnTo>
                  <a:pt x="656" y="713"/>
                </a:lnTo>
                <a:lnTo>
                  <a:pt x="656" y="709"/>
                </a:lnTo>
                <a:lnTo>
                  <a:pt x="654" y="707"/>
                </a:lnTo>
                <a:lnTo>
                  <a:pt x="654" y="705"/>
                </a:lnTo>
                <a:lnTo>
                  <a:pt x="652" y="702"/>
                </a:lnTo>
                <a:lnTo>
                  <a:pt x="652" y="700"/>
                </a:lnTo>
                <a:lnTo>
                  <a:pt x="650" y="700"/>
                </a:lnTo>
                <a:lnTo>
                  <a:pt x="647" y="698"/>
                </a:lnTo>
                <a:lnTo>
                  <a:pt x="645" y="698"/>
                </a:lnTo>
                <a:lnTo>
                  <a:pt x="645" y="698"/>
                </a:lnTo>
                <a:lnTo>
                  <a:pt x="643" y="700"/>
                </a:lnTo>
                <a:lnTo>
                  <a:pt x="643" y="702"/>
                </a:lnTo>
                <a:lnTo>
                  <a:pt x="643" y="702"/>
                </a:lnTo>
                <a:lnTo>
                  <a:pt x="641" y="702"/>
                </a:lnTo>
                <a:lnTo>
                  <a:pt x="641" y="702"/>
                </a:lnTo>
                <a:lnTo>
                  <a:pt x="639" y="705"/>
                </a:lnTo>
                <a:lnTo>
                  <a:pt x="639" y="705"/>
                </a:lnTo>
                <a:lnTo>
                  <a:pt x="641" y="707"/>
                </a:lnTo>
                <a:lnTo>
                  <a:pt x="641" y="709"/>
                </a:lnTo>
                <a:lnTo>
                  <a:pt x="641" y="709"/>
                </a:lnTo>
                <a:lnTo>
                  <a:pt x="643" y="709"/>
                </a:lnTo>
                <a:lnTo>
                  <a:pt x="643" y="709"/>
                </a:lnTo>
                <a:lnTo>
                  <a:pt x="645" y="705"/>
                </a:lnTo>
                <a:lnTo>
                  <a:pt x="645" y="705"/>
                </a:lnTo>
                <a:lnTo>
                  <a:pt x="647" y="707"/>
                </a:lnTo>
                <a:lnTo>
                  <a:pt x="647" y="709"/>
                </a:lnTo>
                <a:lnTo>
                  <a:pt x="647" y="709"/>
                </a:lnTo>
                <a:lnTo>
                  <a:pt x="650" y="709"/>
                </a:lnTo>
                <a:lnTo>
                  <a:pt x="650" y="709"/>
                </a:lnTo>
                <a:lnTo>
                  <a:pt x="647" y="711"/>
                </a:lnTo>
                <a:lnTo>
                  <a:pt x="647" y="713"/>
                </a:lnTo>
                <a:lnTo>
                  <a:pt x="647" y="713"/>
                </a:lnTo>
                <a:lnTo>
                  <a:pt x="647" y="713"/>
                </a:lnTo>
                <a:lnTo>
                  <a:pt x="647" y="713"/>
                </a:lnTo>
                <a:lnTo>
                  <a:pt x="650" y="713"/>
                </a:lnTo>
                <a:lnTo>
                  <a:pt x="650" y="713"/>
                </a:lnTo>
                <a:lnTo>
                  <a:pt x="650" y="715"/>
                </a:lnTo>
                <a:lnTo>
                  <a:pt x="650" y="715"/>
                </a:lnTo>
                <a:lnTo>
                  <a:pt x="652" y="717"/>
                </a:lnTo>
                <a:lnTo>
                  <a:pt x="654" y="717"/>
                </a:lnTo>
                <a:lnTo>
                  <a:pt x="654" y="717"/>
                </a:lnTo>
                <a:lnTo>
                  <a:pt x="654" y="717"/>
                </a:lnTo>
                <a:lnTo>
                  <a:pt x="654" y="717"/>
                </a:lnTo>
                <a:lnTo>
                  <a:pt x="652" y="717"/>
                </a:lnTo>
                <a:lnTo>
                  <a:pt x="652" y="719"/>
                </a:lnTo>
                <a:lnTo>
                  <a:pt x="652" y="719"/>
                </a:lnTo>
                <a:lnTo>
                  <a:pt x="652" y="721"/>
                </a:lnTo>
                <a:lnTo>
                  <a:pt x="654" y="723"/>
                </a:lnTo>
                <a:lnTo>
                  <a:pt x="654" y="723"/>
                </a:lnTo>
                <a:lnTo>
                  <a:pt x="656" y="726"/>
                </a:lnTo>
                <a:lnTo>
                  <a:pt x="656" y="726"/>
                </a:lnTo>
                <a:lnTo>
                  <a:pt x="658" y="726"/>
                </a:lnTo>
                <a:lnTo>
                  <a:pt x="658" y="723"/>
                </a:lnTo>
                <a:lnTo>
                  <a:pt x="658" y="721"/>
                </a:lnTo>
                <a:lnTo>
                  <a:pt x="658" y="719"/>
                </a:lnTo>
                <a:lnTo>
                  <a:pt x="658" y="719"/>
                </a:lnTo>
                <a:lnTo>
                  <a:pt x="658" y="719"/>
                </a:lnTo>
                <a:lnTo>
                  <a:pt x="658" y="717"/>
                </a:lnTo>
                <a:lnTo>
                  <a:pt x="658" y="715"/>
                </a:lnTo>
                <a:lnTo>
                  <a:pt x="658" y="715"/>
                </a:lnTo>
                <a:close/>
                <a:moveTo>
                  <a:pt x="681" y="723"/>
                </a:moveTo>
                <a:lnTo>
                  <a:pt x="681" y="723"/>
                </a:lnTo>
                <a:lnTo>
                  <a:pt x="683" y="726"/>
                </a:lnTo>
                <a:lnTo>
                  <a:pt x="683" y="726"/>
                </a:lnTo>
                <a:lnTo>
                  <a:pt x="683" y="726"/>
                </a:lnTo>
                <a:lnTo>
                  <a:pt x="685" y="723"/>
                </a:lnTo>
                <a:lnTo>
                  <a:pt x="685" y="723"/>
                </a:lnTo>
                <a:lnTo>
                  <a:pt x="685" y="723"/>
                </a:lnTo>
                <a:lnTo>
                  <a:pt x="685" y="723"/>
                </a:lnTo>
                <a:lnTo>
                  <a:pt x="687" y="721"/>
                </a:lnTo>
                <a:lnTo>
                  <a:pt x="687" y="721"/>
                </a:lnTo>
                <a:lnTo>
                  <a:pt x="685" y="721"/>
                </a:lnTo>
                <a:lnTo>
                  <a:pt x="685" y="721"/>
                </a:lnTo>
                <a:lnTo>
                  <a:pt x="683" y="721"/>
                </a:lnTo>
                <a:lnTo>
                  <a:pt x="681" y="721"/>
                </a:lnTo>
                <a:lnTo>
                  <a:pt x="681" y="721"/>
                </a:lnTo>
                <a:lnTo>
                  <a:pt x="681" y="723"/>
                </a:lnTo>
                <a:close/>
                <a:moveTo>
                  <a:pt x="664" y="705"/>
                </a:moveTo>
                <a:lnTo>
                  <a:pt x="668" y="702"/>
                </a:lnTo>
                <a:lnTo>
                  <a:pt x="668" y="702"/>
                </a:lnTo>
                <a:lnTo>
                  <a:pt x="668" y="702"/>
                </a:lnTo>
                <a:lnTo>
                  <a:pt x="666" y="700"/>
                </a:lnTo>
                <a:lnTo>
                  <a:pt x="668" y="700"/>
                </a:lnTo>
                <a:lnTo>
                  <a:pt x="666" y="698"/>
                </a:lnTo>
                <a:lnTo>
                  <a:pt x="666" y="696"/>
                </a:lnTo>
                <a:lnTo>
                  <a:pt x="664" y="694"/>
                </a:lnTo>
                <a:lnTo>
                  <a:pt x="662" y="692"/>
                </a:lnTo>
                <a:lnTo>
                  <a:pt x="662" y="690"/>
                </a:lnTo>
                <a:lnTo>
                  <a:pt x="662" y="688"/>
                </a:lnTo>
                <a:lnTo>
                  <a:pt x="662" y="688"/>
                </a:lnTo>
                <a:lnTo>
                  <a:pt x="662" y="688"/>
                </a:lnTo>
                <a:lnTo>
                  <a:pt x="664" y="688"/>
                </a:lnTo>
                <a:lnTo>
                  <a:pt x="664" y="690"/>
                </a:lnTo>
                <a:lnTo>
                  <a:pt x="664" y="690"/>
                </a:lnTo>
                <a:lnTo>
                  <a:pt x="664" y="692"/>
                </a:lnTo>
                <a:lnTo>
                  <a:pt x="666" y="692"/>
                </a:lnTo>
                <a:lnTo>
                  <a:pt x="666" y="692"/>
                </a:lnTo>
                <a:lnTo>
                  <a:pt x="666" y="694"/>
                </a:lnTo>
                <a:lnTo>
                  <a:pt x="668" y="696"/>
                </a:lnTo>
                <a:lnTo>
                  <a:pt x="668" y="696"/>
                </a:lnTo>
                <a:lnTo>
                  <a:pt x="668" y="696"/>
                </a:lnTo>
                <a:lnTo>
                  <a:pt x="668" y="696"/>
                </a:lnTo>
                <a:lnTo>
                  <a:pt x="668" y="694"/>
                </a:lnTo>
                <a:lnTo>
                  <a:pt x="666" y="692"/>
                </a:lnTo>
                <a:lnTo>
                  <a:pt x="666" y="690"/>
                </a:lnTo>
                <a:lnTo>
                  <a:pt x="662" y="686"/>
                </a:lnTo>
                <a:lnTo>
                  <a:pt x="660" y="686"/>
                </a:lnTo>
                <a:lnTo>
                  <a:pt x="656" y="686"/>
                </a:lnTo>
                <a:lnTo>
                  <a:pt x="656" y="684"/>
                </a:lnTo>
                <a:lnTo>
                  <a:pt x="654" y="682"/>
                </a:lnTo>
                <a:lnTo>
                  <a:pt x="654" y="682"/>
                </a:lnTo>
                <a:lnTo>
                  <a:pt x="654" y="682"/>
                </a:lnTo>
                <a:lnTo>
                  <a:pt x="654" y="684"/>
                </a:lnTo>
                <a:lnTo>
                  <a:pt x="654" y="686"/>
                </a:lnTo>
                <a:lnTo>
                  <a:pt x="654" y="686"/>
                </a:lnTo>
                <a:lnTo>
                  <a:pt x="656" y="688"/>
                </a:lnTo>
                <a:lnTo>
                  <a:pt x="656" y="690"/>
                </a:lnTo>
                <a:lnTo>
                  <a:pt x="656" y="694"/>
                </a:lnTo>
                <a:lnTo>
                  <a:pt x="656" y="696"/>
                </a:lnTo>
                <a:lnTo>
                  <a:pt x="658" y="698"/>
                </a:lnTo>
                <a:lnTo>
                  <a:pt x="660" y="700"/>
                </a:lnTo>
                <a:lnTo>
                  <a:pt x="660" y="700"/>
                </a:lnTo>
                <a:lnTo>
                  <a:pt x="658" y="705"/>
                </a:lnTo>
                <a:lnTo>
                  <a:pt x="658" y="707"/>
                </a:lnTo>
                <a:lnTo>
                  <a:pt x="658" y="707"/>
                </a:lnTo>
                <a:lnTo>
                  <a:pt x="658" y="709"/>
                </a:lnTo>
                <a:lnTo>
                  <a:pt x="658" y="709"/>
                </a:lnTo>
                <a:lnTo>
                  <a:pt x="658" y="709"/>
                </a:lnTo>
                <a:lnTo>
                  <a:pt x="660" y="709"/>
                </a:lnTo>
                <a:lnTo>
                  <a:pt x="662" y="707"/>
                </a:lnTo>
                <a:lnTo>
                  <a:pt x="664" y="705"/>
                </a:lnTo>
                <a:close/>
                <a:moveTo>
                  <a:pt x="689" y="732"/>
                </a:moveTo>
                <a:lnTo>
                  <a:pt x="689" y="732"/>
                </a:lnTo>
                <a:lnTo>
                  <a:pt x="691" y="732"/>
                </a:lnTo>
                <a:lnTo>
                  <a:pt x="691" y="732"/>
                </a:lnTo>
                <a:lnTo>
                  <a:pt x="694" y="732"/>
                </a:lnTo>
                <a:lnTo>
                  <a:pt x="694" y="732"/>
                </a:lnTo>
                <a:lnTo>
                  <a:pt x="694" y="728"/>
                </a:lnTo>
                <a:lnTo>
                  <a:pt x="694" y="726"/>
                </a:lnTo>
                <a:lnTo>
                  <a:pt x="691" y="721"/>
                </a:lnTo>
                <a:lnTo>
                  <a:pt x="691" y="719"/>
                </a:lnTo>
                <a:lnTo>
                  <a:pt x="689" y="719"/>
                </a:lnTo>
                <a:lnTo>
                  <a:pt x="687" y="723"/>
                </a:lnTo>
                <a:lnTo>
                  <a:pt x="687" y="723"/>
                </a:lnTo>
                <a:lnTo>
                  <a:pt x="687" y="726"/>
                </a:lnTo>
                <a:lnTo>
                  <a:pt x="685" y="726"/>
                </a:lnTo>
                <a:lnTo>
                  <a:pt x="685" y="726"/>
                </a:lnTo>
                <a:lnTo>
                  <a:pt x="685" y="728"/>
                </a:lnTo>
                <a:lnTo>
                  <a:pt x="685" y="728"/>
                </a:lnTo>
                <a:lnTo>
                  <a:pt x="687" y="730"/>
                </a:lnTo>
                <a:lnTo>
                  <a:pt x="689" y="730"/>
                </a:lnTo>
                <a:lnTo>
                  <a:pt x="689" y="730"/>
                </a:lnTo>
                <a:lnTo>
                  <a:pt x="689" y="730"/>
                </a:lnTo>
                <a:lnTo>
                  <a:pt x="689" y="732"/>
                </a:lnTo>
                <a:close/>
                <a:moveTo>
                  <a:pt x="685" y="717"/>
                </a:moveTo>
                <a:lnTo>
                  <a:pt x="683" y="713"/>
                </a:lnTo>
                <a:lnTo>
                  <a:pt x="683" y="715"/>
                </a:lnTo>
                <a:lnTo>
                  <a:pt x="683" y="717"/>
                </a:lnTo>
                <a:lnTo>
                  <a:pt x="681" y="717"/>
                </a:lnTo>
                <a:lnTo>
                  <a:pt x="681" y="719"/>
                </a:lnTo>
                <a:lnTo>
                  <a:pt x="681" y="719"/>
                </a:lnTo>
                <a:lnTo>
                  <a:pt x="683" y="719"/>
                </a:lnTo>
                <a:lnTo>
                  <a:pt x="685" y="719"/>
                </a:lnTo>
                <a:lnTo>
                  <a:pt x="685" y="719"/>
                </a:lnTo>
                <a:lnTo>
                  <a:pt x="685" y="719"/>
                </a:lnTo>
                <a:lnTo>
                  <a:pt x="685" y="719"/>
                </a:lnTo>
                <a:lnTo>
                  <a:pt x="687" y="719"/>
                </a:lnTo>
                <a:lnTo>
                  <a:pt x="687" y="717"/>
                </a:lnTo>
                <a:lnTo>
                  <a:pt x="685" y="717"/>
                </a:lnTo>
                <a:close/>
                <a:moveTo>
                  <a:pt x="662" y="686"/>
                </a:moveTo>
                <a:lnTo>
                  <a:pt x="662" y="684"/>
                </a:lnTo>
                <a:lnTo>
                  <a:pt x="660" y="684"/>
                </a:lnTo>
                <a:lnTo>
                  <a:pt x="658" y="682"/>
                </a:lnTo>
                <a:lnTo>
                  <a:pt x="658" y="684"/>
                </a:lnTo>
                <a:lnTo>
                  <a:pt x="656" y="684"/>
                </a:lnTo>
                <a:lnTo>
                  <a:pt x="658" y="684"/>
                </a:lnTo>
                <a:lnTo>
                  <a:pt x="660" y="686"/>
                </a:lnTo>
                <a:lnTo>
                  <a:pt x="662" y="686"/>
                </a:lnTo>
                <a:close/>
                <a:moveTo>
                  <a:pt x="643" y="700"/>
                </a:moveTo>
                <a:lnTo>
                  <a:pt x="643" y="698"/>
                </a:lnTo>
                <a:lnTo>
                  <a:pt x="643" y="696"/>
                </a:lnTo>
                <a:lnTo>
                  <a:pt x="643" y="696"/>
                </a:lnTo>
                <a:lnTo>
                  <a:pt x="645" y="696"/>
                </a:lnTo>
                <a:lnTo>
                  <a:pt x="650" y="698"/>
                </a:lnTo>
                <a:lnTo>
                  <a:pt x="652" y="698"/>
                </a:lnTo>
                <a:lnTo>
                  <a:pt x="654" y="700"/>
                </a:lnTo>
                <a:lnTo>
                  <a:pt x="654" y="698"/>
                </a:lnTo>
                <a:lnTo>
                  <a:pt x="654" y="696"/>
                </a:lnTo>
                <a:lnTo>
                  <a:pt x="652" y="694"/>
                </a:lnTo>
                <a:lnTo>
                  <a:pt x="647" y="694"/>
                </a:lnTo>
                <a:lnTo>
                  <a:pt x="647" y="694"/>
                </a:lnTo>
                <a:lnTo>
                  <a:pt x="650" y="692"/>
                </a:lnTo>
                <a:lnTo>
                  <a:pt x="650" y="694"/>
                </a:lnTo>
                <a:lnTo>
                  <a:pt x="650" y="694"/>
                </a:lnTo>
                <a:lnTo>
                  <a:pt x="652" y="692"/>
                </a:lnTo>
                <a:lnTo>
                  <a:pt x="654" y="690"/>
                </a:lnTo>
                <a:lnTo>
                  <a:pt x="652" y="688"/>
                </a:lnTo>
                <a:lnTo>
                  <a:pt x="652" y="688"/>
                </a:lnTo>
                <a:lnTo>
                  <a:pt x="650" y="688"/>
                </a:lnTo>
                <a:lnTo>
                  <a:pt x="647" y="686"/>
                </a:lnTo>
                <a:lnTo>
                  <a:pt x="647" y="686"/>
                </a:lnTo>
                <a:lnTo>
                  <a:pt x="645" y="688"/>
                </a:lnTo>
                <a:lnTo>
                  <a:pt x="643" y="690"/>
                </a:lnTo>
                <a:lnTo>
                  <a:pt x="643" y="690"/>
                </a:lnTo>
                <a:lnTo>
                  <a:pt x="641" y="688"/>
                </a:lnTo>
                <a:lnTo>
                  <a:pt x="641" y="688"/>
                </a:lnTo>
                <a:lnTo>
                  <a:pt x="643" y="688"/>
                </a:lnTo>
                <a:lnTo>
                  <a:pt x="643" y="686"/>
                </a:lnTo>
                <a:lnTo>
                  <a:pt x="643" y="686"/>
                </a:lnTo>
                <a:lnTo>
                  <a:pt x="641" y="684"/>
                </a:lnTo>
                <a:lnTo>
                  <a:pt x="641" y="684"/>
                </a:lnTo>
                <a:lnTo>
                  <a:pt x="639" y="684"/>
                </a:lnTo>
                <a:lnTo>
                  <a:pt x="639" y="686"/>
                </a:lnTo>
                <a:lnTo>
                  <a:pt x="637" y="686"/>
                </a:lnTo>
                <a:lnTo>
                  <a:pt x="637" y="686"/>
                </a:lnTo>
                <a:lnTo>
                  <a:pt x="635" y="686"/>
                </a:lnTo>
                <a:lnTo>
                  <a:pt x="635" y="688"/>
                </a:lnTo>
                <a:lnTo>
                  <a:pt x="635" y="686"/>
                </a:lnTo>
                <a:lnTo>
                  <a:pt x="633" y="684"/>
                </a:lnTo>
                <a:lnTo>
                  <a:pt x="633" y="686"/>
                </a:lnTo>
                <a:lnTo>
                  <a:pt x="631" y="688"/>
                </a:lnTo>
                <a:lnTo>
                  <a:pt x="631" y="688"/>
                </a:lnTo>
                <a:lnTo>
                  <a:pt x="631" y="688"/>
                </a:lnTo>
                <a:lnTo>
                  <a:pt x="629" y="690"/>
                </a:lnTo>
                <a:lnTo>
                  <a:pt x="631" y="692"/>
                </a:lnTo>
                <a:lnTo>
                  <a:pt x="633" y="692"/>
                </a:lnTo>
                <a:lnTo>
                  <a:pt x="637" y="696"/>
                </a:lnTo>
                <a:lnTo>
                  <a:pt x="637" y="698"/>
                </a:lnTo>
                <a:lnTo>
                  <a:pt x="639" y="700"/>
                </a:lnTo>
                <a:lnTo>
                  <a:pt x="641" y="700"/>
                </a:lnTo>
                <a:lnTo>
                  <a:pt x="643" y="700"/>
                </a:lnTo>
                <a:close/>
                <a:moveTo>
                  <a:pt x="622" y="1895"/>
                </a:moveTo>
                <a:lnTo>
                  <a:pt x="624" y="1897"/>
                </a:lnTo>
                <a:lnTo>
                  <a:pt x="624" y="1897"/>
                </a:lnTo>
                <a:lnTo>
                  <a:pt x="622" y="1895"/>
                </a:lnTo>
                <a:lnTo>
                  <a:pt x="622" y="1895"/>
                </a:lnTo>
                <a:close/>
                <a:moveTo>
                  <a:pt x="601" y="1933"/>
                </a:moveTo>
                <a:lnTo>
                  <a:pt x="599" y="1933"/>
                </a:lnTo>
                <a:lnTo>
                  <a:pt x="601" y="1933"/>
                </a:lnTo>
                <a:lnTo>
                  <a:pt x="601" y="1935"/>
                </a:lnTo>
                <a:lnTo>
                  <a:pt x="601" y="1935"/>
                </a:lnTo>
                <a:lnTo>
                  <a:pt x="601" y="1935"/>
                </a:lnTo>
                <a:lnTo>
                  <a:pt x="601" y="1935"/>
                </a:lnTo>
                <a:lnTo>
                  <a:pt x="601" y="1933"/>
                </a:lnTo>
                <a:close/>
                <a:moveTo>
                  <a:pt x="633" y="1900"/>
                </a:moveTo>
                <a:lnTo>
                  <a:pt x="631" y="1900"/>
                </a:lnTo>
                <a:lnTo>
                  <a:pt x="631" y="1900"/>
                </a:lnTo>
                <a:lnTo>
                  <a:pt x="631" y="1900"/>
                </a:lnTo>
                <a:lnTo>
                  <a:pt x="631" y="1900"/>
                </a:lnTo>
                <a:lnTo>
                  <a:pt x="631" y="1900"/>
                </a:lnTo>
                <a:lnTo>
                  <a:pt x="633" y="1900"/>
                </a:lnTo>
                <a:lnTo>
                  <a:pt x="633" y="1900"/>
                </a:lnTo>
                <a:lnTo>
                  <a:pt x="633" y="1900"/>
                </a:lnTo>
                <a:lnTo>
                  <a:pt x="633" y="1902"/>
                </a:lnTo>
                <a:lnTo>
                  <a:pt x="633" y="1900"/>
                </a:lnTo>
                <a:lnTo>
                  <a:pt x="633" y="1900"/>
                </a:lnTo>
                <a:lnTo>
                  <a:pt x="633" y="1900"/>
                </a:lnTo>
                <a:close/>
                <a:moveTo>
                  <a:pt x="679" y="753"/>
                </a:moveTo>
                <a:lnTo>
                  <a:pt x="681" y="753"/>
                </a:lnTo>
                <a:lnTo>
                  <a:pt x="683" y="755"/>
                </a:lnTo>
                <a:lnTo>
                  <a:pt x="683" y="757"/>
                </a:lnTo>
                <a:lnTo>
                  <a:pt x="685" y="757"/>
                </a:lnTo>
                <a:lnTo>
                  <a:pt x="685" y="755"/>
                </a:lnTo>
                <a:lnTo>
                  <a:pt x="685" y="755"/>
                </a:lnTo>
                <a:lnTo>
                  <a:pt x="685" y="753"/>
                </a:lnTo>
                <a:lnTo>
                  <a:pt x="687" y="753"/>
                </a:lnTo>
                <a:lnTo>
                  <a:pt x="685" y="753"/>
                </a:lnTo>
                <a:lnTo>
                  <a:pt x="685" y="753"/>
                </a:lnTo>
                <a:lnTo>
                  <a:pt x="685" y="751"/>
                </a:lnTo>
                <a:lnTo>
                  <a:pt x="683" y="753"/>
                </a:lnTo>
                <a:lnTo>
                  <a:pt x="683" y="753"/>
                </a:lnTo>
                <a:lnTo>
                  <a:pt x="683" y="753"/>
                </a:lnTo>
                <a:lnTo>
                  <a:pt x="681" y="751"/>
                </a:lnTo>
                <a:lnTo>
                  <a:pt x="681" y="749"/>
                </a:lnTo>
                <a:lnTo>
                  <a:pt x="681" y="749"/>
                </a:lnTo>
                <a:lnTo>
                  <a:pt x="681" y="747"/>
                </a:lnTo>
                <a:lnTo>
                  <a:pt x="679" y="747"/>
                </a:lnTo>
                <a:lnTo>
                  <a:pt x="677" y="744"/>
                </a:lnTo>
                <a:lnTo>
                  <a:pt x="675" y="744"/>
                </a:lnTo>
                <a:lnTo>
                  <a:pt x="675" y="744"/>
                </a:lnTo>
                <a:lnTo>
                  <a:pt x="675" y="747"/>
                </a:lnTo>
                <a:lnTo>
                  <a:pt x="677" y="747"/>
                </a:lnTo>
                <a:lnTo>
                  <a:pt x="677" y="747"/>
                </a:lnTo>
                <a:lnTo>
                  <a:pt x="679" y="749"/>
                </a:lnTo>
                <a:lnTo>
                  <a:pt x="679" y="751"/>
                </a:lnTo>
                <a:lnTo>
                  <a:pt x="679" y="751"/>
                </a:lnTo>
                <a:lnTo>
                  <a:pt x="679" y="753"/>
                </a:lnTo>
                <a:close/>
                <a:moveTo>
                  <a:pt x="689" y="786"/>
                </a:moveTo>
                <a:lnTo>
                  <a:pt x="696" y="784"/>
                </a:lnTo>
                <a:lnTo>
                  <a:pt x="696" y="784"/>
                </a:lnTo>
                <a:lnTo>
                  <a:pt x="696" y="782"/>
                </a:lnTo>
                <a:lnTo>
                  <a:pt x="696" y="778"/>
                </a:lnTo>
                <a:lnTo>
                  <a:pt x="698" y="776"/>
                </a:lnTo>
                <a:lnTo>
                  <a:pt x="698" y="774"/>
                </a:lnTo>
                <a:lnTo>
                  <a:pt x="700" y="770"/>
                </a:lnTo>
                <a:lnTo>
                  <a:pt x="700" y="770"/>
                </a:lnTo>
                <a:lnTo>
                  <a:pt x="700" y="767"/>
                </a:lnTo>
                <a:lnTo>
                  <a:pt x="700" y="767"/>
                </a:lnTo>
                <a:lnTo>
                  <a:pt x="698" y="767"/>
                </a:lnTo>
                <a:lnTo>
                  <a:pt x="696" y="770"/>
                </a:lnTo>
                <a:lnTo>
                  <a:pt x="694" y="770"/>
                </a:lnTo>
                <a:lnTo>
                  <a:pt x="694" y="770"/>
                </a:lnTo>
                <a:lnTo>
                  <a:pt x="694" y="772"/>
                </a:lnTo>
                <a:lnTo>
                  <a:pt x="694" y="774"/>
                </a:lnTo>
                <a:lnTo>
                  <a:pt x="694" y="774"/>
                </a:lnTo>
                <a:lnTo>
                  <a:pt x="694" y="776"/>
                </a:lnTo>
                <a:lnTo>
                  <a:pt x="694" y="776"/>
                </a:lnTo>
                <a:lnTo>
                  <a:pt x="689" y="776"/>
                </a:lnTo>
                <a:lnTo>
                  <a:pt x="687" y="776"/>
                </a:lnTo>
                <a:lnTo>
                  <a:pt x="687" y="776"/>
                </a:lnTo>
                <a:lnTo>
                  <a:pt x="687" y="776"/>
                </a:lnTo>
                <a:lnTo>
                  <a:pt x="687" y="776"/>
                </a:lnTo>
                <a:lnTo>
                  <a:pt x="691" y="774"/>
                </a:lnTo>
                <a:lnTo>
                  <a:pt x="694" y="774"/>
                </a:lnTo>
                <a:lnTo>
                  <a:pt x="694" y="772"/>
                </a:lnTo>
                <a:lnTo>
                  <a:pt x="694" y="772"/>
                </a:lnTo>
                <a:lnTo>
                  <a:pt x="691" y="770"/>
                </a:lnTo>
                <a:lnTo>
                  <a:pt x="691" y="770"/>
                </a:lnTo>
                <a:lnTo>
                  <a:pt x="691" y="767"/>
                </a:lnTo>
                <a:lnTo>
                  <a:pt x="689" y="767"/>
                </a:lnTo>
                <a:lnTo>
                  <a:pt x="687" y="770"/>
                </a:lnTo>
                <a:lnTo>
                  <a:pt x="685" y="767"/>
                </a:lnTo>
                <a:lnTo>
                  <a:pt x="683" y="767"/>
                </a:lnTo>
                <a:lnTo>
                  <a:pt x="681" y="767"/>
                </a:lnTo>
                <a:lnTo>
                  <a:pt x="681" y="767"/>
                </a:lnTo>
                <a:lnTo>
                  <a:pt x="681" y="767"/>
                </a:lnTo>
                <a:lnTo>
                  <a:pt x="679" y="770"/>
                </a:lnTo>
                <a:lnTo>
                  <a:pt x="679" y="772"/>
                </a:lnTo>
                <a:lnTo>
                  <a:pt x="679" y="774"/>
                </a:lnTo>
                <a:lnTo>
                  <a:pt x="681" y="774"/>
                </a:lnTo>
                <a:lnTo>
                  <a:pt x="683" y="778"/>
                </a:lnTo>
                <a:lnTo>
                  <a:pt x="683" y="778"/>
                </a:lnTo>
                <a:lnTo>
                  <a:pt x="683" y="778"/>
                </a:lnTo>
                <a:lnTo>
                  <a:pt x="683" y="780"/>
                </a:lnTo>
                <a:lnTo>
                  <a:pt x="685" y="780"/>
                </a:lnTo>
                <a:lnTo>
                  <a:pt x="689" y="782"/>
                </a:lnTo>
                <a:lnTo>
                  <a:pt x="689" y="782"/>
                </a:lnTo>
                <a:lnTo>
                  <a:pt x="689" y="782"/>
                </a:lnTo>
                <a:lnTo>
                  <a:pt x="687" y="782"/>
                </a:lnTo>
                <a:lnTo>
                  <a:pt x="685" y="782"/>
                </a:lnTo>
                <a:lnTo>
                  <a:pt x="685" y="782"/>
                </a:lnTo>
                <a:lnTo>
                  <a:pt x="685" y="784"/>
                </a:lnTo>
                <a:lnTo>
                  <a:pt x="685" y="784"/>
                </a:lnTo>
                <a:lnTo>
                  <a:pt x="687" y="786"/>
                </a:lnTo>
                <a:lnTo>
                  <a:pt x="689" y="786"/>
                </a:lnTo>
                <a:close/>
                <a:moveTo>
                  <a:pt x="704" y="753"/>
                </a:moveTo>
                <a:lnTo>
                  <a:pt x="704" y="753"/>
                </a:lnTo>
                <a:lnTo>
                  <a:pt x="706" y="753"/>
                </a:lnTo>
                <a:lnTo>
                  <a:pt x="706" y="753"/>
                </a:lnTo>
                <a:lnTo>
                  <a:pt x="706" y="751"/>
                </a:lnTo>
                <a:lnTo>
                  <a:pt x="704" y="749"/>
                </a:lnTo>
                <a:lnTo>
                  <a:pt x="704" y="747"/>
                </a:lnTo>
                <a:lnTo>
                  <a:pt x="702" y="744"/>
                </a:lnTo>
                <a:lnTo>
                  <a:pt x="702" y="744"/>
                </a:lnTo>
                <a:lnTo>
                  <a:pt x="702" y="744"/>
                </a:lnTo>
                <a:lnTo>
                  <a:pt x="702" y="747"/>
                </a:lnTo>
                <a:lnTo>
                  <a:pt x="702" y="747"/>
                </a:lnTo>
                <a:lnTo>
                  <a:pt x="702" y="749"/>
                </a:lnTo>
                <a:lnTo>
                  <a:pt x="702" y="751"/>
                </a:lnTo>
                <a:lnTo>
                  <a:pt x="702" y="749"/>
                </a:lnTo>
                <a:lnTo>
                  <a:pt x="702" y="749"/>
                </a:lnTo>
                <a:lnTo>
                  <a:pt x="704" y="751"/>
                </a:lnTo>
                <a:lnTo>
                  <a:pt x="704" y="751"/>
                </a:lnTo>
                <a:lnTo>
                  <a:pt x="704" y="753"/>
                </a:lnTo>
                <a:close/>
                <a:moveTo>
                  <a:pt x="708" y="744"/>
                </a:moveTo>
                <a:lnTo>
                  <a:pt x="710" y="742"/>
                </a:lnTo>
                <a:lnTo>
                  <a:pt x="710" y="740"/>
                </a:lnTo>
                <a:lnTo>
                  <a:pt x="710" y="738"/>
                </a:lnTo>
                <a:lnTo>
                  <a:pt x="710" y="736"/>
                </a:lnTo>
                <a:lnTo>
                  <a:pt x="710" y="736"/>
                </a:lnTo>
                <a:lnTo>
                  <a:pt x="708" y="734"/>
                </a:lnTo>
                <a:lnTo>
                  <a:pt x="706" y="732"/>
                </a:lnTo>
                <a:lnTo>
                  <a:pt x="706" y="732"/>
                </a:lnTo>
                <a:lnTo>
                  <a:pt x="700" y="734"/>
                </a:lnTo>
                <a:lnTo>
                  <a:pt x="700" y="738"/>
                </a:lnTo>
                <a:lnTo>
                  <a:pt x="700" y="740"/>
                </a:lnTo>
                <a:lnTo>
                  <a:pt x="698" y="742"/>
                </a:lnTo>
                <a:lnTo>
                  <a:pt x="698" y="742"/>
                </a:lnTo>
                <a:lnTo>
                  <a:pt x="698" y="747"/>
                </a:lnTo>
                <a:lnTo>
                  <a:pt x="700" y="747"/>
                </a:lnTo>
                <a:lnTo>
                  <a:pt x="700" y="747"/>
                </a:lnTo>
                <a:lnTo>
                  <a:pt x="700" y="744"/>
                </a:lnTo>
                <a:lnTo>
                  <a:pt x="702" y="744"/>
                </a:lnTo>
                <a:lnTo>
                  <a:pt x="704" y="742"/>
                </a:lnTo>
                <a:lnTo>
                  <a:pt x="704" y="742"/>
                </a:lnTo>
                <a:lnTo>
                  <a:pt x="704" y="742"/>
                </a:lnTo>
                <a:lnTo>
                  <a:pt x="704" y="744"/>
                </a:lnTo>
                <a:lnTo>
                  <a:pt x="704" y="744"/>
                </a:lnTo>
                <a:lnTo>
                  <a:pt x="704" y="744"/>
                </a:lnTo>
                <a:lnTo>
                  <a:pt x="706" y="744"/>
                </a:lnTo>
                <a:lnTo>
                  <a:pt x="706" y="747"/>
                </a:lnTo>
                <a:lnTo>
                  <a:pt x="706" y="747"/>
                </a:lnTo>
                <a:lnTo>
                  <a:pt x="708" y="744"/>
                </a:lnTo>
                <a:close/>
                <a:moveTo>
                  <a:pt x="708" y="803"/>
                </a:moveTo>
                <a:lnTo>
                  <a:pt x="706" y="803"/>
                </a:lnTo>
                <a:lnTo>
                  <a:pt x="706" y="803"/>
                </a:lnTo>
                <a:lnTo>
                  <a:pt x="706" y="803"/>
                </a:lnTo>
                <a:lnTo>
                  <a:pt x="706" y="801"/>
                </a:lnTo>
                <a:lnTo>
                  <a:pt x="706" y="801"/>
                </a:lnTo>
                <a:lnTo>
                  <a:pt x="706" y="801"/>
                </a:lnTo>
                <a:lnTo>
                  <a:pt x="704" y="801"/>
                </a:lnTo>
                <a:lnTo>
                  <a:pt x="704" y="801"/>
                </a:lnTo>
                <a:lnTo>
                  <a:pt x="704" y="801"/>
                </a:lnTo>
                <a:lnTo>
                  <a:pt x="702" y="797"/>
                </a:lnTo>
                <a:lnTo>
                  <a:pt x="702" y="797"/>
                </a:lnTo>
                <a:lnTo>
                  <a:pt x="704" y="795"/>
                </a:lnTo>
                <a:lnTo>
                  <a:pt x="702" y="795"/>
                </a:lnTo>
                <a:lnTo>
                  <a:pt x="700" y="795"/>
                </a:lnTo>
                <a:lnTo>
                  <a:pt x="698" y="793"/>
                </a:lnTo>
                <a:lnTo>
                  <a:pt x="698" y="793"/>
                </a:lnTo>
                <a:lnTo>
                  <a:pt x="696" y="793"/>
                </a:lnTo>
                <a:lnTo>
                  <a:pt x="696" y="791"/>
                </a:lnTo>
                <a:lnTo>
                  <a:pt x="698" y="791"/>
                </a:lnTo>
                <a:lnTo>
                  <a:pt x="698" y="793"/>
                </a:lnTo>
                <a:lnTo>
                  <a:pt x="700" y="791"/>
                </a:lnTo>
                <a:lnTo>
                  <a:pt x="700" y="788"/>
                </a:lnTo>
                <a:lnTo>
                  <a:pt x="700" y="788"/>
                </a:lnTo>
                <a:lnTo>
                  <a:pt x="700" y="786"/>
                </a:lnTo>
                <a:lnTo>
                  <a:pt x="698" y="784"/>
                </a:lnTo>
                <a:lnTo>
                  <a:pt x="698" y="784"/>
                </a:lnTo>
                <a:lnTo>
                  <a:pt x="696" y="786"/>
                </a:lnTo>
                <a:lnTo>
                  <a:pt x="696" y="786"/>
                </a:lnTo>
                <a:lnTo>
                  <a:pt x="694" y="786"/>
                </a:lnTo>
                <a:lnTo>
                  <a:pt x="689" y="786"/>
                </a:lnTo>
                <a:lnTo>
                  <a:pt x="687" y="786"/>
                </a:lnTo>
                <a:lnTo>
                  <a:pt x="687" y="786"/>
                </a:lnTo>
                <a:lnTo>
                  <a:pt x="687" y="788"/>
                </a:lnTo>
                <a:lnTo>
                  <a:pt x="689" y="788"/>
                </a:lnTo>
                <a:lnTo>
                  <a:pt x="694" y="791"/>
                </a:lnTo>
                <a:lnTo>
                  <a:pt x="694" y="791"/>
                </a:lnTo>
                <a:lnTo>
                  <a:pt x="691" y="791"/>
                </a:lnTo>
                <a:lnTo>
                  <a:pt x="691" y="791"/>
                </a:lnTo>
                <a:lnTo>
                  <a:pt x="691" y="791"/>
                </a:lnTo>
                <a:lnTo>
                  <a:pt x="691" y="793"/>
                </a:lnTo>
                <a:lnTo>
                  <a:pt x="694" y="795"/>
                </a:lnTo>
                <a:lnTo>
                  <a:pt x="694" y="795"/>
                </a:lnTo>
                <a:lnTo>
                  <a:pt x="698" y="799"/>
                </a:lnTo>
                <a:lnTo>
                  <a:pt x="700" y="801"/>
                </a:lnTo>
                <a:lnTo>
                  <a:pt x="702" y="801"/>
                </a:lnTo>
                <a:lnTo>
                  <a:pt x="702" y="803"/>
                </a:lnTo>
                <a:lnTo>
                  <a:pt x="704" y="805"/>
                </a:lnTo>
                <a:lnTo>
                  <a:pt x="706" y="805"/>
                </a:lnTo>
                <a:lnTo>
                  <a:pt x="708" y="805"/>
                </a:lnTo>
                <a:lnTo>
                  <a:pt x="708" y="803"/>
                </a:lnTo>
                <a:close/>
                <a:moveTo>
                  <a:pt x="681" y="713"/>
                </a:moveTo>
                <a:lnTo>
                  <a:pt x="681" y="711"/>
                </a:lnTo>
                <a:lnTo>
                  <a:pt x="679" y="711"/>
                </a:lnTo>
                <a:lnTo>
                  <a:pt x="679" y="709"/>
                </a:lnTo>
                <a:lnTo>
                  <a:pt x="677" y="709"/>
                </a:lnTo>
                <a:lnTo>
                  <a:pt x="677" y="711"/>
                </a:lnTo>
                <a:lnTo>
                  <a:pt x="675" y="709"/>
                </a:lnTo>
                <a:lnTo>
                  <a:pt x="671" y="709"/>
                </a:lnTo>
                <a:lnTo>
                  <a:pt x="668" y="709"/>
                </a:lnTo>
                <a:lnTo>
                  <a:pt x="666" y="709"/>
                </a:lnTo>
                <a:lnTo>
                  <a:pt x="666" y="709"/>
                </a:lnTo>
                <a:lnTo>
                  <a:pt x="668" y="711"/>
                </a:lnTo>
                <a:lnTo>
                  <a:pt x="668" y="711"/>
                </a:lnTo>
                <a:lnTo>
                  <a:pt x="671" y="713"/>
                </a:lnTo>
                <a:lnTo>
                  <a:pt x="671" y="713"/>
                </a:lnTo>
                <a:lnTo>
                  <a:pt x="671" y="715"/>
                </a:lnTo>
                <a:lnTo>
                  <a:pt x="671" y="717"/>
                </a:lnTo>
                <a:lnTo>
                  <a:pt x="671" y="719"/>
                </a:lnTo>
                <a:lnTo>
                  <a:pt x="673" y="721"/>
                </a:lnTo>
                <a:lnTo>
                  <a:pt x="673" y="721"/>
                </a:lnTo>
                <a:lnTo>
                  <a:pt x="675" y="721"/>
                </a:lnTo>
                <a:lnTo>
                  <a:pt x="675" y="721"/>
                </a:lnTo>
                <a:lnTo>
                  <a:pt x="677" y="721"/>
                </a:lnTo>
                <a:lnTo>
                  <a:pt x="679" y="721"/>
                </a:lnTo>
                <a:lnTo>
                  <a:pt x="679" y="719"/>
                </a:lnTo>
                <a:lnTo>
                  <a:pt x="679" y="719"/>
                </a:lnTo>
                <a:lnTo>
                  <a:pt x="679" y="719"/>
                </a:lnTo>
                <a:lnTo>
                  <a:pt x="679" y="717"/>
                </a:lnTo>
                <a:lnTo>
                  <a:pt x="679" y="717"/>
                </a:lnTo>
                <a:lnTo>
                  <a:pt x="677" y="717"/>
                </a:lnTo>
                <a:lnTo>
                  <a:pt x="677" y="715"/>
                </a:lnTo>
                <a:lnTo>
                  <a:pt x="677" y="715"/>
                </a:lnTo>
                <a:lnTo>
                  <a:pt x="677" y="713"/>
                </a:lnTo>
                <a:lnTo>
                  <a:pt x="677" y="713"/>
                </a:lnTo>
                <a:lnTo>
                  <a:pt x="677" y="713"/>
                </a:lnTo>
                <a:lnTo>
                  <a:pt x="679" y="717"/>
                </a:lnTo>
                <a:lnTo>
                  <a:pt x="681" y="717"/>
                </a:lnTo>
                <a:lnTo>
                  <a:pt x="681" y="717"/>
                </a:lnTo>
                <a:lnTo>
                  <a:pt x="681" y="717"/>
                </a:lnTo>
                <a:lnTo>
                  <a:pt x="681" y="717"/>
                </a:lnTo>
                <a:lnTo>
                  <a:pt x="681" y="715"/>
                </a:lnTo>
                <a:lnTo>
                  <a:pt x="681" y="715"/>
                </a:lnTo>
                <a:lnTo>
                  <a:pt x="681" y="713"/>
                </a:lnTo>
                <a:lnTo>
                  <a:pt x="681" y="713"/>
                </a:lnTo>
                <a:close/>
                <a:moveTo>
                  <a:pt x="673" y="730"/>
                </a:moveTo>
                <a:lnTo>
                  <a:pt x="675" y="730"/>
                </a:lnTo>
                <a:lnTo>
                  <a:pt x="677" y="730"/>
                </a:lnTo>
                <a:lnTo>
                  <a:pt x="677" y="732"/>
                </a:lnTo>
                <a:lnTo>
                  <a:pt x="677" y="732"/>
                </a:lnTo>
                <a:lnTo>
                  <a:pt x="677" y="732"/>
                </a:lnTo>
                <a:lnTo>
                  <a:pt x="677" y="734"/>
                </a:lnTo>
                <a:lnTo>
                  <a:pt x="675" y="734"/>
                </a:lnTo>
                <a:lnTo>
                  <a:pt x="675" y="734"/>
                </a:lnTo>
                <a:lnTo>
                  <a:pt x="673" y="734"/>
                </a:lnTo>
                <a:lnTo>
                  <a:pt x="673" y="734"/>
                </a:lnTo>
                <a:lnTo>
                  <a:pt x="671" y="734"/>
                </a:lnTo>
                <a:lnTo>
                  <a:pt x="671" y="734"/>
                </a:lnTo>
                <a:lnTo>
                  <a:pt x="673" y="736"/>
                </a:lnTo>
                <a:lnTo>
                  <a:pt x="673" y="736"/>
                </a:lnTo>
                <a:lnTo>
                  <a:pt x="673" y="736"/>
                </a:lnTo>
                <a:lnTo>
                  <a:pt x="675" y="736"/>
                </a:lnTo>
                <a:lnTo>
                  <a:pt x="677" y="738"/>
                </a:lnTo>
                <a:lnTo>
                  <a:pt x="677" y="738"/>
                </a:lnTo>
                <a:lnTo>
                  <a:pt x="677" y="738"/>
                </a:lnTo>
                <a:lnTo>
                  <a:pt x="679" y="738"/>
                </a:lnTo>
                <a:lnTo>
                  <a:pt x="681" y="738"/>
                </a:lnTo>
                <a:lnTo>
                  <a:pt x="679" y="740"/>
                </a:lnTo>
                <a:lnTo>
                  <a:pt x="679" y="740"/>
                </a:lnTo>
                <a:lnTo>
                  <a:pt x="681" y="742"/>
                </a:lnTo>
                <a:lnTo>
                  <a:pt x="681" y="742"/>
                </a:lnTo>
                <a:lnTo>
                  <a:pt x="681" y="742"/>
                </a:lnTo>
                <a:lnTo>
                  <a:pt x="679" y="742"/>
                </a:lnTo>
                <a:lnTo>
                  <a:pt x="679" y="744"/>
                </a:lnTo>
                <a:lnTo>
                  <a:pt x="681" y="744"/>
                </a:lnTo>
                <a:lnTo>
                  <a:pt x="683" y="747"/>
                </a:lnTo>
                <a:lnTo>
                  <a:pt x="683" y="749"/>
                </a:lnTo>
                <a:lnTo>
                  <a:pt x="685" y="749"/>
                </a:lnTo>
                <a:lnTo>
                  <a:pt x="685" y="749"/>
                </a:lnTo>
                <a:lnTo>
                  <a:pt x="685" y="749"/>
                </a:lnTo>
                <a:lnTo>
                  <a:pt x="685" y="747"/>
                </a:lnTo>
                <a:lnTo>
                  <a:pt x="687" y="747"/>
                </a:lnTo>
                <a:lnTo>
                  <a:pt x="687" y="749"/>
                </a:lnTo>
                <a:lnTo>
                  <a:pt x="687" y="749"/>
                </a:lnTo>
                <a:lnTo>
                  <a:pt x="687" y="751"/>
                </a:lnTo>
                <a:lnTo>
                  <a:pt x="687" y="751"/>
                </a:lnTo>
                <a:lnTo>
                  <a:pt x="689" y="751"/>
                </a:lnTo>
                <a:lnTo>
                  <a:pt x="689" y="751"/>
                </a:lnTo>
                <a:lnTo>
                  <a:pt x="689" y="753"/>
                </a:lnTo>
                <a:lnTo>
                  <a:pt x="691" y="753"/>
                </a:lnTo>
                <a:lnTo>
                  <a:pt x="691" y="755"/>
                </a:lnTo>
                <a:lnTo>
                  <a:pt x="694" y="755"/>
                </a:lnTo>
                <a:lnTo>
                  <a:pt x="694" y="755"/>
                </a:lnTo>
                <a:lnTo>
                  <a:pt x="694" y="755"/>
                </a:lnTo>
                <a:lnTo>
                  <a:pt x="696" y="755"/>
                </a:lnTo>
                <a:lnTo>
                  <a:pt x="696" y="755"/>
                </a:lnTo>
                <a:lnTo>
                  <a:pt x="696" y="753"/>
                </a:lnTo>
                <a:lnTo>
                  <a:pt x="696" y="753"/>
                </a:lnTo>
                <a:lnTo>
                  <a:pt x="696" y="753"/>
                </a:lnTo>
                <a:lnTo>
                  <a:pt x="696" y="751"/>
                </a:lnTo>
                <a:lnTo>
                  <a:pt x="696" y="751"/>
                </a:lnTo>
                <a:lnTo>
                  <a:pt x="696" y="749"/>
                </a:lnTo>
                <a:lnTo>
                  <a:pt x="696" y="747"/>
                </a:lnTo>
                <a:lnTo>
                  <a:pt x="696" y="747"/>
                </a:lnTo>
                <a:lnTo>
                  <a:pt x="694" y="747"/>
                </a:lnTo>
                <a:lnTo>
                  <a:pt x="691" y="747"/>
                </a:lnTo>
                <a:lnTo>
                  <a:pt x="691" y="747"/>
                </a:lnTo>
                <a:lnTo>
                  <a:pt x="694" y="744"/>
                </a:lnTo>
                <a:lnTo>
                  <a:pt x="694" y="744"/>
                </a:lnTo>
                <a:lnTo>
                  <a:pt x="694" y="744"/>
                </a:lnTo>
                <a:lnTo>
                  <a:pt x="691" y="742"/>
                </a:lnTo>
                <a:lnTo>
                  <a:pt x="691" y="742"/>
                </a:lnTo>
                <a:lnTo>
                  <a:pt x="689" y="740"/>
                </a:lnTo>
                <a:lnTo>
                  <a:pt x="687" y="740"/>
                </a:lnTo>
                <a:lnTo>
                  <a:pt x="687" y="740"/>
                </a:lnTo>
                <a:lnTo>
                  <a:pt x="687" y="740"/>
                </a:lnTo>
                <a:lnTo>
                  <a:pt x="687" y="740"/>
                </a:lnTo>
                <a:lnTo>
                  <a:pt x="687" y="738"/>
                </a:lnTo>
                <a:lnTo>
                  <a:pt x="687" y="738"/>
                </a:lnTo>
                <a:lnTo>
                  <a:pt x="691" y="740"/>
                </a:lnTo>
                <a:lnTo>
                  <a:pt x="694" y="740"/>
                </a:lnTo>
                <a:lnTo>
                  <a:pt x="694" y="740"/>
                </a:lnTo>
                <a:lnTo>
                  <a:pt x="691" y="740"/>
                </a:lnTo>
                <a:lnTo>
                  <a:pt x="691" y="738"/>
                </a:lnTo>
                <a:lnTo>
                  <a:pt x="689" y="736"/>
                </a:lnTo>
                <a:lnTo>
                  <a:pt x="687" y="734"/>
                </a:lnTo>
                <a:lnTo>
                  <a:pt x="687" y="734"/>
                </a:lnTo>
                <a:lnTo>
                  <a:pt x="687" y="732"/>
                </a:lnTo>
                <a:lnTo>
                  <a:pt x="685" y="730"/>
                </a:lnTo>
                <a:lnTo>
                  <a:pt x="679" y="728"/>
                </a:lnTo>
                <a:lnTo>
                  <a:pt x="679" y="728"/>
                </a:lnTo>
                <a:lnTo>
                  <a:pt x="679" y="728"/>
                </a:lnTo>
                <a:lnTo>
                  <a:pt x="679" y="728"/>
                </a:lnTo>
                <a:lnTo>
                  <a:pt x="679" y="726"/>
                </a:lnTo>
                <a:lnTo>
                  <a:pt x="679" y="726"/>
                </a:lnTo>
                <a:lnTo>
                  <a:pt x="679" y="723"/>
                </a:lnTo>
                <a:lnTo>
                  <a:pt x="679" y="723"/>
                </a:lnTo>
                <a:lnTo>
                  <a:pt x="675" y="723"/>
                </a:lnTo>
                <a:lnTo>
                  <a:pt x="673" y="723"/>
                </a:lnTo>
                <a:lnTo>
                  <a:pt x="673" y="723"/>
                </a:lnTo>
                <a:lnTo>
                  <a:pt x="673" y="726"/>
                </a:lnTo>
                <a:lnTo>
                  <a:pt x="673" y="726"/>
                </a:lnTo>
                <a:lnTo>
                  <a:pt x="673" y="728"/>
                </a:lnTo>
                <a:lnTo>
                  <a:pt x="673" y="728"/>
                </a:lnTo>
                <a:lnTo>
                  <a:pt x="671" y="730"/>
                </a:lnTo>
                <a:lnTo>
                  <a:pt x="671" y="732"/>
                </a:lnTo>
                <a:lnTo>
                  <a:pt x="671" y="732"/>
                </a:lnTo>
                <a:lnTo>
                  <a:pt x="673" y="730"/>
                </a:lnTo>
                <a:close/>
                <a:moveTo>
                  <a:pt x="708" y="807"/>
                </a:moveTo>
                <a:lnTo>
                  <a:pt x="708" y="807"/>
                </a:lnTo>
                <a:lnTo>
                  <a:pt x="708" y="809"/>
                </a:lnTo>
                <a:lnTo>
                  <a:pt x="708" y="809"/>
                </a:lnTo>
                <a:lnTo>
                  <a:pt x="708" y="809"/>
                </a:lnTo>
                <a:lnTo>
                  <a:pt x="710" y="809"/>
                </a:lnTo>
                <a:lnTo>
                  <a:pt x="710" y="807"/>
                </a:lnTo>
                <a:lnTo>
                  <a:pt x="708" y="805"/>
                </a:lnTo>
                <a:lnTo>
                  <a:pt x="708" y="807"/>
                </a:lnTo>
                <a:close/>
                <a:moveTo>
                  <a:pt x="671" y="715"/>
                </a:moveTo>
                <a:lnTo>
                  <a:pt x="668" y="715"/>
                </a:lnTo>
                <a:lnTo>
                  <a:pt x="668" y="715"/>
                </a:lnTo>
                <a:lnTo>
                  <a:pt x="666" y="713"/>
                </a:lnTo>
                <a:lnTo>
                  <a:pt x="666" y="713"/>
                </a:lnTo>
                <a:lnTo>
                  <a:pt x="666" y="711"/>
                </a:lnTo>
                <a:lnTo>
                  <a:pt x="664" y="711"/>
                </a:lnTo>
                <a:lnTo>
                  <a:pt x="662" y="711"/>
                </a:lnTo>
                <a:lnTo>
                  <a:pt x="660" y="713"/>
                </a:lnTo>
                <a:lnTo>
                  <a:pt x="660" y="715"/>
                </a:lnTo>
                <a:lnTo>
                  <a:pt x="660" y="715"/>
                </a:lnTo>
                <a:lnTo>
                  <a:pt x="662" y="717"/>
                </a:lnTo>
                <a:lnTo>
                  <a:pt x="662" y="719"/>
                </a:lnTo>
                <a:lnTo>
                  <a:pt x="664" y="719"/>
                </a:lnTo>
                <a:lnTo>
                  <a:pt x="664" y="721"/>
                </a:lnTo>
                <a:lnTo>
                  <a:pt x="664" y="721"/>
                </a:lnTo>
                <a:lnTo>
                  <a:pt x="662" y="726"/>
                </a:lnTo>
                <a:lnTo>
                  <a:pt x="664" y="728"/>
                </a:lnTo>
                <a:lnTo>
                  <a:pt x="664" y="728"/>
                </a:lnTo>
                <a:lnTo>
                  <a:pt x="666" y="728"/>
                </a:lnTo>
                <a:lnTo>
                  <a:pt x="666" y="728"/>
                </a:lnTo>
                <a:lnTo>
                  <a:pt x="666" y="728"/>
                </a:lnTo>
                <a:lnTo>
                  <a:pt x="666" y="728"/>
                </a:lnTo>
                <a:lnTo>
                  <a:pt x="666" y="728"/>
                </a:lnTo>
                <a:lnTo>
                  <a:pt x="666" y="726"/>
                </a:lnTo>
                <a:lnTo>
                  <a:pt x="668" y="723"/>
                </a:lnTo>
                <a:lnTo>
                  <a:pt x="668" y="721"/>
                </a:lnTo>
                <a:lnTo>
                  <a:pt x="668" y="719"/>
                </a:lnTo>
                <a:lnTo>
                  <a:pt x="668" y="719"/>
                </a:lnTo>
                <a:lnTo>
                  <a:pt x="668" y="717"/>
                </a:lnTo>
                <a:lnTo>
                  <a:pt x="671" y="717"/>
                </a:lnTo>
                <a:lnTo>
                  <a:pt x="671" y="717"/>
                </a:lnTo>
                <a:lnTo>
                  <a:pt x="671" y="715"/>
                </a:lnTo>
                <a:close/>
                <a:moveTo>
                  <a:pt x="675" y="742"/>
                </a:moveTo>
                <a:lnTo>
                  <a:pt x="677" y="740"/>
                </a:lnTo>
                <a:lnTo>
                  <a:pt x="677" y="740"/>
                </a:lnTo>
                <a:lnTo>
                  <a:pt x="677" y="740"/>
                </a:lnTo>
                <a:lnTo>
                  <a:pt x="677" y="738"/>
                </a:lnTo>
                <a:lnTo>
                  <a:pt x="675" y="740"/>
                </a:lnTo>
                <a:lnTo>
                  <a:pt x="673" y="740"/>
                </a:lnTo>
                <a:lnTo>
                  <a:pt x="673" y="740"/>
                </a:lnTo>
                <a:lnTo>
                  <a:pt x="671" y="740"/>
                </a:lnTo>
                <a:lnTo>
                  <a:pt x="673" y="742"/>
                </a:lnTo>
                <a:lnTo>
                  <a:pt x="671" y="744"/>
                </a:lnTo>
                <a:lnTo>
                  <a:pt x="673" y="744"/>
                </a:lnTo>
                <a:lnTo>
                  <a:pt x="675" y="742"/>
                </a:lnTo>
                <a:lnTo>
                  <a:pt x="675" y="742"/>
                </a:lnTo>
                <a:lnTo>
                  <a:pt x="675" y="742"/>
                </a:lnTo>
                <a:lnTo>
                  <a:pt x="675" y="742"/>
                </a:lnTo>
                <a:close/>
                <a:moveTo>
                  <a:pt x="1662" y="2505"/>
                </a:moveTo>
                <a:lnTo>
                  <a:pt x="1655" y="2505"/>
                </a:lnTo>
                <a:lnTo>
                  <a:pt x="1651" y="2503"/>
                </a:lnTo>
                <a:lnTo>
                  <a:pt x="1649" y="2503"/>
                </a:lnTo>
                <a:lnTo>
                  <a:pt x="1645" y="2501"/>
                </a:lnTo>
                <a:lnTo>
                  <a:pt x="1643" y="2499"/>
                </a:lnTo>
                <a:lnTo>
                  <a:pt x="1639" y="2497"/>
                </a:lnTo>
                <a:lnTo>
                  <a:pt x="1636" y="2495"/>
                </a:lnTo>
                <a:lnTo>
                  <a:pt x="1632" y="2493"/>
                </a:lnTo>
                <a:lnTo>
                  <a:pt x="1630" y="2491"/>
                </a:lnTo>
                <a:lnTo>
                  <a:pt x="1628" y="2489"/>
                </a:lnTo>
                <a:lnTo>
                  <a:pt x="1624" y="2487"/>
                </a:lnTo>
                <a:lnTo>
                  <a:pt x="1624" y="2484"/>
                </a:lnTo>
                <a:lnTo>
                  <a:pt x="1622" y="2484"/>
                </a:lnTo>
                <a:lnTo>
                  <a:pt x="1620" y="2478"/>
                </a:lnTo>
                <a:lnTo>
                  <a:pt x="1620" y="2478"/>
                </a:lnTo>
                <a:lnTo>
                  <a:pt x="1618" y="2478"/>
                </a:lnTo>
                <a:lnTo>
                  <a:pt x="1615" y="2478"/>
                </a:lnTo>
                <a:lnTo>
                  <a:pt x="1615" y="2476"/>
                </a:lnTo>
                <a:lnTo>
                  <a:pt x="1615" y="2476"/>
                </a:lnTo>
                <a:lnTo>
                  <a:pt x="1615" y="2474"/>
                </a:lnTo>
                <a:lnTo>
                  <a:pt x="1615" y="2474"/>
                </a:lnTo>
                <a:lnTo>
                  <a:pt x="1618" y="2474"/>
                </a:lnTo>
                <a:lnTo>
                  <a:pt x="1620" y="2474"/>
                </a:lnTo>
                <a:lnTo>
                  <a:pt x="1618" y="2472"/>
                </a:lnTo>
                <a:lnTo>
                  <a:pt x="1618" y="2470"/>
                </a:lnTo>
                <a:lnTo>
                  <a:pt x="1613" y="2468"/>
                </a:lnTo>
                <a:lnTo>
                  <a:pt x="1613" y="2466"/>
                </a:lnTo>
                <a:lnTo>
                  <a:pt x="1613" y="2466"/>
                </a:lnTo>
                <a:lnTo>
                  <a:pt x="1611" y="2466"/>
                </a:lnTo>
                <a:lnTo>
                  <a:pt x="1611" y="2464"/>
                </a:lnTo>
                <a:lnTo>
                  <a:pt x="1607" y="2466"/>
                </a:lnTo>
                <a:lnTo>
                  <a:pt x="1605" y="2466"/>
                </a:lnTo>
                <a:lnTo>
                  <a:pt x="1603" y="2464"/>
                </a:lnTo>
                <a:lnTo>
                  <a:pt x="1601" y="2464"/>
                </a:lnTo>
                <a:lnTo>
                  <a:pt x="1601" y="2464"/>
                </a:lnTo>
                <a:lnTo>
                  <a:pt x="1599" y="2466"/>
                </a:lnTo>
                <a:lnTo>
                  <a:pt x="1597" y="2468"/>
                </a:lnTo>
                <a:lnTo>
                  <a:pt x="1595" y="2470"/>
                </a:lnTo>
                <a:lnTo>
                  <a:pt x="1595" y="2470"/>
                </a:lnTo>
                <a:lnTo>
                  <a:pt x="1595" y="2470"/>
                </a:lnTo>
                <a:lnTo>
                  <a:pt x="1592" y="2468"/>
                </a:lnTo>
                <a:lnTo>
                  <a:pt x="1590" y="2468"/>
                </a:lnTo>
                <a:lnTo>
                  <a:pt x="1588" y="2468"/>
                </a:lnTo>
                <a:lnTo>
                  <a:pt x="1588" y="2468"/>
                </a:lnTo>
                <a:lnTo>
                  <a:pt x="1590" y="2470"/>
                </a:lnTo>
                <a:lnTo>
                  <a:pt x="1590" y="2470"/>
                </a:lnTo>
                <a:lnTo>
                  <a:pt x="1590" y="2470"/>
                </a:lnTo>
                <a:lnTo>
                  <a:pt x="1592" y="2472"/>
                </a:lnTo>
                <a:lnTo>
                  <a:pt x="1592" y="2472"/>
                </a:lnTo>
                <a:lnTo>
                  <a:pt x="1590" y="2472"/>
                </a:lnTo>
                <a:lnTo>
                  <a:pt x="1590" y="2472"/>
                </a:lnTo>
                <a:lnTo>
                  <a:pt x="1590" y="2472"/>
                </a:lnTo>
                <a:lnTo>
                  <a:pt x="1588" y="2472"/>
                </a:lnTo>
                <a:lnTo>
                  <a:pt x="1588" y="2474"/>
                </a:lnTo>
                <a:lnTo>
                  <a:pt x="1586" y="2474"/>
                </a:lnTo>
                <a:lnTo>
                  <a:pt x="1586" y="2476"/>
                </a:lnTo>
                <a:lnTo>
                  <a:pt x="1586" y="2476"/>
                </a:lnTo>
                <a:lnTo>
                  <a:pt x="1588" y="2478"/>
                </a:lnTo>
                <a:lnTo>
                  <a:pt x="1588" y="2480"/>
                </a:lnTo>
                <a:lnTo>
                  <a:pt x="1590" y="2480"/>
                </a:lnTo>
                <a:lnTo>
                  <a:pt x="1592" y="2480"/>
                </a:lnTo>
                <a:lnTo>
                  <a:pt x="1595" y="2480"/>
                </a:lnTo>
                <a:lnTo>
                  <a:pt x="1597" y="2480"/>
                </a:lnTo>
                <a:lnTo>
                  <a:pt x="1599" y="2478"/>
                </a:lnTo>
                <a:lnTo>
                  <a:pt x="1601" y="2480"/>
                </a:lnTo>
                <a:lnTo>
                  <a:pt x="1603" y="2480"/>
                </a:lnTo>
                <a:lnTo>
                  <a:pt x="1603" y="2480"/>
                </a:lnTo>
                <a:lnTo>
                  <a:pt x="1603" y="2482"/>
                </a:lnTo>
                <a:lnTo>
                  <a:pt x="1603" y="2482"/>
                </a:lnTo>
                <a:lnTo>
                  <a:pt x="1599" y="2484"/>
                </a:lnTo>
                <a:lnTo>
                  <a:pt x="1595" y="2487"/>
                </a:lnTo>
                <a:lnTo>
                  <a:pt x="1592" y="2487"/>
                </a:lnTo>
                <a:lnTo>
                  <a:pt x="1592" y="2487"/>
                </a:lnTo>
                <a:lnTo>
                  <a:pt x="1592" y="2491"/>
                </a:lnTo>
                <a:lnTo>
                  <a:pt x="1592" y="2493"/>
                </a:lnTo>
                <a:lnTo>
                  <a:pt x="1595" y="2495"/>
                </a:lnTo>
                <a:lnTo>
                  <a:pt x="1605" y="2499"/>
                </a:lnTo>
                <a:lnTo>
                  <a:pt x="1607" y="2501"/>
                </a:lnTo>
                <a:lnTo>
                  <a:pt x="1607" y="2501"/>
                </a:lnTo>
                <a:lnTo>
                  <a:pt x="1607" y="2501"/>
                </a:lnTo>
                <a:lnTo>
                  <a:pt x="1607" y="2501"/>
                </a:lnTo>
                <a:lnTo>
                  <a:pt x="1605" y="2501"/>
                </a:lnTo>
                <a:lnTo>
                  <a:pt x="1605" y="2503"/>
                </a:lnTo>
                <a:lnTo>
                  <a:pt x="1603" y="2503"/>
                </a:lnTo>
                <a:lnTo>
                  <a:pt x="1603" y="2503"/>
                </a:lnTo>
                <a:lnTo>
                  <a:pt x="1603" y="2501"/>
                </a:lnTo>
                <a:lnTo>
                  <a:pt x="1603" y="2501"/>
                </a:lnTo>
                <a:lnTo>
                  <a:pt x="1603" y="2501"/>
                </a:lnTo>
                <a:lnTo>
                  <a:pt x="1599" y="2499"/>
                </a:lnTo>
                <a:lnTo>
                  <a:pt x="1597" y="2499"/>
                </a:lnTo>
                <a:lnTo>
                  <a:pt x="1597" y="2499"/>
                </a:lnTo>
                <a:lnTo>
                  <a:pt x="1595" y="2499"/>
                </a:lnTo>
                <a:lnTo>
                  <a:pt x="1595" y="2499"/>
                </a:lnTo>
                <a:lnTo>
                  <a:pt x="1590" y="2499"/>
                </a:lnTo>
                <a:lnTo>
                  <a:pt x="1590" y="2499"/>
                </a:lnTo>
                <a:lnTo>
                  <a:pt x="1590" y="2497"/>
                </a:lnTo>
                <a:lnTo>
                  <a:pt x="1588" y="2495"/>
                </a:lnTo>
                <a:lnTo>
                  <a:pt x="1586" y="2495"/>
                </a:lnTo>
                <a:lnTo>
                  <a:pt x="1584" y="2493"/>
                </a:lnTo>
                <a:lnTo>
                  <a:pt x="1586" y="2493"/>
                </a:lnTo>
                <a:lnTo>
                  <a:pt x="1588" y="2493"/>
                </a:lnTo>
                <a:lnTo>
                  <a:pt x="1586" y="2491"/>
                </a:lnTo>
                <a:lnTo>
                  <a:pt x="1586" y="2484"/>
                </a:lnTo>
                <a:lnTo>
                  <a:pt x="1584" y="2484"/>
                </a:lnTo>
                <a:lnTo>
                  <a:pt x="1584" y="2487"/>
                </a:lnTo>
                <a:lnTo>
                  <a:pt x="1584" y="2489"/>
                </a:lnTo>
                <a:lnTo>
                  <a:pt x="1582" y="2491"/>
                </a:lnTo>
                <a:lnTo>
                  <a:pt x="1582" y="2493"/>
                </a:lnTo>
                <a:lnTo>
                  <a:pt x="1582" y="2495"/>
                </a:lnTo>
                <a:lnTo>
                  <a:pt x="1582" y="2497"/>
                </a:lnTo>
                <a:lnTo>
                  <a:pt x="1584" y="2497"/>
                </a:lnTo>
                <a:lnTo>
                  <a:pt x="1586" y="2499"/>
                </a:lnTo>
                <a:lnTo>
                  <a:pt x="1586" y="2499"/>
                </a:lnTo>
                <a:lnTo>
                  <a:pt x="1590" y="2501"/>
                </a:lnTo>
                <a:lnTo>
                  <a:pt x="1588" y="2503"/>
                </a:lnTo>
                <a:lnTo>
                  <a:pt x="1588" y="2501"/>
                </a:lnTo>
                <a:lnTo>
                  <a:pt x="1586" y="2501"/>
                </a:lnTo>
                <a:lnTo>
                  <a:pt x="1584" y="2501"/>
                </a:lnTo>
                <a:lnTo>
                  <a:pt x="1584" y="2501"/>
                </a:lnTo>
                <a:lnTo>
                  <a:pt x="1584" y="2499"/>
                </a:lnTo>
                <a:lnTo>
                  <a:pt x="1582" y="2499"/>
                </a:lnTo>
                <a:lnTo>
                  <a:pt x="1580" y="2499"/>
                </a:lnTo>
                <a:lnTo>
                  <a:pt x="1580" y="2499"/>
                </a:lnTo>
                <a:lnTo>
                  <a:pt x="1580" y="2499"/>
                </a:lnTo>
                <a:lnTo>
                  <a:pt x="1580" y="2501"/>
                </a:lnTo>
                <a:lnTo>
                  <a:pt x="1578" y="2501"/>
                </a:lnTo>
                <a:lnTo>
                  <a:pt x="1578" y="2501"/>
                </a:lnTo>
                <a:lnTo>
                  <a:pt x="1574" y="2499"/>
                </a:lnTo>
                <a:lnTo>
                  <a:pt x="1574" y="2499"/>
                </a:lnTo>
                <a:lnTo>
                  <a:pt x="1571" y="2501"/>
                </a:lnTo>
                <a:lnTo>
                  <a:pt x="1571" y="2501"/>
                </a:lnTo>
                <a:lnTo>
                  <a:pt x="1569" y="2501"/>
                </a:lnTo>
                <a:lnTo>
                  <a:pt x="1569" y="2501"/>
                </a:lnTo>
                <a:lnTo>
                  <a:pt x="1567" y="2501"/>
                </a:lnTo>
                <a:lnTo>
                  <a:pt x="1567" y="2501"/>
                </a:lnTo>
                <a:lnTo>
                  <a:pt x="1565" y="2501"/>
                </a:lnTo>
                <a:lnTo>
                  <a:pt x="1565" y="2503"/>
                </a:lnTo>
                <a:lnTo>
                  <a:pt x="1565" y="2503"/>
                </a:lnTo>
                <a:lnTo>
                  <a:pt x="1567" y="2505"/>
                </a:lnTo>
                <a:lnTo>
                  <a:pt x="1574" y="2505"/>
                </a:lnTo>
                <a:lnTo>
                  <a:pt x="1576" y="2505"/>
                </a:lnTo>
                <a:lnTo>
                  <a:pt x="1580" y="2505"/>
                </a:lnTo>
                <a:lnTo>
                  <a:pt x="1582" y="2508"/>
                </a:lnTo>
                <a:lnTo>
                  <a:pt x="1586" y="2508"/>
                </a:lnTo>
                <a:lnTo>
                  <a:pt x="1590" y="2508"/>
                </a:lnTo>
                <a:lnTo>
                  <a:pt x="1590" y="2508"/>
                </a:lnTo>
                <a:lnTo>
                  <a:pt x="1590" y="2508"/>
                </a:lnTo>
                <a:lnTo>
                  <a:pt x="1592" y="2508"/>
                </a:lnTo>
                <a:lnTo>
                  <a:pt x="1592" y="2508"/>
                </a:lnTo>
                <a:lnTo>
                  <a:pt x="1595" y="2508"/>
                </a:lnTo>
                <a:lnTo>
                  <a:pt x="1597" y="2508"/>
                </a:lnTo>
                <a:lnTo>
                  <a:pt x="1597" y="2505"/>
                </a:lnTo>
                <a:lnTo>
                  <a:pt x="1599" y="2508"/>
                </a:lnTo>
                <a:lnTo>
                  <a:pt x="1601" y="2510"/>
                </a:lnTo>
                <a:lnTo>
                  <a:pt x="1607" y="2510"/>
                </a:lnTo>
                <a:lnTo>
                  <a:pt x="1611" y="2510"/>
                </a:lnTo>
                <a:lnTo>
                  <a:pt x="1611" y="2510"/>
                </a:lnTo>
                <a:lnTo>
                  <a:pt x="1613" y="2510"/>
                </a:lnTo>
                <a:lnTo>
                  <a:pt x="1613" y="2510"/>
                </a:lnTo>
                <a:lnTo>
                  <a:pt x="1615" y="2510"/>
                </a:lnTo>
                <a:lnTo>
                  <a:pt x="1618" y="2508"/>
                </a:lnTo>
                <a:lnTo>
                  <a:pt x="1620" y="2508"/>
                </a:lnTo>
                <a:lnTo>
                  <a:pt x="1622" y="2510"/>
                </a:lnTo>
                <a:lnTo>
                  <a:pt x="1626" y="2510"/>
                </a:lnTo>
                <a:lnTo>
                  <a:pt x="1634" y="2510"/>
                </a:lnTo>
                <a:lnTo>
                  <a:pt x="1639" y="2510"/>
                </a:lnTo>
                <a:lnTo>
                  <a:pt x="1643" y="2512"/>
                </a:lnTo>
                <a:lnTo>
                  <a:pt x="1645" y="2512"/>
                </a:lnTo>
                <a:lnTo>
                  <a:pt x="1645" y="2512"/>
                </a:lnTo>
                <a:lnTo>
                  <a:pt x="1647" y="2512"/>
                </a:lnTo>
                <a:lnTo>
                  <a:pt x="1649" y="2512"/>
                </a:lnTo>
                <a:lnTo>
                  <a:pt x="1651" y="2512"/>
                </a:lnTo>
                <a:lnTo>
                  <a:pt x="1653" y="2510"/>
                </a:lnTo>
                <a:lnTo>
                  <a:pt x="1653" y="2510"/>
                </a:lnTo>
                <a:lnTo>
                  <a:pt x="1655" y="2510"/>
                </a:lnTo>
                <a:lnTo>
                  <a:pt x="1657" y="2510"/>
                </a:lnTo>
                <a:lnTo>
                  <a:pt x="1659" y="2510"/>
                </a:lnTo>
                <a:lnTo>
                  <a:pt x="1662" y="2510"/>
                </a:lnTo>
                <a:lnTo>
                  <a:pt x="1662" y="2508"/>
                </a:lnTo>
                <a:lnTo>
                  <a:pt x="1664" y="2505"/>
                </a:lnTo>
                <a:lnTo>
                  <a:pt x="1662" y="2505"/>
                </a:lnTo>
                <a:lnTo>
                  <a:pt x="1662" y="2505"/>
                </a:lnTo>
                <a:close/>
                <a:moveTo>
                  <a:pt x="1530" y="2451"/>
                </a:moveTo>
                <a:lnTo>
                  <a:pt x="1532" y="2451"/>
                </a:lnTo>
                <a:lnTo>
                  <a:pt x="1532" y="2451"/>
                </a:lnTo>
                <a:lnTo>
                  <a:pt x="1534" y="2453"/>
                </a:lnTo>
                <a:lnTo>
                  <a:pt x="1534" y="2453"/>
                </a:lnTo>
                <a:lnTo>
                  <a:pt x="1534" y="2451"/>
                </a:lnTo>
                <a:lnTo>
                  <a:pt x="1534" y="2451"/>
                </a:lnTo>
                <a:lnTo>
                  <a:pt x="1534" y="2451"/>
                </a:lnTo>
                <a:lnTo>
                  <a:pt x="1532" y="2449"/>
                </a:lnTo>
                <a:lnTo>
                  <a:pt x="1532" y="2449"/>
                </a:lnTo>
                <a:lnTo>
                  <a:pt x="1530" y="2449"/>
                </a:lnTo>
                <a:lnTo>
                  <a:pt x="1530" y="2449"/>
                </a:lnTo>
                <a:lnTo>
                  <a:pt x="1530" y="2449"/>
                </a:lnTo>
                <a:lnTo>
                  <a:pt x="1530" y="2449"/>
                </a:lnTo>
                <a:lnTo>
                  <a:pt x="1530" y="2451"/>
                </a:lnTo>
                <a:close/>
                <a:moveTo>
                  <a:pt x="1561" y="2487"/>
                </a:moveTo>
                <a:lnTo>
                  <a:pt x="1559" y="2487"/>
                </a:lnTo>
                <a:lnTo>
                  <a:pt x="1559" y="2484"/>
                </a:lnTo>
                <a:lnTo>
                  <a:pt x="1557" y="2484"/>
                </a:lnTo>
                <a:lnTo>
                  <a:pt x="1555" y="2484"/>
                </a:lnTo>
                <a:lnTo>
                  <a:pt x="1553" y="2484"/>
                </a:lnTo>
                <a:lnTo>
                  <a:pt x="1553" y="2484"/>
                </a:lnTo>
                <a:lnTo>
                  <a:pt x="1553" y="2484"/>
                </a:lnTo>
                <a:lnTo>
                  <a:pt x="1551" y="2482"/>
                </a:lnTo>
                <a:lnTo>
                  <a:pt x="1551" y="2480"/>
                </a:lnTo>
                <a:lnTo>
                  <a:pt x="1551" y="2480"/>
                </a:lnTo>
                <a:lnTo>
                  <a:pt x="1551" y="2480"/>
                </a:lnTo>
                <a:lnTo>
                  <a:pt x="1548" y="2480"/>
                </a:lnTo>
                <a:lnTo>
                  <a:pt x="1548" y="2480"/>
                </a:lnTo>
                <a:lnTo>
                  <a:pt x="1548" y="2480"/>
                </a:lnTo>
                <a:lnTo>
                  <a:pt x="1548" y="2482"/>
                </a:lnTo>
                <a:lnTo>
                  <a:pt x="1548" y="2482"/>
                </a:lnTo>
                <a:lnTo>
                  <a:pt x="1544" y="2482"/>
                </a:lnTo>
                <a:lnTo>
                  <a:pt x="1544" y="2480"/>
                </a:lnTo>
                <a:lnTo>
                  <a:pt x="1540" y="2480"/>
                </a:lnTo>
                <a:lnTo>
                  <a:pt x="1538" y="2482"/>
                </a:lnTo>
                <a:lnTo>
                  <a:pt x="1540" y="2484"/>
                </a:lnTo>
                <a:lnTo>
                  <a:pt x="1542" y="2484"/>
                </a:lnTo>
                <a:lnTo>
                  <a:pt x="1544" y="2487"/>
                </a:lnTo>
                <a:lnTo>
                  <a:pt x="1544" y="2487"/>
                </a:lnTo>
                <a:lnTo>
                  <a:pt x="1546" y="2487"/>
                </a:lnTo>
                <a:lnTo>
                  <a:pt x="1546" y="2487"/>
                </a:lnTo>
                <a:lnTo>
                  <a:pt x="1546" y="2489"/>
                </a:lnTo>
                <a:lnTo>
                  <a:pt x="1546" y="2489"/>
                </a:lnTo>
                <a:lnTo>
                  <a:pt x="1546" y="2491"/>
                </a:lnTo>
                <a:lnTo>
                  <a:pt x="1546" y="2491"/>
                </a:lnTo>
                <a:lnTo>
                  <a:pt x="1546" y="2493"/>
                </a:lnTo>
                <a:lnTo>
                  <a:pt x="1548" y="2493"/>
                </a:lnTo>
                <a:lnTo>
                  <a:pt x="1548" y="2493"/>
                </a:lnTo>
                <a:lnTo>
                  <a:pt x="1548" y="2491"/>
                </a:lnTo>
                <a:lnTo>
                  <a:pt x="1548" y="2491"/>
                </a:lnTo>
                <a:lnTo>
                  <a:pt x="1548" y="2491"/>
                </a:lnTo>
                <a:lnTo>
                  <a:pt x="1551" y="2489"/>
                </a:lnTo>
                <a:lnTo>
                  <a:pt x="1551" y="2489"/>
                </a:lnTo>
                <a:lnTo>
                  <a:pt x="1551" y="2489"/>
                </a:lnTo>
                <a:lnTo>
                  <a:pt x="1553" y="2489"/>
                </a:lnTo>
                <a:lnTo>
                  <a:pt x="1553" y="2489"/>
                </a:lnTo>
                <a:lnTo>
                  <a:pt x="1553" y="2491"/>
                </a:lnTo>
                <a:lnTo>
                  <a:pt x="1553" y="2493"/>
                </a:lnTo>
                <a:lnTo>
                  <a:pt x="1551" y="2493"/>
                </a:lnTo>
                <a:lnTo>
                  <a:pt x="1551" y="2495"/>
                </a:lnTo>
                <a:lnTo>
                  <a:pt x="1551" y="2495"/>
                </a:lnTo>
                <a:lnTo>
                  <a:pt x="1553" y="2495"/>
                </a:lnTo>
                <a:lnTo>
                  <a:pt x="1553" y="2495"/>
                </a:lnTo>
                <a:lnTo>
                  <a:pt x="1553" y="2495"/>
                </a:lnTo>
                <a:lnTo>
                  <a:pt x="1555" y="2493"/>
                </a:lnTo>
                <a:lnTo>
                  <a:pt x="1557" y="2493"/>
                </a:lnTo>
                <a:lnTo>
                  <a:pt x="1557" y="2493"/>
                </a:lnTo>
                <a:lnTo>
                  <a:pt x="1559" y="2493"/>
                </a:lnTo>
                <a:lnTo>
                  <a:pt x="1559" y="2493"/>
                </a:lnTo>
                <a:lnTo>
                  <a:pt x="1559" y="2491"/>
                </a:lnTo>
                <a:lnTo>
                  <a:pt x="1561" y="2489"/>
                </a:lnTo>
                <a:lnTo>
                  <a:pt x="1561" y="2489"/>
                </a:lnTo>
                <a:lnTo>
                  <a:pt x="1561" y="2487"/>
                </a:lnTo>
                <a:close/>
                <a:moveTo>
                  <a:pt x="1622" y="2522"/>
                </a:moveTo>
                <a:lnTo>
                  <a:pt x="1620" y="2520"/>
                </a:lnTo>
                <a:lnTo>
                  <a:pt x="1618" y="2520"/>
                </a:lnTo>
                <a:lnTo>
                  <a:pt x="1618" y="2518"/>
                </a:lnTo>
                <a:lnTo>
                  <a:pt x="1618" y="2518"/>
                </a:lnTo>
                <a:lnTo>
                  <a:pt x="1618" y="2518"/>
                </a:lnTo>
                <a:lnTo>
                  <a:pt x="1618" y="2516"/>
                </a:lnTo>
                <a:lnTo>
                  <a:pt x="1618" y="2516"/>
                </a:lnTo>
                <a:lnTo>
                  <a:pt x="1613" y="2516"/>
                </a:lnTo>
                <a:lnTo>
                  <a:pt x="1613" y="2516"/>
                </a:lnTo>
                <a:lnTo>
                  <a:pt x="1613" y="2514"/>
                </a:lnTo>
                <a:lnTo>
                  <a:pt x="1618" y="2514"/>
                </a:lnTo>
                <a:lnTo>
                  <a:pt x="1615" y="2512"/>
                </a:lnTo>
                <a:lnTo>
                  <a:pt x="1613" y="2512"/>
                </a:lnTo>
                <a:lnTo>
                  <a:pt x="1609" y="2512"/>
                </a:lnTo>
                <a:lnTo>
                  <a:pt x="1599" y="2510"/>
                </a:lnTo>
                <a:lnTo>
                  <a:pt x="1595" y="2510"/>
                </a:lnTo>
                <a:lnTo>
                  <a:pt x="1595" y="2514"/>
                </a:lnTo>
                <a:lnTo>
                  <a:pt x="1595" y="2514"/>
                </a:lnTo>
                <a:lnTo>
                  <a:pt x="1595" y="2514"/>
                </a:lnTo>
                <a:lnTo>
                  <a:pt x="1595" y="2516"/>
                </a:lnTo>
                <a:lnTo>
                  <a:pt x="1595" y="2516"/>
                </a:lnTo>
                <a:lnTo>
                  <a:pt x="1595" y="2516"/>
                </a:lnTo>
                <a:lnTo>
                  <a:pt x="1597" y="2516"/>
                </a:lnTo>
                <a:lnTo>
                  <a:pt x="1597" y="2516"/>
                </a:lnTo>
                <a:lnTo>
                  <a:pt x="1599" y="2516"/>
                </a:lnTo>
                <a:lnTo>
                  <a:pt x="1599" y="2516"/>
                </a:lnTo>
                <a:lnTo>
                  <a:pt x="1599" y="2518"/>
                </a:lnTo>
                <a:lnTo>
                  <a:pt x="1599" y="2518"/>
                </a:lnTo>
                <a:lnTo>
                  <a:pt x="1599" y="2518"/>
                </a:lnTo>
                <a:lnTo>
                  <a:pt x="1601" y="2520"/>
                </a:lnTo>
                <a:lnTo>
                  <a:pt x="1601" y="2520"/>
                </a:lnTo>
                <a:lnTo>
                  <a:pt x="1603" y="2520"/>
                </a:lnTo>
                <a:lnTo>
                  <a:pt x="1605" y="2522"/>
                </a:lnTo>
                <a:lnTo>
                  <a:pt x="1605" y="2522"/>
                </a:lnTo>
                <a:lnTo>
                  <a:pt x="1603" y="2520"/>
                </a:lnTo>
                <a:lnTo>
                  <a:pt x="1603" y="2518"/>
                </a:lnTo>
                <a:lnTo>
                  <a:pt x="1603" y="2518"/>
                </a:lnTo>
                <a:lnTo>
                  <a:pt x="1603" y="2516"/>
                </a:lnTo>
                <a:lnTo>
                  <a:pt x="1605" y="2516"/>
                </a:lnTo>
                <a:lnTo>
                  <a:pt x="1605" y="2516"/>
                </a:lnTo>
                <a:lnTo>
                  <a:pt x="1607" y="2516"/>
                </a:lnTo>
                <a:lnTo>
                  <a:pt x="1607" y="2518"/>
                </a:lnTo>
                <a:lnTo>
                  <a:pt x="1609" y="2516"/>
                </a:lnTo>
                <a:lnTo>
                  <a:pt x="1609" y="2516"/>
                </a:lnTo>
                <a:lnTo>
                  <a:pt x="1609" y="2518"/>
                </a:lnTo>
                <a:lnTo>
                  <a:pt x="1609" y="2518"/>
                </a:lnTo>
                <a:lnTo>
                  <a:pt x="1609" y="2520"/>
                </a:lnTo>
                <a:lnTo>
                  <a:pt x="1609" y="2520"/>
                </a:lnTo>
                <a:lnTo>
                  <a:pt x="1609" y="2520"/>
                </a:lnTo>
                <a:lnTo>
                  <a:pt x="1611" y="2520"/>
                </a:lnTo>
                <a:lnTo>
                  <a:pt x="1613" y="2520"/>
                </a:lnTo>
                <a:lnTo>
                  <a:pt x="1613" y="2520"/>
                </a:lnTo>
                <a:lnTo>
                  <a:pt x="1615" y="2522"/>
                </a:lnTo>
                <a:lnTo>
                  <a:pt x="1618" y="2522"/>
                </a:lnTo>
                <a:lnTo>
                  <a:pt x="1618" y="2522"/>
                </a:lnTo>
                <a:lnTo>
                  <a:pt x="1620" y="2524"/>
                </a:lnTo>
                <a:lnTo>
                  <a:pt x="1620" y="2524"/>
                </a:lnTo>
                <a:lnTo>
                  <a:pt x="1622" y="2524"/>
                </a:lnTo>
                <a:lnTo>
                  <a:pt x="1622" y="2524"/>
                </a:lnTo>
                <a:lnTo>
                  <a:pt x="1622" y="2524"/>
                </a:lnTo>
                <a:lnTo>
                  <a:pt x="1622" y="2522"/>
                </a:lnTo>
                <a:lnTo>
                  <a:pt x="1622" y="2522"/>
                </a:lnTo>
                <a:close/>
                <a:moveTo>
                  <a:pt x="1542" y="2478"/>
                </a:moveTo>
                <a:lnTo>
                  <a:pt x="1542" y="2478"/>
                </a:lnTo>
                <a:lnTo>
                  <a:pt x="1542" y="2478"/>
                </a:lnTo>
                <a:lnTo>
                  <a:pt x="1542" y="2478"/>
                </a:lnTo>
                <a:lnTo>
                  <a:pt x="1542" y="2478"/>
                </a:lnTo>
                <a:lnTo>
                  <a:pt x="1544" y="2478"/>
                </a:lnTo>
                <a:lnTo>
                  <a:pt x="1546" y="2480"/>
                </a:lnTo>
                <a:lnTo>
                  <a:pt x="1548" y="2480"/>
                </a:lnTo>
                <a:lnTo>
                  <a:pt x="1548" y="2480"/>
                </a:lnTo>
                <a:lnTo>
                  <a:pt x="1546" y="2478"/>
                </a:lnTo>
                <a:lnTo>
                  <a:pt x="1546" y="2478"/>
                </a:lnTo>
                <a:lnTo>
                  <a:pt x="1544" y="2476"/>
                </a:lnTo>
                <a:lnTo>
                  <a:pt x="1542" y="2476"/>
                </a:lnTo>
                <a:lnTo>
                  <a:pt x="1542" y="2476"/>
                </a:lnTo>
                <a:lnTo>
                  <a:pt x="1540" y="2474"/>
                </a:lnTo>
                <a:lnTo>
                  <a:pt x="1538" y="2474"/>
                </a:lnTo>
                <a:lnTo>
                  <a:pt x="1538" y="2472"/>
                </a:lnTo>
                <a:lnTo>
                  <a:pt x="1534" y="2472"/>
                </a:lnTo>
                <a:lnTo>
                  <a:pt x="1532" y="2472"/>
                </a:lnTo>
                <a:lnTo>
                  <a:pt x="1532" y="2472"/>
                </a:lnTo>
                <a:lnTo>
                  <a:pt x="1530" y="2472"/>
                </a:lnTo>
                <a:lnTo>
                  <a:pt x="1530" y="2472"/>
                </a:lnTo>
                <a:lnTo>
                  <a:pt x="1530" y="2470"/>
                </a:lnTo>
                <a:lnTo>
                  <a:pt x="1530" y="2470"/>
                </a:lnTo>
                <a:lnTo>
                  <a:pt x="1527" y="2468"/>
                </a:lnTo>
                <a:lnTo>
                  <a:pt x="1525" y="2468"/>
                </a:lnTo>
                <a:lnTo>
                  <a:pt x="1525" y="2468"/>
                </a:lnTo>
                <a:lnTo>
                  <a:pt x="1525" y="2468"/>
                </a:lnTo>
                <a:lnTo>
                  <a:pt x="1527" y="2470"/>
                </a:lnTo>
                <a:lnTo>
                  <a:pt x="1527" y="2472"/>
                </a:lnTo>
                <a:lnTo>
                  <a:pt x="1530" y="2472"/>
                </a:lnTo>
                <a:lnTo>
                  <a:pt x="1532" y="2474"/>
                </a:lnTo>
                <a:lnTo>
                  <a:pt x="1532" y="2474"/>
                </a:lnTo>
                <a:lnTo>
                  <a:pt x="1534" y="2474"/>
                </a:lnTo>
                <a:lnTo>
                  <a:pt x="1536" y="2474"/>
                </a:lnTo>
                <a:lnTo>
                  <a:pt x="1538" y="2474"/>
                </a:lnTo>
                <a:lnTo>
                  <a:pt x="1538" y="2474"/>
                </a:lnTo>
                <a:lnTo>
                  <a:pt x="1542" y="2478"/>
                </a:lnTo>
                <a:close/>
                <a:moveTo>
                  <a:pt x="1517" y="2413"/>
                </a:moveTo>
                <a:lnTo>
                  <a:pt x="1519" y="2413"/>
                </a:lnTo>
                <a:lnTo>
                  <a:pt x="1521" y="2413"/>
                </a:lnTo>
                <a:lnTo>
                  <a:pt x="1521" y="2413"/>
                </a:lnTo>
                <a:lnTo>
                  <a:pt x="1521" y="2411"/>
                </a:lnTo>
                <a:lnTo>
                  <a:pt x="1521" y="2409"/>
                </a:lnTo>
                <a:lnTo>
                  <a:pt x="1521" y="2407"/>
                </a:lnTo>
                <a:lnTo>
                  <a:pt x="1521" y="2407"/>
                </a:lnTo>
                <a:lnTo>
                  <a:pt x="1525" y="2405"/>
                </a:lnTo>
                <a:lnTo>
                  <a:pt x="1525" y="2405"/>
                </a:lnTo>
                <a:lnTo>
                  <a:pt x="1525" y="2405"/>
                </a:lnTo>
                <a:lnTo>
                  <a:pt x="1525" y="2405"/>
                </a:lnTo>
                <a:lnTo>
                  <a:pt x="1523" y="2407"/>
                </a:lnTo>
                <a:lnTo>
                  <a:pt x="1523" y="2407"/>
                </a:lnTo>
                <a:lnTo>
                  <a:pt x="1523" y="2409"/>
                </a:lnTo>
                <a:lnTo>
                  <a:pt x="1523" y="2409"/>
                </a:lnTo>
                <a:lnTo>
                  <a:pt x="1523" y="2409"/>
                </a:lnTo>
                <a:lnTo>
                  <a:pt x="1523" y="2411"/>
                </a:lnTo>
                <a:lnTo>
                  <a:pt x="1523" y="2411"/>
                </a:lnTo>
                <a:lnTo>
                  <a:pt x="1523" y="2413"/>
                </a:lnTo>
                <a:lnTo>
                  <a:pt x="1523" y="2413"/>
                </a:lnTo>
                <a:lnTo>
                  <a:pt x="1525" y="2415"/>
                </a:lnTo>
                <a:lnTo>
                  <a:pt x="1525" y="2415"/>
                </a:lnTo>
                <a:lnTo>
                  <a:pt x="1527" y="2415"/>
                </a:lnTo>
                <a:lnTo>
                  <a:pt x="1527" y="2415"/>
                </a:lnTo>
                <a:lnTo>
                  <a:pt x="1527" y="2413"/>
                </a:lnTo>
                <a:lnTo>
                  <a:pt x="1527" y="2413"/>
                </a:lnTo>
                <a:lnTo>
                  <a:pt x="1530" y="2411"/>
                </a:lnTo>
                <a:lnTo>
                  <a:pt x="1530" y="2409"/>
                </a:lnTo>
                <a:lnTo>
                  <a:pt x="1530" y="2409"/>
                </a:lnTo>
                <a:lnTo>
                  <a:pt x="1527" y="2409"/>
                </a:lnTo>
                <a:lnTo>
                  <a:pt x="1527" y="2409"/>
                </a:lnTo>
                <a:lnTo>
                  <a:pt x="1530" y="2405"/>
                </a:lnTo>
                <a:lnTo>
                  <a:pt x="1530" y="2403"/>
                </a:lnTo>
                <a:lnTo>
                  <a:pt x="1530" y="2399"/>
                </a:lnTo>
                <a:lnTo>
                  <a:pt x="1527" y="2394"/>
                </a:lnTo>
                <a:lnTo>
                  <a:pt x="1527" y="2392"/>
                </a:lnTo>
                <a:lnTo>
                  <a:pt x="1527" y="2392"/>
                </a:lnTo>
                <a:lnTo>
                  <a:pt x="1525" y="2392"/>
                </a:lnTo>
                <a:lnTo>
                  <a:pt x="1525" y="2392"/>
                </a:lnTo>
                <a:lnTo>
                  <a:pt x="1523" y="2392"/>
                </a:lnTo>
                <a:lnTo>
                  <a:pt x="1523" y="2392"/>
                </a:lnTo>
                <a:lnTo>
                  <a:pt x="1521" y="2392"/>
                </a:lnTo>
                <a:lnTo>
                  <a:pt x="1521" y="2394"/>
                </a:lnTo>
                <a:lnTo>
                  <a:pt x="1521" y="2394"/>
                </a:lnTo>
                <a:lnTo>
                  <a:pt x="1521" y="2396"/>
                </a:lnTo>
                <a:lnTo>
                  <a:pt x="1521" y="2396"/>
                </a:lnTo>
                <a:lnTo>
                  <a:pt x="1519" y="2399"/>
                </a:lnTo>
                <a:lnTo>
                  <a:pt x="1519" y="2399"/>
                </a:lnTo>
                <a:lnTo>
                  <a:pt x="1519" y="2401"/>
                </a:lnTo>
                <a:lnTo>
                  <a:pt x="1519" y="2403"/>
                </a:lnTo>
                <a:lnTo>
                  <a:pt x="1517" y="2403"/>
                </a:lnTo>
                <a:lnTo>
                  <a:pt x="1517" y="2403"/>
                </a:lnTo>
                <a:lnTo>
                  <a:pt x="1517" y="2403"/>
                </a:lnTo>
                <a:lnTo>
                  <a:pt x="1515" y="2403"/>
                </a:lnTo>
                <a:lnTo>
                  <a:pt x="1515" y="2403"/>
                </a:lnTo>
                <a:lnTo>
                  <a:pt x="1515" y="2405"/>
                </a:lnTo>
                <a:lnTo>
                  <a:pt x="1515" y="2405"/>
                </a:lnTo>
                <a:lnTo>
                  <a:pt x="1517" y="2407"/>
                </a:lnTo>
                <a:lnTo>
                  <a:pt x="1517" y="2409"/>
                </a:lnTo>
                <a:lnTo>
                  <a:pt x="1513" y="2409"/>
                </a:lnTo>
                <a:lnTo>
                  <a:pt x="1513" y="2409"/>
                </a:lnTo>
                <a:lnTo>
                  <a:pt x="1513" y="2411"/>
                </a:lnTo>
                <a:lnTo>
                  <a:pt x="1515" y="2411"/>
                </a:lnTo>
                <a:lnTo>
                  <a:pt x="1517" y="2413"/>
                </a:lnTo>
                <a:close/>
                <a:moveTo>
                  <a:pt x="1586" y="2510"/>
                </a:moveTo>
                <a:lnTo>
                  <a:pt x="1584" y="2512"/>
                </a:lnTo>
                <a:lnTo>
                  <a:pt x="1582" y="2512"/>
                </a:lnTo>
                <a:lnTo>
                  <a:pt x="1582" y="2512"/>
                </a:lnTo>
                <a:lnTo>
                  <a:pt x="1580" y="2512"/>
                </a:lnTo>
                <a:lnTo>
                  <a:pt x="1580" y="2512"/>
                </a:lnTo>
                <a:lnTo>
                  <a:pt x="1580" y="2510"/>
                </a:lnTo>
                <a:lnTo>
                  <a:pt x="1578" y="2510"/>
                </a:lnTo>
                <a:lnTo>
                  <a:pt x="1576" y="2510"/>
                </a:lnTo>
                <a:lnTo>
                  <a:pt x="1574" y="2510"/>
                </a:lnTo>
                <a:lnTo>
                  <a:pt x="1574" y="2510"/>
                </a:lnTo>
                <a:lnTo>
                  <a:pt x="1574" y="2510"/>
                </a:lnTo>
                <a:lnTo>
                  <a:pt x="1574" y="2510"/>
                </a:lnTo>
                <a:lnTo>
                  <a:pt x="1574" y="2510"/>
                </a:lnTo>
                <a:lnTo>
                  <a:pt x="1574" y="2512"/>
                </a:lnTo>
                <a:lnTo>
                  <a:pt x="1574" y="2510"/>
                </a:lnTo>
                <a:lnTo>
                  <a:pt x="1576" y="2510"/>
                </a:lnTo>
                <a:lnTo>
                  <a:pt x="1576" y="2510"/>
                </a:lnTo>
                <a:lnTo>
                  <a:pt x="1576" y="2510"/>
                </a:lnTo>
                <a:lnTo>
                  <a:pt x="1578" y="2512"/>
                </a:lnTo>
                <a:lnTo>
                  <a:pt x="1580" y="2512"/>
                </a:lnTo>
                <a:lnTo>
                  <a:pt x="1580" y="2512"/>
                </a:lnTo>
                <a:lnTo>
                  <a:pt x="1580" y="2514"/>
                </a:lnTo>
                <a:lnTo>
                  <a:pt x="1580" y="2514"/>
                </a:lnTo>
                <a:lnTo>
                  <a:pt x="1582" y="2514"/>
                </a:lnTo>
                <a:lnTo>
                  <a:pt x="1582" y="2514"/>
                </a:lnTo>
                <a:lnTo>
                  <a:pt x="1584" y="2514"/>
                </a:lnTo>
                <a:lnTo>
                  <a:pt x="1584" y="2514"/>
                </a:lnTo>
                <a:lnTo>
                  <a:pt x="1584" y="2514"/>
                </a:lnTo>
                <a:lnTo>
                  <a:pt x="1586" y="2514"/>
                </a:lnTo>
                <a:lnTo>
                  <a:pt x="1586" y="2514"/>
                </a:lnTo>
                <a:lnTo>
                  <a:pt x="1586" y="2516"/>
                </a:lnTo>
                <a:lnTo>
                  <a:pt x="1586" y="2516"/>
                </a:lnTo>
                <a:lnTo>
                  <a:pt x="1588" y="2516"/>
                </a:lnTo>
                <a:lnTo>
                  <a:pt x="1588" y="2514"/>
                </a:lnTo>
                <a:lnTo>
                  <a:pt x="1590" y="2514"/>
                </a:lnTo>
                <a:lnTo>
                  <a:pt x="1588" y="2510"/>
                </a:lnTo>
                <a:lnTo>
                  <a:pt x="1586" y="2510"/>
                </a:lnTo>
                <a:close/>
                <a:moveTo>
                  <a:pt x="1519" y="2417"/>
                </a:moveTo>
                <a:lnTo>
                  <a:pt x="1519" y="2415"/>
                </a:lnTo>
                <a:lnTo>
                  <a:pt x="1517" y="2415"/>
                </a:lnTo>
                <a:lnTo>
                  <a:pt x="1515" y="2417"/>
                </a:lnTo>
                <a:lnTo>
                  <a:pt x="1515" y="2419"/>
                </a:lnTo>
                <a:lnTo>
                  <a:pt x="1515" y="2419"/>
                </a:lnTo>
                <a:lnTo>
                  <a:pt x="1515" y="2419"/>
                </a:lnTo>
                <a:lnTo>
                  <a:pt x="1515" y="2422"/>
                </a:lnTo>
                <a:lnTo>
                  <a:pt x="1517" y="2422"/>
                </a:lnTo>
                <a:lnTo>
                  <a:pt x="1517" y="2422"/>
                </a:lnTo>
                <a:lnTo>
                  <a:pt x="1521" y="2422"/>
                </a:lnTo>
                <a:lnTo>
                  <a:pt x="1521" y="2419"/>
                </a:lnTo>
                <a:lnTo>
                  <a:pt x="1523" y="2419"/>
                </a:lnTo>
                <a:lnTo>
                  <a:pt x="1523" y="2417"/>
                </a:lnTo>
                <a:lnTo>
                  <a:pt x="1521" y="2417"/>
                </a:lnTo>
                <a:lnTo>
                  <a:pt x="1519" y="2417"/>
                </a:lnTo>
                <a:close/>
                <a:moveTo>
                  <a:pt x="1519" y="2426"/>
                </a:moveTo>
                <a:lnTo>
                  <a:pt x="1519" y="2426"/>
                </a:lnTo>
                <a:lnTo>
                  <a:pt x="1519" y="2426"/>
                </a:lnTo>
                <a:lnTo>
                  <a:pt x="1519" y="2426"/>
                </a:lnTo>
                <a:lnTo>
                  <a:pt x="1517" y="2424"/>
                </a:lnTo>
                <a:lnTo>
                  <a:pt x="1515" y="2424"/>
                </a:lnTo>
                <a:lnTo>
                  <a:pt x="1515" y="2426"/>
                </a:lnTo>
                <a:lnTo>
                  <a:pt x="1515" y="2426"/>
                </a:lnTo>
                <a:lnTo>
                  <a:pt x="1515" y="2428"/>
                </a:lnTo>
                <a:lnTo>
                  <a:pt x="1515" y="2428"/>
                </a:lnTo>
                <a:lnTo>
                  <a:pt x="1515" y="2430"/>
                </a:lnTo>
                <a:lnTo>
                  <a:pt x="1515" y="2430"/>
                </a:lnTo>
                <a:lnTo>
                  <a:pt x="1517" y="2430"/>
                </a:lnTo>
                <a:lnTo>
                  <a:pt x="1517" y="2428"/>
                </a:lnTo>
                <a:lnTo>
                  <a:pt x="1517" y="2426"/>
                </a:lnTo>
                <a:lnTo>
                  <a:pt x="1519" y="2426"/>
                </a:lnTo>
                <a:close/>
                <a:moveTo>
                  <a:pt x="1521" y="2443"/>
                </a:moveTo>
                <a:lnTo>
                  <a:pt x="1523" y="2443"/>
                </a:lnTo>
                <a:lnTo>
                  <a:pt x="1523" y="2443"/>
                </a:lnTo>
                <a:lnTo>
                  <a:pt x="1525" y="2440"/>
                </a:lnTo>
                <a:lnTo>
                  <a:pt x="1525" y="2440"/>
                </a:lnTo>
                <a:lnTo>
                  <a:pt x="1527" y="2443"/>
                </a:lnTo>
                <a:lnTo>
                  <a:pt x="1527" y="2443"/>
                </a:lnTo>
                <a:lnTo>
                  <a:pt x="1527" y="2440"/>
                </a:lnTo>
                <a:lnTo>
                  <a:pt x="1527" y="2440"/>
                </a:lnTo>
                <a:lnTo>
                  <a:pt x="1527" y="2438"/>
                </a:lnTo>
                <a:lnTo>
                  <a:pt x="1527" y="2438"/>
                </a:lnTo>
                <a:lnTo>
                  <a:pt x="1525" y="2438"/>
                </a:lnTo>
                <a:lnTo>
                  <a:pt x="1523" y="2440"/>
                </a:lnTo>
                <a:lnTo>
                  <a:pt x="1521" y="2440"/>
                </a:lnTo>
                <a:lnTo>
                  <a:pt x="1519" y="2440"/>
                </a:lnTo>
                <a:lnTo>
                  <a:pt x="1519" y="2443"/>
                </a:lnTo>
                <a:lnTo>
                  <a:pt x="1517" y="2443"/>
                </a:lnTo>
                <a:lnTo>
                  <a:pt x="1517" y="2445"/>
                </a:lnTo>
                <a:lnTo>
                  <a:pt x="1517" y="2447"/>
                </a:lnTo>
                <a:lnTo>
                  <a:pt x="1519" y="2445"/>
                </a:lnTo>
                <a:lnTo>
                  <a:pt x="1519" y="2445"/>
                </a:lnTo>
                <a:lnTo>
                  <a:pt x="1521" y="2443"/>
                </a:lnTo>
                <a:lnTo>
                  <a:pt x="1521" y="2443"/>
                </a:lnTo>
                <a:close/>
                <a:moveTo>
                  <a:pt x="1525" y="2457"/>
                </a:moveTo>
                <a:lnTo>
                  <a:pt x="1527" y="2453"/>
                </a:lnTo>
                <a:lnTo>
                  <a:pt x="1527" y="2453"/>
                </a:lnTo>
                <a:lnTo>
                  <a:pt x="1525" y="2451"/>
                </a:lnTo>
                <a:lnTo>
                  <a:pt x="1525" y="2451"/>
                </a:lnTo>
                <a:lnTo>
                  <a:pt x="1525" y="2451"/>
                </a:lnTo>
                <a:lnTo>
                  <a:pt x="1523" y="2447"/>
                </a:lnTo>
                <a:lnTo>
                  <a:pt x="1523" y="2447"/>
                </a:lnTo>
                <a:lnTo>
                  <a:pt x="1523" y="2449"/>
                </a:lnTo>
                <a:lnTo>
                  <a:pt x="1521" y="2449"/>
                </a:lnTo>
                <a:lnTo>
                  <a:pt x="1519" y="2449"/>
                </a:lnTo>
                <a:lnTo>
                  <a:pt x="1521" y="2451"/>
                </a:lnTo>
                <a:lnTo>
                  <a:pt x="1521" y="2455"/>
                </a:lnTo>
                <a:lnTo>
                  <a:pt x="1523" y="2457"/>
                </a:lnTo>
                <a:lnTo>
                  <a:pt x="1523" y="2459"/>
                </a:lnTo>
                <a:lnTo>
                  <a:pt x="1525" y="2459"/>
                </a:lnTo>
                <a:lnTo>
                  <a:pt x="1525" y="2457"/>
                </a:lnTo>
                <a:close/>
                <a:moveTo>
                  <a:pt x="1567" y="2497"/>
                </a:moveTo>
                <a:lnTo>
                  <a:pt x="1569" y="2497"/>
                </a:lnTo>
                <a:lnTo>
                  <a:pt x="1571" y="2497"/>
                </a:lnTo>
                <a:lnTo>
                  <a:pt x="1571" y="2497"/>
                </a:lnTo>
                <a:lnTo>
                  <a:pt x="1576" y="2499"/>
                </a:lnTo>
                <a:lnTo>
                  <a:pt x="1578" y="2499"/>
                </a:lnTo>
                <a:lnTo>
                  <a:pt x="1578" y="2499"/>
                </a:lnTo>
                <a:lnTo>
                  <a:pt x="1578" y="2499"/>
                </a:lnTo>
                <a:lnTo>
                  <a:pt x="1578" y="2497"/>
                </a:lnTo>
                <a:lnTo>
                  <a:pt x="1580" y="2497"/>
                </a:lnTo>
                <a:lnTo>
                  <a:pt x="1578" y="2495"/>
                </a:lnTo>
                <a:lnTo>
                  <a:pt x="1578" y="2495"/>
                </a:lnTo>
                <a:lnTo>
                  <a:pt x="1576" y="2495"/>
                </a:lnTo>
                <a:lnTo>
                  <a:pt x="1574" y="2493"/>
                </a:lnTo>
                <a:lnTo>
                  <a:pt x="1571" y="2491"/>
                </a:lnTo>
                <a:lnTo>
                  <a:pt x="1569" y="2491"/>
                </a:lnTo>
                <a:lnTo>
                  <a:pt x="1565" y="2491"/>
                </a:lnTo>
                <a:lnTo>
                  <a:pt x="1563" y="2491"/>
                </a:lnTo>
                <a:lnTo>
                  <a:pt x="1563" y="2491"/>
                </a:lnTo>
                <a:lnTo>
                  <a:pt x="1561" y="2493"/>
                </a:lnTo>
                <a:lnTo>
                  <a:pt x="1563" y="2495"/>
                </a:lnTo>
                <a:lnTo>
                  <a:pt x="1565" y="2497"/>
                </a:lnTo>
                <a:lnTo>
                  <a:pt x="1565" y="2499"/>
                </a:lnTo>
                <a:lnTo>
                  <a:pt x="1567" y="2497"/>
                </a:lnTo>
                <a:lnTo>
                  <a:pt x="1567" y="2497"/>
                </a:lnTo>
                <a:close/>
                <a:moveTo>
                  <a:pt x="1712" y="2222"/>
                </a:moveTo>
                <a:lnTo>
                  <a:pt x="1710" y="2222"/>
                </a:lnTo>
                <a:lnTo>
                  <a:pt x="1708" y="2222"/>
                </a:lnTo>
                <a:lnTo>
                  <a:pt x="1708" y="2222"/>
                </a:lnTo>
                <a:lnTo>
                  <a:pt x="1710" y="2225"/>
                </a:lnTo>
                <a:lnTo>
                  <a:pt x="1710" y="2225"/>
                </a:lnTo>
                <a:lnTo>
                  <a:pt x="1712" y="2225"/>
                </a:lnTo>
                <a:lnTo>
                  <a:pt x="1712" y="2225"/>
                </a:lnTo>
                <a:lnTo>
                  <a:pt x="1712" y="2222"/>
                </a:lnTo>
                <a:close/>
                <a:moveTo>
                  <a:pt x="1680" y="2508"/>
                </a:moveTo>
                <a:lnTo>
                  <a:pt x="1680" y="2508"/>
                </a:lnTo>
                <a:lnTo>
                  <a:pt x="1678" y="2508"/>
                </a:lnTo>
                <a:lnTo>
                  <a:pt x="1678" y="2508"/>
                </a:lnTo>
                <a:lnTo>
                  <a:pt x="1674" y="2508"/>
                </a:lnTo>
                <a:lnTo>
                  <a:pt x="1672" y="2505"/>
                </a:lnTo>
                <a:lnTo>
                  <a:pt x="1672" y="2508"/>
                </a:lnTo>
                <a:lnTo>
                  <a:pt x="1672" y="2508"/>
                </a:lnTo>
                <a:lnTo>
                  <a:pt x="1670" y="2508"/>
                </a:lnTo>
                <a:lnTo>
                  <a:pt x="1670" y="2510"/>
                </a:lnTo>
                <a:lnTo>
                  <a:pt x="1670" y="2510"/>
                </a:lnTo>
                <a:lnTo>
                  <a:pt x="1672" y="2510"/>
                </a:lnTo>
                <a:lnTo>
                  <a:pt x="1674" y="2510"/>
                </a:lnTo>
                <a:lnTo>
                  <a:pt x="1674" y="2510"/>
                </a:lnTo>
                <a:lnTo>
                  <a:pt x="1676" y="2508"/>
                </a:lnTo>
                <a:lnTo>
                  <a:pt x="1680" y="2508"/>
                </a:lnTo>
                <a:lnTo>
                  <a:pt x="1680" y="2508"/>
                </a:lnTo>
                <a:lnTo>
                  <a:pt x="1683" y="2508"/>
                </a:lnTo>
                <a:lnTo>
                  <a:pt x="1683" y="2508"/>
                </a:lnTo>
                <a:lnTo>
                  <a:pt x="1683" y="2508"/>
                </a:lnTo>
                <a:lnTo>
                  <a:pt x="1680" y="2508"/>
                </a:lnTo>
                <a:close/>
                <a:moveTo>
                  <a:pt x="1724" y="2451"/>
                </a:moveTo>
                <a:lnTo>
                  <a:pt x="1727" y="2449"/>
                </a:lnTo>
                <a:lnTo>
                  <a:pt x="1724" y="2449"/>
                </a:lnTo>
                <a:lnTo>
                  <a:pt x="1724" y="2449"/>
                </a:lnTo>
                <a:lnTo>
                  <a:pt x="1722" y="2449"/>
                </a:lnTo>
                <a:lnTo>
                  <a:pt x="1722" y="2451"/>
                </a:lnTo>
                <a:lnTo>
                  <a:pt x="1722" y="2451"/>
                </a:lnTo>
                <a:lnTo>
                  <a:pt x="1724" y="2453"/>
                </a:lnTo>
                <a:lnTo>
                  <a:pt x="1724" y="2453"/>
                </a:lnTo>
                <a:lnTo>
                  <a:pt x="1724" y="2451"/>
                </a:lnTo>
                <a:close/>
                <a:moveTo>
                  <a:pt x="1745" y="2447"/>
                </a:moveTo>
                <a:lnTo>
                  <a:pt x="1745" y="2447"/>
                </a:lnTo>
                <a:lnTo>
                  <a:pt x="1747" y="2445"/>
                </a:lnTo>
                <a:lnTo>
                  <a:pt x="1747" y="2445"/>
                </a:lnTo>
                <a:lnTo>
                  <a:pt x="1747" y="2445"/>
                </a:lnTo>
                <a:lnTo>
                  <a:pt x="1750" y="2443"/>
                </a:lnTo>
                <a:lnTo>
                  <a:pt x="1750" y="2443"/>
                </a:lnTo>
                <a:lnTo>
                  <a:pt x="1747" y="2443"/>
                </a:lnTo>
                <a:lnTo>
                  <a:pt x="1747" y="2440"/>
                </a:lnTo>
                <a:lnTo>
                  <a:pt x="1745" y="2443"/>
                </a:lnTo>
                <a:lnTo>
                  <a:pt x="1745" y="2443"/>
                </a:lnTo>
                <a:lnTo>
                  <a:pt x="1743" y="2443"/>
                </a:lnTo>
                <a:lnTo>
                  <a:pt x="1741" y="2443"/>
                </a:lnTo>
                <a:lnTo>
                  <a:pt x="1741" y="2443"/>
                </a:lnTo>
                <a:lnTo>
                  <a:pt x="1739" y="2443"/>
                </a:lnTo>
                <a:lnTo>
                  <a:pt x="1739" y="2443"/>
                </a:lnTo>
                <a:lnTo>
                  <a:pt x="1737" y="2443"/>
                </a:lnTo>
                <a:lnTo>
                  <a:pt x="1735" y="2443"/>
                </a:lnTo>
                <a:lnTo>
                  <a:pt x="1733" y="2443"/>
                </a:lnTo>
                <a:lnTo>
                  <a:pt x="1731" y="2440"/>
                </a:lnTo>
                <a:lnTo>
                  <a:pt x="1731" y="2440"/>
                </a:lnTo>
                <a:lnTo>
                  <a:pt x="1731" y="2443"/>
                </a:lnTo>
                <a:lnTo>
                  <a:pt x="1731" y="2443"/>
                </a:lnTo>
                <a:lnTo>
                  <a:pt x="1731" y="2443"/>
                </a:lnTo>
                <a:lnTo>
                  <a:pt x="1733" y="2445"/>
                </a:lnTo>
                <a:lnTo>
                  <a:pt x="1735" y="2445"/>
                </a:lnTo>
                <a:lnTo>
                  <a:pt x="1735" y="2447"/>
                </a:lnTo>
                <a:lnTo>
                  <a:pt x="1735" y="2447"/>
                </a:lnTo>
                <a:lnTo>
                  <a:pt x="1731" y="2447"/>
                </a:lnTo>
                <a:lnTo>
                  <a:pt x="1731" y="2447"/>
                </a:lnTo>
                <a:lnTo>
                  <a:pt x="1731" y="2449"/>
                </a:lnTo>
                <a:lnTo>
                  <a:pt x="1731" y="2449"/>
                </a:lnTo>
                <a:lnTo>
                  <a:pt x="1733" y="2449"/>
                </a:lnTo>
                <a:lnTo>
                  <a:pt x="1733" y="2449"/>
                </a:lnTo>
                <a:lnTo>
                  <a:pt x="1735" y="2449"/>
                </a:lnTo>
                <a:lnTo>
                  <a:pt x="1735" y="2449"/>
                </a:lnTo>
                <a:lnTo>
                  <a:pt x="1735" y="2449"/>
                </a:lnTo>
                <a:lnTo>
                  <a:pt x="1735" y="2449"/>
                </a:lnTo>
                <a:lnTo>
                  <a:pt x="1733" y="2451"/>
                </a:lnTo>
                <a:lnTo>
                  <a:pt x="1733" y="2451"/>
                </a:lnTo>
                <a:lnTo>
                  <a:pt x="1731" y="2453"/>
                </a:lnTo>
                <a:lnTo>
                  <a:pt x="1727" y="2453"/>
                </a:lnTo>
                <a:lnTo>
                  <a:pt x="1724" y="2455"/>
                </a:lnTo>
                <a:lnTo>
                  <a:pt x="1727" y="2457"/>
                </a:lnTo>
                <a:lnTo>
                  <a:pt x="1729" y="2457"/>
                </a:lnTo>
                <a:lnTo>
                  <a:pt x="1731" y="2457"/>
                </a:lnTo>
                <a:lnTo>
                  <a:pt x="1731" y="2457"/>
                </a:lnTo>
                <a:lnTo>
                  <a:pt x="1733" y="2457"/>
                </a:lnTo>
                <a:lnTo>
                  <a:pt x="1733" y="2457"/>
                </a:lnTo>
                <a:lnTo>
                  <a:pt x="1733" y="2455"/>
                </a:lnTo>
                <a:lnTo>
                  <a:pt x="1735" y="2455"/>
                </a:lnTo>
                <a:lnTo>
                  <a:pt x="1735" y="2453"/>
                </a:lnTo>
                <a:lnTo>
                  <a:pt x="1735" y="2453"/>
                </a:lnTo>
                <a:lnTo>
                  <a:pt x="1737" y="2453"/>
                </a:lnTo>
                <a:lnTo>
                  <a:pt x="1739" y="2453"/>
                </a:lnTo>
                <a:lnTo>
                  <a:pt x="1739" y="2453"/>
                </a:lnTo>
                <a:lnTo>
                  <a:pt x="1743" y="2449"/>
                </a:lnTo>
                <a:lnTo>
                  <a:pt x="1745" y="2447"/>
                </a:lnTo>
                <a:close/>
                <a:moveTo>
                  <a:pt x="1630" y="2529"/>
                </a:moveTo>
                <a:lnTo>
                  <a:pt x="1626" y="2529"/>
                </a:lnTo>
                <a:lnTo>
                  <a:pt x="1626" y="2529"/>
                </a:lnTo>
                <a:lnTo>
                  <a:pt x="1624" y="2529"/>
                </a:lnTo>
                <a:lnTo>
                  <a:pt x="1624" y="2529"/>
                </a:lnTo>
                <a:lnTo>
                  <a:pt x="1626" y="2529"/>
                </a:lnTo>
                <a:lnTo>
                  <a:pt x="1626" y="2531"/>
                </a:lnTo>
                <a:lnTo>
                  <a:pt x="1628" y="2531"/>
                </a:lnTo>
                <a:lnTo>
                  <a:pt x="1628" y="2531"/>
                </a:lnTo>
                <a:lnTo>
                  <a:pt x="1630" y="2531"/>
                </a:lnTo>
                <a:lnTo>
                  <a:pt x="1630" y="2529"/>
                </a:lnTo>
                <a:lnTo>
                  <a:pt x="1630" y="2529"/>
                </a:lnTo>
                <a:lnTo>
                  <a:pt x="1630" y="2529"/>
                </a:lnTo>
                <a:close/>
                <a:moveTo>
                  <a:pt x="1636" y="2514"/>
                </a:moveTo>
                <a:lnTo>
                  <a:pt x="1634" y="2512"/>
                </a:lnTo>
                <a:lnTo>
                  <a:pt x="1630" y="2512"/>
                </a:lnTo>
                <a:lnTo>
                  <a:pt x="1624" y="2510"/>
                </a:lnTo>
                <a:lnTo>
                  <a:pt x="1622" y="2510"/>
                </a:lnTo>
                <a:lnTo>
                  <a:pt x="1618" y="2512"/>
                </a:lnTo>
                <a:lnTo>
                  <a:pt x="1620" y="2514"/>
                </a:lnTo>
                <a:lnTo>
                  <a:pt x="1620" y="2516"/>
                </a:lnTo>
                <a:lnTo>
                  <a:pt x="1622" y="2516"/>
                </a:lnTo>
                <a:lnTo>
                  <a:pt x="1622" y="2516"/>
                </a:lnTo>
                <a:lnTo>
                  <a:pt x="1626" y="2518"/>
                </a:lnTo>
                <a:lnTo>
                  <a:pt x="1626" y="2518"/>
                </a:lnTo>
                <a:lnTo>
                  <a:pt x="1628" y="2516"/>
                </a:lnTo>
                <a:lnTo>
                  <a:pt x="1628" y="2516"/>
                </a:lnTo>
                <a:lnTo>
                  <a:pt x="1630" y="2516"/>
                </a:lnTo>
                <a:lnTo>
                  <a:pt x="1630" y="2516"/>
                </a:lnTo>
                <a:lnTo>
                  <a:pt x="1630" y="2516"/>
                </a:lnTo>
                <a:lnTo>
                  <a:pt x="1630" y="2516"/>
                </a:lnTo>
                <a:lnTo>
                  <a:pt x="1630" y="2516"/>
                </a:lnTo>
                <a:lnTo>
                  <a:pt x="1632" y="2518"/>
                </a:lnTo>
                <a:lnTo>
                  <a:pt x="1632" y="2518"/>
                </a:lnTo>
                <a:lnTo>
                  <a:pt x="1634" y="2518"/>
                </a:lnTo>
                <a:lnTo>
                  <a:pt x="1634" y="2516"/>
                </a:lnTo>
                <a:lnTo>
                  <a:pt x="1636" y="2516"/>
                </a:lnTo>
                <a:lnTo>
                  <a:pt x="1636" y="2516"/>
                </a:lnTo>
                <a:lnTo>
                  <a:pt x="1636" y="2514"/>
                </a:lnTo>
                <a:lnTo>
                  <a:pt x="1636" y="2514"/>
                </a:lnTo>
                <a:close/>
                <a:moveTo>
                  <a:pt x="1632" y="2524"/>
                </a:moveTo>
                <a:lnTo>
                  <a:pt x="1632" y="2524"/>
                </a:lnTo>
                <a:lnTo>
                  <a:pt x="1632" y="2524"/>
                </a:lnTo>
                <a:lnTo>
                  <a:pt x="1630" y="2524"/>
                </a:lnTo>
                <a:lnTo>
                  <a:pt x="1630" y="2524"/>
                </a:lnTo>
                <a:lnTo>
                  <a:pt x="1630" y="2526"/>
                </a:lnTo>
                <a:lnTo>
                  <a:pt x="1628" y="2526"/>
                </a:lnTo>
                <a:lnTo>
                  <a:pt x="1628" y="2526"/>
                </a:lnTo>
                <a:lnTo>
                  <a:pt x="1632" y="2526"/>
                </a:lnTo>
                <a:lnTo>
                  <a:pt x="1632" y="2526"/>
                </a:lnTo>
                <a:lnTo>
                  <a:pt x="1632" y="2529"/>
                </a:lnTo>
                <a:lnTo>
                  <a:pt x="1632" y="2529"/>
                </a:lnTo>
                <a:lnTo>
                  <a:pt x="1632" y="2526"/>
                </a:lnTo>
                <a:lnTo>
                  <a:pt x="1632" y="2526"/>
                </a:lnTo>
                <a:lnTo>
                  <a:pt x="1632" y="2526"/>
                </a:lnTo>
                <a:lnTo>
                  <a:pt x="1632" y="2524"/>
                </a:lnTo>
                <a:close/>
                <a:moveTo>
                  <a:pt x="1643" y="2516"/>
                </a:moveTo>
                <a:lnTo>
                  <a:pt x="1643" y="2516"/>
                </a:lnTo>
                <a:lnTo>
                  <a:pt x="1643" y="2516"/>
                </a:lnTo>
                <a:lnTo>
                  <a:pt x="1643" y="2516"/>
                </a:lnTo>
                <a:lnTo>
                  <a:pt x="1643" y="2518"/>
                </a:lnTo>
                <a:lnTo>
                  <a:pt x="1643" y="2518"/>
                </a:lnTo>
                <a:lnTo>
                  <a:pt x="1643" y="2518"/>
                </a:lnTo>
                <a:lnTo>
                  <a:pt x="1645" y="2516"/>
                </a:lnTo>
                <a:lnTo>
                  <a:pt x="1645" y="2516"/>
                </a:lnTo>
                <a:lnTo>
                  <a:pt x="1645" y="2516"/>
                </a:lnTo>
                <a:lnTo>
                  <a:pt x="1643" y="2516"/>
                </a:lnTo>
                <a:close/>
                <a:moveTo>
                  <a:pt x="1737" y="2440"/>
                </a:moveTo>
                <a:lnTo>
                  <a:pt x="1737" y="2440"/>
                </a:lnTo>
                <a:lnTo>
                  <a:pt x="1737" y="2440"/>
                </a:lnTo>
                <a:lnTo>
                  <a:pt x="1735" y="2440"/>
                </a:lnTo>
                <a:lnTo>
                  <a:pt x="1735" y="2440"/>
                </a:lnTo>
                <a:lnTo>
                  <a:pt x="1735" y="2443"/>
                </a:lnTo>
                <a:lnTo>
                  <a:pt x="1737" y="2443"/>
                </a:lnTo>
                <a:lnTo>
                  <a:pt x="1737" y="2440"/>
                </a:lnTo>
                <a:close/>
                <a:moveTo>
                  <a:pt x="1297" y="1640"/>
                </a:moveTo>
                <a:lnTo>
                  <a:pt x="1297" y="1640"/>
                </a:lnTo>
                <a:lnTo>
                  <a:pt x="1297" y="1642"/>
                </a:lnTo>
                <a:lnTo>
                  <a:pt x="1299" y="1642"/>
                </a:lnTo>
                <a:lnTo>
                  <a:pt x="1299" y="1642"/>
                </a:lnTo>
                <a:lnTo>
                  <a:pt x="1299" y="1642"/>
                </a:lnTo>
                <a:lnTo>
                  <a:pt x="1299" y="1642"/>
                </a:lnTo>
                <a:lnTo>
                  <a:pt x="1301" y="1640"/>
                </a:lnTo>
                <a:lnTo>
                  <a:pt x="1301" y="1640"/>
                </a:lnTo>
                <a:lnTo>
                  <a:pt x="1299" y="1638"/>
                </a:lnTo>
                <a:lnTo>
                  <a:pt x="1297" y="1640"/>
                </a:lnTo>
                <a:close/>
                <a:moveTo>
                  <a:pt x="1291" y="1640"/>
                </a:moveTo>
                <a:lnTo>
                  <a:pt x="1291" y="1640"/>
                </a:lnTo>
                <a:lnTo>
                  <a:pt x="1291" y="1640"/>
                </a:lnTo>
                <a:lnTo>
                  <a:pt x="1291" y="1638"/>
                </a:lnTo>
                <a:lnTo>
                  <a:pt x="1287" y="1633"/>
                </a:lnTo>
                <a:lnTo>
                  <a:pt x="1287" y="1631"/>
                </a:lnTo>
                <a:lnTo>
                  <a:pt x="1284" y="1631"/>
                </a:lnTo>
                <a:lnTo>
                  <a:pt x="1284" y="1629"/>
                </a:lnTo>
                <a:lnTo>
                  <a:pt x="1284" y="1629"/>
                </a:lnTo>
                <a:lnTo>
                  <a:pt x="1282" y="1629"/>
                </a:lnTo>
                <a:lnTo>
                  <a:pt x="1282" y="1631"/>
                </a:lnTo>
                <a:lnTo>
                  <a:pt x="1280" y="1631"/>
                </a:lnTo>
                <a:lnTo>
                  <a:pt x="1280" y="1631"/>
                </a:lnTo>
                <a:lnTo>
                  <a:pt x="1282" y="1631"/>
                </a:lnTo>
                <a:lnTo>
                  <a:pt x="1282" y="1631"/>
                </a:lnTo>
                <a:lnTo>
                  <a:pt x="1282" y="1631"/>
                </a:lnTo>
                <a:lnTo>
                  <a:pt x="1284" y="1635"/>
                </a:lnTo>
                <a:lnTo>
                  <a:pt x="1287" y="1638"/>
                </a:lnTo>
                <a:lnTo>
                  <a:pt x="1287" y="1638"/>
                </a:lnTo>
                <a:lnTo>
                  <a:pt x="1289" y="1640"/>
                </a:lnTo>
                <a:lnTo>
                  <a:pt x="1287" y="1640"/>
                </a:lnTo>
                <a:lnTo>
                  <a:pt x="1284" y="1642"/>
                </a:lnTo>
                <a:lnTo>
                  <a:pt x="1282" y="1642"/>
                </a:lnTo>
                <a:lnTo>
                  <a:pt x="1282" y="1644"/>
                </a:lnTo>
                <a:lnTo>
                  <a:pt x="1282" y="1644"/>
                </a:lnTo>
                <a:lnTo>
                  <a:pt x="1282" y="1646"/>
                </a:lnTo>
                <a:lnTo>
                  <a:pt x="1284" y="1646"/>
                </a:lnTo>
                <a:lnTo>
                  <a:pt x="1287" y="1646"/>
                </a:lnTo>
                <a:lnTo>
                  <a:pt x="1291" y="1644"/>
                </a:lnTo>
                <a:lnTo>
                  <a:pt x="1293" y="1642"/>
                </a:lnTo>
                <a:lnTo>
                  <a:pt x="1291" y="1642"/>
                </a:lnTo>
                <a:lnTo>
                  <a:pt x="1291" y="1640"/>
                </a:lnTo>
                <a:close/>
                <a:moveTo>
                  <a:pt x="1023" y="2030"/>
                </a:moveTo>
                <a:lnTo>
                  <a:pt x="1023" y="2030"/>
                </a:lnTo>
                <a:lnTo>
                  <a:pt x="1023" y="2032"/>
                </a:lnTo>
                <a:lnTo>
                  <a:pt x="1025" y="2030"/>
                </a:lnTo>
                <a:lnTo>
                  <a:pt x="1025" y="2030"/>
                </a:lnTo>
                <a:lnTo>
                  <a:pt x="1025" y="2030"/>
                </a:lnTo>
                <a:lnTo>
                  <a:pt x="1023" y="2030"/>
                </a:lnTo>
                <a:close/>
                <a:moveTo>
                  <a:pt x="1284" y="1638"/>
                </a:moveTo>
                <a:lnTo>
                  <a:pt x="1284" y="1635"/>
                </a:lnTo>
                <a:lnTo>
                  <a:pt x="1282" y="1635"/>
                </a:lnTo>
                <a:lnTo>
                  <a:pt x="1280" y="1635"/>
                </a:lnTo>
                <a:lnTo>
                  <a:pt x="1280" y="1635"/>
                </a:lnTo>
                <a:lnTo>
                  <a:pt x="1280" y="1638"/>
                </a:lnTo>
                <a:lnTo>
                  <a:pt x="1280" y="1638"/>
                </a:lnTo>
                <a:lnTo>
                  <a:pt x="1282" y="1638"/>
                </a:lnTo>
                <a:lnTo>
                  <a:pt x="1282" y="1638"/>
                </a:lnTo>
                <a:lnTo>
                  <a:pt x="1284" y="1638"/>
                </a:lnTo>
                <a:close/>
                <a:moveTo>
                  <a:pt x="987" y="1271"/>
                </a:moveTo>
                <a:lnTo>
                  <a:pt x="985" y="1273"/>
                </a:lnTo>
                <a:lnTo>
                  <a:pt x="989" y="1275"/>
                </a:lnTo>
                <a:lnTo>
                  <a:pt x="989" y="1275"/>
                </a:lnTo>
                <a:lnTo>
                  <a:pt x="987" y="1273"/>
                </a:lnTo>
                <a:lnTo>
                  <a:pt x="987" y="1271"/>
                </a:lnTo>
                <a:close/>
                <a:moveTo>
                  <a:pt x="1064" y="1315"/>
                </a:moveTo>
                <a:lnTo>
                  <a:pt x="1062" y="1315"/>
                </a:lnTo>
                <a:lnTo>
                  <a:pt x="1062" y="1317"/>
                </a:lnTo>
                <a:lnTo>
                  <a:pt x="1062" y="1317"/>
                </a:lnTo>
                <a:lnTo>
                  <a:pt x="1064" y="1317"/>
                </a:lnTo>
                <a:lnTo>
                  <a:pt x="1064" y="1317"/>
                </a:lnTo>
                <a:lnTo>
                  <a:pt x="1064" y="1315"/>
                </a:lnTo>
                <a:lnTo>
                  <a:pt x="1064" y="1315"/>
                </a:lnTo>
                <a:close/>
                <a:moveTo>
                  <a:pt x="999" y="1357"/>
                </a:moveTo>
                <a:lnTo>
                  <a:pt x="999" y="1359"/>
                </a:lnTo>
                <a:lnTo>
                  <a:pt x="999" y="1359"/>
                </a:lnTo>
                <a:lnTo>
                  <a:pt x="999" y="1359"/>
                </a:lnTo>
                <a:lnTo>
                  <a:pt x="1002" y="1359"/>
                </a:lnTo>
                <a:lnTo>
                  <a:pt x="999" y="1359"/>
                </a:lnTo>
                <a:lnTo>
                  <a:pt x="999" y="1357"/>
                </a:lnTo>
                <a:close/>
                <a:moveTo>
                  <a:pt x="891" y="1132"/>
                </a:moveTo>
                <a:lnTo>
                  <a:pt x="891" y="1132"/>
                </a:lnTo>
                <a:lnTo>
                  <a:pt x="891" y="1134"/>
                </a:lnTo>
                <a:lnTo>
                  <a:pt x="893" y="1134"/>
                </a:lnTo>
                <a:lnTo>
                  <a:pt x="893" y="1134"/>
                </a:lnTo>
                <a:lnTo>
                  <a:pt x="895" y="1134"/>
                </a:lnTo>
                <a:lnTo>
                  <a:pt x="893" y="1134"/>
                </a:lnTo>
                <a:lnTo>
                  <a:pt x="893" y="1132"/>
                </a:lnTo>
                <a:lnTo>
                  <a:pt x="891" y="1132"/>
                </a:lnTo>
                <a:lnTo>
                  <a:pt x="891" y="1132"/>
                </a:lnTo>
                <a:lnTo>
                  <a:pt x="891" y="1132"/>
                </a:lnTo>
                <a:lnTo>
                  <a:pt x="891" y="1132"/>
                </a:lnTo>
                <a:lnTo>
                  <a:pt x="891" y="1132"/>
                </a:lnTo>
                <a:close/>
                <a:moveTo>
                  <a:pt x="1515" y="2401"/>
                </a:moveTo>
                <a:lnTo>
                  <a:pt x="1517" y="2399"/>
                </a:lnTo>
                <a:lnTo>
                  <a:pt x="1519" y="2394"/>
                </a:lnTo>
                <a:lnTo>
                  <a:pt x="1519" y="2394"/>
                </a:lnTo>
                <a:lnTo>
                  <a:pt x="1519" y="2392"/>
                </a:lnTo>
                <a:lnTo>
                  <a:pt x="1517" y="2392"/>
                </a:lnTo>
                <a:lnTo>
                  <a:pt x="1517" y="2394"/>
                </a:lnTo>
                <a:lnTo>
                  <a:pt x="1515" y="2394"/>
                </a:lnTo>
                <a:lnTo>
                  <a:pt x="1513" y="2394"/>
                </a:lnTo>
                <a:lnTo>
                  <a:pt x="1513" y="2394"/>
                </a:lnTo>
                <a:lnTo>
                  <a:pt x="1513" y="2394"/>
                </a:lnTo>
                <a:lnTo>
                  <a:pt x="1513" y="2396"/>
                </a:lnTo>
                <a:lnTo>
                  <a:pt x="1513" y="2396"/>
                </a:lnTo>
                <a:lnTo>
                  <a:pt x="1513" y="2396"/>
                </a:lnTo>
                <a:lnTo>
                  <a:pt x="1513" y="2396"/>
                </a:lnTo>
                <a:lnTo>
                  <a:pt x="1515" y="2399"/>
                </a:lnTo>
                <a:lnTo>
                  <a:pt x="1513" y="2399"/>
                </a:lnTo>
                <a:lnTo>
                  <a:pt x="1513" y="2401"/>
                </a:lnTo>
                <a:lnTo>
                  <a:pt x="1513" y="2401"/>
                </a:lnTo>
                <a:lnTo>
                  <a:pt x="1513" y="2401"/>
                </a:lnTo>
                <a:lnTo>
                  <a:pt x="1515" y="2401"/>
                </a:lnTo>
                <a:close/>
                <a:moveTo>
                  <a:pt x="939" y="1212"/>
                </a:moveTo>
                <a:lnTo>
                  <a:pt x="939" y="1214"/>
                </a:lnTo>
                <a:lnTo>
                  <a:pt x="939" y="1216"/>
                </a:lnTo>
                <a:lnTo>
                  <a:pt x="937" y="1216"/>
                </a:lnTo>
                <a:lnTo>
                  <a:pt x="939" y="1218"/>
                </a:lnTo>
                <a:lnTo>
                  <a:pt x="939" y="1218"/>
                </a:lnTo>
                <a:lnTo>
                  <a:pt x="939" y="1216"/>
                </a:lnTo>
                <a:lnTo>
                  <a:pt x="939" y="1214"/>
                </a:lnTo>
                <a:lnTo>
                  <a:pt x="939" y="1212"/>
                </a:lnTo>
                <a:close/>
                <a:moveTo>
                  <a:pt x="983" y="1271"/>
                </a:moveTo>
                <a:lnTo>
                  <a:pt x="983" y="1269"/>
                </a:lnTo>
                <a:lnTo>
                  <a:pt x="983" y="1269"/>
                </a:lnTo>
                <a:lnTo>
                  <a:pt x="983" y="1266"/>
                </a:lnTo>
                <a:lnTo>
                  <a:pt x="983" y="1266"/>
                </a:lnTo>
                <a:lnTo>
                  <a:pt x="983" y="1262"/>
                </a:lnTo>
                <a:lnTo>
                  <a:pt x="983" y="1260"/>
                </a:lnTo>
                <a:lnTo>
                  <a:pt x="983" y="1266"/>
                </a:lnTo>
                <a:lnTo>
                  <a:pt x="981" y="1269"/>
                </a:lnTo>
                <a:lnTo>
                  <a:pt x="983" y="1269"/>
                </a:lnTo>
                <a:lnTo>
                  <a:pt x="983" y="1269"/>
                </a:lnTo>
                <a:lnTo>
                  <a:pt x="983" y="1271"/>
                </a:lnTo>
                <a:lnTo>
                  <a:pt x="985" y="1273"/>
                </a:lnTo>
                <a:lnTo>
                  <a:pt x="985" y="1273"/>
                </a:lnTo>
                <a:lnTo>
                  <a:pt x="985" y="1271"/>
                </a:lnTo>
                <a:lnTo>
                  <a:pt x="983" y="1271"/>
                </a:lnTo>
                <a:close/>
                <a:moveTo>
                  <a:pt x="895" y="1201"/>
                </a:moveTo>
                <a:lnTo>
                  <a:pt x="895" y="1201"/>
                </a:lnTo>
                <a:lnTo>
                  <a:pt x="895" y="1199"/>
                </a:lnTo>
                <a:lnTo>
                  <a:pt x="893" y="1199"/>
                </a:lnTo>
                <a:lnTo>
                  <a:pt x="893" y="1201"/>
                </a:lnTo>
                <a:lnTo>
                  <a:pt x="893" y="1201"/>
                </a:lnTo>
                <a:lnTo>
                  <a:pt x="895" y="1204"/>
                </a:lnTo>
                <a:lnTo>
                  <a:pt x="895" y="1204"/>
                </a:lnTo>
                <a:lnTo>
                  <a:pt x="895" y="1201"/>
                </a:lnTo>
                <a:lnTo>
                  <a:pt x="895" y="1201"/>
                </a:lnTo>
                <a:close/>
                <a:moveTo>
                  <a:pt x="1523" y="2375"/>
                </a:moveTo>
                <a:lnTo>
                  <a:pt x="1521" y="2378"/>
                </a:lnTo>
                <a:lnTo>
                  <a:pt x="1519" y="2378"/>
                </a:lnTo>
                <a:lnTo>
                  <a:pt x="1517" y="2380"/>
                </a:lnTo>
                <a:lnTo>
                  <a:pt x="1517" y="2380"/>
                </a:lnTo>
                <a:lnTo>
                  <a:pt x="1519" y="2382"/>
                </a:lnTo>
                <a:lnTo>
                  <a:pt x="1519" y="2382"/>
                </a:lnTo>
                <a:lnTo>
                  <a:pt x="1519" y="2384"/>
                </a:lnTo>
                <a:lnTo>
                  <a:pt x="1519" y="2386"/>
                </a:lnTo>
                <a:lnTo>
                  <a:pt x="1521" y="2386"/>
                </a:lnTo>
                <a:lnTo>
                  <a:pt x="1521" y="2388"/>
                </a:lnTo>
                <a:lnTo>
                  <a:pt x="1523" y="2390"/>
                </a:lnTo>
                <a:lnTo>
                  <a:pt x="1525" y="2390"/>
                </a:lnTo>
                <a:lnTo>
                  <a:pt x="1527" y="2390"/>
                </a:lnTo>
                <a:lnTo>
                  <a:pt x="1527" y="2390"/>
                </a:lnTo>
                <a:lnTo>
                  <a:pt x="1527" y="2386"/>
                </a:lnTo>
                <a:lnTo>
                  <a:pt x="1527" y="2386"/>
                </a:lnTo>
                <a:lnTo>
                  <a:pt x="1527" y="2386"/>
                </a:lnTo>
                <a:lnTo>
                  <a:pt x="1527" y="2384"/>
                </a:lnTo>
                <a:lnTo>
                  <a:pt x="1525" y="2384"/>
                </a:lnTo>
                <a:lnTo>
                  <a:pt x="1525" y="2382"/>
                </a:lnTo>
                <a:lnTo>
                  <a:pt x="1525" y="2382"/>
                </a:lnTo>
                <a:lnTo>
                  <a:pt x="1525" y="2380"/>
                </a:lnTo>
                <a:lnTo>
                  <a:pt x="1523" y="2380"/>
                </a:lnTo>
                <a:lnTo>
                  <a:pt x="1523" y="2380"/>
                </a:lnTo>
                <a:lnTo>
                  <a:pt x="1523" y="2375"/>
                </a:lnTo>
                <a:lnTo>
                  <a:pt x="1523" y="2375"/>
                </a:lnTo>
                <a:close/>
                <a:moveTo>
                  <a:pt x="1511" y="2390"/>
                </a:moveTo>
                <a:lnTo>
                  <a:pt x="1513" y="2392"/>
                </a:lnTo>
                <a:lnTo>
                  <a:pt x="1513" y="2392"/>
                </a:lnTo>
                <a:lnTo>
                  <a:pt x="1515" y="2392"/>
                </a:lnTo>
                <a:lnTo>
                  <a:pt x="1517" y="2390"/>
                </a:lnTo>
                <a:lnTo>
                  <a:pt x="1519" y="2390"/>
                </a:lnTo>
                <a:lnTo>
                  <a:pt x="1519" y="2386"/>
                </a:lnTo>
                <a:lnTo>
                  <a:pt x="1517" y="2382"/>
                </a:lnTo>
                <a:lnTo>
                  <a:pt x="1517" y="2380"/>
                </a:lnTo>
                <a:lnTo>
                  <a:pt x="1515" y="2380"/>
                </a:lnTo>
                <a:lnTo>
                  <a:pt x="1513" y="2380"/>
                </a:lnTo>
                <a:lnTo>
                  <a:pt x="1513" y="2380"/>
                </a:lnTo>
                <a:lnTo>
                  <a:pt x="1513" y="2382"/>
                </a:lnTo>
                <a:lnTo>
                  <a:pt x="1513" y="2382"/>
                </a:lnTo>
                <a:lnTo>
                  <a:pt x="1513" y="2384"/>
                </a:lnTo>
                <a:lnTo>
                  <a:pt x="1511" y="2390"/>
                </a:lnTo>
                <a:close/>
                <a:moveTo>
                  <a:pt x="1465" y="2132"/>
                </a:moveTo>
                <a:lnTo>
                  <a:pt x="1465" y="2132"/>
                </a:lnTo>
                <a:lnTo>
                  <a:pt x="1465" y="2132"/>
                </a:lnTo>
                <a:lnTo>
                  <a:pt x="1465" y="2132"/>
                </a:lnTo>
                <a:lnTo>
                  <a:pt x="1465" y="2132"/>
                </a:lnTo>
                <a:lnTo>
                  <a:pt x="1463" y="2132"/>
                </a:lnTo>
                <a:lnTo>
                  <a:pt x="1463" y="2132"/>
                </a:lnTo>
                <a:lnTo>
                  <a:pt x="1463" y="2132"/>
                </a:lnTo>
                <a:lnTo>
                  <a:pt x="1467" y="2132"/>
                </a:lnTo>
                <a:lnTo>
                  <a:pt x="1467" y="2132"/>
                </a:lnTo>
                <a:lnTo>
                  <a:pt x="1467" y="2132"/>
                </a:lnTo>
                <a:lnTo>
                  <a:pt x="1467" y="2132"/>
                </a:lnTo>
                <a:lnTo>
                  <a:pt x="1465" y="2132"/>
                </a:lnTo>
                <a:close/>
                <a:moveTo>
                  <a:pt x="1521" y="2373"/>
                </a:moveTo>
                <a:lnTo>
                  <a:pt x="1519" y="2373"/>
                </a:lnTo>
                <a:lnTo>
                  <a:pt x="1519" y="2373"/>
                </a:lnTo>
                <a:lnTo>
                  <a:pt x="1517" y="2373"/>
                </a:lnTo>
                <a:lnTo>
                  <a:pt x="1519" y="2375"/>
                </a:lnTo>
                <a:lnTo>
                  <a:pt x="1519" y="2375"/>
                </a:lnTo>
                <a:lnTo>
                  <a:pt x="1519" y="2375"/>
                </a:lnTo>
                <a:lnTo>
                  <a:pt x="1519" y="2375"/>
                </a:lnTo>
                <a:lnTo>
                  <a:pt x="1521" y="2375"/>
                </a:lnTo>
                <a:lnTo>
                  <a:pt x="1523" y="2373"/>
                </a:lnTo>
                <a:lnTo>
                  <a:pt x="1521" y="2373"/>
                </a:lnTo>
                <a:lnTo>
                  <a:pt x="1521" y="2373"/>
                </a:lnTo>
                <a:close/>
                <a:moveTo>
                  <a:pt x="1314" y="1642"/>
                </a:moveTo>
                <a:lnTo>
                  <a:pt x="1314" y="1642"/>
                </a:lnTo>
                <a:lnTo>
                  <a:pt x="1312" y="1642"/>
                </a:lnTo>
                <a:lnTo>
                  <a:pt x="1312" y="1642"/>
                </a:lnTo>
                <a:lnTo>
                  <a:pt x="1310" y="1644"/>
                </a:lnTo>
                <a:lnTo>
                  <a:pt x="1310" y="1644"/>
                </a:lnTo>
                <a:lnTo>
                  <a:pt x="1310" y="1644"/>
                </a:lnTo>
                <a:lnTo>
                  <a:pt x="1310" y="1644"/>
                </a:lnTo>
                <a:lnTo>
                  <a:pt x="1310" y="1644"/>
                </a:lnTo>
                <a:lnTo>
                  <a:pt x="1312" y="1644"/>
                </a:lnTo>
                <a:lnTo>
                  <a:pt x="1314" y="1644"/>
                </a:lnTo>
                <a:lnTo>
                  <a:pt x="1314" y="1642"/>
                </a:lnTo>
                <a:lnTo>
                  <a:pt x="1314" y="1642"/>
                </a:lnTo>
                <a:lnTo>
                  <a:pt x="1314" y="1642"/>
                </a:lnTo>
                <a:lnTo>
                  <a:pt x="1314" y="1642"/>
                </a:lnTo>
                <a:close/>
                <a:moveTo>
                  <a:pt x="1297" y="1648"/>
                </a:moveTo>
                <a:lnTo>
                  <a:pt x="1297" y="1648"/>
                </a:lnTo>
                <a:lnTo>
                  <a:pt x="1297" y="1650"/>
                </a:lnTo>
                <a:lnTo>
                  <a:pt x="1297" y="1650"/>
                </a:lnTo>
                <a:lnTo>
                  <a:pt x="1297" y="1650"/>
                </a:lnTo>
                <a:lnTo>
                  <a:pt x="1299" y="1650"/>
                </a:lnTo>
                <a:lnTo>
                  <a:pt x="1299" y="1650"/>
                </a:lnTo>
                <a:lnTo>
                  <a:pt x="1297" y="1648"/>
                </a:lnTo>
                <a:close/>
                <a:moveTo>
                  <a:pt x="893" y="1143"/>
                </a:moveTo>
                <a:lnTo>
                  <a:pt x="891" y="1141"/>
                </a:lnTo>
                <a:lnTo>
                  <a:pt x="891" y="1139"/>
                </a:lnTo>
                <a:lnTo>
                  <a:pt x="891" y="1139"/>
                </a:lnTo>
                <a:lnTo>
                  <a:pt x="891" y="1141"/>
                </a:lnTo>
                <a:lnTo>
                  <a:pt x="891" y="1143"/>
                </a:lnTo>
                <a:lnTo>
                  <a:pt x="893" y="1143"/>
                </a:lnTo>
                <a:lnTo>
                  <a:pt x="893" y="1143"/>
                </a:lnTo>
                <a:lnTo>
                  <a:pt x="893" y="1143"/>
                </a:lnTo>
                <a:close/>
                <a:moveTo>
                  <a:pt x="1293" y="1633"/>
                </a:moveTo>
                <a:lnTo>
                  <a:pt x="1293" y="1633"/>
                </a:lnTo>
                <a:lnTo>
                  <a:pt x="1291" y="1635"/>
                </a:lnTo>
                <a:lnTo>
                  <a:pt x="1293" y="1635"/>
                </a:lnTo>
                <a:lnTo>
                  <a:pt x="1295" y="1635"/>
                </a:lnTo>
                <a:lnTo>
                  <a:pt x="1295" y="1635"/>
                </a:lnTo>
                <a:lnTo>
                  <a:pt x="1295" y="1635"/>
                </a:lnTo>
                <a:lnTo>
                  <a:pt x="1295" y="1633"/>
                </a:lnTo>
                <a:lnTo>
                  <a:pt x="1293" y="1633"/>
                </a:lnTo>
                <a:close/>
                <a:moveTo>
                  <a:pt x="1425" y="1524"/>
                </a:moveTo>
                <a:lnTo>
                  <a:pt x="1425" y="1524"/>
                </a:lnTo>
                <a:lnTo>
                  <a:pt x="1425" y="1522"/>
                </a:lnTo>
                <a:lnTo>
                  <a:pt x="1423" y="1522"/>
                </a:lnTo>
                <a:lnTo>
                  <a:pt x="1423" y="1522"/>
                </a:lnTo>
                <a:lnTo>
                  <a:pt x="1423" y="1522"/>
                </a:lnTo>
                <a:lnTo>
                  <a:pt x="1423" y="1522"/>
                </a:lnTo>
                <a:lnTo>
                  <a:pt x="1423" y="1524"/>
                </a:lnTo>
                <a:lnTo>
                  <a:pt x="1423" y="1524"/>
                </a:lnTo>
                <a:lnTo>
                  <a:pt x="1423" y="1524"/>
                </a:lnTo>
                <a:lnTo>
                  <a:pt x="1425" y="1526"/>
                </a:lnTo>
                <a:lnTo>
                  <a:pt x="1425" y="1526"/>
                </a:lnTo>
                <a:lnTo>
                  <a:pt x="1425" y="1524"/>
                </a:lnTo>
                <a:lnTo>
                  <a:pt x="1425" y="1524"/>
                </a:lnTo>
                <a:close/>
                <a:moveTo>
                  <a:pt x="1465" y="1612"/>
                </a:moveTo>
                <a:lnTo>
                  <a:pt x="1465" y="1612"/>
                </a:lnTo>
                <a:lnTo>
                  <a:pt x="1463" y="1612"/>
                </a:lnTo>
                <a:lnTo>
                  <a:pt x="1465" y="1612"/>
                </a:lnTo>
                <a:lnTo>
                  <a:pt x="1465" y="1612"/>
                </a:lnTo>
                <a:lnTo>
                  <a:pt x="1465" y="1612"/>
                </a:lnTo>
                <a:close/>
                <a:moveTo>
                  <a:pt x="1320" y="1191"/>
                </a:moveTo>
                <a:lnTo>
                  <a:pt x="1320" y="1189"/>
                </a:lnTo>
                <a:lnTo>
                  <a:pt x="1320" y="1187"/>
                </a:lnTo>
                <a:lnTo>
                  <a:pt x="1320" y="1187"/>
                </a:lnTo>
                <a:lnTo>
                  <a:pt x="1320" y="1189"/>
                </a:lnTo>
                <a:lnTo>
                  <a:pt x="1320" y="1191"/>
                </a:lnTo>
                <a:lnTo>
                  <a:pt x="1320" y="1191"/>
                </a:lnTo>
                <a:close/>
                <a:moveTo>
                  <a:pt x="1905" y="1642"/>
                </a:moveTo>
                <a:lnTo>
                  <a:pt x="1905" y="1640"/>
                </a:lnTo>
                <a:lnTo>
                  <a:pt x="1907" y="1638"/>
                </a:lnTo>
                <a:lnTo>
                  <a:pt x="1907" y="1635"/>
                </a:lnTo>
                <a:lnTo>
                  <a:pt x="1907" y="1635"/>
                </a:lnTo>
                <a:lnTo>
                  <a:pt x="1907" y="1635"/>
                </a:lnTo>
                <a:lnTo>
                  <a:pt x="1905" y="1635"/>
                </a:lnTo>
                <a:lnTo>
                  <a:pt x="1905" y="1635"/>
                </a:lnTo>
                <a:lnTo>
                  <a:pt x="1900" y="1633"/>
                </a:lnTo>
                <a:lnTo>
                  <a:pt x="1896" y="1633"/>
                </a:lnTo>
                <a:lnTo>
                  <a:pt x="1894" y="1633"/>
                </a:lnTo>
                <a:lnTo>
                  <a:pt x="1894" y="1633"/>
                </a:lnTo>
                <a:lnTo>
                  <a:pt x="1892" y="1633"/>
                </a:lnTo>
                <a:lnTo>
                  <a:pt x="1890" y="1635"/>
                </a:lnTo>
                <a:lnTo>
                  <a:pt x="1888" y="1635"/>
                </a:lnTo>
                <a:lnTo>
                  <a:pt x="1879" y="1633"/>
                </a:lnTo>
                <a:lnTo>
                  <a:pt x="1877" y="1633"/>
                </a:lnTo>
                <a:lnTo>
                  <a:pt x="1873" y="1635"/>
                </a:lnTo>
                <a:lnTo>
                  <a:pt x="1873" y="1635"/>
                </a:lnTo>
                <a:lnTo>
                  <a:pt x="1873" y="1638"/>
                </a:lnTo>
                <a:lnTo>
                  <a:pt x="1873" y="1640"/>
                </a:lnTo>
                <a:lnTo>
                  <a:pt x="1873" y="1640"/>
                </a:lnTo>
                <a:lnTo>
                  <a:pt x="1873" y="1640"/>
                </a:lnTo>
                <a:lnTo>
                  <a:pt x="1871" y="1642"/>
                </a:lnTo>
                <a:lnTo>
                  <a:pt x="1871" y="1644"/>
                </a:lnTo>
                <a:lnTo>
                  <a:pt x="1871" y="1646"/>
                </a:lnTo>
                <a:lnTo>
                  <a:pt x="1873" y="1646"/>
                </a:lnTo>
                <a:lnTo>
                  <a:pt x="1875" y="1646"/>
                </a:lnTo>
                <a:lnTo>
                  <a:pt x="1875" y="1648"/>
                </a:lnTo>
                <a:lnTo>
                  <a:pt x="1875" y="1648"/>
                </a:lnTo>
                <a:lnTo>
                  <a:pt x="1875" y="1648"/>
                </a:lnTo>
                <a:lnTo>
                  <a:pt x="1873" y="1648"/>
                </a:lnTo>
                <a:lnTo>
                  <a:pt x="1873" y="1648"/>
                </a:lnTo>
                <a:lnTo>
                  <a:pt x="1873" y="1648"/>
                </a:lnTo>
                <a:lnTo>
                  <a:pt x="1873" y="1650"/>
                </a:lnTo>
                <a:lnTo>
                  <a:pt x="1873" y="1652"/>
                </a:lnTo>
                <a:lnTo>
                  <a:pt x="1875" y="1654"/>
                </a:lnTo>
                <a:lnTo>
                  <a:pt x="1875" y="1656"/>
                </a:lnTo>
                <a:lnTo>
                  <a:pt x="1875" y="1656"/>
                </a:lnTo>
                <a:lnTo>
                  <a:pt x="1877" y="1656"/>
                </a:lnTo>
                <a:lnTo>
                  <a:pt x="1877" y="1656"/>
                </a:lnTo>
                <a:lnTo>
                  <a:pt x="1882" y="1656"/>
                </a:lnTo>
                <a:lnTo>
                  <a:pt x="1882" y="1656"/>
                </a:lnTo>
                <a:lnTo>
                  <a:pt x="1884" y="1656"/>
                </a:lnTo>
                <a:lnTo>
                  <a:pt x="1884" y="1656"/>
                </a:lnTo>
                <a:lnTo>
                  <a:pt x="1886" y="1656"/>
                </a:lnTo>
                <a:lnTo>
                  <a:pt x="1888" y="1656"/>
                </a:lnTo>
                <a:lnTo>
                  <a:pt x="1888" y="1656"/>
                </a:lnTo>
                <a:lnTo>
                  <a:pt x="1890" y="1656"/>
                </a:lnTo>
                <a:lnTo>
                  <a:pt x="1890" y="1654"/>
                </a:lnTo>
                <a:lnTo>
                  <a:pt x="1890" y="1652"/>
                </a:lnTo>
                <a:lnTo>
                  <a:pt x="1892" y="1654"/>
                </a:lnTo>
                <a:lnTo>
                  <a:pt x="1892" y="1654"/>
                </a:lnTo>
                <a:lnTo>
                  <a:pt x="1894" y="1654"/>
                </a:lnTo>
                <a:lnTo>
                  <a:pt x="1894" y="1654"/>
                </a:lnTo>
                <a:lnTo>
                  <a:pt x="1894" y="1652"/>
                </a:lnTo>
                <a:lnTo>
                  <a:pt x="1896" y="1652"/>
                </a:lnTo>
                <a:lnTo>
                  <a:pt x="1896" y="1652"/>
                </a:lnTo>
                <a:lnTo>
                  <a:pt x="1896" y="1652"/>
                </a:lnTo>
                <a:lnTo>
                  <a:pt x="1898" y="1652"/>
                </a:lnTo>
                <a:lnTo>
                  <a:pt x="1898" y="1652"/>
                </a:lnTo>
                <a:lnTo>
                  <a:pt x="1900" y="1650"/>
                </a:lnTo>
                <a:lnTo>
                  <a:pt x="1900" y="1650"/>
                </a:lnTo>
                <a:lnTo>
                  <a:pt x="1900" y="1650"/>
                </a:lnTo>
                <a:lnTo>
                  <a:pt x="1900" y="1648"/>
                </a:lnTo>
                <a:lnTo>
                  <a:pt x="1900" y="1648"/>
                </a:lnTo>
                <a:lnTo>
                  <a:pt x="1903" y="1648"/>
                </a:lnTo>
                <a:lnTo>
                  <a:pt x="1903" y="1648"/>
                </a:lnTo>
                <a:lnTo>
                  <a:pt x="1903" y="1646"/>
                </a:lnTo>
                <a:lnTo>
                  <a:pt x="1905" y="1644"/>
                </a:lnTo>
                <a:lnTo>
                  <a:pt x="1905" y="1644"/>
                </a:lnTo>
                <a:lnTo>
                  <a:pt x="1905" y="1642"/>
                </a:lnTo>
                <a:lnTo>
                  <a:pt x="1905" y="1642"/>
                </a:lnTo>
                <a:lnTo>
                  <a:pt x="1905" y="1642"/>
                </a:lnTo>
                <a:lnTo>
                  <a:pt x="1905" y="1642"/>
                </a:lnTo>
                <a:close/>
                <a:moveTo>
                  <a:pt x="1322" y="1183"/>
                </a:moveTo>
                <a:lnTo>
                  <a:pt x="1324" y="1185"/>
                </a:lnTo>
                <a:lnTo>
                  <a:pt x="1324" y="1185"/>
                </a:lnTo>
                <a:lnTo>
                  <a:pt x="1324" y="1185"/>
                </a:lnTo>
                <a:lnTo>
                  <a:pt x="1324" y="1185"/>
                </a:lnTo>
                <a:lnTo>
                  <a:pt x="1322" y="1183"/>
                </a:lnTo>
                <a:lnTo>
                  <a:pt x="1322" y="1183"/>
                </a:lnTo>
                <a:close/>
                <a:moveTo>
                  <a:pt x="1320" y="1193"/>
                </a:moveTo>
                <a:lnTo>
                  <a:pt x="1320" y="1191"/>
                </a:lnTo>
                <a:lnTo>
                  <a:pt x="1320" y="1191"/>
                </a:lnTo>
                <a:lnTo>
                  <a:pt x="1320" y="1191"/>
                </a:lnTo>
                <a:lnTo>
                  <a:pt x="1320" y="1193"/>
                </a:lnTo>
                <a:lnTo>
                  <a:pt x="1320" y="1193"/>
                </a:lnTo>
                <a:close/>
                <a:moveTo>
                  <a:pt x="1316" y="1185"/>
                </a:moveTo>
                <a:lnTo>
                  <a:pt x="1314" y="1185"/>
                </a:lnTo>
                <a:lnTo>
                  <a:pt x="1314" y="1187"/>
                </a:lnTo>
                <a:lnTo>
                  <a:pt x="1314" y="1187"/>
                </a:lnTo>
                <a:lnTo>
                  <a:pt x="1314" y="1187"/>
                </a:lnTo>
                <a:lnTo>
                  <a:pt x="1314" y="1187"/>
                </a:lnTo>
                <a:lnTo>
                  <a:pt x="1316" y="1187"/>
                </a:lnTo>
                <a:lnTo>
                  <a:pt x="1316" y="1187"/>
                </a:lnTo>
                <a:lnTo>
                  <a:pt x="1316" y="1185"/>
                </a:lnTo>
                <a:lnTo>
                  <a:pt x="1316" y="1185"/>
                </a:lnTo>
                <a:close/>
                <a:moveTo>
                  <a:pt x="1349" y="1331"/>
                </a:moveTo>
                <a:lnTo>
                  <a:pt x="1347" y="1334"/>
                </a:lnTo>
                <a:lnTo>
                  <a:pt x="1347" y="1334"/>
                </a:lnTo>
                <a:lnTo>
                  <a:pt x="1347" y="1336"/>
                </a:lnTo>
                <a:lnTo>
                  <a:pt x="1347" y="1336"/>
                </a:lnTo>
                <a:lnTo>
                  <a:pt x="1349" y="1334"/>
                </a:lnTo>
                <a:lnTo>
                  <a:pt x="1351" y="1331"/>
                </a:lnTo>
                <a:lnTo>
                  <a:pt x="1351" y="1331"/>
                </a:lnTo>
                <a:lnTo>
                  <a:pt x="1349" y="1331"/>
                </a:lnTo>
                <a:lnTo>
                  <a:pt x="1349" y="1331"/>
                </a:lnTo>
                <a:close/>
                <a:moveTo>
                  <a:pt x="1362" y="1392"/>
                </a:moveTo>
                <a:lnTo>
                  <a:pt x="1362" y="1392"/>
                </a:lnTo>
                <a:lnTo>
                  <a:pt x="1362" y="1394"/>
                </a:lnTo>
                <a:lnTo>
                  <a:pt x="1364" y="1392"/>
                </a:lnTo>
                <a:lnTo>
                  <a:pt x="1364" y="1392"/>
                </a:lnTo>
                <a:lnTo>
                  <a:pt x="1364" y="1392"/>
                </a:lnTo>
                <a:lnTo>
                  <a:pt x="1364" y="1392"/>
                </a:lnTo>
                <a:lnTo>
                  <a:pt x="1362" y="1392"/>
                </a:lnTo>
                <a:close/>
                <a:moveTo>
                  <a:pt x="1280" y="1361"/>
                </a:moveTo>
                <a:lnTo>
                  <a:pt x="1280" y="1359"/>
                </a:lnTo>
                <a:lnTo>
                  <a:pt x="1282" y="1359"/>
                </a:lnTo>
                <a:lnTo>
                  <a:pt x="1282" y="1359"/>
                </a:lnTo>
                <a:lnTo>
                  <a:pt x="1280" y="1359"/>
                </a:lnTo>
                <a:lnTo>
                  <a:pt x="1278" y="1361"/>
                </a:lnTo>
                <a:lnTo>
                  <a:pt x="1278" y="1361"/>
                </a:lnTo>
                <a:lnTo>
                  <a:pt x="1280" y="1361"/>
                </a:lnTo>
                <a:close/>
                <a:moveTo>
                  <a:pt x="1354" y="1394"/>
                </a:moveTo>
                <a:lnTo>
                  <a:pt x="1354" y="1394"/>
                </a:lnTo>
                <a:lnTo>
                  <a:pt x="1354" y="1394"/>
                </a:lnTo>
                <a:lnTo>
                  <a:pt x="1356" y="1394"/>
                </a:lnTo>
                <a:lnTo>
                  <a:pt x="1358" y="1392"/>
                </a:lnTo>
                <a:lnTo>
                  <a:pt x="1358" y="1392"/>
                </a:lnTo>
                <a:lnTo>
                  <a:pt x="1356" y="1394"/>
                </a:lnTo>
                <a:lnTo>
                  <a:pt x="1354" y="1394"/>
                </a:lnTo>
                <a:close/>
                <a:moveTo>
                  <a:pt x="1351" y="1321"/>
                </a:moveTo>
                <a:lnTo>
                  <a:pt x="1351" y="1321"/>
                </a:lnTo>
                <a:lnTo>
                  <a:pt x="1351" y="1321"/>
                </a:lnTo>
                <a:lnTo>
                  <a:pt x="1351" y="1323"/>
                </a:lnTo>
                <a:lnTo>
                  <a:pt x="1351" y="1323"/>
                </a:lnTo>
                <a:lnTo>
                  <a:pt x="1351" y="1321"/>
                </a:lnTo>
                <a:lnTo>
                  <a:pt x="1351" y="1321"/>
                </a:lnTo>
                <a:lnTo>
                  <a:pt x="1351" y="1321"/>
                </a:lnTo>
                <a:close/>
                <a:moveTo>
                  <a:pt x="1427" y="1174"/>
                </a:moveTo>
                <a:lnTo>
                  <a:pt x="1427" y="1174"/>
                </a:lnTo>
                <a:lnTo>
                  <a:pt x="1427" y="1176"/>
                </a:lnTo>
                <a:lnTo>
                  <a:pt x="1429" y="1172"/>
                </a:lnTo>
                <a:lnTo>
                  <a:pt x="1427" y="1172"/>
                </a:lnTo>
                <a:lnTo>
                  <a:pt x="1427" y="1174"/>
                </a:lnTo>
                <a:close/>
                <a:moveTo>
                  <a:pt x="1335" y="1378"/>
                </a:moveTo>
                <a:lnTo>
                  <a:pt x="1335" y="1378"/>
                </a:lnTo>
                <a:lnTo>
                  <a:pt x="1337" y="1378"/>
                </a:lnTo>
                <a:lnTo>
                  <a:pt x="1335" y="1378"/>
                </a:lnTo>
                <a:lnTo>
                  <a:pt x="1335" y="1378"/>
                </a:lnTo>
                <a:lnTo>
                  <a:pt x="1335" y="1378"/>
                </a:lnTo>
                <a:lnTo>
                  <a:pt x="1335" y="1378"/>
                </a:lnTo>
                <a:lnTo>
                  <a:pt x="1335" y="1380"/>
                </a:lnTo>
                <a:lnTo>
                  <a:pt x="1335" y="1380"/>
                </a:lnTo>
                <a:lnTo>
                  <a:pt x="1335" y="1378"/>
                </a:lnTo>
                <a:close/>
                <a:moveTo>
                  <a:pt x="1335" y="1367"/>
                </a:moveTo>
                <a:lnTo>
                  <a:pt x="1335" y="1367"/>
                </a:lnTo>
                <a:lnTo>
                  <a:pt x="1333" y="1369"/>
                </a:lnTo>
                <a:lnTo>
                  <a:pt x="1333" y="1371"/>
                </a:lnTo>
                <a:lnTo>
                  <a:pt x="1333" y="1371"/>
                </a:lnTo>
                <a:lnTo>
                  <a:pt x="1333" y="1371"/>
                </a:lnTo>
                <a:lnTo>
                  <a:pt x="1335" y="1367"/>
                </a:lnTo>
                <a:lnTo>
                  <a:pt x="1335" y="1367"/>
                </a:lnTo>
                <a:close/>
                <a:moveTo>
                  <a:pt x="1196" y="1231"/>
                </a:moveTo>
                <a:lnTo>
                  <a:pt x="1196" y="1233"/>
                </a:lnTo>
                <a:lnTo>
                  <a:pt x="1196" y="1237"/>
                </a:lnTo>
                <a:lnTo>
                  <a:pt x="1199" y="1243"/>
                </a:lnTo>
                <a:lnTo>
                  <a:pt x="1201" y="1248"/>
                </a:lnTo>
                <a:lnTo>
                  <a:pt x="1201" y="1248"/>
                </a:lnTo>
                <a:lnTo>
                  <a:pt x="1199" y="1245"/>
                </a:lnTo>
                <a:lnTo>
                  <a:pt x="1196" y="1237"/>
                </a:lnTo>
                <a:lnTo>
                  <a:pt x="1196" y="1231"/>
                </a:lnTo>
                <a:close/>
                <a:moveTo>
                  <a:pt x="1877" y="1604"/>
                </a:moveTo>
                <a:lnTo>
                  <a:pt x="1879" y="1604"/>
                </a:lnTo>
                <a:lnTo>
                  <a:pt x="1879" y="1602"/>
                </a:lnTo>
                <a:lnTo>
                  <a:pt x="1877" y="1600"/>
                </a:lnTo>
                <a:lnTo>
                  <a:pt x="1877" y="1600"/>
                </a:lnTo>
                <a:lnTo>
                  <a:pt x="1877" y="1600"/>
                </a:lnTo>
                <a:lnTo>
                  <a:pt x="1875" y="1600"/>
                </a:lnTo>
                <a:lnTo>
                  <a:pt x="1875" y="1602"/>
                </a:lnTo>
                <a:lnTo>
                  <a:pt x="1877" y="1604"/>
                </a:lnTo>
                <a:lnTo>
                  <a:pt x="1877" y="1604"/>
                </a:lnTo>
                <a:close/>
                <a:moveTo>
                  <a:pt x="1209" y="1214"/>
                </a:moveTo>
                <a:lnTo>
                  <a:pt x="1207" y="1214"/>
                </a:lnTo>
                <a:lnTo>
                  <a:pt x="1207" y="1216"/>
                </a:lnTo>
                <a:lnTo>
                  <a:pt x="1205" y="1216"/>
                </a:lnTo>
                <a:lnTo>
                  <a:pt x="1207" y="1216"/>
                </a:lnTo>
                <a:lnTo>
                  <a:pt x="1209" y="1214"/>
                </a:lnTo>
                <a:lnTo>
                  <a:pt x="1211" y="1214"/>
                </a:lnTo>
                <a:lnTo>
                  <a:pt x="1211" y="1212"/>
                </a:lnTo>
                <a:lnTo>
                  <a:pt x="1211" y="1212"/>
                </a:lnTo>
                <a:lnTo>
                  <a:pt x="1211" y="1214"/>
                </a:lnTo>
                <a:lnTo>
                  <a:pt x="1209" y="1214"/>
                </a:lnTo>
                <a:close/>
                <a:moveTo>
                  <a:pt x="1201" y="1222"/>
                </a:moveTo>
                <a:lnTo>
                  <a:pt x="1199" y="1227"/>
                </a:lnTo>
                <a:lnTo>
                  <a:pt x="1196" y="1229"/>
                </a:lnTo>
                <a:lnTo>
                  <a:pt x="1196" y="1231"/>
                </a:lnTo>
                <a:lnTo>
                  <a:pt x="1196" y="1229"/>
                </a:lnTo>
                <a:lnTo>
                  <a:pt x="1199" y="1227"/>
                </a:lnTo>
                <a:lnTo>
                  <a:pt x="1201" y="1220"/>
                </a:lnTo>
                <a:lnTo>
                  <a:pt x="1201" y="1222"/>
                </a:lnTo>
                <a:close/>
                <a:moveTo>
                  <a:pt x="1278" y="1195"/>
                </a:moveTo>
                <a:lnTo>
                  <a:pt x="1278" y="1193"/>
                </a:lnTo>
                <a:lnTo>
                  <a:pt x="1278" y="1193"/>
                </a:lnTo>
                <a:lnTo>
                  <a:pt x="1276" y="1193"/>
                </a:lnTo>
                <a:lnTo>
                  <a:pt x="1276" y="1193"/>
                </a:lnTo>
                <a:lnTo>
                  <a:pt x="1274" y="1193"/>
                </a:lnTo>
                <a:lnTo>
                  <a:pt x="1274" y="1193"/>
                </a:lnTo>
                <a:lnTo>
                  <a:pt x="1278" y="1195"/>
                </a:lnTo>
                <a:lnTo>
                  <a:pt x="1278" y="1195"/>
                </a:lnTo>
                <a:lnTo>
                  <a:pt x="1278" y="1195"/>
                </a:lnTo>
                <a:lnTo>
                  <a:pt x="1278" y="1195"/>
                </a:lnTo>
                <a:close/>
                <a:moveTo>
                  <a:pt x="1234" y="1199"/>
                </a:moveTo>
                <a:lnTo>
                  <a:pt x="1230" y="1201"/>
                </a:lnTo>
                <a:lnTo>
                  <a:pt x="1230" y="1201"/>
                </a:lnTo>
                <a:lnTo>
                  <a:pt x="1234" y="1199"/>
                </a:lnTo>
                <a:lnTo>
                  <a:pt x="1234" y="1197"/>
                </a:lnTo>
                <a:lnTo>
                  <a:pt x="1234" y="1197"/>
                </a:lnTo>
                <a:lnTo>
                  <a:pt x="1234" y="1199"/>
                </a:lnTo>
                <a:close/>
                <a:moveTo>
                  <a:pt x="1203" y="1218"/>
                </a:moveTo>
                <a:lnTo>
                  <a:pt x="1203" y="1218"/>
                </a:lnTo>
                <a:lnTo>
                  <a:pt x="1203" y="1220"/>
                </a:lnTo>
                <a:lnTo>
                  <a:pt x="1203" y="1220"/>
                </a:lnTo>
                <a:lnTo>
                  <a:pt x="1203" y="1218"/>
                </a:lnTo>
                <a:lnTo>
                  <a:pt x="1205" y="1218"/>
                </a:lnTo>
                <a:lnTo>
                  <a:pt x="1205" y="1216"/>
                </a:lnTo>
                <a:lnTo>
                  <a:pt x="1205" y="1216"/>
                </a:lnTo>
                <a:lnTo>
                  <a:pt x="1203" y="1218"/>
                </a:lnTo>
                <a:close/>
                <a:moveTo>
                  <a:pt x="1328" y="1183"/>
                </a:moveTo>
                <a:lnTo>
                  <a:pt x="1328" y="1183"/>
                </a:lnTo>
                <a:lnTo>
                  <a:pt x="1328" y="1185"/>
                </a:lnTo>
                <a:lnTo>
                  <a:pt x="1331" y="1185"/>
                </a:lnTo>
                <a:lnTo>
                  <a:pt x="1333" y="1183"/>
                </a:lnTo>
                <a:lnTo>
                  <a:pt x="1331" y="1183"/>
                </a:lnTo>
                <a:lnTo>
                  <a:pt x="1328" y="1183"/>
                </a:lnTo>
                <a:close/>
                <a:moveTo>
                  <a:pt x="1444" y="1224"/>
                </a:moveTo>
                <a:lnTo>
                  <a:pt x="1444" y="1222"/>
                </a:lnTo>
                <a:lnTo>
                  <a:pt x="1442" y="1220"/>
                </a:lnTo>
                <a:lnTo>
                  <a:pt x="1444" y="1224"/>
                </a:lnTo>
                <a:lnTo>
                  <a:pt x="1446" y="1229"/>
                </a:lnTo>
                <a:lnTo>
                  <a:pt x="1446" y="1231"/>
                </a:lnTo>
                <a:lnTo>
                  <a:pt x="1446" y="1231"/>
                </a:lnTo>
                <a:lnTo>
                  <a:pt x="1444" y="1224"/>
                </a:lnTo>
                <a:close/>
                <a:moveTo>
                  <a:pt x="1540" y="1325"/>
                </a:moveTo>
                <a:lnTo>
                  <a:pt x="1540" y="1327"/>
                </a:lnTo>
                <a:lnTo>
                  <a:pt x="1544" y="1325"/>
                </a:lnTo>
                <a:lnTo>
                  <a:pt x="1548" y="1325"/>
                </a:lnTo>
                <a:lnTo>
                  <a:pt x="1548" y="1323"/>
                </a:lnTo>
                <a:lnTo>
                  <a:pt x="1551" y="1323"/>
                </a:lnTo>
                <a:lnTo>
                  <a:pt x="1551" y="1321"/>
                </a:lnTo>
                <a:lnTo>
                  <a:pt x="1548" y="1321"/>
                </a:lnTo>
                <a:lnTo>
                  <a:pt x="1548" y="1323"/>
                </a:lnTo>
                <a:lnTo>
                  <a:pt x="1546" y="1323"/>
                </a:lnTo>
                <a:lnTo>
                  <a:pt x="1546" y="1323"/>
                </a:lnTo>
                <a:lnTo>
                  <a:pt x="1544" y="1323"/>
                </a:lnTo>
                <a:lnTo>
                  <a:pt x="1542" y="1323"/>
                </a:lnTo>
                <a:lnTo>
                  <a:pt x="1542" y="1323"/>
                </a:lnTo>
                <a:lnTo>
                  <a:pt x="1540" y="1323"/>
                </a:lnTo>
                <a:lnTo>
                  <a:pt x="1540" y="1323"/>
                </a:lnTo>
                <a:lnTo>
                  <a:pt x="1540" y="1325"/>
                </a:lnTo>
                <a:lnTo>
                  <a:pt x="1540" y="1325"/>
                </a:lnTo>
                <a:lnTo>
                  <a:pt x="1540" y="1325"/>
                </a:lnTo>
                <a:close/>
                <a:moveTo>
                  <a:pt x="1553" y="1359"/>
                </a:moveTo>
                <a:lnTo>
                  <a:pt x="1551" y="1357"/>
                </a:lnTo>
                <a:lnTo>
                  <a:pt x="1548" y="1357"/>
                </a:lnTo>
                <a:lnTo>
                  <a:pt x="1548" y="1357"/>
                </a:lnTo>
                <a:lnTo>
                  <a:pt x="1546" y="1357"/>
                </a:lnTo>
                <a:lnTo>
                  <a:pt x="1546" y="1357"/>
                </a:lnTo>
                <a:lnTo>
                  <a:pt x="1548" y="1359"/>
                </a:lnTo>
                <a:lnTo>
                  <a:pt x="1553" y="1359"/>
                </a:lnTo>
                <a:lnTo>
                  <a:pt x="1553" y="1359"/>
                </a:lnTo>
                <a:close/>
                <a:moveTo>
                  <a:pt x="1551" y="1317"/>
                </a:moveTo>
                <a:lnTo>
                  <a:pt x="1548" y="1317"/>
                </a:lnTo>
                <a:lnTo>
                  <a:pt x="1548" y="1319"/>
                </a:lnTo>
                <a:lnTo>
                  <a:pt x="1551" y="1317"/>
                </a:lnTo>
                <a:lnTo>
                  <a:pt x="1551" y="1317"/>
                </a:lnTo>
                <a:close/>
                <a:moveTo>
                  <a:pt x="1559" y="1313"/>
                </a:moveTo>
                <a:lnTo>
                  <a:pt x="1559" y="1313"/>
                </a:lnTo>
                <a:lnTo>
                  <a:pt x="1559" y="1315"/>
                </a:lnTo>
                <a:lnTo>
                  <a:pt x="1561" y="1315"/>
                </a:lnTo>
                <a:lnTo>
                  <a:pt x="1561" y="1315"/>
                </a:lnTo>
                <a:lnTo>
                  <a:pt x="1561" y="1313"/>
                </a:lnTo>
                <a:lnTo>
                  <a:pt x="1563" y="1313"/>
                </a:lnTo>
                <a:lnTo>
                  <a:pt x="1563" y="1313"/>
                </a:lnTo>
                <a:lnTo>
                  <a:pt x="1561" y="1313"/>
                </a:lnTo>
                <a:lnTo>
                  <a:pt x="1559" y="1313"/>
                </a:lnTo>
                <a:close/>
                <a:moveTo>
                  <a:pt x="1553" y="1340"/>
                </a:moveTo>
                <a:lnTo>
                  <a:pt x="1553" y="1340"/>
                </a:lnTo>
                <a:lnTo>
                  <a:pt x="1555" y="1340"/>
                </a:lnTo>
                <a:lnTo>
                  <a:pt x="1555" y="1340"/>
                </a:lnTo>
                <a:lnTo>
                  <a:pt x="1555" y="1340"/>
                </a:lnTo>
                <a:lnTo>
                  <a:pt x="1555" y="1340"/>
                </a:lnTo>
                <a:lnTo>
                  <a:pt x="1553" y="1340"/>
                </a:lnTo>
                <a:lnTo>
                  <a:pt x="1553" y="1340"/>
                </a:lnTo>
                <a:lnTo>
                  <a:pt x="1551" y="1340"/>
                </a:lnTo>
                <a:lnTo>
                  <a:pt x="1551" y="1340"/>
                </a:lnTo>
                <a:lnTo>
                  <a:pt x="1553" y="1340"/>
                </a:lnTo>
                <a:lnTo>
                  <a:pt x="1553" y="1340"/>
                </a:lnTo>
                <a:close/>
                <a:moveTo>
                  <a:pt x="1534" y="1030"/>
                </a:moveTo>
                <a:lnTo>
                  <a:pt x="1532" y="1032"/>
                </a:lnTo>
                <a:lnTo>
                  <a:pt x="1532" y="1032"/>
                </a:lnTo>
                <a:lnTo>
                  <a:pt x="1534" y="1030"/>
                </a:lnTo>
                <a:lnTo>
                  <a:pt x="1534" y="1030"/>
                </a:lnTo>
                <a:close/>
                <a:moveTo>
                  <a:pt x="1536" y="1304"/>
                </a:moveTo>
                <a:lnTo>
                  <a:pt x="1536" y="1304"/>
                </a:lnTo>
                <a:lnTo>
                  <a:pt x="1536" y="1304"/>
                </a:lnTo>
                <a:lnTo>
                  <a:pt x="1534" y="1306"/>
                </a:lnTo>
                <a:lnTo>
                  <a:pt x="1532" y="1306"/>
                </a:lnTo>
                <a:lnTo>
                  <a:pt x="1532" y="1308"/>
                </a:lnTo>
                <a:lnTo>
                  <a:pt x="1532" y="1306"/>
                </a:lnTo>
                <a:lnTo>
                  <a:pt x="1534" y="1306"/>
                </a:lnTo>
                <a:lnTo>
                  <a:pt x="1536" y="1304"/>
                </a:lnTo>
                <a:lnTo>
                  <a:pt x="1538" y="1302"/>
                </a:lnTo>
                <a:lnTo>
                  <a:pt x="1538" y="1300"/>
                </a:lnTo>
                <a:lnTo>
                  <a:pt x="1538" y="1300"/>
                </a:lnTo>
                <a:lnTo>
                  <a:pt x="1536" y="1300"/>
                </a:lnTo>
                <a:lnTo>
                  <a:pt x="1536" y="1300"/>
                </a:lnTo>
                <a:lnTo>
                  <a:pt x="1536" y="1300"/>
                </a:lnTo>
                <a:lnTo>
                  <a:pt x="1536" y="1302"/>
                </a:lnTo>
                <a:lnTo>
                  <a:pt x="1538" y="1302"/>
                </a:lnTo>
                <a:lnTo>
                  <a:pt x="1536" y="1302"/>
                </a:lnTo>
                <a:lnTo>
                  <a:pt x="1536" y="1304"/>
                </a:lnTo>
                <a:close/>
                <a:moveTo>
                  <a:pt x="1559" y="1006"/>
                </a:moveTo>
                <a:lnTo>
                  <a:pt x="1561" y="1004"/>
                </a:lnTo>
                <a:lnTo>
                  <a:pt x="1559" y="1004"/>
                </a:lnTo>
                <a:lnTo>
                  <a:pt x="1557" y="1006"/>
                </a:lnTo>
                <a:lnTo>
                  <a:pt x="1555" y="1009"/>
                </a:lnTo>
                <a:lnTo>
                  <a:pt x="1553" y="1009"/>
                </a:lnTo>
                <a:lnTo>
                  <a:pt x="1551" y="1009"/>
                </a:lnTo>
                <a:lnTo>
                  <a:pt x="1548" y="1009"/>
                </a:lnTo>
                <a:lnTo>
                  <a:pt x="1548" y="1009"/>
                </a:lnTo>
                <a:lnTo>
                  <a:pt x="1546" y="1009"/>
                </a:lnTo>
                <a:lnTo>
                  <a:pt x="1544" y="1009"/>
                </a:lnTo>
                <a:lnTo>
                  <a:pt x="1544" y="1009"/>
                </a:lnTo>
                <a:lnTo>
                  <a:pt x="1544" y="1009"/>
                </a:lnTo>
                <a:lnTo>
                  <a:pt x="1542" y="1009"/>
                </a:lnTo>
                <a:lnTo>
                  <a:pt x="1542" y="1009"/>
                </a:lnTo>
                <a:lnTo>
                  <a:pt x="1542" y="1009"/>
                </a:lnTo>
                <a:lnTo>
                  <a:pt x="1540" y="1009"/>
                </a:lnTo>
                <a:lnTo>
                  <a:pt x="1540" y="1011"/>
                </a:lnTo>
                <a:lnTo>
                  <a:pt x="1540" y="1011"/>
                </a:lnTo>
                <a:lnTo>
                  <a:pt x="1540" y="1011"/>
                </a:lnTo>
                <a:lnTo>
                  <a:pt x="1538" y="1011"/>
                </a:lnTo>
                <a:lnTo>
                  <a:pt x="1536" y="1013"/>
                </a:lnTo>
                <a:lnTo>
                  <a:pt x="1536" y="1013"/>
                </a:lnTo>
                <a:lnTo>
                  <a:pt x="1536" y="1013"/>
                </a:lnTo>
                <a:lnTo>
                  <a:pt x="1536" y="1015"/>
                </a:lnTo>
                <a:lnTo>
                  <a:pt x="1536" y="1015"/>
                </a:lnTo>
                <a:lnTo>
                  <a:pt x="1538" y="1013"/>
                </a:lnTo>
                <a:lnTo>
                  <a:pt x="1538" y="1013"/>
                </a:lnTo>
                <a:lnTo>
                  <a:pt x="1538" y="1013"/>
                </a:lnTo>
                <a:lnTo>
                  <a:pt x="1538" y="1015"/>
                </a:lnTo>
                <a:lnTo>
                  <a:pt x="1538" y="1015"/>
                </a:lnTo>
                <a:lnTo>
                  <a:pt x="1540" y="1015"/>
                </a:lnTo>
                <a:lnTo>
                  <a:pt x="1542" y="1015"/>
                </a:lnTo>
                <a:lnTo>
                  <a:pt x="1546" y="1013"/>
                </a:lnTo>
                <a:lnTo>
                  <a:pt x="1546" y="1013"/>
                </a:lnTo>
                <a:lnTo>
                  <a:pt x="1546" y="1013"/>
                </a:lnTo>
                <a:lnTo>
                  <a:pt x="1553" y="1011"/>
                </a:lnTo>
                <a:lnTo>
                  <a:pt x="1555" y="1011"/>
                </a:lnTo>
                <a:lnTo>
                  <a:pt x="1557" y="1011"/>
                </a:lnTo>
                <a:lnTo>
                  <a:pt x="1559" y="1011"/>
                </a:lnTo>
                <a:lnTo>
                  <a:pt x="1559" y="1009"/>
                </a:lnTo>
                <a:lnTo>
                  <a:pt x="1565" y="1006"/>
                </a:lnTo>
                <a:lnTo>
                  <a:pt x="1565" y="1006"/>
                </a:lnTo>
                <a:lnTo>
                  <a:pt x="1563" y="1006"/>
                </a:lnTo>
                <a:lnTo>
                  <a:pt x="1563" y="1006"/>
                </a:lnTo>
                <a:lnTo>
                  <a:pt x="1561" y="1006"/>
                </a:lnTo>
                <a:lnTo>
                  <a:pt x="1561" y="1006"/>
                </a:lnTo>
                <a:lnTo>
                  <a:pt x="1559" y="1009"/>
                </a:lnTo>
                <a:lnTo>
                  <a:pt x="1559" y="1009"/>
                </a:lnTo>
                <a:lnTo>
                  <a:pt x="1557" y="1009"/>
                </a:lnTo>
                <a:lnTo>
                  <a:pt x="1557" y="1009"/>
                </a:lnTo>
                <a:lnTo>
                  <a:pt x="1557" y="1009"/>
                </a:lnTo>
                <a:lnTo>
                  <a:pt x="1559" y="1006"/>
                </a:lnTo>
                <a:close/>
                <a:moveTo>
                  <a:pt x="1565" y="1310"/>
                </a:moveTo>
                <a:lnTo>
                  <a:pt x="1565" y="1313"/>
                </a:lnTo>
                <a:lnTo>
                  <a:pt x="1565" y="1313"/>
                </a:lnTo>
                <a:lnTo>
                  <a:pt x="1565" y="1313"/>
                </a:lnTo>
                <a:lnTo>
                  <a:pt x="1565" y="1313"/>
                </a:lnTo>
                <a:lnTo>
                  <a:pt x="1567" y="1313"/>
                </a:lnTo>
                <a:lnTo>
                  <a:pt x="1565" y="1313"/>
                </a:lnTo>
                <a:lnTo>
                  <a:pt x="1565" y="1310"/>
                </a:lnTo>
                <a:lnTo>
                  <a:pt x="1565" y="1310"/>
                </a:lnTo>
                <a:lnTo>
                  <a:pt x="1565" y="1310"/>
                </a:lnTo>
                <a:close/>
                <a:moveTo>
                  <a:pt x="1551" y="1304"/>
                </a:moveTo>
                <a:lnTo>
                  <a:pt x="1553" y="1304"/>
                </a:lnTo>
                <a:lnTo>
                  <a:pt x="1553" y="1306"/>
                </a:lnTo>
                <a:lnTo>
                  <a:pt x="1555" y="1306"/>
                </a:lnTo>
                <a:lnTo>
                  <a:pt x="1553" y="1304"/>
                </a:lnTo>
                <a:lnTo>
                  <a:pt x="1553" y="1304"/>
                </a:lnTo>
                <a:lnTo>
                  <a:pt x="1551" y="1304"/>
                </a:lnTo>
                <a:lnTo>
                  <a:pt x="1551" y="1304"/>
                </a:lnTo>
                <a:lnTo>
                  <a:pt x="1551" y="1304"/>
                </a:lnTo>
                <a:lnTo>
                  <a:pt x="1548" y="1304"/>
                </a:lnTo>
                <a:lnTo>
                  <a:pt x="1548" y="1304"/>
                </a:lnTo>
                <a:lnTo>
                  <a:pt x="1548" y="1304"/>
                </a:lnTo>
                <a:lnTo>
                  <a:pt x="1551" y="1304"/>
                </a:lnTo>
                <a:close/>
                <a:moveTo>
                  <a:pt x="1618" y="1455"/>
                </a:moveTo>
                <a:lnTo>
                  <a:pt x="1618" y="1455"/>
                </a:lnTo>
                <a:lnTo>
                  <a:pt x="1618" y="1457"/>
                </a:lnTo>
                <a:lnTo>
                  <a:pt x="1620" y="1457"/>
                </a:lnTo>
                <a:lnTo>
                  <a:pt x="1620" y="1455"/>
                </a:lnTo>
                <a:lnTo>
                  <a:pt x="1620" y="1455"/>
                </a:lnTo>
                <a:lnTo>
                  <a:pt x="1618" y="1453"/>
                </a:lnTo>
                <a:lnTo>
                  <a:pt x="1618" y="1455"/>
                </a:lnTo>
                <a:lnTo>
                  <a:pt x="1618" y="1455"/>
                </a:lnTo>
                <a:lnTo>
                  <a:pt x="1618" y="1455"/>
                </a:lnTo>
                <a:close/>
                <a:moveTo>
                  <a:pt x="1620" y="950"/>
                </a:moveTo>
                <a:lnTo>
                  <a:pt x="1620" y="948"/>
                </a:lnTo>
                <a:lnTo>
                  <a:pt x="1618" y="948"/>
                </a:lnTo>
                <a:lnTo>
                  <a:pt x="1618" y="948"/>
                </a:lnTo>
                <a:lnTo>
                  <a:pt x="1618" y="950"/>
                </a:lnTo>
                <a:lnTo>
                  <a:pt x="1618" y="950"/>
                </a:lnTo>
                <a:lnTo>
                  <a:pt x="1618" y="950"/>
                </a:lnTo>
                <a:lnTo>
                  <a:pt x="1618" y="952"/>
                </a:lnTo>
                <a:lnTo>
                  <a:pt x="1618" y="950"/>
                </a:lnTo>
                <a:lnTo>
                  <a:pt x="1618" y="950"/>
                </a:lnTo>
                <a:lnTo>
                  <a:pt x="1620" y="950"/>
                </a:lnTo>
                <a:lnTo>
                  <a:pt x="1620" y="950"/>
                </a:lnTo>
                <a:lnTo>
                  <a:pt x="1620" y="950"/>
                </a:lnTo>
                <a:close/>
                <a:moveTo>
                  <a:pt x="1613" y="952"/>
                </a:moveTo>
                <a:lnTo>
                  <a:pt x="1613" y="952"/>
                </a:lnTo>
                <a:lnTo>
                  <a:pt x="1613" y="952"/>
                </a:lnTo>
                <a:lnTo>
                  <a:pt x="1613" y="952"/>
                </a:lnTo>
                <a:lnTo>
                  <a:pt x="1613" y="952"/>
                </a:lnTo>
                <a:lnTo>
                  <a:pt x="1613" y="952"/>
                </a:lnTo>
                <a:lnTo>
                  <a:pt x="1613" y="952"/>
                </a:lnTo>
                <a:lnTo>
                  <a:pt x="1613" y="952"/>
                </a:lnTo>
                <a:close/>
                <a:moveTo>
                  <a:pt x="1532" y="1298"/>
                </a:moveTo>
                <a:lnTo>
                  <a:pt x="1532" y="1298"/>
                </a:lnTo>
                <a:lnTo>
                  <a:pt x="1532" y="1300"/>
                </a:lnTo>
                <a:lnTo>
                  <a:pt x="1532" y="1300"/>
                </a:lnTo>
                <a:lnTo>
                  <a:pt x="1534" y="1300"/>
                </a:lnTo>
                <a:lnTo>
                  <a:pt x="1536" y="1300"/>
                </a:lnTo>
                <a:lnTo>
                  <a:pt x="1534" y="1300"/>
                </a:lnTo>
                <a:lnTo>
                  <a:pt x="1534" y="1298"/>
                </a:lnTo>
                <a:lnTo>
                  <a:pt x="1532" y="1298"/>
                </a:lnTo>
                <a:lnTo>
                  <a:pt x="1532" y="1298"/>
                </a:lnTo>
                <a:lnTo>
                  <a:pt x="1532" y="1298"/>
                </a:lnTo>
                <a:close/>
                <a:moveTo>
                  <a:pt x="1586" y="1000"/>
                </a:moveTo>
                <a:lnTo>
                  <a:pt x="1586" y="1000"/>
                </a:lnTo>
                <a:lnTo>
                  <a:pt x="1584" y="1000"/>
                </a:lnTo>
                <a:lnTo>
                  <a:pt x="1584" y="1000"/>
                </a:lnTo>
                <a:lnTo>
                  <a:pt x="1582" y="1000"/>
                </a:lnTo>
                <a:lnTo>
                  <a:pt x="1582" y="1002"/>
                </a:lnTo>
                <a:lnTo>
                  <a:pt x="1582" y="1002"/>
                </a:lnTo>
                <a:lnTo>
                  <a:pt x="1586" y="1000"/>
                </a:lnTo>
                <a:close/>
                <a:moveTo>
                  <a:pt x="1574" y="998"/>
                </a:moveTo>
                <a:lnTo>
                  <a:pt x="1574" y="998"/>
                </a:lnTo>
                <a:lnTo>
                  <a:pt x="1574" y="998"/>
                </a:lnTo>
                <a:lnTo>
                  <a:pt x="1574" y="998"/>
                </a:lnTo>
                <a:lnTo>
                  <a:pt x="1574" y="1000"/>
                </a:lnTo>
                <a:lnTo>
                  <a:pt x="1574" y="1000"/>
                </a:lnTo>
                <a:lnTo>
                  <a:pt x="1574" y="998"/>
                </a:lnTo>
                <a:close/>
                <a:moveTo>
                  <a:pt x="1576" y="996"/>
                </a:moveTo>
                <a:lnTo>
                  <a:pt x="1576" y="996"/>
                </a:lnTo>
                <a:lnTo>
                  <a:pt x="1576" y="996"/>
                </a:lnTo>
                <a:lnTo>
                  <a:pt x="1576" y="998"/>
                </a:lnTo>
                <a:lnTo>
                  <a:pt x="1574" y="998"/>
                </a:lnTo>
                <a:lnTo>
                  <a:pt x="1574" y="1000"/>
                </a:lnTo>
                <a:lnTo>
                  <a:pt x="1576" y="1000"/>
                </a:lnTo>
                <a:lnTo>
                  <a:pt x="1576" y="1000"/>
                </a:lnTo>
                <a:lnTo>
                  <a:pt x="1576" y="996"/>
                </a:lnTo>
                <a:close/>
                <a:moveTo>
                  <a:pt x="1569" y="1313"/>
                </a:moveTo>
                <a:lnTo>
                  <a:pt x="1569" y="1315"/>
                </a:lnTo>
                <a:lnTo>
                  <a:pt x="1569" y="1315"/>
                </a:lnTo>
                <a:lnTo>
                  <a:pt x="1569" y="1313"/>
                </a:lnTo>
                <a:lnTo>
                  <a:pt x="1569" y="1313"/>
                </a:lnTo>
                <a:lnTo>
                  <a:pt x="1567" y="1313"/>
                </a:lnTo>
                <a:lnTo>
                  <a:pt x="1567" y="1313"/>
                </a:lnTo>
                <a:lnTo>
                  <a:pt x="1567" y="1313"/>
                </a:lnTo>
                <a:lnTo>
                  <a:pt x="1569" y="1313"/>
                </a:lnTo>
                <a:close/>
                <a:moveTo>
                  <a:pt x="1595" y="1002"/>
                </a:moveTo>
                <a:lnTo>
                  <a:pt x="1595" y="1002"/>
                </a:lnTo>
                <a:lnTo>
                  <a:pt x="1592" y="1000"/>
                </a:lnTo>
                <a:lnTo>
                  <a:pt x="1592" y="1000"/>
                </a:lnTo>
                <a:lnTo>
                  <a:pt x="1592" y="1002"/>
                </a:lnTo>
                <a:lnTo>
                  <a:pt x="1592" y="1002"/>
                </a:lnTo>
                <a:lnTo>
                  <a:pt x="1590" y="1002"/>
                </a:lnTo>
                <a:lnTo>
                  <a:pt x="1592" y="1002"/>
                </a:lnTo>
                <a:lnTo>
                  <a:pt x="1595" y="1002"/>
                </a:lnTo>
                <a:close/>
                <a:moveTo>
                  <a:pt x="1534" y="1015"/>
                </a:moveTo>
                <a:lnTo>
                  <a:pt x="1532" y="1015"/>
                </a:lnTo>
                <a:lnTo>
                  <a:pt x="1534" y="1015"/>
                </a:lnTo>
                <a:lnTo>
                  <a:pt x="1534" y="1015"/>
                </a:lnTo>
                <a:lnTo>
                  <a:pt x="1534" y="1015"/>
                </a:lnTo>
                <a:lnTo>
                  <a:pt x="1534" y="1015"/>
                </a:lnTo>
                <a:lnTo>
                  <a:pt x="1534" y="1013"/>
                </a:lnTo>
                <a:lnTo>
                  <a:pt x="1534" y="1013"/>
                </a:lnTo>
                <a:lnTo>
                  <a:pt x="1534" y="1015"/>
                </a:lnTo>
                <a:close/>
                <a:moveTo>
                  <a:pt x="2334" y="174"/>
                </a:moveTo>
                <a:lnTo>
                  <a:pt x="2332" y="174"/>
                </a:lnTo>
                <a:lnTo>
                  <a:pt x="2330" y="174"/>
                </a:lnTo>
                <a:lnTo>
                  <a:pt x="2328" y="176"/>
                </a:lnTo>
                <a:lnTo>
                  <a:pt x="2328" y="183"/>
                </a:lnTo>
                <a:lnTo>
                  <a:pt x="2330" y="187"/>
                </a:lnTo>
                <a:lnTo>
                  <a:pt x="2330" y="189"/>
                </a:lnTo>
                <a:lnTo>
                  <a:pt x="2332" y="189"/>
                </a:lnTo>
                <a:lnTo>
                  <a:pt x="2334" y="185"/>
                </a:lnTo>
                <a:lnTo>
                  <a:pt x="2334" y="180"/>
                </a:lnTo>
                <a:lnTo>
                  <a:pt x="2334" y="176"/>
                </a:lnTo>
                <a:lnTo>
                  <a:pt x="2334" y="174"/>
                </a:lnTo>
                <a:close/>
                <a:moveTo>
                  <a:pt x="2343" y="277"/>
                </a:moveTo>
                <a:lnTo>
                  <a:pt x="2353" y="277"/>
                </a:lnTo>
                <a:lnTo>
                  <a:pt x="2355" y="277"/>
                </a:lnTo>
                <a:lnTo>
                  <a:pt x="2355" y="273"/>
                </a:lnTo>
                <a:lnTo>
                  <a:pt x="2351" y="273"/>
                </a:lnTo>
                <a:lnTo>
                  <a:pt x="2349" y="271"/>
                </a:lnTo>
                <a:lnTo>
                  <a:pt x="2349" y="269"/>
                </a:lnTo>
                <a:lnTo>
                  <a:pt x="2347" y="266"/>
                </a:lnTo>
                <a:lnTo>
                  <a:pt x="2345" y="266"/>
                </a:lnTo>
                <a:lnTo>
                  <a:pt x="2340" y="269"/>
                </a:lnTo>
                <a:lnTo>
                  <a:pt x="2338" y="266"/>
                </a:lnTo>
                <a:lnTo>
                  <a:pt x="2334" y="269"/>
                </a:lnTo>
                <a:lnTo>
                  <a:pt x="2334" y="271"/>
                </a:lnTo>
                <a:lnTo>
                  <a:pt x="2334" y="275"/>
                </a:lnTo>
                <a:lnTo>
                  <a:pt x="2336" y="277"/>
                </a:lnTo>
                <a:lnTo>
                  <a:pt x="2343" y="277"/>
                </a:lnTo>
                <a:close/>
                <a:moveTo>
                  <a:pt x="2338" y="248"/>
                </a:moveTo>
                <a:lnTo>
                  <a:pt x="2338" y="237"/>
                </a:lnTo>
                <a:lnTo>
                  <a:pt x="2336" y="229"/>
                </a:lnTo>
                <a:lnTo>
                  <a:pt x="2334" y="227"/>
                </a:lnTo>
                <a:lnTo>
                  <a:pt x="2332" y="227"/>
                </a:lnTo>
                <a:lnTo>
                  <a:pt x="2332" y="231"/>
                </a:lnTo>
                <a:lnTo>
                  <a:pt x="2332" y="235"/>
                </a:lnTo>
                <a:lnTo>
                  <a:pt x="2336" y="248"/>
                </a:lnTo>
                <a:lnTo>
                  <a:pt x="2338" y="248"/>
                </a:lnTo>
                <a:close/>
                <a:moveTo>
                  <a:pt x="2347" y="134"/>
                </a:moveTo>
                <a:lnTo>
                  <a:pt x="2353" y="130"/>
                </a:lnTo>
                <a:lnTo>
                  <a:pt x="2355" y="126"/>
                </a:lnTo>
                <a:lnTo>
                  <a:pt x="2355" y="124"/>
                </a:lnTo>
                <a:lnTo>
                  <a:pt x="2347" y="122"/>
                </a:lnTo>
                <a:lnTo>
                  <a:pt x="2338" y="124"/>
                </a:lnTo>
                <a:lnTo>
                  <a:pt x="2332" y="126"/>
                </a:lnTo>
                <a:lnTo>
                  <a:pt x="2330" y="128"/>
                </a:lnTo>
                <a:lnTo>
                  <a:pt x="2332" y="132"/>
                </a:lnTo>
                <a:lnTo>
                  <a:pt x="2338" y="132"/>
                </a:lnTo>
                <a:lnTo>
                  <a:pt x="2347" y="134"/>
                </a:lnTo>
                <a:close/>
                <a:moveTo>
                  <a:pt x="2349" y="193"/>
                </a:moveTo>
                <a:lnTo>
                  <a:pt x="2345" y="197"/>
                </a:lnTo>
                <a:lnTo>
                  <a:pt x="2345" y="197"/>
                </a:lnTo>
                <a:lnTo>
                  <a:pt x="2345" y="199"/>
                </a:lnTo>
                <a:lnTo>
                  <a:pt x="2347" y="199"/>
                </a:lnTo>
                <a:lnTo>
                  <a:pt x="2351" y="197"/>
                </a:lnTo>
                <a:lnTo>
                  <a:pt x="2353" y="195"/>
                </a:lnTo>
                <a:lnTo>
                  <a:pt x="2351" y="193"/>
                </a:lnTo>
                <a:lnTo>
                  <a:pt x="2349" y="191"/>
                </a:lnTo>
                <a:lnTo>
                  <a:pt x="2349" y="193"/>
                </a:lnTo>
                <a:close/>
                <a:moveTo>
                  <a:pt x="2202" y="396"/>
                </a:moveTo>
                <a:lnTo>
                  <a:pt x="2202" y="398"/>
                </a:lnTo>
                <a:lnTo>
                  <a:pt x="2202" y="401"/>
                </a:lnTo>
                <a:lnTo>
                  <a:pt x="2202" y="401"/>
                </a:lnTo>
                <a:lnTo>
                  <a:pt x="2202" y="401"/>
                </a:lnTo>
                <a:lnTo>
                  <a:pt x="2204" y="401"/>
                </a:lnTo>
                <a:lnTo>
                  <a:pt x="2206" y="401"/>
                </a:lnTo>
                <a:lnTo>
                  <a:pt x="2215" y="398"/>
                </a:lnTo>
                <a:lnTo>
                  <a:pt x="2223" y="398"/>
                </a:lnTo>
                <a:lnTo>
                  <a:pt x="2225" y="401"/>
                </a:lnTo>
                <a:lnTo>
                  <a:pt x="2227" y="401"/>
                </a:lnTo>
                <a:lnTo>
                  <a:pt x="2227" y="401"/>
                </a:lnTo>
                <a:lnTo>
                  <a:pt x="2229" y="401"/>
                </a:lnTo>
                <a:lnTo>
                  <a:pt x="2231" y="398"/>
                </a:lnTo>
                <a:lnTo>
                  <a:pt x="2234" y="396"/>
                </a:lnTo>
                <a:lnTo>
                  <a:pt x="2240" y="396"/>
                </a:lnTo>
                <a:lnTo>
                  <a:pt x="2240" y="394"/>
                </a:lnTo>
                <a:lnTo>
                  <a:pt x="2240" y="394"/>
                </a:lnTo>
                <a:lnTo>
                  <a:pt x="2240" y="394"/>
                </a:lnTo>
                <a:lnTo>
                  <a:pt x="2238" y="392"/>
                </a:lnTo>
                <a:lnTo>
                  <a:pt x="2240" y="392"/>
                </a:lnTo>
                <a:lnTo>
                  <a:pt x="2240" y="392"/>
                </a:lnTo>
                <a:lnTo>
                  <a:pt x="2240" y="392"/>
                </a:lnTo>
                <a:lnTo>
                  <a:pt x="2240" y="390"/>
                </a:lnTo>
                <a:lnTo>
                  <a:pt x="2240" y="388"/>
                </a:lnTo>
                <a:lnTo>
                  <a:pt x="2240" y="388"/>
                </a:lnTo>
                <a:lnTo>
                  <a:pt x="2236" y="388"/>
                </a:lnTo>
                <a:lnTo>
                  <a:pt x="2236" y="388"/>
                </a:lnTo>
                <a:lnTo>
                  <a:pt x="2236" y="386"/>
                </a:lnTo>
                <a:lnTo>
                  <a:pt x="2234" y="386"/>
                </a:lnTo>
                <a:lnTo>
                  <a:pt x="2225" y="388"/>
                </a:lnTo>
                <a:lnTo>
                  <a:pt x="2221" y="390"/>
                </a:lnTo>
                <a:lnTo>
                  <a:pt x="2217" y="390"/>
                </a:lnTo>
                <a:lnTo>
                  <a:pt x="2213" y="390"/>
                </a:lnTo>
                <a:lnTo>
                  <a:pt x="2211" y="390"/>
                </a:lnTo>
                <a:lnTo>
                  <a:pt x="2208" y="390"/>
                </a:lnTo>
                <a:lnTo>
                  <a:pt x="2206" y="390"/>
                </a:lnTo>
                <a:lnTo>
                  <a:pt x="2206" y="392"/>
                </a:lnTo>
                <a:lnTo>
                  <a:pt x="2206" y="394"/>
                </a:lnTo>
                <a:lnTo>
                  <a:pt x="2204" y="396"/>
                </a:lnTo>
                <a:lnTo>
                  <a:pt x="2202" y="396"/>
                </a:lnTo>
                <a:close/>
                <a:moveTo>
                  <a:pt x="2405" y="1208"/>
                </a:moveTo>
                <a:lnTo>
                  <a:pt x="2405" y="1208"/>
                </a:lnTo>
                <a:lnTo>
                  <a:pt x="2405" y="1210"/>
                </a:lnTo>
                <a:lnTo>
                  <a:pt x="2403" y="1212"/>
                </a:lnTo>
                <a:lnTo>
                  <a:pt x="2401" y="1216"/>
                </a:lnTo>
                <a:lnTo>
                  <a:pt x="2399" y="1216"/>
                </a:lnTo>
                <a:lnTo>
                  <a:pt x="2397" y="1216"/>
                </a:lnTo>
                <a:lnTo>
                  <a:pt x="2399" y="1218"/>
                </a:lnTo>
                <a:lnTo>
                  <a:pt x="2399" y="1218"/>
                </a:lnTo>
                <a:lnTo>
                  <a:pt x="2401" y="1216"/>
                </a:lnTo>
                <a:lnTo>
                  <a:pt x="2405" y="1214"/>
                </a:lnTo>
                <a:lnTo>
                  <a:pt x="2408" y="1212"/>
                </a:lnTo>
                <a:lnTo>
                  <a:pt x="2408" y="1210"/>
                </a:lnTo>
                <a:lnTo>
                  <a:pt x="2408" y="1208"/>
                </a:lnTo>
                <a:lnTo>
                  <a:pt x="2408" y="1208"/>
                </a:lnTo>
                <a:lnTo>
                  <a:pt x="2408" y="1208"/>
                </a:lnTo>
                <a:lnTo>
                  <a:pt x="2405" y="1208"/>
                </a:lnTo>
                <a:close/>
                <a:moveTo>
                  <a:pt x="1856" y="390"/>
                </a:moveTo>
                <a:lnTo>
                  <a:pt x="1859" y="390"/>
                </a:lnTo>
                <a:lnTo>
                  <a:pt x="1861" y="390"/>
                </a:lnTo>
                <a:lnTo>
                  <a:pt x="1861" y="390"/>
                </a:lnTo>
                <a:lnTo>
                  <a:pt x="1856" y="388"/>
                </a:lnTo>
                <a:lnTo>
                  <a:pt x="1854" y="388"/>
                </a:lnTo>
                <a:lnTo>
                  <a:pt x="1852" y="388"/>
                </a:lnTo>
                <a:lnTo>
                  <a:pt x="1852" y="390"/>
                </a:lnTo>
                <a:lnTo>
                  <a:pt x="1852" y="390"/>
                </a:lnTo>
                <a:lnTo>
                  <a:pt x="1852" y="390"/>
                </a:lnTo>
                <a:lnTo>
                  <a:pt x="1856" y="390"/>
                </a:lnTo>
                <a:close/>
                <a:moveTo>
                  <a:pt x="1831" y="386"/>
                </a:moveTo>
                <a:lnTo>
                  <a:pt x="1831" y="386"/>
                </a:lnTo>
                <a:lnTo>
                  <a:pt x="1833" y="386"/>
                </a:lnTo>
                <a:lnTo>
                  <a:pt x="1833" y="384"/>
                </a:lnTo>
                <a:lnTo>
                  <a:pt x="1833" y="384"/>
                </a:lnTo>
                <a:lnTo>
                  <a:pt x="1833" y="384"/>
                </a:lnTo>
                <a:lnTo>
                  <a:pt x="1833" y="382"/>
                </a:lnTo>
                <a:lnTo>
                  <a:pt x="1833" y="380"/>
                </a:lnTo>
                <a:lnTo>
                  <a:pt x="1831" y="380"/>
                </a:lnTo>
                <a:lnTo>
                  <a:pt x="1829" y="380"/>
                </a:lnTo>
                <a:lnTo>
                  <a:pt x="1827" y="382"/>
                </a:lnTo>
                <a:lnTo>
                  <a:pt x="1827" y="384"/>
                </a:lnTo>
                <a:lnTo>
                  <a:pt x="1825" y="384"/>
                </a:lnTo>
                <a:lnTo>
                  <a:pt x="1827" y="384"/>
                </a:lnTo>
                <a:lnTo>
                  <a:pt x="1827" y="384"/>
                </a:lnTo>
                <a:lnTo>
                  <a:pt x="1831" y="386"/>
                </a:lnTo>
                <a:close/>
                <a:moveTo>
                  <a:pt x="2410" y="1204"/>
                </a:moveTo>
                <a:lnTo>
                  <a:pt x="2412" y="1204"/>
                </a:lnTo>
                <a:lnTo>
                  <a:pt x="2412" y="1204"/>
                </a:lnTo>
                <a:lnTo>
                  <a:pt x="2414" y="1201"/>
                </a:lnTo>
                <a:lnTo>
                  <a:pt x="2414" y="1199"/>
                </a:lnTo>
                <a:lnTo>
                  <a:pt x="2412" y="1199"/>
                </a:lnTo>
                <a:lnTo>
                  <a:pt x="2412" y="1199"/>
                </a:lnTo>
                <a:lnTo>
                  <a:pt x="2412" y="1201"/>
                </a:lnTo>
                <a:lnTo>
                  <a:pt x="2410" y="1201"/>
                </a:lnTo>
                <a:lnTo>
                  <a:pt x="2408" y="1201"/>
                </a:lnTo>
                <a:lnTo>
                  <a:pt x="2408" y="1204"/>
                </a:lnTo>
                <a:lnTo>
                  <a:pt x="2408" y="1206"/>
                </a:lnTo>
                <a:lnTo>
                  <a:pt x="2408" y="1206"/>
                </a:lnTo>
                <a:lnTo>
                  <a:pt x="2410" y="1204"/>
                </a:lnTo>
                <a:close/>
                <a:moveTo>
                  <a:pt x="2259" y="1390"/>
                </a:moveTo>
                <a:lnTo>
                  <a:pt x="2257" y="1390"/>
                </a:lnTo>
                <a:lnTo>
                  <a:pt x="2255" y="1390"/>
                </a:lnTo>
                <a:lnTo>
                  <a:pt x="2255" y="1390"/>
                </a:lnTo>
                <a:lnTo>
                  <a:pt x="2255" y="1390"/>
                </a:lnTo>
                <a:lnTo>
                  <a:pt x="2255" y="1392"/>
                </a:lnTo>
                <a:lnTo>
                  <a:pt x="2257" y="1390"/>
                </a:lnTo>
                <a:lnTo>
                  <a:pt x="2257" y="1390"/>
                </a:lnTo>
                <a:lnTo>
                  <a:pt x="2259" y="1392"/>
                </a:lnTo>
                <a:lnTo>
                  <a:pt x="2259" y="1390"/>
                </a:lnTo>
                <a:lnTo>
                  <a:pt x="2259" y="1390"/>
                </a:lnTo>
                <a:lnTo>
                  <a:pt x="2259" y="1390"/>
                </a:lnTo>
                <a:close/>
                <a:moveTo>
                  <a:pt x="2351" y="1206"/>
                </a:moveTo>
                <a:lnTo>
                  <a:pt x="2349" y="1206"/>
                </a:lnTo>
                <a:lnTo>
                  <a:pt x="2349" y="1206"/>
                </a:lnTo>
                <a:lnTo>
                  <a:pt x="2347" y="1208"/>
                </a:lnTo>
                <a:lnTo>
                  <a:pt x="2349" y="1210"/>
                </a:lnTo>
                <a:lnTo>
                  <a:pt x="2349" y="1212"/>
                </a:lnTo>
                <a:lnTo>
                  <a:pt x="2349" y="1212"/>
                </a:lnTo>
                <a:lnTo>
                  <a:pt x="2351" y="1210"/>
                </a:lnTo>
                <a:lnTo>
                  <a:pt x="2351" y="1210"/>
                </a:lnTo>
                <a:lnTo>
                  <a:pt x="2351" y="1208"/>
                </a:lnTo>
                <a:lnTo>
                  <a:pt x="2351" y="1208"/>
                </a:lnTo>
                <a:lnTo>
                  <a:pt x="2351" y="1206"/>
                </a:lnTo>
                <a:close/>
                <a:moveTo>
                  <a:pt x="2347" y="1222"/>
                </a:moveTo>
                <a:lnTo>
                  <a:pt x="2345" y="1222"/>
                </a:lnTo>
                <a:lnTo>
                  <a:pt x="2345" y="1222"/>
                </a:lnTo>
                <a:lnTo>
                  <a:pt x="2345" y="1222"/>
                </a:lnTo>
                <a:lnTo>
                  <a:pt x="2347" y="1224"/>
                </a:lnTo>
                <a:lnTo>
                  <a:pt x="2349" y="1222"/>
                </a:lnTo>
                <a:lnTo>
                  <a:pt x="2349" y="1220"/>
                </a:lnTo>
                <a:lnTo>
                  <a:pt x="2347" y="1222"/>
                </a:lnTo>
                <a:close/>
                <a:moveTo>
                  <a:pt x="2361" y="562"/>
                </a:moveTo>
                <a:lnTo>
                  <a:pt x="2366" y="562"/>
                </a:lnTo>
                <a:lnTo>
                  <a:pt x="2366" y="562"/>
                </a:lnTo>
                <a:lnTo>
                  <a:pt x="2370" y="560"/>
                </a:lnTo>
                <a:lnTo>
                  <a:pt x="2372" y="558"/>
                </a:lnTo>
                <a:lnTo>
                  <a:pt x="2376" y="556"/>
                </a:lnTo>
                <a:lnTo>
                  <a:pt x="2378" y="554"/>
                </a:lnTo>
                <a:lnTo>
                  <a:pt x="2382" y="552"/>
                </a:lnTo>
                <a:lnTo>
                  <a:pt x="2387" y="552"/>
                </a:lnTo>
                <a:lnTo>
                  <a:pt x="2391" y="552"/>
                </a:lnTo>
                <a:lnTo>
                  <a:pt x="2391" y="552"/>
                </a:lnTo>
                <a:lnTo>
                  <a:pt x="2393" y="549"/>
                </a:lnTo>
                <a:lnTo>
                  <a:pt x="2395" y="549"/>
                </a:lnTo>
                <a:lnTo>
                  <a:pt x="2397" y="547"/>
                </a:lnTo>
                <a:lnTo>
                  <a:pt x="2397" y="547"/>
                </a:lnTo>
                <a:lnTo>
                  <a:pt x="2399" y="545"/>
                </a:lnTo>
                <a:lnTo>
                  <a:pt x="2399" y="545"/>
                </a:lnTo>
                <a:lnTo>
                  <a:pt x="2399" y="545"/>
                </a:lnTo>
                <a:lnTo>
                  <a:pt x="2399" y="543"/>
                </a:lnTo>
                <a:lnTo>
                  <a:pt x="2399" y="543"/>
                </a:lnTo>
                <a:lnTo>
                  <a:pt x="2399" y="541"/>
                </a:lnTo>
                <a:lnTo>
                  <a:pt x="2401" y="541"/>
                </a:lnTo>
                <a:lnTo>
                  <a:pt x="2403" y="541"/>
                </a:lnTo>
                <a:lnTo>
                  <a:pt x="2403" y="541"/>
                </a:lnTo>
                <a:lnTo>
                  <a:pt x="2405" y="541"/>
                </a:lnTo>
                <a:lnTo>
                  <a:pt x="2408" y="539"/>
                </a:lnTo>
                <a:lnTo>
                  <a:pt x="2408" y="537"/>
                </a:lnTo>
                <a:lnTo>
                  <a:pt x="2408" y="537"/>
                </a:lnTo>
                <a:lnTo>
                  <a:pt x="2408" y="535"/>
                </a:lnTo>
                <a:lnTo>
                  <a:pt x="2408" y="535"/>
                </a:lnTo>
                <a:lnTo>
                  <a:pt x="2410" y="535"/>
                </a:lnTo>
                <a:lnTo>
                  <a:pt x="2412" y="535"/>
                </a:lnTo>
                <a:lnTo>
                  <a:pt x="2412" y="533"/>
                </a:lnTo>
                <a:lnTo>
                  <a:pt x="2412" y="533"/>
                </a:lnTo>
                <a:lnTo>
                  <a:pt x="2412" y="533"/>
                </a:lnTo>
                <a:lnTo>
                  <a:pt x="2412" y="533"/>
                </a:lnTo>
                <a:lnTo>
                  <a:pt x="2408" y="531"/>
                </a:lnTo>
                <a:lnTo>
                  <a:pt x="2410" y="531"/>
                </a:lnTo>
                <a:lnTo>
                  <a:pt x="2410" y="531"/>
                </a:lnTo>
                <a:lnTo>
                  <a:pt x="2410" y="531"/>
                </a:lnTo>
                <a:lnTo>
                  <a:pt x="2410" y="528"/>
                </a:lnTo>
                <a:lnTo>
                  <a:pt x="2410" y="528"/>
                </a:lnTo>
                <a:lnTo>
                  <a:pt x="2410" y="528"/>
                </a:lnTo>
                <a:lnTo>
                  <a:pt x="2410" y="528"/>
                </a:lnTo>
                <a:lnTo>
                  <a:pt x="2408" y="528"/>
                </a:lnTo>
                <a:lnTo>
                  <a:pt x="2408" y="526"/>
                </a:lnTo>
                <a:lnTo>
                  <a:pt x="2408" y="526"/>
                </a:lnTo>
                <a:lnTo>
                  <a:pt x="2410" y="526"/>
                </a:lnTo>
                <a:lnTo>
                  <a:pt x="2410" y="526"/>
                </a:lnTo>
                <a:lnTo>
                  <a:pt x="2410" y="524"/>
                </a:lnTo>
                <a:lnTo>
                  <a:pt x="2410" y="524"/>
                </a:lnTo>
                <a:lnTo>
                  <a:pt x="2410" y="522"/>
                </a:lnTo>
                <a:lnTo>
                  <a:pt x="2410" y="522"/>
                </a:lnTo>
                <a:lnTo>
                  <a:pt x="2410" y="522"/>
                </a:lnTo>
                <a:lnTo>
                  <a:pt x="2408" y="522"/>
                </a:lnTo>
                <a:lnTo>
                  <a:pt x="2408" y="522"/>
                </a:lnTo>
                <a:lnTo>
                  <a:pt x="2405" y="520"/>
                </a:lnTo>
                <a:lnTo>
                  <a:pt x="2403" y="520"/>
                </a:lnTo>
                <a:lnTo>
                  <a:pt x="2401" y="520"/>
                </a:lnTo>
                <a:lnTo>
                  <a:pt x="2397" y="522"/>
                </a:lnTo>
                <a:lnTo>
                  <a:pt x="2399" y="520"/>
                </a:lnTo>
                <a:lnTo>
                  <a:pt x="2401" y="518"/>
                </a:lnTo>
                <a:lnTo>
                  <a:pt x="2399" y="518"/>
                </a:lnTo>
                <a:lnTo>
                  <a:pt x="2399" y="518"/>
                </a:lnTo>
                <a:lnTo>
                  <a:pt x="2399" y="518"/>
                </a:lnTo>
                <a:lnTo>
                  <a:pt x="2399" y="516"/>
                </a:lnTo>
                <a:lnTo>
                  <a:pt x="2399" y="516"/>
                </a:lnTo>
                <a:lnTo>
                  <a:pt x="2395" y="518"/>
                </a:lnTo>
                <a:lnTo>
                  <a:pt x="2393" y="518"/>
                </a:lnTo>
                <a:lnTo>
                  <a:pt x="2393" y="516"/>
                </a:lnTo>
                <a:lnTo>
                  <a:pt x="2395" y="516"/>
                </a:lnTo>
                <a:lnTo>
                  <a:pt x="2395" y="514"/>
                </a:lnTo>
                <a:lnTo>
                  <a:pt x="2395" y="512"/>
                </a:lnTo>
                <a:lnTo>
                  <a:pt x="2395" y="512"/>
                </a:lnTo>
                <a:lnTo>
                  <a:pt x="2395" y="512"/>
                </a:lnTo>
                <a:lnTo>
                  <a:pt x="2395" y="510"/>
                </a:lnTo>
                <a:lnTo>
                  <a:pt x="2393" y="510"/>
                </a:lnTo>
                <a:lnTo>
                  <a:pt x="2393" y="512"/>
                </a:lnTo>
                <a:lnTo>
                  <a:pt x="2391" y="510"/>
                </a:lnTo>
                <a:lnTo>
                  <a:pt x="2389" y="510"/>
                </a:lnTo>
                <a:lnTo>
                  <a:pt x="2389" y="510"/>
                </a:lnTo>
                <a:lnTo>
                  <a:pt x="2391" y="508"/>
                </a:lnTo>
                <a:lnTo>
                  <a:pt x="2391" y="505"/>
                </a:lnTo>
                <a:lnTo>
                  <a:pt x="2393" y="503"/>
                </a:lnTo>
                <a:lnTo>
                  <a:pt x="2395" y="503"/>
                </a:lnTo>
                <a:lnTo>
                  <a:pt x="2397" y="503"/>
                </a:lnTo>
                <a:lnTo>
                  <a:pt x="2397" y="503"/>
                </a:lnTo>
                <a:lnTo>
                  <a:pt x="2395" y="503"/>
                </a:lnTo>
                <a:lnTo>
                  <a:pt x="2393" y="503"/>
                </a:lnTo>
                <a:lnTo>
                  <a:pt x="2391" y="503"/>
                </a:lnTo>
                <a:lnTo>
                  <a:pt x="2389" y="505"/>
                </a:lnTo>
                <a:lnTo>
                  <a:pt x="2387" y="505"/>
                </a:lnTo>
                <a:lnTo>
                  <a:pt x="2384" y="505"/>
                </a:lnTo>
                <a:lnTo>
                  <a:pt x="2382" y="505"/>
                </a:lnTo>
                <a:lnTo>
                  <a:pt x="2380" y="505"/>
                </a:lnTo>
                <a:lnTo>
                  <a:pt x="2380" y="505"/>
                </a:lnTo>
                <a:lnTo>
                  <a:pt x="2380" y="503"/>
                </a:lnTo>
                <a:lnTo>
                  <a:pt x="2380" y="501"/>
                </a:lnTo>
                <a:lnTo>
                  <a:pt x="2378" y="501"/>
                </a:lnTo>
                <a:lnTo>
                  <a:pt x="2376" y="499"/>
                </a:lnTo>
                <a:lnTo>
                  <a:pt x="2376" y="499"/>
                </a:lnTo>
                <a:lnTo>
                  <a:pt x="2372" y="499"/>
                </a:lnTo>
                <a:lnTo>
                  <a:pt x="2370" y="499"/>
                </a:lnTo>
                <a:lnTo>
                  <a:pt x="2368" y="501"/>
                </a:lnTo>
                <a:lnTo>
                  <a:pt x="2370" y="505"/>
                </a:lnTo>
                <a:lnTo>
                  <a:pt x="2370" y="505"/>
                </a:lnTo>
                <a:lnTo>
                  <a:pt x="2370" y="508"/>
                </a:lnTo>
                <a:lnTo>
                  <a:pt x="2368" y="508"/>
                </a:lnTo>
                <a:lnTo>
                  <a:pt x="2366" y="508"/>
                </a:lnTo>
                <a:lnTo>
                  <a:pt x="2364" y="510"/>
                </a:lnTo>
                <a:lnTo>
                  <a:pt x="2364" y="508"/>
                </a:lnTo>
                <a:lnTo>
                  <a:pt x="2361" y="508"/>
                </a:lnTo>
                <a:lnTo>
                  <a:pt x="2361" y="508"/>
                </a:lnTo>
                <a:lnTo>
                  <a:pt x="2359" y="508"/>
                </a:lnTo>
                <a:lnTo>
                  <a:pt x="2359" y="508"/>
                </a:lnTo>
                <a:lnTo>
                  <a:pt x="2357" y="510"/>
                </a:lnTo>
                <a:lnTo>
                  <a:pt x="2355" y="512"/>
                </a:lnTo>
                <a:lnTo>
                  <a:pt x="2355" y="512"/>
                </a:lnTo>
                <a:lnTo>
                  <a:pt x="2353" y="512"/>
                </a:lnTo>
                <a:lnTo>
                  <a:pt x="2353" y="512"/>
                </a:lnTo>
                <a:lnTo>
                  <a:pt x="2353" y="512"/>
                </a:lnTo>
                <a:lnTo>
                  <a:pt x="2353" y="512"/>
                </a:lnTo>
                <a:lnTo>
                  <a:pt x="2349" y="510"/>
                </a:lnTo>
                <a:lnTo>
                  <a:pt x="2349" y="508"/>
                </a:lnTo>
                <a:lnTo>
                  <a:pt x="2345" y="508"/>
                </a:lnTo>
                <a:lnTo>
                  <a:pt x="2343" y="508"/>
                </a:lnTo>
                <a:lnTo>
                  <a:pt x="2343" y="508"/>
                </a:lnTo>
                <a:lnTo>
                  <a:pt x="2343" y="510"/>
                </a:lnTo>
                <a:lnTo>
                  <a:pt x="2345" y="514"/>
                </a:lnTo>
                <a:lnTo>
                  <a:pt x="2345" y="516"/>
                </a:lnTo>
                <a:lnTo>
                  <a:pt x="2345" y="516"/>
                </a:lnTo>
                <a:lnTo>
                  <a:pt x="2345" y="518"/>
                </a:lnTo>
                <a:lnTo>
                  <a:pt x="2345" y="518"/>
                </a:lnTo>
                <a:lnTo>
                  <a:pt x="2345" y="518"/>
                </a:lnTo>
                <a:lnTo>
                  <a:pt x="2345" y="518"/>
                </a:lnTo>
                <a:lnTo>
                  <a:pt x="2343" y="514"/>
                </a:lnTo>
                <a:lnTo>
                  <a:pt x="2340" y="512"/>
                </a:lnTo>
                <a:lnTo>
                  <a:pt x="2338" y="510"/>
                </a:lnTo>
                <a:lnTo>
                  <a:pt x="2336" y="508"/>
                </a:lnTo>
                <a:lnTo>
                  <a:pt x="2336" y="508"/>
                </a:lnTo>
                <a:lnTo>
                  <a:pt x="2334" y="508"/>
                </a:lnTo>
                <a:lnTo>
                  <a:pt x="2334" y="508"/>
                </a:lnTo>
                <a:lnTo>
                  <a:pt x="2332" y="508"/>
                </a:lnTo>
                <a:lnTo>
                  <a:pt x="2332" y="510"/>
                </a:lnTo>
                <a:lnTo>
                  <a:pt x="2330" y="510"/>
                </a:lnTo>
                <a:lnTo>
                  <a:pt x="2328" y="510"/>
                </a:lnTo>
                <a:lnTo>
                  <a:pt x="2326" y="512"/>
                </a:lnTo>
                <a:lnTo>
                  <a:pt x="2326" y="512"/>
                </a:lnTo>
                <a:lnTo>
                  <a:pt x="2326" y="516"/>
                </a:lnTo>
                <a:lnTo>
                  <a:pt x="2326" y="516"/>
                </a:lnTo>
                <a:lnTo>
                  <a:pt x="2326" y="518"/>
                </a:lnTo>
                <a:lnTo>
                  <a:pt x="2326" y="518"/>
                </a:lnTo>
                <a:lnTo>
                  <a:pt x="2324" y="516"/>
                </a:lnTo>
                <a:lnTo>
                  <a:pt x="2324" y="516"/>
                </a:lnTo>
                <a:lnTo>
                  <a:pt x="2322" y="514"/>
                </a:lnTo>
                <a:lnTo>
                  <a:pt x="2320" y="514"/>
                </a:lnTo>
                <a:lnTo>
                  <a:pt x="2317" y="510"/>
                </a:lnTo>
                <a:lnTo>
                  <a:pt x="2317" y="510"/>
                </a:lnTo>
                <a:lnTo>
                  <a:pt x="2315" y="510"/>
                </a:lnTo>
                <a:lnTo>
                  <a:pt x="2313" y="510"/>
                </a:lnTo>
                <a:lnTo>
                  <a:pt x="2313" y="512"/>
                </a:lnTo>
                <a:lnTo>
                  <a:pt x="2313" y="514"/>
                </a:lnTo>
                <a:lnTo>
                  <a:pt x="2313" y="516"/>
                </a:lnTo>
                <a:lnTo>
                  <a:pt x="2313" y="518"/>
                </a:lnTo>
                <a:lnTo>
                  <a:pt x="2311" y="520"/>
                </a:lnTo>
                <a:lnTo>
                  <a:pt x="2311" y="522"/>
                </a:lnTo>
                <a:lnTo>
                  <a:pt x="2311" y="522"/>
                </a:lnTo>
                <a:lnTo>
                  <a:pt x="2309" y="522"/>
                </a:lnTo>
                <a:lnTo>
                  <a:pt x="2309" y="520"/>
                </a:lnTo>
                <a:lnTo>
                  <a:pt x="2309" y="520"/>
                </a:lnTo>
                <a:lnTo>
                  <a:pt x="2307" y="520"/>
                </a:lnTo>
                <a:lnTo>
                  <a:pt x="2307" y="520"/>
                </a:lnTo>
                <a:lnTo>
                  <a:pt x="2305" y="522"/>
                </a:lnTo>
                <a:lnTo>
                  <a:pt x="2303" y="524"/>
                </a:lnTo>
                <a:lnTo>
                  <a:pt x="2303" y="524"/>
                </a:lnTo>
                <a:lnTo>
                  <a:pt x="2303" y="524"/>
                </a:lnTo>
                <a:lnTo>
                  <a:pt x="2303" y="524"/>
                </a:lnTo>
                <a:lnTo>
                  <a:pt x="2303" y="526"/>
                </a:lnTo>
                <a:lnTo>
                  <a:pt x="2303" y="528"/>
                </a:lnTo>
                <a:lnTo>
                  <a:pt x="2301" y="528"/>
                </a:lnTo>
                <a:lnTo>
                  <a:pt x="2301" y="528"/>
                </a:lnTo>
                <a:lnTo>
                  <a:pt x="2301" y="524"/>
                </a:lnTo>
                <a:lnTo>
                  <a:pt x="2299" y="524"/>
                </a:lnTo>
                <a:lnTo>
                  <a:pt x="2299" y="524"/>
                </a:lnTo>
                <a:lnTo>
                  <a:pt x="2296" y="524"/>
                </a:lnTo>
                <a:lnTo>
                  <a:pt x="2296" y="524"/>
                </a:lnTo>
                <a:lnTo>
                  <a:pt x="2299" y="524"/>
                </a:lnTo>
                <a:lnTo>
                  <a:pt x="2299" y="522"/>
                </a:lnTo>
                <a:lnTo>
                  <a:pt x="2299" y="522"/>
                </a:lnTo>
                <a:lnTo>
                  <a:pt x="2299" y="522"/>
                </a:lnTo>
                <a:lnTo>
                  <a:pt x="2296" y="522"/>
                </a:lnTo>
                <a:lnTo>
                  <a:pt x="2296" y="522"/>
                </a:lnTo>
                <a:lnTo>
                  <a:pt x="2296" y="520"/>
                </a:lnTo>
                <a:lnTo>
                  <a:pt x="2296" y="520"/>
                </a:lnTo>
                <a:lnTo>
                  <a:pt x="2294" y="520"/>
                </a:lnTo>
                <a:lnTo>
                  <a:pt x="2294" y="518"/>
                </a:lnTo>
                <a:lnTo>
                  <a:pt x="2296" y="518"/>
                </a:lnTo>
                <a:lnTo>
                  <a:pt x="2296" y="518"/>
                </a:lnTo>
                <a:lnTo>
                  <a:pt x="2299" y="518"/>
                </a:lnTo>
                <a:lnTo>
                  <a:pt x="2299" y="514"/>
                </a:lnTo>
                <a:lnTo>
                  <a:pt x="2299" y="514"/>
                </a:lnTo>
                <a:lnTo>
                  <a:pt x="2299" y="514"/>
                </a:lnTo>
                <a:lnTo>
                  <a:pt x="2296" y="512"/>
                </a:lnTo>
                <a:lnTo>
                  <a:pt x="2296" y="512"/>
                </a:lnTo>
                <a:lnTo>
                  <a:pt x="2296" y="512"/>
                </a:lnTo>
                <a:lnTo>
                  <a:pt x="2299" y="512"/>
                </a:lnTo>
                <a:lnTo>
                  <a:pt x="2299" y="512"/>
                </a:lnTo>
                <a:lnTo>
                  <a:pt x="2294" y="510"/>
                </a:lnTo>
                <a:lnTo>
                  <a:pt x="2292" y="508"/>
                </a:lnTo>
                <a:lnTo>
                  <a:pt x="2290" y="505"/>
                </a:lnTo>
                <a:lnTo>
                  <a:pt x="2290" y="505"/>
                </a:lnTo>
                <a:lnTo>
                  <a:pt x="2286" y="503"/>
                </a:lnTo>
                <a:lnTo>
                  <a:pt x="2284" y="503"/>
                </a:lnTo>
                <a:lnTo>
                  <a:pt x="2282" y="501"/>
                </a:lnTo>
                <a:lnTo>
                  <a:pt x="2282" y="501"/>
                </a:lnTo>
                <a:lnTo>
                  <a:pt x="2278" y="501"/>
                </a:lnTo>
                <a:lnTo>
                  <a:pt x="2276" y="501"/>
                </a:lnTo>
                <a:lnTo>
                  <a:pt x="2276" y="501"/>
                </a:lnTo>
                <a:lnTo>
                  <a:pt x="2273" y="503"/>
                </a:lnTo>
                <a:lnTo>
                  <a:pt x="2273" y="503"/>
                </a:lnTo>
                <a:lnTo>
                  <a:pt x="2273" y="503"/>
                </a:lnTo>
                <a:lnTo>
                  <a:pt x="2276" y="503"/>
                </a:lnTo>
                <a:lnTo>
                  <a:pt x="2278" y="503"/>
                </a:lnTo>
                <a:lnTo>
                  <a:pt x="2280" y="503"/>
                </a:lnTo>
                <a:lnTo>
                  <a:pt x="2280" y="503"/>
                </a:lnTo>
                <a:lnTo>
                  <a:pt x="2280" y="505"/>
                </a:lnTo>
                <a:lnTo>
                  <a:pt x="2282" y="505"/>
                </a:lnTo>
                <a:lnTo>
                  <a:pt x="2282" y="505"/>
                </a:lnTo>
                <a:lnTo>
                  <a:pt x="2282" y="505"/>
                </a:lnTo>
                <a:lnTo>
                  <a:pt x="2278" y="505"/>
                </a:lnTo>
                <a:lnTo>
                  <a:pt x="2276" y="505"/>
                </a:lnTo>
                <a:lnTo>
                  <a:pt x="2276" y="505"/>
                </a:lnTo>
                <a:lnTo>
                  <a:pt x="2276" y="508"/>
                </a:lnTo>
                <a:lnTo>
                  <a:pt x="2276" y="508"/>
                </a:lnTo>
                <a:lnTo>
                  <a:pt x="2278" y="508"/>
                </a:lnTo>
                <a:lnTo>
                  <a:pt x="2282" y="510"/>
                </a:lnTo>
                <a:lnTo>
                  <a:pt x="2282" y="510"/>
                </a:lnTo>
                <a:lnTo>
                  <a:pt x="2284" y="512"/>
                </a:lnTo>
                <a:lnTo>
                  <a:pt x="2282" y="514"/>
                </a:lnTo>
                <a:lnTo>
                  <a:pt x="2282" y="514"/>
                </a:lnTo>
                <a:lnTo>
                  <a:pt x="2282" y="514"/>
                </a:lnTo>
                <a:lnTo>
                  <a:pt x="2280" y="514"/>
                </a:lnTo>
                <a:lnTo>
                  <a:pt x="2280" y="514"/>
                </a:lnTo>
                <a:lnTo>
                  <a:pt x="2280" y="514"/>
                </a:lnTo>
                <a:lnTo>
                  <a:pt x="2280" y="512"/>
                </a:lnTo>
                <a:lnTo>
                  <a:pt x="2280" y="512"/>
                </a:lnTo>
                <a:lnTo>
                  <a:pt x="2280" y="512"/>
                </a:lnTo>
                <a:lnTo>
                  <a:pt x="2278" y="510"/>
                </a:lnTo>
                <a:lnTo>
                  <a:pt x="2278" y="512"/>
                </a:lnTo>
                <a:lnTo>
                  <a:pt x="2278" y="512"/>
                </a:lnTo>
                <a:lnTo>
                  <a:pt x="2276" y="512"/>
                </a:lnTo>
                <a:lnTo>
                  <a:pt x="2273" y="512"/>
                </a:lnTo>
                <a:lnTo>
                  <a:pt x="2273" y="512"/>
                </a:lnTo>
                <a:lnTo>
                  <a:pt x="2273" y="512"/>
                </a:lnTo>
                <a:lnTo>
                  <a:pt x="2273" y="510"/>
                </a:lnTo>
                <a:lnTo>
                  <a:pt x="2273" y="510"/>
                </a:lnTo>
                <a:lnTo>
                  <a:pt x="2269" y="508"/>
                </a:lnTo>
                <a:lnTo>
                  <a:pt x="2269" y="508"/>
                </a:lnTo>
                <a:lnTo>
                  <a:pt x="2267" y="508"/>
                </a:lnTo>
                <a:lnTo>
                  <a:pt x="2267" y="508"/>
                </a:lnTo>
                <a:lnTo>
                  <a:pt x="2267" y="508"/>
                </a:lnTo>
                <a:lnTo>
                  <a:pt x="2267" y="510"/>
                </a:lnTo>
                <a:lnTo>
                  <a:pt x="2265" y="510"/>
                </a:lnTo>
                <a:lnTo>
                  <a:pt x="2265" y="510"/>
                </a:lnTo>
                <a:lnTo>
                  <a:pt x="2267" y="510"/>
                </a:lnTo>
                <a:lnTo>
                  <a:pt x="2269" y="512"/>
                </a:lnTo>
                <a:lnTo>
                  <a:pt x="2267" y="512"/>
                </a:lnTo>
                <a:lnTo>
                  <a:pt x="2263" y="510"/>
                </a:lnTo>
                <a:lnTo>
                  <a:pt x="2263" y="510"/>
                </a:lnTo>
                <a:lnTo>
                  <a:pt x="2263" y="510"/>
                </a:lnTo>
                <a:lnTo>
                  <a:pt x="2263" y="512"/>
                </a:lnTo>
                <a:lnTo>
                  <a:pt x="2263" y="512"/>
                </a:lnTo>
                <a:lnTo>
                  <a:pt x="2265" y="512"/>
                </a:lnTo>
                <a:lnTo>
                  <a:pt x="2267" y="514"/>
                </a:lnTo>
                <a:lnTo>
                  <a:pt x="2263" y="514"/>
                </a:lnTo>
                <a:lnTo>
                  <a:pt x="2263" y="514"/>
                </a:lnTo>
                <a:lnTo>
                  <a:pt x="2263" y="516"/>
                </a:lnTo>
                <a:lnTo>
                  <a:pt x="2263" y="516"/>
                </a:lnTo>
                <a:lnTo>
                  <a:pt x="2265" y="516"/>
                </a:lnTo>
                <a:lnTo>
                  <a:pt x="2267" y="518"/>
                </a:lnTo>
                <a:lnTo>
                  <a:pt x="2269" y="518"/>
                </a:lnTo>
                <a:lnTo>
                  <a:pt x="2271" y="518"/>
                </a:lnTo>
                <a:lnTo>
                  <a:pt x="2269" y="518"/>
                </a:lnTo>
                <a:lnTo>
                  <a:pt x="2267" y="518"/>
                </a:lnTo>
                <a:lnTo>
                  <a:pt x="2265" y="520"/>
                </a:lnTo>
                <a:lnTo>
                  <a:pt x="2261" y="518"/>
                </a:lnTo>
                <a:lnTo>
                  <a:pt x="2259" y="516"/>
                </a:lnTo>
                <a:lnTo>
                  <a:pt x="2259" y="516"/>
                </a:lnTo>
                <a:lnTo>
                  <a:pt x="2259" y="518"/>
                </a:lnTo>
                <a:lnTo>
                  <a:pt x="2259" y="518"/>
                </a:lnTo>
                <a:lnTo>
                  <a:pt x="2259" y="518"/>
                </a:lnTo>
                <a:lnTo>
                  <a:pt x="2261" y="520"/>
                </a:lnTo>
                <a:lnTo>
                  <a:pt x="2261" y="520"/>
                </a:lnTo>
                <a:lnTo>
                  <a:pt x="2263" y="522"/>
                </a:lnTo>
                <a:lnTo>
                  <a:pt x="2261" y="522"/>
                </a:lnTo>
                <a:lnTo>
                  <a:pt x="2259" y="520"/>
                </a:lnTo>
                <a:lnTo>
                  <a:pt x="2257" y="520"/>
                </a:lnTo>
                <a:lnTo>
                  <a:pt x="2255" y="520"/>
                </a:lnTo>
                <a:lnTo>
                  <a:pt x="2252" y="522"/>
                </a:lnTo>
                <a:lnTo>
                  <a:pt x="2252" y="524"/>
                </a:lnTo>
                <a:lnTo>
                  <a:pt x="2257" y="524"/>
                </a:lnTo>
                <a:lnTo>
                  <a:pt x="2259" y="524"/>
                </a:lnTo>
                <a:lnTo>
                  <a:pt x="2261" y="526"/>
                </a:lnTo>
                <a:lnTo>
                  <a:pt x="2263" y="524"/>
                </a:lnTo>
                <a:lnTo>
                  <a:pt x="2265" y="524"/>
                </a:lnTo>
                <a:lnTo>
                  <a:pt x="2273" y="522"/>
                </a:lnTo>
                <a:lnTo>
                  <a:pt x="2276" y="522"/>
                </a:lnTo>
                <a:lnTo>
                  <a:pt x="2278" y="522"/>
                </a:lnTo>
                <a:lnTo>
                  <a:pt x="2280" y="522"/>
                </a:lnTo>
                <a:lnTo>
                  <a:pt x="2284" y="522"/>
                </a:lnTo>
                <a:lnTo>
                  <a:pt x="2284" y="524"/>
                </a:lnTo>
                <a:lnTo>
                  <a:pt x="2288" y="524"/>
                </a:lnTo>
                <a:lnTo>
                  <a:pt x="2292" y="524"/>
                </a:lnTo>
                <a:lnTo>
                  <a:pt x="2290" y="524"/>
                </a:lnTo>
                <a:lnTo>
                  <a:pt x="2290" y="526"/>
                </a:lnTo>
                <a:lnTo>
                  <a:pt x="2286" y="526"/>
                </a:lnTo>
                <a:lnTo>
                  <a:pt x="2284" y="528"/>
                </a:lnTo>
                <a:lnTo>
                  <a:pt x="2282" y="531"/>
                </a:lnTo>
                <a:lnTo>
                  <a:pt x="2282" y="531"/>
                </a:lnTo>
                <a:lnTo>
                  <a:pt x="2284" y="531"/>
                </a:lnTo>
                <a:lnTo>
                  <a:pt x="2288" y="533"/>
                </a:lnTo>
                <a:lnTo>
                  <a:pt x="2288" y="533"/>
                </a:lnTo>
                <a:lnTo>
                  <a:pt x="2292" y="531"/>
                </a:lnTo>
                <a:lnTo>
                  <a:pt x="2292" y="531"/>
                </a:lnTo>
                <a:lnTo>
                  <a:pt x="2292" y="533"/>
                </a:lnTo>
                <a:lnTo>
                  <a:pt x="2292" y="533"/>
                </a:lnTo>
                <a:lnTo>
                  <a:pt x="2290" y="535"/>
                </a:lnTo>
                <a:lnTo>
                  <a:pt x="2284" y="535"/>
                </a:lnTo>
                <a:lnTo>
                  <a:pt x="2282" y="535"/>
                </a:lnTo>
                <a:lnTo>
                  <a:pt x="2280" y="535"/>
                </a:lnTo>
                <a:lnTo>
                  <a:pt x="2280" y="535"/>
                </a:lnTo>
                <a:lnTo>
                  <a:pt x="2278" y="535"/>
                </a:lnTo>
                <a:lnTo>
                  <a:pt x="2278" y="535"/>
                </a:lnTo>
                <a:lnTo>
                  <a:pt x="2278" y="535"/>
                </a:lnTo>
                <a:lnTo>
                  <a:pt x="2276" y="535"/>
                </a:lnTo>
                <a:lnTo>
                  <a:pt x="2273" y="537"/>
                </a:lnTo>
                <a:lnTo>
                  <a:pt x="2273" y="535"/>
                </a:lnTo>
                <a:lnTo>
                  <a:pt x="2271" y="535"/>
                </a:lnTo>
                <a:lnTo>
                  <a:pt x="2271" y="535"/>
                </a:lnTo>
                <a:lnTo>
                  <a:pt x="2269" y="537"/>
                </a:lnTo>
                <a:lnTo>
                  <a:pt x="2269" y="537"/>
                </a:lnTo>
                <a:lnTo>
                  <a:pt x="2267" y="537"/>
                </a:lnTo>
                <a:lnTo>
                  <a:pt x="2265" y="537"/>
                </a:lnTo>
                <a:lnTo>
                  <a:pt x="2263" y="537"/>
                </a:lnTo>
                <a:lnTo>
                  <a:pt x="2261" y="537"/>
                </a:lnTo>
                <a:lnTo>
                  <a:pt x="2261" y="537"/>
                </a:lnTo>
                <a:lnTo>
                  <a:pt x="2259" y="539"/>
                </a:lnTo>
                <a:lnTo>
                  <a:pt x="2261" y="539"/>
                </a:lnTo>
                <a:lnTo>
                  <a:pt x="2261" y="541"/>
                </a:lnTo>
                <a:lnTo>
                  <a:pt x="2261" y="541"/>
                </a:lnTo>
                <a:lnTo>
                  <a:pt x="2263" y="541"/>
                </a:lnTo>
                <a:lnTo>
                  <a:pt x="2265" y="541"/>
                </a:lnTo>
                <a:lnTo>
                  <a:pt x="2267" y="539"/>
                </a:lnTo>
                <a:lnTo>
                  <a:pt x="2269" y="539"/>
                </a:lnTo>
                <a:lnTo>
                  <a:pt x="2278" y="541"/>
                </a:lnTo>
                <a:lnTo>
                  <a:pt x="2282" y="539"/>
                </a:lnTo>
                <a:lnTo>
                  <a:pt x="2284" y="541"/>
                </a:lnTo>
                <a:lnTo>
                  <a:pt x="2286" y="541"/>
                </a:lnTo>
                <a:lnTo>
                  <a:pt x="2286" y="541"/>
                </a:lnTo>
                <a:lnTo>
                  <a:pt x="2284" y="543"/>
                </a:lnTo>
                <a:lnTo>
                  <a:pt x="2284" y="543"/>
                </a:lnTo>
                <a:lnTo>
                  <a:pt x="2284" y="545"/>
                </a:lnTo>
                <a:lnTo>
                  <a:pt x="2286" y="545"/>
                </a:lnTo>
                <a:lnTo>
                  <a:pt x="2286" y="545"/>
                </a:lnTo>
                <a:lnTo>
                  <a:pt x="2288" y="545"/>
                </a:lnTo>
                <a:lnTo>
                  <a:pt x="2290" y="545"/>
                </a:lnTo>
                <a:lnTo>
                  <a:pt x="2294" y="543"/>
                </a:lnTo>
                <a:lnTo>
                  <a:pt x="2294" y="543"/>
                </a:lnTo>
                <a:lnTo>
                  <a:pt x="2294" y="543"/>
                </a:lnTo>
                <a:lnTo>
                  <a:pt x="2294" y="543"/>
                </a:lnTo>
                <a:lnTo>
                  <a:pt x="2292" y="545"/>
                </a:lnTo>
                <a:lnTo>
                  <a:pt x="2290" y="547"/>
                </a:lnTo>
                <a:lnTo>
                  <a:pt x="2288" y="547"/>
                </a:lnTo>
                <a:lnTo>
                  <a:pt x="2288" y="549"/>
                </a:lnTo>
                <a:lnTo>
                  <a:pt x="2290" y="549"/>
                </a:lnTo>
                <a:lnTo>
                  <a:pt x="2290" y="549"/>
                </a:lnTo>
                <a:lnTo>
                  <a:pt x="2288" y="549"/>
                </a:lnTo>
                <a:lnTo>
                  <a:pt x="2288" y="552"/>
                </a:lnTo>
                <a:lnTo>
                  <a:pt x="2288" y="552"/>
                </a:lnTo>
                <a:lnTo>
                  <a:pt x="2290" y="552"/>
                </a:lnTo>
                <a:lnTo>
                  <a:pt x="2294" y="549"/>
                </a:lnTo>
                <a:lnTo>
                  <a:pt x="2294" y="549"/>
                </a:lnTo>
                <a:lnTo>
                  <a:pt x="2296" y="549"/>
                </a:lnTo>
                <a:lnTo>
                  <a:pt x="2294" y="549"/>
                </a:lnTo>
                <a:lnTo>
                  <a:pt x="2294" y="549"/>
                </a:lnTo>
                <a:lnTo>
                  <a:pt x="2292" y="552"/>
                </a:lnTo>
                <a:lnTo>
                  <a:pt x="2292" y="552"/>
                </a:lnTo>
                <a:lnTo>
                  <a:pt x="2292" y="554"/>
                </a:lnTo>
                <a:lnTo>
                  <a:pt x="2290" y="554"/>
                </a:lnTo>
                <a:lnTo>
                  <a:pt x="2290" y="554"/>
                </a:lnTo>
                <a:lnTo>
                  <a:pt x="2288" y="556"/>
                </a:lnTo>
                <a:lnTo>
                  <a:pt x="2288" y="556"/>
                </a:lnTo>
                <a:lnTo>
                  <a:pt x="2286" y="558"/>
                </a:lnTo>
                <a:lnTo>
                  <a:pt x="2282" y="558"/>
                </a:lnTo>
                <a:lnTo>
                  <a:pt x="2282" y="558"/>
                </a:lnTo>
                <a:lnTo>
                  <a:pt x="2280" y="558"/>
                </a:lnTo>
                <a:lnTo>
                  <a:pt x="2280" y="556"/>
                </a:lnTo>
                <a:lnTo>
                  <a:pt x="2280" y="556"/>
                </a:lnTo>
                <a:lnTo>
                  <a:pt x="2278" y="558"/>
                </a:lnTo>
                <a:lnTo>
                  <a:pt x="2278" y="558"/>
                </a:lnTo>
                <a:lnTo>
                  <a:pt x="2278" y="560"/>
                </a:lnTo>
                <a:lnTo>
                  <a:pt x="2280" y="562"/>
                </a:lnTo>
                <a:lnTo>
                  <a:pt x="2280" y="562"/>
                </a:lnTo>
                <a:lnTo>
                  <a:pt x="2280" y="562"/>
                </a:lnTo>
                <a:lnTo>
                  <a:pt x="2284" y="562"/>
                </a:lnTo>
                <a:lnTo>
                  <a:pt x="2296" y="562"/>
                </a:lnTo>
                <a:lnTo>
                  <a:pt x="2299" y="562"/>
                </a:lnTo>
                <a:lnTo>
                  <a:pt x="2301" y="560"/>
                </a:lnTo>
                <a:lnTo>
                  <a:pt x="2301" y="560"/>
                </a:lnTo>
                <a:lnTo>
                  <a:pt x="2303" y="560"/>
                </a:lnTo>
                <a:lnTo>
                  <a:pt x="2303" y="560"/>
                </a:lnTo>
                <a:lnTo>
                  <a:pt x="2301" y="560"/>
                </a:lnTo>
                <a:lnTo>
                  <a:pt x="2301" y="560"/>
                </a:lnTo>
                <a:lnTo>
                  <a:pt x="2303" y="562"/>
                </a:lnTo>
                <a:lnTo>
                  <a:pt x="2305" y="562"/>
                </a:lnTo>
                <a:lnTo>
                  <a:pt x="2307" y="562"/>
                </a:lnTo>
                <a:lnTo>
                  <a:pt x="2307" y="564"/>
                </a:lnTo>
                <a:lnTo>
                  <a:pt x="2309" y="564"/>
                </a:lnTo>
                <a:lnTo>
                  <a:pt x="2309" y="564"/>
                </a:lnTo>
                <a:lnTo>
                  <a:pt x="2311" y="562"/>
                </a:lnTo>
                <a:lnTo>
                  <a:pt x="2311" y="562"/>
                </a:lnTo>
                <a:lnTo>
                  <a:pt x="2313" y="564"/>
                </a:lnTo>
                <a:lnTo>
                  <a:pt x="2313" y="564"/>
                </a:lnTo>
                <a:lnTo>
                  <a:pt x="2311" y="564"/>
                </a:lnTo>
                <a:lnTo>
                  <a:pt x="2311" y="564"/>
                </a:lnTo>
                <a:lnTo>
                  <a:pt x="2311" y="564"/>
                </a:lnTo>
                <a:lnTo>
                  <a:pt x="2311" y="564"/>
                </a:lnTo>
                <a:lnTo>
                  <a:pt x="2311" y="566"/>
                </a:lnTo>
                <a:lnTo>
                  <a:pt x="2311" y="566"/>
                </a:lnTo>
                <a:lnTo>
                  <a:pt x="2315" y="568"/>
                </a:lnTo>
                <a:lnTo>
                  <a:pt x="2320" y="568"/>
                </a:lnTo>
                <a:lnTo>
                  <a:pt x="2322" y="568"/>
                </a:lnTo>
                <a:lnTo>
                  <a:pt x="2326" y="570"/>
                </a:lnTo>
                <a:lnTo>
                  <a:pt x="2328" y="570"/>
                </a:lnTo>
                <a:lnTo>
                  <a:pt x="2338" y="572"/>
                </a:lnTo>
                <a:lnTo>
                  <a:pt x="2343" y="570"/>
                </a:lnTo>
                <a:lnTo>
                  <a:pt x="2345" y="570"/>
                </a:lnTo>
                <a:lnTo>
                  <a:pt x="2343" y="568"/>
                </a:lnTo>
                <a:lnTo>
                  <a:pt x="2343" y="568"/>
                </a:lnTo>
                <a:lnTo>
                  <a:pt x="2343" y="568"/>
                </a:lnTo>
                <a:lnTo>
                  <a:pt x="2345" y="568"/>
                </a:lnTo>
                <a:lnTo>
                  <a:pt x="2345" y="570"/>
                </a:lnTo>
                <a:lnTo>
                  <a:pt x="2347" y="570"/>
                </a:lnTo>
                <a:lnTo>
                  <a:pt x="2347" y="568"/>
                </a:lnTo>
                <a:lnTo>
                  <a:pt x="2349" y="568"/>
                </a:lnTo>
                <a:lnTo>
                  <a:pt x="2349" y="566"/>
                </a:lnTo>
                <a:lnTo>
                  <a:pt x="2349" y="566"/>
                </a:lnTo>
                <a:lnTo>
                  <a:pt x="2349" y="566"/>
                </a:lnTo>
                <a:lnTo>
                  <a:pt x="2349" y="566"/>
                </a:lnTo>
                <a:lnTo>
                  <a:pt x="2349" y="564"/>
                </a:lnTo>
                <a:lnTo>
                  <a:pt x="2353" y="564"/>
                </a:lnTo>
                <a:lnTo>
                  <a:pt x="2359" y="562"/>
                </a:lnTo>
                <a:lnTo>
                  <a:pt x="2361" y="562"/>
                </a:lnTo>
                <a:close/>
                <a:moveTo>
                  <a:pt x="1869" y="1635"/>
                </a:moveTo>
                <a:lnTo>
                  <a:pt x="1869" y="1635"/>
                </a:lnTo>
                <a:lnTo>
                  <a:pt x="1873" y="1633"/>
                </a:lnTo>
                <a:lnTo>
                  <a:pt x="1873" y="1633"/>
                </a:lnTo>
                <a:lnTo>
                  <a:pt x="1873" y="1631"/>
                </a:lnTo>
                <a:lnTo>
                  <a:pt x="1873" y="1631"/>
                </a:lnTo>
                <a:lnTo>
                  <a:pt x="1871" y="1631"/>
                </a:lnTo>
                <a:lnTo>
                  <a:pt x="1869" y="1633"/>
                </a:lnTo>
                <a:lnTo>
                  <a:pt x="1869" y="1633"/>
                </a:lnTo>
                <a:lnTo>
                  <a:pt x="1869" y="1633"/>
                </a:lnTo>
                <a:lnTo>
                  <a:pt x="1869" y="1635"/>
                </a:lnTo>
                <a:lnTo>
                  <a:pt x="1869" y="1635"/>
                </a:lnTo>
                <a:close/>
                <a:moveTo>
                  <a:pt x="1871" y="419"/>
                </a:moveTo>
                <a:lnTo>
                  <a:pt x="1873" y="417"/>
                </a:lnTo>
                <a:lnTo>
                  <a:pt x="1873" y="417"/>
                </a:lnTo>
                <a:lnTo>
                  <a:pt x="1873" y="417"/>
                </a:lnTo>
                <a:lnTo>
                  <a:pt x="1869" y="415"/>
                </a:lnTo>
                <a:lnTo>
                  <a:pt x="1867" y="415"/>
                </a:lnTo>
                <a:lnTo>
                  <a:pt x="1865" y="415"/>
                </a:lnTo>
                <a:lnTo>
                  <a:pt x="1865" y="417"/>
                </a:lnTo>
                <a:lnTo>
                  <a:pt x="1865" y="417"/>
                </a:lnTo>
                <a:lnTo>
                  <a:pt x="1865" y="419"/>
                </a:lnTo>
                <a:lnTo>
                  <a:pt x="1865" y="422"/>
                </a:lnTo>
                <a:lnTo>
                  <a:pt x="1865" y="424"/>
                </a:lnTo>
                <a:lnTo>
                  <a:pt x="1867" y="426"/>
                </a:lnTo>
                <a:lnTo>
                  <a:pt x="1867" y="426"/>
                </a:lnTo>
                <a:lnTo>
                  <a:pt x="1869" y="424"/>
                </a:lnTo>
                <a:lnTo>
                  <a:pt x="1869" y="424"/>
                </a:lnTo>
                <a:lnTo>
                  <a:pt x="1869" y="424"/>
                </a:lnTo>
                <a:lnTo>
                  <a:pt x="1869" y="422"/>
                </a:lnTo>
                <a:lnTo>
                  <a:pt x="1871" y="419"/>
                </a:lnTo>
                <a:close/>
                <a:moveTo>
                  <a:pt x="2255" y="1413"/>
                </a:moveTo>
                <a:lnTo>
                  <a:pt x="2252" y="1415"/>
                </a:lnTo>
                <a:lnTo>
                  <a:pt x="2252" y="1415"/>
                </a:lnTo>
                <a:lnTo>
                  <a:pt x="2252" y="1415"/>
                </a:lnTo>
                <a:lnTo>
                  <a:pt x="2255" y="1417"/>
                </a:lnTo>
                <a:lnTo>
                  <a:pt x="2255" y="1417"/>
                </a:lnTo>
                <a:lnTo>
                  <a:pt x="2255" y="1417"/>
                </a:lnTo>
                <a:lnTo>
                  <a:pt x="2257" y="1415"/>
                </a:lnTo>
                <a:lnTo>
                  <a:pt x="2255" y="1413"/>
                </a:lnTo>
                <a:lnTo>
                  <a:pt x="2255" y="1413"/>
                </a:lnTo>
                <a:close/>
                <a:moveTo>
                  <a:pt x="2267" y="1411"/>
                </a:moveTo>
                <a:lnTo>
                  <a:pt x="2265" y="1411"/>
                </a:lnTo>
                <a:lnTo>
                  <a:pt x="2265" y="1409"/>
                </a:lnTo>
                <a:lnTo>
                  <a:pt x="2263" y="1409"/>
                </a:lnTo>
                <a:lnTo>
                  <a:pt x="2263" y="1409"/>
                </a:lnTo>
                <a:lnTo>
                  <a:pt x="2263" y="1411"/>
                </a:lnTo>
                <a:lnTo>
                  <a:pt x="2263" y="1411"/>
                </a:lnTo>
                <a:lnTo>
                  <a:pt x="2263" y="1413"/>
                </a:lnTo>
                <a:lnTo>
                  <a:pt x="2265" y="1415"/>
                </a:lnTo>
                <a:lnTo>
                  <a:pt x="2265" y="1415"/>
                </a:lnTo>
                <a:lnTo>
                  <a:pt x="2267" y="1415"/>
                </a:lnTo>
                <a:lnTo>
                  <a:pt x="2267" y="1413"/>
                </a:lnTo>
                <a:lnTo>
                  <a:pt x="2267" y="1413"/>
                </a:lnTo>
                <a:lnTo>
                  <a:pt x="2267" y="1411"/>
                </a:lnTo>
                <a:close/>
                <a:moveTo>
                  <a:pt x="2276" y="1390"/>
                </a:moveTo>
                <a:lnTo>
                  <a:pt x="2276" y="1390"/>
                </a:lnTo>
                <a:lnTo>
                  <a:pt x="2276" y="1388"/>
                </a:lnTo>
                <a:lnTo>
                  <a:pt x="2276" y="1388"/>
                </a:lnTo>
                <a:lnTo>
                  <a:pt x="2276" y="1388"/>
                </a:lnTo>
                <a:lnTo>
                  <a:pt x="2276" y="1388"/>
                </a:lnTo>
                <a:lnTo>
                  <a:pt x="2276" y="1390"/>
                </a:lnTo>
                <a:lnTo>
                  <a:pt x="2276" y="1390"/>
                </a:lnTo>
                <a:lnTo>
                  <a:pt x="2276" y="1390"/>
                </a:lnTo>
                <a:close/>
                <a:moveTo>
                  <a:pt x="2273" y="1409"/>
                </a:moveTo>
                <a:lnTo>
                  <a:pt x="2271" y="1409"/>
                </a:lnTo>
                <a:lnTo>
                  <a:pt x="2271" y="1411"/>
                </a:lnTo>
                <a:lnTo>
                  <a:pt x="2271" y="1411"/>
                </a:lnTo>
                <a:lnTo>
                  <a:pt x="2271" y="1411"/>
                </a:lnTo>
                <a:lnTo>
                  <a:pt x="2271" y="1413"/>
                </a:lnTo>
                <a:lnTo>
                  <a:pt x="2271" y="1413"/>
                </a:lnTo>
                <a:lnTo>
                  <a:pt x="2273" y="1411"/>
                </a:lnTo>
                <a:lnTo>
                  <a:pt x="2273" y="1411"/>
                </a:lnTo>
                <a:lnTo>
                  <a:pt x="2273" y="1409"/>
                </a:lnTo>
                <a:close/>
                <a:moveTo>
                  <a:pt x="2278" y="1396"/>
                </a:moveTo>
                <a:lnTo>
                  <a:pt x="2278" y="1396"/>
                </a:lnTo>
                <a:lnTo>
                  <a:pt x="2278" y="1396"/>
                </a:lnTo>
                <a:lnTo>
                  <a:pt x="2276" y="1396"/>
                </a:lnTo>
                <a:lnTo>
                  <a:pt x="2276" y="1396"/>
                </a:lnTo>
                <a:lnTo>
                  <a:pt x="2276" y="1399"/>
                </a:lnTo>
                <a:lnTo>
                  <a:pt x="2276" y="1401"/>
                </a:lnTo>
                <a:lnTo>
                  <a:pt x="2278" y="1401"/>
                </a:lnTo>
                <a:lnTo>
                  <a:pt x="2280" y="1399"/>
                </a:lnTo>
                <a:lnTo>
                  <a:pt x="2280" y="1399"/>
                </a:lnTo>
                <a:lnTo>
                  <a:pt x="2280" y="1396"/>
                </a:lnTo>
                <a:lnTo>
                  <a:pt x="2278" y="1396"/>
                </a:lnTo>
                <a:close/>
                <a:moveTo>
                  <a:pt x="1934" y="631"/>
                </a:moveTo>
                <a:lnTo>
                  <a:pt x="1934" y="631"/>
                </a:lnTo>
                <a:lnTo>
                  <a:pt x="1936" y="633"/>
                </a:lnTo>
                <a:lnTo>
                  <a:pt x="1938" y="629"/>
                </a:lnTo>
                <a:lnTo>
                  <a:pt x="1938" y="629"/>
                </a:lnTo>
                <a:lnTo>
                  <a:pt x="1938" y="627"/>
                </a:lnTo>
                <a:lnTo>
                  <a:pt x="1938" y="627"/>
                </a:lnTo>
                <a:lnTo>
                  <a:pt x="1936" y="627"/>
                </a:lnTo>
                <a:lnTo>
                  <a:pt x="1930" y="629"/>
                </a:lnTo>
                <a:lnTo>
                  <a:pt x="1930" y="631"/>
                </a:lnTo>
                <a:lnTo>
                  <a:pt x="1932" y="631"/>
                </a:lnTo>
                <a:lnTo>
                  <a:pt x="1934" y="631"/>
                </a:lnTo>
                <a:close/>
                <a:moveTo>
                  <a:pt x="1957" y="1650"/>
                </a:moveTo>
                <a:lnTo>
                  <a:pt x="1957" y="1650"/>
                </a:lnTo>
                <a:lnTo>
                  <a:pt x="1957" y="1650"/>
                </a:lnTo>
                <a:lnTo>
                  <a:pt x="1955" y="1650"/>
                </a:lnTo>
                <a:lnTo>
                  <a:pt x="1955" y="1650"/>
                </a:lnTo>
                <a:lnTo>
                  <a:pt x="1955" y="1650"/>
                </a:lnTo>
                <a:lnTo>
                  <a:pt x="1957" y="1650"/>
                </a:lnTo>
                <a:lnTo>
                  <a:pt x="1957" y="1650"/>
                </a:lnTo>
                <a:lnTo>
                  <a:pt x="1957" y="1650"/>
                </a:lnTo>
                <a:close/>
                <a:moveTo>
                  <a:pt x="2072" y="522"/>
                </a:moveTo>
                <a:lnTo>
                  <a:pt x="2072" y="520"/>
                </a:lnTo>
                <a:lnTo>
                  <a:pt x="2070" y="518"/>
                </a:lnTo>
                <a:lnTo>
                  <a:pt x="2068" y="518"/>
                </a:lnTo>
                <a:lnTo>
                  <a:pt x="2068" y="520"/>
                </a:lnTo>
                <a:lnTo>
                  <a:pt x="2068" y="522"/>
                </a:lnTo>
                <a:lnTo>
                  <a:pt x="2072" y="522"/>
                </a:lnTo>
                <a:lnTo>
                  <a:pt x="2072" y="522"/>
                </a:lnTo>
                <a:close/>
                <a:moveTo>
                  <a:pt x="1861" y="1640"/>
                </a:moveTo>
                <a:lnTo>
                  <a:pt x="1859" y="1644"/>
                </a:lnTo>
                <a:lnTo>
                  <a:pt x="1859" y="1646"/>
                </a:lnTo>
                <a:lnTo>
                  <a:pt x="1856" y="1648"/>
                </a:lnTo>
                <a:lnTo>
                  <a:pt x="1854" y="1652"/>
                </a:lnTo>
                <a:lnTo>
                  <a:pt x="1856" y="1652"/>
                </a:lnTo>
                <a:lnTo>
                  <a:pt x="1861" y="1650"/>
                </a:lnTo>
                <a:lnTo>
                  <a:pt x="1863" y="1648"/>
                </a:lnTo>
                <a:lnTo>
                  <a:pt x="1865" y="1646"/>
                </a:lnTo>
                <a:lnTo>
                  <a:pt x="1865" y="1646"/>
                </a:lnTo>
                <a:lnTo>
                  <a:pt x="1867" y="1642"/>
                </a:lnTo>
                <a:lnTo>
                  <a:pt x="1865" y="1640"/>
                </a:lnTo>
                <a:lnTo>
                  <a:pt x="1863" y="1640"/>
                </a:lnTo>
                <a:lnTo>
                  <a:pt x="1861" y="1640"/>
                </a:lnTo>
                <a:close/>
                <a:moveTo>
                  <a:pt x="2257" y="428"/>
                </a:moveTo>
                <a:lnTo>
                  <a:pt x="2257" y="426"/>
                </a:lnTo>
                <a:lnTo>
                  <a:pt x="2257" y="426"/>
                </a:lnTo>
                <a:lnTo>
                  <a:pt x="2257" y="424"/>
                </a:lnTo>
                <a:lnTo>
                  <a:pt x="2257" y="424"/>
                </a:lnTo>
                <a:lnTo>
                  <a:pt x="2257" y="424"/>
                </a:lnTo>
                <a:lnTo>
                  <a:pt x="2261" y="424"/>
                </a:lnTo>
                <a:lnTo>
                  <a:pt x="2263" y="424"/>
                </a:lnTo>
                <a:lnTo>
                  <a:pt x="2263" y="424"/>
                </a:lnTo>
                <a:lnTo>
                  <a:pt x="2265" y="422"/>
                </a:lnTo>
                <a:lnTo>
                  <a:pt x="2263" y="422"/>
                </a:lnTo>
                <a:lnTo>
                  <a:pt x="2263" y="419"/>
                </a:lnTo>
                <a:lnTo>
                  <a:pt x="2263" y="419"/>
                </a:lnTo>
                <a:lnTo>
                  <a:pt x="2263" y="419"/>
                </a:lnTo>
                <a:lnTo>
                  <a:pt x="2267" y="419"/>
                </a:lnTo>
                <a:lnTo>
                  <a:pt x="2271" y="417"/>
                </a:lnTo>
                <a:lnTo>
                  <a:pt x="2273" y="417"/>
                </a:lnTo>
                <a:lnTo>
                  <a:pt x="2273" y="417"/>
                </a:lnTo>
                <a:lnTo>
                  <a:pt x="2273" y="415"/>
                </a:lnTo>
                <a:lnTo>
                  <a:pt x="2273" y="415"/>
                </a:lnTo>
                <a:lnTo>
                  <a:pt x="2278" y="415"/>
                </a:lnTo>
                <a:lnTo>
                  <a:pt x="2278" y="415"/>
                </a:lnTo>
                <a:lnTo>
                  <a:pt x="2280" y="413"/>
                </a:lnTo>
                <a:lnTo>
                  <a:pt x="2282" y="413"/>
                </a:lnTo>
                <a:lnTo>
                  <a:pt x="2284" y="411"/>
                </a:lnTo>
                <a:lnTo>
                  <a:pt x="2286" y="411"/>
                </a:lnTo>
                <a:lnTo>
                  <a:pt x="2286" y="411"/>
                </a:lnTo>
                <a:lnTo>
                  <a:pt x="2284" y="409"/>
                </a:lnTo>
                <a:lnTo>
                  <a:pt x="2271" y="409"/>
                </a:lnTo>
                <a:lnTo>
                  <a:pt x="2265" y="409"/>
                </a:lnTo>
                <a:lnTo>
                  <a:pt x="2259" y="409"/>
                </a:lnTo>
                <a:lnTo>
                  <a:pt x="2248" y="405"/>
                </a:lnTo>
                <a:lnTo>
                  <a:pt x="2238" y="405"/>
                </a:lnTo>
                <a:lnTo>
                  <a:pt x="2236" y="405"/>
                </a:lnTo>
                <a:lnTo>
                  <a:pt x="2229" y="407"/>
                </a:lnTo>
                <a:lnTo>
                  <a:pt x="2225" y="407"/>
                </a:lnTo>
                <a:lnTo>
                  <a:pt x="2221" y="407"/>
                </a:lnTo>
                <a:lnTo>
                  <a:pt x="2217" y="407"/>
                </a:lnTo>
                <a:lnTo>
                  <a:pt x="2215" y="409"/>
                </a:lnTo>
                <a:lnTo>
                  <a:pt x="2213" y="411"/>
                </a:lnTo>
                <a:lnTo>
                  <a:pt x="2211" y="413"/>
                </a:lnTo>
                <a:lnTo>
                  <a:pt x="2208" y="413"/>
                </a:lnTo>
                <a:lnTo>
                  <a:pt x="2208" y="409"/>
                </a:lnTo>
                <a:lnTo>
                  <a:pt x="2213" y="407"/>
                </a:lnTo>
                <a:lnTo>
                  <a:pt x="2213" y="407"/>
                </a:lnTo>
                <a:lnTo>
                  <a:pt x="2215" y="405"/>
                </a:lnTo>
                <a:lnTo>
                  <a:pt x="2219" y="405"/>
                </a:lnTo>
                <a:lnTo>
                  <a:pt x="2223" y="403"/>
                </a:lnTo>
                <a:lnTo>
                  <a:pt x="2223" y="403"/>
                </a:lnTo>
                <a:lnTo>
                  <a:pt x="2223" y="401"/>
                </a:lnTo>
                <a:lnTo>
                  <a:pt x="2221" y="401"/>
                </a:lnTo>
                <a:lnTo>
                  <a:pt x="2221" y="401"/>
                </a:lnTo>
                <a:lnTo>
                  <a:pt x="2221" y="401"/>
                </a:lnTo>
                <a:lnTo>
                  <a:pt x="2208" y="403"/>
                </a:lnTo>
                <a:lnTo>
                  <a:pt x="2202" y="403"/>
                </a:lnTo>
                <a:lnTo>
                  <a:pt x="2194" y="401"/>
                </a:lnTo>
                <a:lnTo>
                  <a:pt x="2194" y="401"/>
                </a:lnTo>
                <a:lnTo>
                  <a:pt x="2187" y="401"/>
                </a:lnTo>
                <a:lnTo>
                  <a:pt x="2187" y="401"/>
                </a:lnTo>
                <a:lnTo>
                  <a:pt x="2187" y="401"/>
                </a:lnTo>
                <a:lnTo>
                  <a:pt x="2194" y="398"/>
                </a:lnTo>
                <a:lnTo>
                  <a:pt x="2196" y="398"/>
                </a:lnTo>
                <a:lnTo>
                  <a:pt x="2200" y="396"/>
                </a:lnTo>
                <a:lnTo>
                  <a:pt x="2200" y="394"/>
                </a:lnTo>
                <a:lnTo>
                  <a:pt x="2202" y="394"/>
                </a:lnTo>
                <a:lnTo>
                  <a:pt x="2202" y="390"/>
                </a:lnTo>
                <a:lnTo>
                  <a:pt x="2202" y="390"/>
                </a:lnTo>
                <a:lnTo>
                  <a:pt x="2200" y="388"/>
                </a:lnTo>
                <a:lnTo>
                  <a:pt x="2198" y="388"/>
                </a:lnTo>
                <a:lnTo>
                  <a:pt x="2196" y="388"/>
                </a:lnTo>
                <a:lnTo>
                  <a:pt x="2198" y="386"/>
                </a:lnTo>
                <a:lnTo>
                  <a:pt x="2204" y="386"/>
                </a:lnTo>
                <a:lnTo>
                  <a:pt x="2206" y="388"/>
                </a:lnTo>
                <a:lnTo>
                  <a:pt x="2213" y="388"/>
                </a:lnTo>
                <a:lnTo>
                  <a:pt x="2215" y="388"/>
                </a:lnTo>
                <a:lnTo>
                  <a:pt x="2221" y="388"/>
                </a:lnTo>
                <a:lnTo>
                  <a:pt x="2223" y="388"/>
                </a:lnTo>
                <a:lnTo>
                  <a:pt x="2229" y="386"/>
                </a:lnTo>
                <a:lnTo>
                  <a:pt x="2231" y="384"/>
                </a:lnTo>
                <a:lnTo>
                  <a:pt x="2236" y="382"/>
                </a:lnTo>
                <a:lnTo>
                  <a:pt x="2236" y="380"/>
                </a:lnTo>
                <a:lnTo>
                  <a:pt x="2236" y="378"/>
                </a:lnTo>
                <a:lnTo>
                  <a:pt x="2234" y="375"/>
                </a:lnTo>
                <a:lnTo>
                  <a:pt x="2234" y="373"/>
                </a:lnTo>
                <a:lnTo>
                  <a:pt x="2229" y="373"/>
                </a:lnTo>
                <a:lnTo>
                  <a:pt x="2225" y="373"/>
                </a:lnTo>
                <a:lnTo>
                  <a:pt x="2221" y="373"/>
                </a:lnTo>
                <a:lnTo>
                  <a:pt x="2215" y="373"/>
                </a:lnTo>
                <a:lnTo>
                  <a:pt x="2215" y="371"/>
                </a:lnTo>
                <a:lnTo>
                  <a:pt x="2215" y="371"/>
                </a:lnTo>
                <a:lnTo>
                  <a:pt x="2217" y="371"/>
                </a:lnTo>
                <a:lnTo>
                  <a:pt x="2221" y="371"/>
                </a:lnTo>
                <a:lnTo>
                  <a:pt x="2227" y="371"/>
                </a:lnTo>
                <a:lnTo>
                  <a:pt x="2234" y="371"/>
                </a:lnTo>
                <a:lnTo>
                  <a:pt x="2236" y="373"/>
                </a:lnTo>
                <a:lnTo>
                  <a:pt x="2240" y="375"/>
                </a:lnTo>
                <a:lnTo>
                  <a:pt x="2242" y="378"/>
                </a:lnTo>
                <a:lnTo>
                  <a:pt x="2244" y="378"/>
                </a:lnTo>
                <a:lnTo>
                  <a:pt x="2248" y="380"/>
                </a:lnTo>
                <a:lnTo>
                  <a:pt x="2252" y="382"/>
                </a:lnTo>
                <a:lnTo>
                  <a:pt x="2255" y="384"/>
                </a:lnTo>
                <a:lnTo>
                  <a:pt x="2257" y="386"/>
                </a:lnTo>
                <a:lnTo>
                  <a:pt x="2257" y="388"/>
                </a:lnTo>
                <a:lnTo>
                  <a:pt x="2259" y="392"/>
                </a:lnTo>
                <a:lnTo>
                  <a:pt x="2261" y="396"/>
                </a:lnTo>
                <a:lnTo>
                  <a:pt x="2263" y="398"/>
                </a:lnTo>
                <a:lnTo>
                  <a:pt x="2269" y="401"/>
                </a:lnTo>
                <a:lnTo>
                  <a:pt x="2271" y="401"/>
                </a:lnTo>
                <a:lnTo>
                  <a:pt x="2276" y="401"/>
                </a:lnTo>
                <a:lnTo>
                  <a:pt x="2280" y="401"/>
                </a:lnTo>
                <a:lnTo>
                  <a:pt x="2280" y="401"/>
                </a:lnTo>
                <a:lnTo>
                  <a:pt x="2282" y="394"/>
                </a:lnTo>
                <a:lnTo>
                  <a:pt x="2282" y="392"/>
                </a:lnTo>
                <a:lnTo>
                  <a:pt x="2282" y="392"/>
                </a:lnTo>
                <a:lnTo>
                  <a:pt x="2282" y="390"/>
                </a:lnTo>
                <a:lnTo>
                  <a:pt x="2284" y="396"/>
                </a:lnTo>
                <a:lnTo>
                  <a:pt x="2284" y="396"/>
                </a:lnTo>
                <a:lnTo>
                  <a:pt x="2284" y="398"/>
                </a:lnTo>
                <a:lnTo>
                  <a:pt x="2284" y="401"/>
                </a:lnTo>
                <a:lnTo>
                  <a:pt x="2284" y="401"/>
                </a:lnTo>
                <a:lnTo>
                  <a:pt x="2288" y="401"/>
                </a:lnTo>
                <a:lnTo>
                  <a:pt x="2290" y="401"/>
                </a:lnTo>
                <a:lnTo>
                  <a:pt x="2294" y="401"/>
                </a:lnTo>
                <a:lnTo>
                  <a:pt x="2296" y="398"/>
                </a:lnTo>
                <a:lnTo>
                  <a:pt x="2294" y="398"/>
                </a:lnTo>
                <a:lnTo>
                  <a:pt x="2294" y="392"/>
                </a:lnTo>
                <a:lnTo>
                  <a:pt x="2294" y="390"/>
                </a:lnTo>
                <a:lnTo>
                  <a:pt x="2294" y="390"/>
                </a:lnTo>
                <a:lnTo>
                  <a:pt x="2294" y="384"/>
                </a:lnTo>
                <a:lnTo>
                  <a:pt x="2294" y="382"/>
                </a:lnTo>
                <a:lnTo>
                  <a:pt x="2294" y="378"/>
                </a:lnTo>
                <a:lnTo>
                  <a:pt x="2292" y="373"/>
                </a:lnTo>
                <a:lnTo>
                  <a:pt x="2290" y="373"/>
                </a:lnTo>
                <a:lnTo>
                  <a:pt x="2286" y="375"/>
                </a:lnTo>
                <a:lnTo>
                  <a:pt x="2286" y="375"/>
                </a:lnTo>
                <a:lnTo>
                  <a:pt x="2284" y="375"/>
                </a:lnTo>
                <a:lnTo>
                  <a:pt x="2284" y="378"/>
                </a:lnTo>
                <a:lnTo>
                  <a:pt x="2284" y="380"/>
                </a:lnTo>
                <a:lnTo>
                  <a:pt x="2282" y="378"/>
                </a:lnTo>
                <a:lnTo>
                  <a:pt x="2282" y="375"/>
                </a:lnTo>
                <a:lnTo>
                  <a:pt x="2282" y="373"/>
                </a:lnTo>
                <a:lnTo>
                  <a:pt x="2282" y="373"/>
                </a:lnTo>
                <a:lnTo>
                  <a:pt x="2284" y="371"/>
                </a:lnTo>
                <a:lnTo>
                  <a:pt x="2288" y="369"/>
                </a:lnTo>
                <a:lnTo>
                  <a:pt x="2290" y="367"/>
                </a:lnTo>
                <a:lnTo>
                  <a:pt x="2286" y="367"/>
                </a:lnTo>
                <a:lnTo>
                  <a:pt x="2284" y="367"/>
                </a:lnTo>
                <a:lnTo>
                  <a:pt x="2282" y="363"/>
                </a:lnTo>
                <a:lnTo>
                  <a:pt x="2282" y="363"/>
                </a:lnTo>
                <a:lnTo>
                  <a:pt x="2276" y="361"/>
                </a:lnTo>
                <a:lnTo>
                  <a:pt x="2276" y="361"/>
                </a:lnTo>
                <a:lnTo>
                  <a:pt x="2271" y="359"/>
                </a:lnTo>
                <a:lnTo>
                  <a:pt x="2265" y="357"/>
                </a:lnTo>
                <a:lnTo>
                  <a:pt x="2263" y="354"/>
                </a:lnTo>
                <a:lnTo>
                  <a:pt x="2257" y="352"/>
                </a:lnTo>
                <a:lnTo>
                  <a:pt x="2255" y="350"/>
                </a:lnTo>
                <a:lnTo>
                  <a:pt x="2252" y="348"/>
                </a:lnTo>
                <a:lnTo>
                  <a:pt x="2250" y="348"/>
                </a:lnTo>
                <a:lnTo>
                  <a:pt x="2248" y="350"/>
                </a:lnTo>
                <a:lnTo>
                  <a:pt x="2244" y="350"/>
                </a:lnTo>
                <a:lnTo>
                  <a:pt x="2242" y="350"/>
                </a:lnTo>
                <a:lnTo>
                  <a:pt x="2244" y="348"/>
                </a:lnTo>
                <a:lnTo>
                  <a:pt x="2248" y="348"/>
                </a:lnTo>
                <a:lnTo>
                  <a:pt x="2250" y="346"/>
                </a:lnTo>
                <a:lnTo>
                  <a:pt x="2250" y="344"/>
                </a:lnTo>
                <a:lnTo>
                  <a:pt x="2248" y="338"/>
                </a:lnTo>
                <a:lnTo>
                  <a:pt x="2248" y="336"/>
                </a:lnTo>
                <a:lnTo>
                  <a:pt x="2248" y="336"/>
                </a:lnTo>
                <a:lnTo>
                  <a:pt x="2246" y="336"/>
                </a:lnTo>
                <a:lnTo>
                  <a:pt x="2242" y="338"/>
                </a:lnTo>
                <a:lnTo>
                  <a:pt x="2240" y="338"/>
                </a:lnTo>
                <a:lnTo>
                  <a:pt x="2236" y="340"/>
                </a:lnTo>
                <a:lnTo>
                  <a:pt x="2229" y="342"/>
                </a:lnTo>
                <a:lnTo>
                  <a:pt x="2227" y="342"/>
                </a:lnTo>
                <a:lnTo>
                  <a:pt x="2225" y="342"/>
                </a:lnTo>
                <a:lnTo>
                  <a:pt x="2223" y="342"/>
                </a:lnTo>
                <a:lnTo>
                  <a:pt x="2221" y="342"/>
                </a:lnTo>
                <a:lnTo>
                  <a:pt x="2227" y="340"/>
                </a:lnTo>
                <a:lnTo>
                  <a:pt x="2229" y="340"/>
                </a:lnTo>
                <a:lnTo>
                  <a:pt x="2234" y="338"/>
                </a:lnTo>
                <a:lnTo>
                  <a:pt x="2242" y="336"/>
                </a:lnTo>
                <a:lnTo>
                  <a:pt x="2244" y="333"/>
                </a:lnTo>
                <a:lnTo>
                  <a:pt x="2246" y="333"/>
                </a:lnTo>
                <a:lnTo>
                  <a:pt x="2248" y="331"/>
                </a:lnTo>
                <a:lnTo>
                  <a:pt x="2250" y="331"/>
                </a:lnTo>
                <a:lnTo>
                  <a:pt x="2252" y="336"/>
                </a:lnTo>
                <a:lnTo>
                  <a:pt x="2255" y="342"/>
                </a:lnTo>
                <a:lnTo>
                  <a:pt x="2259" y="346"/>
                </a:lnTo>
                <a:lnTo>
                  <a:pt x="2263" y="348"/>
                </a:lnTo>
                <a:lnTo>
                  <a:pt x="2265" y="350"/>
                </a:lnTo>
                <a:lnTo>
                  <a:pt x="2271" y="352"/>
                </a:lnTo>
                <a:lnTo>
                  <a:pt x="2280" y="354"/>
                </a:lnTo>
                <a:lnTo>
                  <a:pt x="2282" y="357"/>
                </a:lnTo>
                <a:lnTo>
                  <a:pt x="2284" y="357"/>
                </a:lnTo>
                <a:lnTo>
                  <a:pt x="2286" y="354"/>
                </a:lnTo>
                <a:lnTo>
                  <a:pt x="2284" y="350"/>
                </a:lnTo>
                <a:lnTo>
                  <a:pt x="2288" y="350"/>
                </a:lnTo>
                <a:lnTo>
                  <a:pt x="2288" y="344"/>
                </a:lnTo>
                <a:lnTo>
                  <a:pt x="2288" y="342"/>
                </a:lnTo>
                <a:lnTo>
                  <a:pt x="2288" y="336"/>
                </a:lnTo>
                <a:lnTo>
                  <a:pt x="2286" y="333"/>
                </a:lnTo>
                <a:lnTo>
                  <a:pt x="2282" y="333"/>
                </a:lnTo>
                <a:lnTo>
                  <a:pt x="2278" y="331"/>
                </a:lnTo>
                <a:lnTo>
                  <a:pt x="2276" y="329"/>
                </a:lnTo>
                <a:lnTo>
                  <a:pt x="2271" y="327"/>
                </a:lnTo>
                <a:lnTo>
                  <a:pt x="2267" y="327"/>
                </a:lnTo>
                <a:lnTo>
                  <a:pt x="2265" y="325"/>
                </a:lnTo>
                <a:lnTo>
                  <a:pt x="2261" y="323"/>
                </a:lnTo>
                <a:lnTo>
                  <a:pt x="2259" y="323"/>
                </a:lnTo>
                <a:lnTo>
                  <a:pt x="2252" y="321"/>
                </a:lnTo>
                <a:lnTo>
                  <a:pt x="2244" y="323"/>
                </a:lnTo>
                <a:lnTo>
                  <a:pt x="2242" y="323"/>
                </a:lnTo>
                <a:lnTo>
                  <a:pt x="2240" y="325"/>
                </a:lnTo>
                <a:lnTo>
                  <a:pt x="2231" y="327"/>
                </a:lnTo>
                <a:lnTo>
                  <a:pt x="2227" y="327"/>
                </a:lnTo>
                <a:lnTo>
                  <a:pt x="2225" y="329"/>
                </a:lnTo>
                <a:lnTo>
                  <a:pt x="2221" y="329"/>
                </a:lnTo>
                <a:lnTo>
                  <a:pt x="2215" y="329"/>
                </a:lnTo>
                <a:lnTo>
                  <a:pt x="2215" y="329"/>
                </a:lnTo>
                <a:lnTo>
                  <a:pt x="2211" y="331"/>
                </a:lnTo>
                <a:lnTo>
                  <a:pt x="2211" y="331"/>
                </a:lnTo>
                <a:lnTo>
                  <a:pt x="2211" y="331"/>
                </a:lnTo>
                <a:lnTo>
                  <a:pt x="2208" y="329"/>
                </a:lnTo>
                <a:lnTo>
                  <a:pt x="2208" y="329"/>
                </a:lnTo>
                <a:lnTo>
                  <a:pt x="2211" y="329"/>
                </a:lnTo>
                <a:lnTo>
                  <a:pt x="2213" y="329"/>
                </a:lnTo>
                <a:lnTo>
                  <a:pt x="2215" y="329"/>
                </a:lnTo>
                <a:lnTo>
                  <a:pt x="2219" y="329"/>
                </a:lnTo>
                <a:lnTo>
                  <a:pt x="2221" y="329"/>
                </a:lnTo>
                <a:lnTo>
                  <a:pt x="2221" y="327"/>
                </a:lnTo>
                <a:lnTo>
                  <a:pt x="2223" y="327"/>
                </a:lnTo>
                <a:lnTo>
                  <a:pt x="2223" y="325"/>
                </a:lnTo>
                <a:lnTo>
                  <a:pt x="2215" y="323"/>
                </a:lnTo>
                <a:lnTo>
                  <a:pt x="2213" y="321"/>
                </a:lnTo>
                <a:lnTo>
                  <a:pt x="2217" y="323"/>
                </a:lnTo>
                <a:lnTo>
                  <a:pt x="2219" y="323"/>
                </a:lnTo>
                <a:lnTo>
                  <a:pt x="2225" y="325"/>
                </a:lnTo>
                <a:lnTo>
                  <a:pt x="2229" y="327"/>
                </a:lnTo>
                <a:lnTo>
                  <a:pt x="2229" y="327"/>
                </a:lnTo>
                <a:lnTo>
                  <a:pt x="2236" y="325"/>
                </a:lnTo>
                <a:lnTo>
                  <a:pt x="2236" y="325"/>
                </a:lnTo>
                <a:lnTo>
                  <a:pt x="2240" y="323"/>
                </a:lnTo>
                <a:lnTo>
                  <a:pt x="2242" y="321"/>
                </a:lnTo>
                <a:lnTo>
                  <a:pt x="2246" y="321"/>
                </a:lnTo>
                <a:lnTo>
                  <a:pt x="2248" y="319"/>
                </a:lnTo>
                <a:lnTo>
                  <a:pt x="2248" y="319"/>
                </a:lnTo>
                <a:lnTo>
                  <a:pt x="2246" y="317"/>
                </a:lnTo>
                <a:lnTo>
                  <a:pt x="2242" y="313"/>
                </a:lnTo>
                <a:lnTo>
                  <a:pt x="2240" y="310"/>
                </a:lnTo>
                <a:lnTo>
                  <a:pt x="2238" y="310"/>
                </a:lnTo>
                <a:lnTo>
                  <a:pt x="2238" y="310"/>
                </a:lnTo>
                <a:lnTo>
                  <a:pt x="2240" y="310"/>
                </a:lnTo>
                <a:lnTo>
                  <a:pt x="2244" y="313"/>
                </a:lnTo>
                <a:lnTo>
                  <a:pt x="2246" y="315"/>
                </a:lnTo>
                <a:lnTo>
                  <a:pt x="2248" y="317"/>
                </a:lnTo>
                <a:lnTo>
                  <a:pt x="2250" y="317"/>
                </a:lnTo>
                <a:lnTo>
                  <a:pt x="2252" y="317"/>
                </a:lnTo>
                <a:lnTo>
                  <a:pt x="2252" y="317"/>
                </a:lnTo>
                <a:lnTo>
                  <a:pt x="2255" y="315"/>
                </a:lnTo>
                <a:lnTo>
                  <a:pt x="2259" y="313"/>
                </a:lnTo>
                <a:lnTo>
                  <a:pt x="2263" y="319"/>
                </a:lnTo>
                <a:lnTo>
                  <a:pt x="2271" y="323"/>
                </a:lnTo>
                <a:lnTo>
                  <a:pt x="2276" y="323"/>
                </a:lnTo>
                <a:lnTo>
                  <a:pt x="2284" y="325"/>
                </a:lnTo>
                <a:lnTo>
                  <a:pt x="2286" y="325"/>
                </a:lnTo>
                <a:lnTo>
                  <a:pt x="2290" y="323"/>
                </a:lnTo>
                <a:lnTo>
                  <a:pt x="2296" y="321"/>
                </a:lnTo>
                <a:lnTo>
                  <a:pt x="2299" y="321"/>
                </a:lnTo>
                <a:lnTo>
                  <a:pt x="2309" y="321"/>
                </a:lnTo>
                <a:lnTo>
                  <a:pt x="2311" y="319"/>
                </a:lnTo>
                <a:lnTo>
                  <a:pt x="2311" y="315"/>
                </a:lnTo>
                <a:lnTo>
                  <a:pt x="2313" y="310"/>
                </a:lnTo>
                <a:lnTo>
                  <a:pt x="2313" y="310"/>
                </a:lnTo>
                <a:lnTo>
                  <a:pt x="2303" y="306"/>
                </a:lnTo>
                <a:lnTo>
                  <a:pt x="2299" y="306"/>
                </a:lnTo>
                <a:lnTo>
                  <a:pt x="2290" y="306"/>
                </a:lnTo>
                <a:lnTo>
                  <a:pt x="2288" y="306"/>
                </a:lnTo>
                <a:lnTo>
                  <a:pt x="2286" y="304"/>
                </a:lnTo>
                <a:lnTo>
                  <a:pt x="2284" y="304"/>
                </a:lnTo>
                <a:lnTo>
                  <a:pt x="2284" y="302"/>
                </a:lnTo>
                <a:lnTo>
                  <a:pt x="2284" y="302"/>
                </a:lnTo>
                <a:lnTo>
                  <a:pt x="2286" y="300"/>
                </a:lnTo>
                <a:lnTo>
                  <a:pt x="2286" y="300"/>
                </a:lnTo>
                <a:lnTo>
                  <a:pt x="2286" y="298"/>
                </a:lnTo>
                <a:lnTo>
                  <a:pt x="2286" y="298"/>
                </a:lnTo>
                <a:lnTo>
                  <a:pt x="2284" y="298"/>
                </a:lnTo>
                <a:lnTo>
                  <a:pt x="2284" y="298"/>
                </a:lnTo>
                <a:lnTo>
                  <a:pt x="2286" y="296"/>
                </a:lnTo>
                <a:lnTo>
                  <a:pt x="2290" y="294"/>
                </a:lnTo>
                <a:lnTo>
                  <a:pt x="2290" y="294"/>
                </a:lnTo>
                <a:lnTo>
                  <a:pt x="2290" y="289"/>
                </a:lnTo>
                <a:lnTo>
                  <a:pt x="2290" y="289"/>
                </a:lnTo>
                <a:lnTo>
                  <a:pt x="2292" y="292"/>
                </a:lnTo>
                <a:lnTo>
                  <a:pt x="2292" y="296"/>
                </a:lnTo>
                <a:lnTo>
                  <a:pt x="2290" y="298"/>
                </a:lnTo>
                <a:lnTo>
                  <a:pt x="2294" y="302"/>
                </a:lnTo>
                <a:lnTo>
                  <a:pt x="2301" y="302"/>
                </a:lnTo>
                <a:lnTo>
                  <a:pt x="2309" y="302"/>
                </a:lnTo>
                <a:lnTo>
                  <a:pt x="2315" y="300"/>
                </a:lnTo>
                <a:lnTo>
                  <a:pt x="2313" y="298"/>
                </a:lnTo>
                <a:lnTo>
                  <a:pt x="2317" y="298"/>
                </a:lnTo>
                <a:lnTo>
                  <a:pt x="2324" y="298"/>
                </a:lnTo>
                <a:lnTo>
                  <a:pt x="2326" y="298"/>
                </a:lnTo>
                <a:lnTo>
                  <a:pt x="2328" y="298"/>
                </a:lnTo>
                <a:lnTo>
                  <a:pt x="2328" y="298"/>
                </a:lnTo>
                <a:lnTo>
                  <a:pt x="2328" y="296"/>
                </a:lnTo>
                <a:lnTo>
                  <a:pt x="2330" y="294"/>
                </a:lnTo>
                <a:lnTo>
                  <a:pt x="2330" y="292"/>
                </a:lnTo>
                <a:lnTo>
                  <a:pt x="2328" y="289"/>
                </a:lnTo>
                <a:lnTo>
                  <a:pt x="2326" y="289"/>
                </a:lnTo>
                <a:lnTo>
                  <a:pt x="2324" y="287"/>
                </a:lnTo>
                <a:lnTo>
                  <a:pt x="2322" y="281"/>
                </a:lnTo>
                <a:lnTo>
                  <a:pt x="2317" y="279"/>
                </a:lnTo>
                <a:lnTo>
                  <a:pt x="2315" y="277"/>
                </a:lnTo>
                <a:lnTo>
                  <a:pt x="2311" y="279"/>
                </a:lnTo>
                <a:lnTo>
                  <a:pt x="2311" y="281"/>
                </a:lnTo>
                <a:lnTo>
                  <a:pt x="2309" y="285"/>
                </a:lnTo>
                <a:lnTo>
                  <a:pt x="2305" y="287"/>
                </a:lnTo>
                <a:lnTo>
                  <a:pt x="2303" y="287"/>
                </a:lnTo>
                <a:lnTo>
                  <a:pt x="2303" y="287"/>
                </a:lnTo>
                <a:lnTo>
                  <a:pt x="2305" y="285"/>
                </a:lnTo>
                <a:lnTo>
                  <a:pt x="2305" y="285"/>
                </a:lnTo>
                <a:lnTo>
                  <a:pt x="2307" y="283"/>
                </a:lnTo>
                <a:lnTo>
                  <a:pt x="2307" y="281"/>
                </a:lnTo>
                <a:lnTo>
                  <a:pt x="2305" y="277"/>
                </a:lnTo>
                <a:lnTo>
                  <a:pt x="2305" y="275"/>
                </a:lnTo>
                <a:lnTo>
                  <a:pt x="2303" y="275"/>
                </a:lnTo>
                <a:lnTo>
                  <a:pt x="2303" y="275"/>
                </a:lnTo>
                <a:lnTo>
                  <a:pt x="2301" y="275"/>
                </a:lnTo>
                <a:lnTo>
                  <a:pt x="2296" y="277"/>
                </a:lnTo>
                <a:lnTo>
                  <a:pt x="2294" y="279"/>
                </a:lnTo>
                <a:lnTo>
                  <a:pt x="2294" y="279"/>
                </a:lnTo>
                <a:lnTo>
                  <a:pt x="2292" y="279"/>
                </a:lnTo>
                <a:lnTo>
                  <a:pt x="2290" y="277"/>
                </a:lnTo>
                <a:lnTo>
                  <a:pt x="2288" y="275"/>
                </a:lnTo>
                <a:lnTo>
                  <a:pt x="2286" y="275"/>
                </a:lnTo>
                <a:lnTo>
                  <a:pt x="2290" y="277"/>
                </a:lnTo>
                <a:lnTo>
                  <a:pt x="2294" y="277"/>
                </a:lnTo>
                <a:lnTo>
                  <a:pt x="2299" y="275"/>
                </a:lnTo>
                <a:lnTo>
                  <a:pt x="2301" y="273"/>
                </a:lnTo>
                <a:lnTo>
                  <a:pt x="2303" y="273"/>
                </a:lnTo>
                <a:lnTo>
                  <a:pt x="2305" y="273"/>
                </a:lnTo>
                <a:lnTo>
                  <a:pt x="2311" y="269"/>
                </a:lnTo>
                <a:lnTo>
                  <a:pt x="2315" y="269"/>
                </a:lnTo>
                <a:lnTo>
                  <a:pt x="2317" y="271"/>
                </a:lnTo>
                <a:lnTo>
                  <a:pt x="2320" y="271"/>
                </a:lnTo>
                <a:lnTo>
                  <a:pt x="2322" y="273"/>
                </a:lnTo>
                <a:lnTo>
                  <a:pt x="2324" y="273"/>
                </a:lnTo>
                <a:lnTo>
                  <a:pt x="2326" y="273"/>
                </a:lnTo>
                <a:lnTo>
                  <a:pt x="2326" y="271"/>
                </a:lnTo>
                <a:lnTo>
                  <a:pt x="2328" y="269"/>
                </a:lnTo>
                <a:lnTo>
                  <a:pt x="2328" y="266"/>
                </a:lnTo>
                <a:lnTo>
                  <a:pt x="2326" y="262"/>
                </a:lnTo>
                <a:lnTo>
                  <a:pt x="2326" y="260"/>
                </a:lnTo>
                <a:lnTo>
                  <a:pt x="2326" y="260"/>
                </a:lnTo>
                <a:lnTo>
                  <a:pt x="2326" y="258"/>
                </a:lnTo>
                <a:lnTo>
                  <a:pt x="2326" y="258"/>
                </a:lnTo>
                <a:lnTo>
                  <a:pt x="2326" y="256"/>
                </a:lnTo>
                <a:lnTo>
                  <a:pt x="2324" y="254"/>
                </a:lnTo>
                <a:lnTo>
                  <a:pt x="2322" y="252"/>
                </a:lnTo>
                <a:lnTo>
                  <a:pt x="2320" y="248"/>
                </a:lnTo>
                <a:lnTo>
                  <a:pt x="2320" y="245"/>
                </a:lnTo>
                <a:lnTo>
                  <a:pt x="2317" y="241"/>
                </a:lnTo>
                <a:lnTo>
                  <a:pt x="2313" y="241"/>
                </a:lnTo>
                <a:lnTo>
                  <a:pt x="2311" y="241"/>
                </a:lnTo>
                <a:lnTo>
                  <a:pt x="2309" y="241"/>
                </a:lnTo>
                <a:lnTo>
                  <a:pt x="2307" y="239"/>
                </a:lnTo>
                <a:lnTo>
                  <a:pt x="2305" y="239"/>
                </a:lnTo>
                <a:lnTo>
                  <a:pt x="2301" y="241"/>
                </a:lnTo>
                <a:lnTo>
                  <a:pt x="2296" y="241"/>
                </a:lnTo>
                <a:lnTo>
                  <a:pt x="2296" y="239"/>
                </a:lnTo>
                <a:lnTo>
                  <a:pt x="2294" y="239"/>
                </a:lnTo>
                <a:lnTo>
                  <a:pt x="2292" y="237"/>
                </a:lnTo>
                <a:lnTo>
                  <a:pt x="2290" y="231"/>
                </a:lnTo>
                <a:lnTo>
                  <a:pt x="2288" y="231"/>
                </a:lnTo>
                <a:lnTo>
                  <a:pt x="2284" y="231"/>
                </a:lnTo>
                <a:lnTo>
                  <a:pt x="2284" y="231"/>
                </a:lnTo>
                <a:lnTo>
                  <a:pt x="2282" y="229"/>
                </a:lnTo>
                <a:lnTo>
                  <a:pt x="2280" y="229"/>
                </a:lnTo>
                <a:lnTo>
                  <a:pt x="2280" y="227"/>
                </a:lnTo>
                <a:lnTo>
                  <a:pt x="2282" y="227"/>
                </a:lnTo>
                <a:lnTo>
                  <a:pt x="2284" y="224"/>
                </a:lnTo>
                <a:lnTo>
                  <a:pt x="2286" y="224"/>
                </a:lnTo>
                <a:lnTo>
                  <a:pt x="2290" y="227"/>
                </a:lnTo>
                <a:lnTo>
                  <a:pt x="2292" y="229"/>
                </a:lnTo>
                <a:lnTo>
                  <a:pt x="2294" y="229"/>
                </a:lnTo>
                <a:lnTo>
                  <a:pt x="2305" y="222"/>
                </a:lnTo>
                <a:lnTo>
                  <a:pt x="2305" y="222"/>
                </a:lnTo>
                <a:lnTo>
                  <a:pt x="2311" y="220"/>
                </a:lnTo>
                <a:lnTo>
                  <a:pt x="2317" y="220"/>
                </a:lnTo>
                <a:lnTo>
                  <a:pt x="2320" y="220"/>
                </a:lnTo>
                <a:lnTo>
                  <a:pt x="2326" y="222"/>
                </a:lnTo>
                <a:lnTo>
                  <a:pt x="2330" y="222"/>
                </a:lnTo>
                <a:lnTo>
                  <a:pt x="2332" y="224"/>
                </a:lnTo>
                <a:lnTo>
                  <a:pt x="2334" y="224"/>
                </a:lnTo>
                <a:lnTo>
                  <a:pt x="2336" y="224"/>
                </a:lnTo>
                <a:lnTo>
                  <a:pt x="2338" y="224"/>
                </a:lnTo>
                <a:lnTo>
                  <a:pt x="2340" y="224"/>
                </a:lnTo>
                <a:lnTo>
                  <a:pt x="2340" y="222"/>
                </a:lnTo>
                <a:lnTo>
                  <a:pt x="2343" y="220"/>
                </a:lnTo>
                <a:lnTo>
                  <a:pt x="2343" y="218"/>
                </a:lnTo>
                <a:lnTo>
                  <a:pt x="2343" y="214"/>
                </a:lnTo>
                <a:lnTo>
                  <a:pt x="2343" y="212"/>
                </a:lnTo>
                <a:lnTo>
                  <a:pt x="2340" y="210"/>
                </a:lnTo>
                <a:lnTo>
                  <a:pt x="2338" y="210"/>
                </a:lnTo>
                <a:lnTo>
                  <a:pt x="2334" y="210"/>
                </a:lnTo>
                <a:lnTo>
                  <a:pt x="2330" y="212"/>
                </a:lnTo>
                <a:lnTo>
                  <a:pt x="2328" y="212"/>
                </a:lnTo>
                <a:lnTo>
                  <a:pt x="2326" y="212"/>
                </a:lnTo>
                <a:lnTo>
                  <a:pt x="2324" y="210"/>
                </a:lnTo>
                <a:lnTo>
                  <a:pt x="2322" y="208"/>
                </a:lnTo>
                <a:lnTo>
                  <a:pt x="2315" y="208"/>
                </a:lnTo>
                <a:lnTo>
                  <a:pt x="2311" y="206"/>
                </a:lnTo>
                <a:lnTo>
                  <a:pt x="2309" y="199"/>
                </a:lnTo>
                <a:lnTo>
                  <a:pt x="2311" y="197"/>
                </a:lnTo>
                <a:lnTo>
                  <a:pt x="2315" y="197"/>
                </a:lnTo>
                <a:lnTo>
                  <a:pt x="2320" y="197"/>
                </a:lnTo>
                <a:lnTo>
                  <a:pt x="2326" y="201"/>
                </a:lnTo>
                <a:lnTo>
                  <a:pt x="2326" y="201"/>
                </a:lnTo>
                <a:lnTo>
                  <a:pt x="2328" y="201"/>
                </a:lnTo>
                <a:lnTo>
                  <a:pt x="2328" y="199"/>
                </a:lnTo>
                <a:lnTo>
                  <a:pt x="2326" y="197"/>
                </a:lnTo>
                <a:lnTo>
                  <a:pt x="2326" y="197"/>
                </a:lnTo>
                <a:lnTo>
                  <a:pt x="2322" y="195"/>
                </a:lnTo>
                <a:lnTo>
                  <a:pt x="2317" y="193"/>
                </a:lnTo>
                <a:lnTo>
                  <a:pt x="2313" y="193"/>
                </a:lnTo>
                <a:lnTo>
                  <a:pt x="2309" y="191"/>
                </a:lnTo>
                <a:lnTo>
                  <a:pt x="2305" y="191"/>
                </a:lnTo>
                <a:lnTo>
                  <a:pt x="2301" y="193"/>
                </a:lnTo>
                <a:lnTo>
                  <a:pt x="2299" y="197"/>
                </a:lnTo>
                <a:lnTo>
                  <a:pt x="2294" y="199"/>
                </a:lnTo>
                <a:lnTo>
                  <a:pt x="2292" y="197"/>
                </a:lnTo>
                <a:lnTo>
                  <a:pt x="2292" y="195"/>
                </a:lnTo>
                <a:lnTo>
                  <a:pt x="2294" y="191"/>
                </a:lnTo>
                <a:lnTo>
                  <a:pt x="2296" y="189"/>
                </a:lnTo>
                <a:lnTo>
                  <a:pt x="2299" y="185"/>
                </a:lnTo>
                <a:lnTo>
                  <a:pt x="2299" y="183"/>
                </a:lnTo>
                <a:lnTo>
                  <a:pt x="2301" y="178"/>
                </a:lnTo>
                <a:lnTo>
                  <a:pt x="2301" y="176"/>
                </a:lnTo>
                <a:lnTo>
                  <a:pt x="2305" y="170"/>
                </a:lnTo>
                <a:lnTo>
                  <a:pt x="2305" y="170"/>
                </a:lnTo>
                <a:lnTo>
                  <a:pt x="2301" y="168"/>
                </a:lnTo>
                <a:lnTo>
                  <a:pt x="2301" y="168"/>
                </a:lnTo>
                <a:lnTo>
                  <a:pt x="2309" y="164"/>
                </a:lnTo>
                <a:lnTo>
                  <a:pt x="2313" y="162"/>
                </a:lnTo>
                <a:lnTo>
                  <a:pt x="2315" y="162"/>
                </a:lnTo>
                <a:lnTo>
                  <a:pt x="2317" y="162"/>
                </a:lnTo>
                <a:lnTo>
                  <a:pt x="2317" y="162"/>
                </a:lnTo>
                <a:lnTo>
                  <a:pt x="2320" y="159"/>
                </a:lnTo>
                <a:lnTo>
                  <a:pt x="2320" y="157"/>
                </a:lnTo>
                <a:lnTo>
                  <a:pt x="2322" y="155"/>
                </a:lnTo>
                <a:lnTo>
                  <a:pt x="2322" y="155"/>
                </a:lnTo>
                <a:lnTo>
                  <a:pt x="2322" y="155"/>
                </a:lnTo>
                <a:lnTo>
                  <a:pt x="2328" y="153"/>
                </a:lnTo>
                <a:lnTo>
                  <a:pt x="2332" y="151"/>
                </a:lnTo>
                <a:lnTo>
                  <a:pt x="2332" y="151"/>
                </a:lnTo>
                <a:lnTo>
                  <a:pt x="2332" y="149"/>
                </a:lnTo>
                <a:lnTo>
                  <a:pt x="2332" y="149"/>
                </a:lnTo>
                <a:lnTo>
                  <a:pt x="2332" y="147"/>
                </a:lnTo>
                <a:lnTo>
                  <a:pt x="2330" y="147"/>
                </a:lnTo>
                <a:lnTo>
                  <a:pt x="2330" y="145"/>
                </a:lnTo>
                <a:lnTo>
                  <a:pt x="2328" y="145"/>
                </a:lnTo>
                <a:lnTo>
                  <a:pt x="2326" y="145"/>
                </a:lnTo>
                <a:lnTo>
                  <a:pt x="2326" y="143"/>
                </a:lnTo>
                <a:lnTo>
                  <a:pt x="2326" y="141"/>
                </a:lnTo>
                <a:lnTo>
                  <a:pt x="2328" y="139"/>
                </a:lnTo>
                <a:lnTo>
                  <a:pt x="2328" y="136"/>
                </a:lnTo>
                <a:lnTo>
                  <a:pt x="2328" y="134"/>
                </a:lnTo>
                <a:lnTo>
                  <a:pt x="2328" y="132"/>
                </a:lnTo>
                <a:lnTo>
                  <a:pt x="2326" y="132"/>
                </a:lnTo>
                <a:lnTo>
                  <a:pt x="2326" y="132"/>
                </a:lnTo>
                <a:lnTo>
                  <a:pt x="2320" y="132"/>
                </a:lnTo>
                <a:lnTo>
                  <a:pt x="2317" y="132"/>
                </a:lnTo>
                <a:lnTo>
                  <a:pt x="2317" y="132"/>
                </a:lnTo>
                <a:lnTo>
                  <a:pt x="2315" y="130"/>
                </a:lnTo>
                <a:lnTo>
                  <a:pt x="2315" y="128"/>
                </a:lnTo>
                <a:lnTo>
                  <a:pt x="2315" y="126"/>
                </a:lnTo>
                <a:lnTo>
                  <a:pt x="2315" y="124"/>
                </a:lnTo>
                <a:lnTo>
                  <a:pt x="2317" y="122"/>
                </a:lnTo>
                <a:lnTo>
                  <a:pt x="2320" y="120"/>
                </a:lnTo>
                <a:lnTo>
                  <a:pt x="2326" y="115"/>
                </a:lnTo>
                <a:lnTo>
                  <a:pt x="2326" y="115"/>
                </a:lnTo>
                <a:lnTo>
                  <a:pt x="2330" y="115"/>
                </a:lnTo>
                <a:lnTo>
                  <a:pt x="2332" y="115"/>
                </a:lnTo>
                <a:lnTo>
                  <a:pt x="2336" y="118"/>
                </a:lnTo>
                <a:lnTo>
                  <a:pt x="2347" y="118"/>
                </a:lnTo>
                <a:lnTo>
                  <a:pt x="2351" y="118"/>
                </a:lnTo>
                <a:lnTo>
                  <a:pt x="2357" y="118"/>
                </a:lnTo>
                <a:lnTo>
                  <a:pt x="2359" y="118"/>
                </a:lnTo>
                <a:lnTo>
                  <a:pt x="2361" y="118"/>
                </a:lnTo>
                <a:lnTo>
                  <a:pt x="2364" y="118"/>
                </a:lnTo>
                <a:lnTo>
                  <a:pt x="2370" y="115"/>
                </a:lnTo>
                <a:lnTo>
                  <a:pt x="2374" y="113"/>
                </a:lnTo>
                <a:lnTo>
                  <a:pt x="2376" y="111"/>
                </a:lnTo>
                <a:lnTo>
                  <a:pt x="2376" y="109"/>
                </a:lnTo>
                <a:lnTo>
                  <a:pt x="2370" y="109"/>
                </a:lnTo>
                <a:lnTo>
                  <a:pt x="2368" y="107"/>
                </a:lnTo>
                <a:lnTo>
                  <a:pt x="2366" y="105"/>
                </a:lnTo>
                <a:lnTo>
                  <a:pt x="2372" y="103"/>
                </a:lnTo>
                <a:lnTo>
                  <a:pt x="2376" y="103"/>
                </a:lnTo>
                <a:lnTo>
                  <a:pt x="2382" y="103"/>
                </a:lnTo>
                <a:lnTo>
                  <a:pt x="2387" y="101"/>
                </a:lnTo>
                <a:lnTo>
                  <a:pt x="2397" y="99"/>
                </a:lnTo>
                <a:lnTo>
                  <a:pt x="2399" y="99"/>
                </a:lnTo>
                <a:lnTo>
                  <a:pt x="2401" y="97"/>
                </a:lnTo>
                <a:lnTo>
                  <a:pt x="2401" y="95"/>
                </a:lnTo>
                <a:lnTo>
                  <a:pt x="2401" y="95"/>
                </a:lnTo>
                <a:lnTo>
                  <a:pt x="2397" y="92"/>
                </a:lnTo>
                <a:lnTo>
                  <a:pt x="2399" y="90"/>
                </a:lnTo>
                <a:lnTo>
                  <a:pt x="2401" y="90"/>
                </a:lnTo>
                <a:lnTo>
                  <a:pt x="2408" y="90"/>
                </a:lnTo>
                <a:lnTo>
                  <a:pt x="2414" y="90"/>
                </a:lnTo>
                <a:lnTo>
                  <a:pt x="2418" y="88"/>
                </a:lnTo>
                <a:lnTo>
                  <a:pt x="2426" y="84"/>
                </a:lnTo>
                <a:lnTo>
                  <a:pt x="2431" y="80"/>
                </a:lnTo>
                <a:lnTo>
                  <a:pt x="2441" y="76"/>
                </a:lnTo>
                <a:lnTo>
                  <a:pt x="2443" y="76"/>
                </a:lnTo>
                <a:lnTo>
                  <a:pt x="2443" y="76"/>
                </a:lnTo>
                <a:lnTo>
                  <a:pt x="2441" y="74"/>
                </a:lnTo>
                <a:lnTo>
                  <a:pt x="2437" y="71"/>
                </a:lnTo>
                <a:lnTo>
                  <a:pt x="2431" y="69"/>
                </a:lnTo>
                <a:lnTo>
                  <a:pt x="2428" y="67"/>
                </a:lnTo>
                <a:lnTo>
                  <a:pt x="2420" y="67"/>
                </a:lnTo>
                <a:lnTo>
                  <a:pt x="2410" y="63"/>
                </a:lnTo>
                <a:lnTo>
                  <a:pt x="2401" y="63"/>
                </a:lnTo>
                <a:lnTo>
                  <a:pt x="2387" y="63"/>
                </a:lnTo>
                <a:lnTo>
                  <a:pt x="2384" y="63"/>
                </a:lnTo>
                <a:lnTo>
                  <a:pt x="2382" y="63"/>
                </a:lnTo>
                <a:lnTo>
                  <a:pt x="2376" y="65"/>
                </a:lnTo>
                <a:lnTo>
                  <a:pt x="2374" y="65"/>
                </a:lnTo>
                <a:lnTo>
                  <a:pt x="2372" y="65"/>
                </a:lnTo>
                <a:lnTo>
                  <a:pt x="2370" y="65"/>
                </a:lnTo>
                <a:lnTo>
                  <a:pt x="2368" y="69"/>
                </a:lnTo>
                <a:lnTo>
                  <a:pt x="2361" y="71"/>
                </a:lnTo>
                <a:lnTo>
                  <a:pt x="2359" y="76"/>
                </a:lnTo>
                <a:lnTo>
                  <a:pt x="2357" y="76"/>
                </a:lnTo>
                <a:lnTo>
                  <a:pt x="2355" y="78"/>
                </a:lnTo>
                <a:lnTo>
                  <a:pt x="2351" y="76"/>
                </a:lnTo>
                <a:lnTo>
                  <a:pt x="2347" y="76"/>
                </a:lnTo>
                <a:lnTo>
                  <a:pt x="2345" y="76"/>
                </a:lnTo>
                <a:lnTo>
                  <a:pt x="2340" y="74"/>
                </a:lnTo>
                <a:lnTo>
                  <a:pt x="2336" y="74"/>
                </a:lnTo>
                <a:lnTo>
                  <a:pt x="2330" y="74"/>
                </a:lnTo>
                <a:lnTo>
                  <a:pt x="2330" y="69"/>
                </a:lnTo>
                <a:lnTo>
                  <a:pt x="2324" y="69"/>
                </a:lnTo>
                <a:lnTo>
                  <a:pt x="2317" y="71"/>
                </a:lnTo>
                <a:lnTo>
                  <a:pt x="2307" y="80"/>
                </a:lnTo>
                <a:lnTo>
                  <a:pt x="2305" y="82"/>
                </a:lnTo>
                <a:lnTo>
                  <a:pt x="2301" y="84"/>
                </a:lnTo>
                <a:lnTo>
                  <a:pt x="2296" y="84"/>
                </a:lnTo>
                <a:lnTo>
                  <a:pt x="2290" y="88"/>
                </a:lnTo>
                <a:lnTo>
                  <a:pt x="2288" y="90"/>
                </a:lnTo>
                <a:lnTo>
                  <a:pt x="2278" y="95"/>
                </a:lnTo>
                <a:lnTo>
                  <a:pt x="2276" y="95"/>
                </a:lnTo>
                <a:lnTo>
                  <a:pt x="2276" y="97"/>
                </a:lnTo>
                <a:lnTo>
                  <a:pt x="2273" y="99"/>
                </a:lnTo>
                <a:lnTo>
                  <a:pt x="2271" y="99"/>
                </a:lnTo>
                <a:lnTo>
                  <a:pt x="2271" y="97"/>
                </a:lnTo>
                <a:lnTo>
                  <a:pt x="2273" y="92"/>
                </a:lnTo>
                <a:lnTo>
                  <a:pt x="2280" y="88"/>
                </a:lnTo>
                <a:lnTo>
                  <a:pt x="2284" y="86"/>
                </a:lnTo>
                <a:lnTo>
                  <a:pt x="2290" y="82"/>
                </a:lnTo>
                <a:lnTo>
                  <a:pt x="2292" y="80"/>
                </a:lnTo>
                <a:lnTo>
                  <a:pt x="2296" y="76"/>
                </a:lnTo>
                <a:lnTo>
                  <a:pt x="2301" y="71"/>
                </a:lnTo>
                <a:lnTo>
                  <a:pt x="2301" y="67"/>
                </a:lnTo>
                <a:lnTo>
                  <a:pt x="2301" y="63"/>
                </a:lnTo>
                <a:lnTo>
                  <a:pt x="2303" y="61"/>
                </a:lnTo>
                <a:lnTo>
                  <a:pt x="2301" y="59"/>
                </a:lnTo>
                <a:lnTo>
                  <a:pt x="2301" y="57"/>
                </a:lnTo>
                <a:lnTo>
                  <a:pt x="2299" y="55"/>
                </a:lnTo>
                <a:lnTo>
                  <a:pt x="2294" y="55"/>
                </a:lnTo>
                <a:lnTo>
                  <a:pt x="2282" y="55"/>
                </a:lnTo>
                <a:lnTo>
                  <a:pt x="2276" y="55"/>
                </a:lnTo>
                <a:lnTo>
                  <a:pt x="2273" y="57"/>
                </a:lnTo>
                <a:lnTo>
                  <a:pt x="2271" y="57"/>
                </a:lnTo>
                <a:lnTo>
                  <a:pt x="2271" y="59"/>
                </a:lnTo>
                <a:lnTo>
                  <a:pt x="2269" y="61"/>
                </a:lnTo>
                <a:lnTo>
                  <a:pt x="2269" y="63"/>
                </a:lnTo>
                <a:lnTo>
                  <a:pt x="2267" y="65"/>
                </a:lnTo>
                <a:lnTo>
                  <a:pt x="2265" y="65"/>
                </a:lnTo>
                <a:lnTo>
                  <a:pt x="2257" y="67"/>
                </a:lnTo>
                <a:lnTo>
                  <a:pt x="2252" y="61"/>
                </a:lnTo>
                <a:lnTo>
                  <a:pt x="2244" y="57"/>
                </a:lnTo>
                <a:lnTo>
                  <a:pt x="2217" y="55"/>
                </a:lnTo>
                <a:lnTo>
                  <a:pt x="2204" y="55"/>
                </a:lnTo>
                <a:lnTo>
                  <a:pt x="2190" y="57"/>
                </a:lnTo>
                <a:lnTo>
                  <a:pt x="2179" y="59"/>
                </a:lnTo>
                <a:lnTo>
                  <a:pt x="2175" y="59"/>
                </a:lnTo>
                <a:lnTo>
                  <a:pt x="2175" y="55"/>
                </a:lnTo>
                <a:lnTo>
                  <a:pt x="2177" y="53"/>
                </a:lnTo>
                <a:lnTo>
                  <a:pt x="2179" y="50"/>
                </a:lnTo>
                <a:lnTo>
                  <a:pt x="2263" y="46"/>
                </a:lnTo>
                <a:lnTo>
                  <a:pt x="2273" y="46"/>
                </a:lnTo>
                <a:lnTo>
                  <a:pt x="2282" y="44"/>
                </a:lnTo>
                <a:lnTo>
                  <a:pt x="2288" y="40"/>
                </a:lnTo>
                <a:lnTo>
                  <a:pt x="2294" y="38"/>
                </a:lnTo>
                <a:lnTo>
                  <a:pt x="2296" y="36"/>
                </a:lnTo>
                <a:lnTo>
                  <a:pt x="2294" y="34"/>
                </a:lnTo>
                <a:lnTo>
                  <a:pt x="2294" y="34"/>
                </a:lnTo>
                <a:lnTo>
                  <a:pt x="2290" y="32"/>
                </a:lnTo>
                <a:lnTo>
                  <a:pt x="2282" y="30"/>
                </a:lnTo>
                <a:lnTo>
                  <a:pt x="2269" y="27"/>
                </a:lnTo>
                <a:lnTo>
                  <a:pt x="2265" y="27"/>
                </a:lnTo>
                <a:lnTo>
                  <a:pt x="2263" y="27"/>
                </a:lnTo>
                <a:lnTo>
                  <a:pt x="2261" y="25"/>
                </a:lnTo>
                <a:lnTo>
                  <a:pt x="2257" y="25"/>
                </a:lnTo>
                <a:lnTo>
                  <a:pt x="2252" y="25"/>
                </a:lnTo>
                <a:lnTo>
                  <a:pt x="2248" y="21"/>
                </a:lnTo>
                <a:lnTo>
                  <a:pt x="2244" y="15"/>
                </a:lnTo>
                <a:lnTo>
                  <a:pt x="2229" y="17"/>
                </a:lnTo>
                <a:lnTo>
                  <a:pt x="2217" y="19"/>
                </a:lnTo>
                <a:lnTo>
                  <a:pt x="2206" y="19"/>
                </a:lnTo>
                <a:lnTo>
                  <a:pt x="2200" y="19"/>
                </a:lnTo>
                <a:lnTo>
                  <a:pt x="2185" y="17"/>
                </a:lnTo>
                <a:lnTo>
                  <a:pt x="2173" y="17"/>
                </a:lnTo>
                <a:lnTo>
                  <a:pt x="2167" y="19"/>
                </a:lnTo>
                <a:lnTo>
                  <a:pt x="2152" y="21"/>
                </a:lnTo>
                <a:lnTo>
                  <a:pt x="2146" y="23"/>
                </a:lnTo>
                <a:lnTo>
                  <a:pt x="2143" y="21"/>
                </a:lnTo>
                <a:lnTo>
                  <a:pt x="2143" y="19"/>
                </a:lnTo>
                <a:lnTo>
                  <a:pt x="2152" y="19"/>
                </a:lnTo>
                <a:lnTo>
                  <a:pt x="2171" y="15"/>
                </a:lnTo>
                <a:lnTo>
                  <a:pt x="2208" y="15"/>
                </a:lnTo>
                <a:lnTo>
                  <a:pt x="2229" y="13"/>
                </a:lnTo>
                <a:lnTo>
                  <a:pt x="2231" y="13"/>
                </a:lnTo>
                <a:lnTo>
                  <a:pt x="2234" y="13"/>
                </a:lnTo>
                <a:lnTo>
                  <a:pt x="2231" y="11"/>
                </a:lnTo>
                <a:lnTo>
                  <a:pt x="2217" y="9"/>
                </a:lnTo>
                <a:lnTo>
                  <a:pt x="2206" y="6"/>
                </a:lnTo>
                <a:lnTo>
                  <a:pt x="2196" y="6"/>
                </a:lnTo>
                <a:lnTo>
                  <a:pt x="2196" y="6"/>
                </a:lnTo>
                <a:lnTo>
                  <a:pt x="2187" y="2"/>
                </a:lnTo>
                <a:lnTo>
                  <a:pt x="2173" y="0"/>
                </a:lnTo>
                <a:lnTo>
                  <a:pt x="2162" y="0"/>
                </a:lnTo>
                <a:lnTo>
                  <a:pt x="2129" y="0"/>
                </a:lnTo>
                <a:lnTo>
                  <a:pt x="2125" y="0"/>
                </a:lnTo>
                <a:lnTo>
                  <a:pt x="2118" y="2"/>
                </a:lnTo>
                <a:lnTo>
                  <a:pt x="2114" y="2"/>
                </a:lnTo>
                <a:lnTo>
                  <a:pt x="2110" y="2"/>
                </a:lnTo>
                <a:lnTo>
                  <a:pt x="2106" y="0"/>
                </a:lnTo>
                <a:lnTo>
                  <a:pt x="2102" y="0"/>
                </a:lnTo>
                <a:lnTo>
                  <a:pt x="2097" y="2"/>
                </a:lnTo>
                <a:lnTo>
                  <a:pt x="2093" y="2"/>
                </a:lnTo>
                <a:lnTo>
                  <a:pt x="2076" y="2"/>
                </a:lnTo>
                <a:lnTo>
                  <a:pt x="2076" y="2"/>
                </a:lnTo>
                <a:lnTo>
                  <a:pt x="2076" y="2"/>
                </a:lnTo>
                <a:lnTo>
                  <a:pt x="2076" y="4"/>
                </a:lnTo>
                <a:lnTo>
                  <a:pt x="2074" y="4"/>
                </a:lnTo>
                <a:lnTo>
                  <a:pt x="2070" y="4"/>
                </a:lnTo>
                <a:lnTo>
                  <a:pt x="2064" y="4"/>
                </a:lnTo>
                <a:lnTo>
                  <a:pt x="2062" y="4"/>
                </a:lnTo>
                <a:lnTo>
                  <a:pt x="2060" y="4"/>
                </a:lnTo>
                <a:lnTo>
                  <a:pt x="2058" y="6"/>
                </a:lnTo>
                <a:lnTo>
                  <a:pt x="2055" y="6"/>
                </a:lnTo>
                <a:lnTo>
                  <a:pt x="2055" y="6"/>
                </a:lnTo>
                <a:lnTo>
                  <a:pt x="2049" y="6"/>
                </a:lnTo>
                <a:lnTo>
                  <a:pt x="2047" y="6"/>
                </a:lnTo>
                <a:lnTo>
                  <a:pt x="2047" y="9"/>
                </a:lnTo>
                <a:lnTo>
                  <a:pt x="2047" y="9"/>
                </a:lnTo>
                <a:lnTo>
                  <a:pt x="2047" y="11"/>
                </a:lnTo>
                <a:lnTo>
                  <a:pt x="2049" y="13"/>
                </a:lnTo>
                <a:lnTo>
                  <a:pt x="2058" y="15"/>
                </a:lnTo>
                <a:lnTo>
                  <a:pt x="2058" y="15"/>
                </a:lnTo>
                <a:lnTo>
                  <a:pt x="2058" y="19"/>
                </a:lnTo>
                <a:lnTo>
                  <a:pt x="2058" y="19"/>
                </a:lnTo>
                <a:lnTo>
                  <a:pt x="2055" y="21"/>
                </a:lnTo>
                <a:lnTo>
                  <a:pt x="2055" y="21"/>
                </a:lnTo>
                <a:lnTo>
                  <a:pt x="2053" y="21"/>
                </a:lnTo>
                <a:lnTo>
                  <a:pt x="2043" y="15"/>
                </a:lnTo>
                <a:lnTo>
                  <a:pt x="2039" y="15"/>
                </a:lnTo>
                <a:lnTo>
                  <a:pt x="2035" y="13"/>
                </a:lnTo>
                <a:lnTo>
                  <a:pt x="2030" y="11"/>
                </a:lnTo>
                <a:lnTo>
                  <a:pt x="2024" y="9"/>
                </a:lnTo>
                <a:lnTo>
                  <a:pt x="2018" y="11"/>
                </a:lnTo>
                <a:lnTo>
                  <a:pt x="2014" y="15"/>
                </a:lnTo>
                <a:lnTo>
                  <a:pt x="2009" y="17"/>
                </a:lnTo>
                <a:lnTo>
                  <a:pt x="2005" y="17"/>
                </a:lnTo>
                <a:lnTo>
                  <a:pt x="2003" y="17"/>
                </a:lnTo>
                <a:lnTo>
                  <a:pt x="2001" y="17"/>
                </a:lnTo>
                <a:lnTo>
                  <a:pt x="1999" y="15"/>
                </a:lnTo>
                <a:lnTo>
                  <a:pt x="1995" y="13"/>
                </a:lnTo>
                <a:lnTo>
                  <a:pt x="1988" y="13"/>
                </a:lnTo>
                <a:lnTo>
                  <a:pt x="1984" y="13"/>
                </a:lnTo>
                <a:lnTo>
                  <a:pt x="1982" y="13"/>
                </a:lnTo>
                <a:lnTo>
                  <a:pt x="1967" y="17"/>
                </a:lnTo>
                <a:lnTo>
                  <a:pt x="1961" y="17"/>
                </a:lnTo>
                <a:lnTo>
                  <a:pt x="1955" y="19"/>
                </a:lnTo>
                <a:lnTo>
                  <a:pt x="1951" y="21"/>
                </a:lnTo>
                <a:lnTo>
                  <a:pt x="1942" y="19"/>
                </a:lnTo>
                <a:lnTo>
                  <a:pt x="1938" y="19"/>
                </a:lnTo>
                <a:lnTo>
                  <a:pt x="1934" y="23"/>
                </a:lnTo>
                <a:lnTo>
                  <a:pt x="1940" y="27"/>
                </a:lnTo>
                <a:lnTo>
                  <a:pt x="1942" y="27"/>
                </a:lnTo>
                <a:lnTo>
                  <a:pt x="1951" y="25"/>
                </a:lnTo>
                <a:lnTo>
                  <a:pt x="1955" y="25"/>
                </a:lnTo>
                <a:lnTo>
                  <a:pt x="1959" y="25"/>
                </a:lnTo>
                <a:lnTo>
                  <a:pt x="1967" y="27"/>
                </a:lnTo>
                <a:lnTo>
                  <a:pt x="2007" y="30"/>
                </a:lnTo>
                <a:lnTo>
                  <a:pt x="2009" y="30"/>
                </a:lnTo>
                <a:lnTo>
                  <a:pt x="2009" y="32"/>
                </a:lnTo>
                <a:lnTo>
                  <a:pt x="2001" y="34"/>
                </a:lnTo>
                <a:lnTo>
                  <a:pt x="1999" y="32"/>
                </a:lnTo>
                <a:lnTo>
                  <a:pt x="1999" y="32"/>
                </a:lnTo>
                <a:lnTo>
                  <a:pt x="1997" y="32"/>
                </a:lnTo>
                <a:lnTo>
                  <a:pt x="1991" y="32"/>
                </a:lnTo>
                <a:lnTo>
                  <a:pt x="1955" y="30"/>
                </a:lnTo>
                <a:lnTo>
                  <a:pt x="1951" y="30"/>
                </a:lnTo>
                <a:lnTo>
                  <a:pt x="1949" y="30"/>
                </a:lnTo>
                <a:lnTo>
                  <a:pt x="1949" y="32"/>
                </a:lnTo>
                <a:lnTo>
                  <a:pt x="1961" y="38"/>
                </a:lnTo>
                <a:lnTo>
                  <a:pt x="1965" y="40"/>
                </a:lnTo>
                <a:lnTo>
                  <a:pt x="1967" y="44"/>
                </a:lnTo>
                <a:lnTo>
                  <a:pt x="1965" y="46"/>
                </a:lnTo>
                <a:lnTo>
                  <a:pt x="1963" y="48"/>
                </a:lnTo>
                <a:lnTo>
                  <a:pt x="1961" y="53"/>
                </a:lnTo>
                <a:lnTo>
                  <a:pt x="1961" y="57"/>
                </a:lnTo>
                <a:lnTo>
                  <a:pt x="1961" y="59"/>
                </a:lnTo>
                <a:lnTo>
                  <a:pt x="1963" y="61"/>
                </a:lnTo>
                <a:lnTo>
                  <a:pt x="1963" y="61"/>
                </a:lnTo>
                <a:lnTo>
                  <a:pt x="1961" y="63"/>
                </a:lnTo>
                <a:lnTo>
                  <a:pt x="1959" y="65"/>
                </a:lnTo>
                <a:lnTo>
                  <a:pt x="1957" y="63"/>
                </a:lnTo>
                <a:lnTo>
                  <a:pt x="1951" y="63"/>
                </a:lnTo>
                <a:lnTo>
                  <a:pt x="1932" y="53"/>
                </a:lnTo>
                <a:lnTo>
                  <a:pt x="1921" y="50"/>
                </a:lnTo>
                <a:lnTo>
                  <a:pt x="1900" y="42"/>
                </a:lnTo>
                <a:lnTo>
                  <a:pt x="1884" y="40"/>
                </a:lnTo>
                <a:lnTo>
                  <a:pt x="1871" y="40"/>
                </a:lnTo>
                <a:lnTo>
                  <a:pt x="1869" y="40"/>
                </a:lnTo>
                <a:lnTo>
                  <a:pt x="1869" y="44"/>
                </a:lnTo>
                <a:lnTo>
                  <a:pt x="1873" y="48"/>
                </a:lnTo>
                <a:lnTo>
                  <a:pt x="1877" y="53"/>
                </a:lnTo>
                <a:lnTo>
                  <a:pt x="1888" y="57"/>
                </a:lnTo>
                <a:lnTo>
                  <a:pt x="1890" y="59"/>
                </a:lnTo>
                <a:lnTo>
                  <a:pt x="1888" y="61"/>
                </a:lnTo>
                <a:lnTo>
                  <a:pt x="1886" y="61"/>
                </a:lnTo>
                <a:lnTo>
                  <a:pt x="1877" y="59"/>
                </a:lnTo>
                <a:lnTo>
                  <a:pt x="1871" y="61"/>
                </a:lnTo>
                <a:lnTo>
                  <a:pt x="1863" y="57"/>
                </a:lnTo>
                <a:lnTo>
                  <a:pt x="1859" y="55"/>
                </a:lnTo>
                <a:lnTo>
                  <a:pt x="1844" y="46"/>
                </a:lnTo>
                <a:lnTo>
                  <a:pt x="1840" y="46"/>
                </a:lnTo>
                <a:lnTo>
                  <a:pt x="1838" y="48"/>
                </a:lnTo>
                <a:lnTo>
                  <a:pt x="1838" y="53"/>
                </a:lnTo>
                <a:lnTo>
                  <a:pt x="1842" y="55"/>
                </a:lnTo>
                <a:lnTo>
                  <a:pt x="1840" y="59"/>
                </a:lnTo>
                <a:lnTo>
                  <a:pt x="1840" y="61"/>
                </a:lnTo>
                <a:lnTo>
                  <a:pt x="1838" y="63"/>
                </a:lnTo>
                <a:lnTo>
                  <a:pt x="1835" y="65"/>
                </a:lnTo>
                <a:lnTo>
                  <a:pt x="1833" y="67"/>
                </a:lnTo>
                <a:lnTo>
                  <a:pt x="1831" y="69"/>
                </a:lnTo>
                <a:lnTo>
                  <a:pt x="1831" y="67"/>
                </a:lnTo>
                <a:lnTo>
                  <a:pt x="1831" y="65"/>
                </a:lnTo>
                <a:lnTo>
                  <a:pt x="1831" y="55"/>
                </a:lnTo>
                <a:lnTo>
                  <a:pt x="1829" y="50"/>
                </a:lnTo>
                <a:lnTo>
                  <a:pt x="1827" y="48"/>
                </a:lnTo>
                <a:lnTo>
                  <a:pt x="1825" y="46"/>
                </a:lnTo>
                <a:lnTo>
                  <a:pt x="1821" y="46"/>
                </a:lnTo>
                <a:lnTo>
                  <a:pt x="1817" y="44"/>
                </a:lnTo>
                <a:lnTo>
                  <a:pt x="1815" y="44"/>
                </a:lnTo>
                <a:lnTo>
                  <a:pt x="1806" y="46"/>
                </a:lnTo>
                <a:lnTo>
                  <a:pt x="1804" y="46"/>
                </a:lnTo>
                <a:lnTo>
                  <a:pt x="1802" y="48"/>
                </a:lnTo>
                <a:lnTo>
                  <a:pt x="1794" y="48"/>
                </a:lnTo>
                <a:lnTo>
                  <a:pt x="1787" y="48"/>
                </a:lnTo>
                <a:lnTo>
                  <a:pt x="1771" y="50"/>
                </a:lnTo>
                <a:lnTo>
                  <a:pt x="1758" y="53"/>
                </a:lnTo>
                <a:lnTo>
                  <a:pt x="1750" y="57"/>
                </a:lnTo>
                <a:lnTo>
                  <a:pt x="1750" y="57"/>
                </a:lnTo>
                <a:lnTo>
                  <a:pt x="1756" y="59"/>
                </a:lnTo>
                <a:lnTo>
                  <a:pt x="1760" y="61"/>
                </a:lnTo>
                <a:lnTo>
                  <a:pt x="1764" y="65"/>
                </a:lnTo>
                <a:lnTo>
                  <a:pt x="1771" y="69"/>
                </a:lnTo>
                <a:lnTo>
                  <a:pt x="1779" y="74"/>
                </a:lnTo>
                <a:lnTo>
                  <a:pt x="1783" y="76"/>
                </a:lnTo>
                <a:lnTo>
                  <a:pt x="1787" y="78"/>
                </a:lnTo>
                <a:lnTo>
                  <a:pt x="1787" y="78"/>
                </a:lnTo>
                <a:lnTo>
                  <a:pt x="1785" y="78"/>
                </a:lnTo>
                <a:lnTo>
                  <a:pt x="1783" y="78"/>
                </a:lnTo>
                <a:lnTo>
                  <a:pt x="1781" y="76"/>
                </a:lnTo>
                <a:lnTo>
                  <a:pt x="1775" y="74"/>
                </a:lnTo>
                <a:lnTo>
                  <a:pt x="1771" y="71"/>
                </a:lnTo>
                <a:lnTo>
                  <a:pt x="1766" y="69"/>
                </a:lnTo>
                <a:lnTo>
                  <a:pt x="1762" y="67"/>
                </a:lnTo>
                <a:lnTo>
                  <a:pt x="1754" y="63"/>
                </a:lnTo>
                <a:lnTo>
                  <a:pt x="1750" y="61"/>
                </a:lnTo>
                <a:lnTo>
                  <a:pt x="1743" y="61"/>
                </a:lnTo>
                <a:lnTo>
                  <a:pt x="1739" y="59"/>
                </a:lnTo>
                <a:lnTo>
                  <a:pt x="1737" y="59"/>
                </a:lnTo>
                <a:lnTo>
                  <a:pt x="1733" y="59"/>
                </a:lnTo>
                <a:lnTo>
                  <a:pt x="1727" y="61"/>
                </a:lnTo>
                <a:lnTo>
                  <a:pt x="1724" y="63"/>
                </a:lnTo>
                <a:lnTo>
                  <a:pt x="1720" y="65"/>
                </a:lnTo>
                <a:lnTo>
                  <a:pt x="1720" y="67"/>
                </a:lnTo>
                <a:lnTo>
                  <a:pt x="1722" y="69"/>
                </a:lnTo>
                <a:lnTo>
                  <a:pt x="1722" y="74"/>
                </a:lnTo>
                <a:lnTo>
                  <a:pt x="1722" y="78"/>
                </a:lnTo>
                <a:lnTo>
                  <a:pt x="1722" y="82"/>
                </a:lnTo>
                <a:lnTo>
                  <a:pt x="1720" y="84"/>
                </a:lnTo>
                <a:lnTo>
                  <a:pt x="1718" y="86"/>
                </a:lnTo>
                <a:lnTo>
                  <a:pt x="1716" y="86"/>
                </a:lnTo>
                <a:lnTo>
                  <a:pt x="1714" y="86"/>
                </a:lnTo>
                <a:lnTo>
                  <a:pt x="1712" y="86"/>
                </a:lnTo>
                <a:lnTo>
                  <a:pt x="1710" y="86"/>
                </a:lnTo>
                <a:lnTo>
                  <a:pt x="1706" y="84"/>
                </a:lnTo>
                <a:lnTo>
                  <a:pt x="1699" y="84"/>
                </a:lnTo>
                <a:lnTo>
                  <a:pt x="1697" y="84"/>
                </a:lnTo>
                <a:lnTo>
                  <a:pt x="1695" y="84"/>
                </a:lnTo>
                <a:lnTo>
                  <a:pt x="1691" y="86"/>
                </a:lnTo>
                <a:lnTo>
                  <a:pt x="1691" y="88"/>
                </a:lnTo>
                <a:lnTo>
                  <a:pt x="1693" y="92"/>
                </a:lnTo>
                <a:lnTo>
                  <a:pt x="1695" y="95"/>
                </a:lnTo>
                <a:lnTo>
                  <a:pt x="1695" y="95"/>
                </a:lnTo>
                <a:lnTo>
                  <a:pt x="1689" y="90"/>
                </a:lnTo>
                <a:lnTo>
                  <a:pt x="1687" y="90"/>
                </a:lnTo>
                <a:lnTo>
                  <a:pt x="1685" y="88"/>
                </a:lnTo>
                <a:lnTo>
                  <a:pt x="1683" y="88"/>
                </a:lnTo>
                <a:lnTo>
                  <a:pt x="1672" y="90"/>
                </a:lnTo>
                <a:lnTo>
                  <a:pt x="1670" y="92"/>
                </a:lnTo>
                <a:lnTo>
                  <a:pt x="1666" y="97"/>
                </a:lnTo>
                <a:lnTo>
                  <a:pt x="1662" y="99"/>
                </a:lnTo>
                <a:lnTo>
                  <a:pt x="1657" y="101"/>
                </a:lnTo>
                <a:lnTo>
                  <a:pt x="1655" y="103"/>
                </a:lnTo>
                <a:lnTo>
                  <a:pt x="1651" y="103"/>
                </a:lnTo>
                <a:lnTo>
                  <a:pt x="1649" y="103"/>
                </a:lnTo>
                <a:lnTo>
                  <a:pt x="1647" y="105"/>
                </a:lnTo>
                <a:lnTo>
                  <a:pt x="1643" y="107"/>
                </a:lnTo>
                <a:lnTo>
                  <a:pt x="1636" y="111"/>
                </a:lnTo>
                <a:lnTo>
                  <a:pt x="1636" y="111"/>
                </a:lnTo>
                <a:lnTo>
                  <a:pt x="1634" y="115"/>
                </a:lnTo>
                <a:lnTo>
                  <a:pt x="1634" y="118"/>
                </a:lnTo>
                <a:lnTo>
                  <a:pt x="1634" y="120"/>
                </a:lnTo>
                <a:lnTo>
                  <a:pt x="1636" y="120"/>
                </a:lnTo>
                <a:lnTo>
                  <a:pt x="1639" y="122"/>
                </a:lnTo>
                <a:lnTo>
                  <a:pt x="1639" y="122"/>
                </a:lnTo>
                <a:lnTo>
                  <a:pt x="1645" y="122"/>
                </a:lnTo>
                <a:lnTo>
                  <a:pt x="1647" y="122"/>
                </a:lnTo>
                <a:lnTo>
                  <a:pt x="1651" y="124"/>
                </a:lnTo>
                <a:lnTo>
                  <a:pt x="1655" y="124"/>
                </a:lnTo>
                <a:lnTo>
                  <a:pt x="1657" y="122"/>
                </a:lnTo>
                <a:lnTo>
                  <a:pt x="1659" y="122"/>
                </a:lnTo>
                <a:lnTo>
                  <a:pt x="1664" y="122"/>
                </a:lnTo>
                <a:lnTo>
                  <a:pt x="1666" y="122"/>
                </a:lnTo>
                <a:lnTo>
                  <a:pt x="1670" y="122"/>
                </a:lnTo>
                <a:lnTo>
                  <a:pt x="1672" y="120"/>
                </a:lnTo>
                <a:lnTo>
                  <a:pt x="1674" y="120"/>
                </a:lnTo>
                <a:lnTo>
                  <a:pt x="1676" y="120"/>
                </a:lnTo>
                <a:lnTo>
                  <a:pt x="1678" y="120"/>
                </a:lnTo>
                <a:lnTo>
                  <a:pt x="1678" y="122"/>
                </a:lnTo>
                <a:lnTo>
                  <a:pt x="1674" y="122"/>
                </a:lnTo>
                <a:lnTo>
                  <a:pt x="1672" y="122"/>
                </a:lnTo>
                <a:lnTo>
                  <a:pt x="1670" y="124"/>
                </a:lnTo>
                <a:lnTo>
                  <a:pt x="1668" y="126"/>
                </a:lnTo>
                <a:lnTo>
                  <a:pt x="1668" y="128"/>
                </a:lnTo>
                <a:lnTo>
                  <a:pt x="1666" y="132"/>
                </a:lnTo>
                <a:lnTo>
                  <a:pt x="1664" y="139"/>
                </a:lnTo>
                <a:lnTo>
                  <a:pt x="1662" y="143"/>
                </a:lnTo>
                <a:lnTo>
                  <a:pt x="1659" y="145"/>
                </a:lnTo>
                <a:lnTo>
                  <a:pt x="1657" y="147"/>
                </a:lnTo>
                <a:lnTo>
                  <a:pt x="1653" y="151"/>
                </a:lnTo>
                <a:lnTo>
                  <a:pt x="1651" y="153"/>
                </a:lnTo>
                <a:lnTo>
                  <a:pt x="1651" y="153"/>
                </a:lnTo>
                <a:lnTo>
                  <a:pt x="1649" y="153"/>
                </a:lnTo>
                <a:lnTo>
                  <a:pt x="1643" y="151"/>
                </a:lnTo>
                <a:lnTo>
                  <a:pt x="1632" y="153"/>
                </a:lnTo>
                <a:lnTo>
                  <a:pt x="1630" y="153"/>
                </a:lnTo>
                <a:lnTo>
                  <a:pt x="1626" y="153"/>
                </a:lnTo>
                <a:lnTo>
                  <a:pt x="1624" y="155"/>
                </a:lnTo>
                <a:lnTo>
                  <a:pt x="1622" y="155"/>
                </a:lnTo>
                <a:lnTo>
                  <a:pt x="1618" y="155"/>
                </a:lnTo>
                <a:lnTo>
                  <a:pt x="1611" y="157"/>
                </a:lnTo>
                <a:lnTo>
                  <a:pt x="1607" y="157"/>
                </a:lnTo>
                <a:lnTo>
                  <a:pt x="1607" y="159"/>
                </a:lnTo>
                <a:lnTo>
                  <a:pt x="1609" y="159"/>
                </a:lnTo>
                <a:lnTo>
                  <a:pt x="1609" y="162"/>
                </a:lnTo>
                <a:lnTo>
                  <a:pt x="1609" y="162"/>
                </a:lnTo>
                <a:lnTo>
                  <a:pt x="1595" y="164"/>
                </a:lnTo>
                <a:lnTo>
                  <a:pt x="1588" y="166"/>
                </a:lnTo>
                <a:lnTo>
                  <a:pt x="1584" y="166"/>
                </a:lnTo>
                <a:lnTo>
                  <a:pt x="1582" y="168"/>
                </a:lnTo>
                <a:lnTo>
                  <a:pt x="1580" y="168"/>
                </a:lnTo>
                <a:lnTo>
                  <a:pt x="1574" y="168"/>
                </a:lnTo>
                <a:lnTo>
                  <a:pt x="1571" y="168"/>
                </a:lnTo>
                <a:lnTo>
                  <a:pt x="1569" y="168"/>
                </a:lnTo>
                <a:lnTo>
                  <a:pt x="1565" y="170"/>
                </a:lnTo>
                <a:lnTo>
                  <a:pt x="1559" y="172"/>
                </a:lnTo>
                <a:lnTo>
                  <a:pt x="1557" y="172"/>
                </a:lnTo>
                <a:lnTo>
                  <a:pt x="1555" y="176"/>
                </a:lnTo>
                <a:lnTo>
                  <a:pt x="1555" y="176"/>
                </a:lnTo>
                <a:lnTo>
                  <a:pt x="1555" y="178"/>
                </a:lnTo>
                <a:lnTo>
                  <a:pt x="1557" y="178"/>
                </a:lnTo>
                <a:lnTo>
                  <a:pt x="1557" y="178"/>
                </a:lnTo>
                <a:lnTo>
                  <a:pt x="1553" y="183"/>
                </a:lnTo>
                <a:lnTo>
                  <a:pt x="1553" y="183"/>
                </a:lnTo>
                <a:lnTo>
                  <a:pt x="1557" y="185"/>
                </a:lnTo>
                <a:lnTo>
                  <a:pt x="1561" y="189"/>
                </a:lnTo>
                <a:lnTo>
                  <a:pt x="1563" y="189"/>
                </a:lnTo>
                <a:lnTo>
                  <a:pt x="1563" y="189"/>
                </a:lnTo>
                <a:lnTo>
                  <a:pt x="1569" y="191"/>
                </a:lnTo>
                <a:lnTo>
                  <a:pt x="1571" y="191"/>
                </a:lnTo>
                <a:lnTo>
                  <a:pt x="1574" y="193"/>
                </a:lnTo>
                <a:lnTo>
                  <a:pt x="1576" y="193"/>
                </a:lnTo>
                <a:lnTo>
                  <a:pt x="1580" y="195"/>
                </a:lnTo>
                <a:lnTo>
                  <a:pt x="1584" y="195"/>
                </a:lnTo>
                <a:lnTo>
                  <a:pt x="1584" y="193"/>
                </a:lnTo>
                <a:lnTo>
                  <a:pt x="1588" y="193"/>
                </a:lnTo>
                <a:lnTo>
                  <a:pt x="1592" y="193"/>
                </a:lnTo>
                <a:lnTo>
                  <a:pt x="1592" y="193"/>
                </a:lnTo>
                <a:lnTo>
                  <a:pt x="1590" y="193"/>
                </a:lnTo>
                <a:lnTo>
                  <a:pt x="1586" y="197"/>
                </a:lnTo>
                <a:lnTo>
                  <a:pt x="1586" y="197"/>
                </a:lnTo>
                <a:lnTo>
                  <a:pt x="1588" y="197"/>
                </a:lnTo>
                <a:lnTo>
                  <a:pt x="1592" y="199"/>
                </a:lnTo>
                <a:lnTo>
                  <a:pt x="1592" y="201"/>
                </a:lnTo>
                <a:lnTo>
                  <a:pt x="1595" y="201"/>
                </a:lnTo>
                <a:lnTo>
                  <a:pt x="1603" y="204"/>
                </a:lnTo>
                <a:lnTo>
                  <a:pt x="1605" y="204"/>
                </a:lnTo>
                <a:lnTo>
                  <a:pt x="1607" y="204"/>
                </a:lnTo>
                <a:lnTo>
                  <a:pt x="1609" y="204"/>
                </a:lnTo>
                <a:lnTo>
                  <a:pt x="1609" y="201"/>
                </a:lnTo>
                <a:lnTo>
                  <a:pt x="1611" y="201"/>
                </a:lnTo>
                <a:lnTo>
                  <a:pt x="1613" y="199"/>
                </a:lnTo>
                <a:lnTo>
                  <a:pt x="1615" y="199"/>
                </a:lnTo>
                <a:lnTo>
                  <a:pt x="1618" y="201"/>
                </a:lnTo>
                <a:lnTo>
                  <a:pt x="1620" y="201"/>
                </a:lnTo>
                <a:lnTo>
                  <a:pt x="1624" y="204"/>
                </a:lnTo>
                <a:lnTo>
                  <a:pt x="1628" y="204"/>
                </a:lnTo>
                <a:lnTo>
                  <a:pt x="1630" y="201"/>
                </a:lnTo>
                <a:lnTo>
                  <a:pt x="1634" y="199"/>
                </a:lnTo>
                <a:lnTo>
                  <a:pt x="1639" y="197"/>
                </a:lnTo>
                <a:lnTo>
                  <a:pt x="1641" y="197"/>
                </a:lnTo>
                <a:lnTo>
                  <a:pt x="1641" y="197"/>
                </a:lnTo>
                <a:lnTo>
                  <a:pt x="1645" y="199"/>
                </a:lnTo>
                <a:lnTo>
                  <a:pt x="1647" y="201"/>
                </a:lnTo>
                <a:lnTo>
                  <a:pt x="1647" y="204"/>
                </a:lnTo>
                <a:lnTo>
                  <a:pt x="1647" y="204"/>
                </a:lnTo>
                <a:lnTo>
                  <a:pt x="1645" y="206"/>
                </a:lnTo>
                <a:lnTo>
                  <a:pt x="1645" y="208"/>
                </a:lnTo>
                <a:lnTo>
                  <a:pt x="1647" y="210"/>
                </a:lnTo>
                <a:lnTo>
                  <a:pt x="1647" y="210"/>
                </a:lnTo>
                <a:lnTo>
                  <a:pt x="1641" y="208"/>
                </a:lnTo>
                <a:lnTo>
                  <a:pt x="1639" y="208"/>
                </a:lnTo>
                <a:lnTo>
                  <a:pt x="1630" y="208"/>
                </a:lnTo>
                <a:lnTo>
                  <a:pt x="1620" y="208"/>
                </a:lnTo>
                <a:lnTo>
                  <a:pt x="1613" y="208"/>
                </a:lnTo>
                <a:lnTo>
                  <a:pt x="1611" y="210"/>
                </a:lnTo>
                <a:lnTo>
                  <a:pt x="1609" y="212"/>
                </a:lnTo>
                <a:lnTo>
                  <a:pt x="1599" y="212"/>
                </a:lnTo>
                <a:lnTo>
                  <a:pt x="1584" y="212"/>
                </a:lnTo>
                <a:lnTo>
                  <a:pt x="1582" y="214"/>
                </a:lnTo>
                <a:lnTo>
                  <a:pt x="1580" y="214"/>
                </a:lnTo>
                <a:lnTo>
                  <a:pt x="1578" y="214"/>
                </a:lnTo>
                <a:lnTo>
                  <a:pt x="1578" y="216"/>
                </a:lnTo>
                <a:lnTo>
                  <a:pt x="1578" y="218"/>
                </a:lnTo>
                <a:lnTo>
                  <a:pt x="1580" y="218"/>
                </a:lnTo>
                <a:lnTo>
                  <a:pt x="1582" y="220"/>
                </a:lnTo>
                <a:lnTo>
                  <a:pt x="1582" y="220"/>
                </a:lnTo>
                <a:lnTo>
                  <a:pt x="1582" y="222"/>
                </a:lnTo>
                <a:lnTo>
                  <a:pt x="1582" y="222"/>
                </a:lnTo>
                <a:lnTo>
                  <a:pt x="1582" y="222"/>
                </a:lnTo>
                <a:lnTo>
                  <a:pt x="1584" y="224"/>
                </a:lnTo>
                <a:lnTo>
                  <a:pt x="1588" y="224"/>
                </a:lnTo>
                <a:lnTo>
                  <a:pt x="1590" y="222"/>
                </a:lnTo>
                <a:lnTo>
                  <a:pt x="1599" y="218"/>
                </a:lnTo>
                <a:lnTo>
                  <a:pt x="1599" y="220"/>
                </a:lnTo>
                <a:lnTo>
                  <a:pt x="1597" y="220"/>
                </a:lnTo>
                <a:lnTo>
                  <a:pt x="1595" y="222"/>
                </a:lnTo>
                <a:lnTo>
                  <a:pt x="1595" y="224"/>
                </a:lnTo>
                <a:lnTo>
                  <a:pt x="1597" y="224"/>
                </a:lnTo>
                <a:lnTo>
                  <a:pt x="1597" y="227"/>
                </a:lnTo>
                <a:lnTo>
                  <a:pt x="1599" y="227"/>
                </a:lnTo>
                <a:lnTo>
                  <a:pt x="1605" y="229"/>
                </a:lnTo>
                <a:lnTo>
                  <a:pt x="1611" y="229"/>
                </a:lnTo>
                <a:lnTo>
                  <a:pt x="1620" y="229"/>
                </a:lnTo>
                <a:lnTo>
                  <a:pt x="1622" y="229"/>
                </a:lnTo>
                <a:lnTo>
                  <a:pt x="1620" y="229"/>
                </a:lnTo>
                <a:lnTo>
                  <a:pt x="1620" y="231"/>
                </a:lnTo>
                <a:lnTo>
                  <a:pt x="1613" y="231"/>
                </a:lnTo>
                <a:lnTo>
                  <a:pt x="1609" y="231"/>
                </a:lnTo>
                <a:lnTo>
                  <a:pt x="1603" y="235"/>
                </a:lnTo>
                <a:lnTo>
                  <a:pt x="1601" y="237"/>
                </a:lnTo>
                <a:lnTo>
                  <a:pt x="1601" y="237"/>
                </a:lnTo>
                <a:lnTo>
                  <a:pt x="1603" y="239"/>
                </a:lnTo>
                <a:lnTo>
                  <a:pt x="1607" y="239"/>
                </a:lnTo>
                <a:lnTo>
                  <a:pt x="1611" y="243"/>
                </a:lnTo>
                <a:lnTo>
                  <a:pt x="1615" y="243"/>
                </a:lnTo>
                <a:lnTo>
                  <a:pt x="1618" y="245"/>
                </a:lnTo>
                <a:lnTo>
                  <a:pt x="1620" y="245"/>
                </a:lnTo>
                <a:lnTo>
                  <a:pt x="1641" y="250"/>
                </a:lnTo>
                <a:lnTo>
                  <a:pt x="1643" y="250"/>
                </a:lnTo>
                <a:lnTo>
                  <a:pt x="1639" y="248"/>
                </a:lnTo>
                <a:lnTo>
                  <a:pt x="1636" y="243"/>
                </a:lnTo>
                <a:lnTo>
                  <a:pt x="1636" y="243"/>
                </a:lnTo>
                <a:lnTo>
                  <a:pt x="1636" y="241"/>
                </a:lnTo>
                <a:lnTo>
                  <a:pt x="1639" y="241"/>
                </a:lnTo>
                <a:lnTo>
                  <a:pt x="1643" y="243"/>
                </a:lnTo>
                <a:lnTo>
                  <a:pt x="1643" y="243"/>
                </a:lnTo>
                <a:lnTo>
                  <a:pt x="1645" y="243"/>
                </a:lnTo>
                <a:lnTo>
                  <a:pt x="1647" y="243"/>
                </a:lnTo>
                <a:lnTo>
                  <a:pt x="1649" y="241"/>
                </a:lnTo>
                <a:lnTo>
                  <a:pt x="1653" y="241"/>
                </a:lnTo>
                <a:lnTo>
                  <a:pt x="1653" y="241"/>
                </a:lnTo>
                <a:lnTo>
                  <a:pt x="1655" y="241"/>
                </a:lnTo>
                <a:lnTo>
                  <a:pt x="1655" y="243"/>
                </a:lnTo>
                <a:lnTo>
                  <a:pt x="1657" y="243"/>
                </a:lnTo>
                <a:lnTo>
                  <a:pt x="1659" y="243"/>
                </a:lnTo>
                <a:lnTo>
                  <a:pt x="1662" y="243"/>
                </a:lnTo>
                <a:lnTo>
                  <a:pt x="1662" y="243"/>
                </a:lnTo>
                <a:lnTo>
                  <a:pt x="1666" y="243"/>
                </a:lnTo>
                <a:lnTo>
                  <a:pt x="1668" y="243"/>
                </a:lnTo>
                <a:lnTo>
                  <a:pt x="1670" y="241"/>
                </a:lnTo>
                <a:lnTo>
                  <a:pt x="1672" y="241"/>
                </a:lnTo>
                <a:lnTo>
                  <a:pt x="1674" y="239"/>
                </a:lnTo>
                <a:lnTo>
                  <a:pt x="1676" y="239"/>
                </a:lnTo>
                <a:lnTo>
                  <a:pt x="1676" y="239"/>
                </a:lnTo>
                <a:lnTo>
                  <a:pt x="1678" y="241"/>
                </a:lnTo>
                <a:lnTo>
                  <a:pt x="1680" y="241"/>
                </a:lnTo>
                <a:lnTo>
                  <a:pt x="1683" y="241"/>
                </a:lnTo>
                <a:lnTo>
                  <a:pt x="1687" y="239"/>
                </a:lnTo>
                <a:lnTo>
                  <a:pt x="1689" y="239"/>
                </a:lnTo>
                <a:lnTo>
                  <a:pt x="1691" y="237"/>
                </a:lnTo>
                <a:lnTo>
                  <a:pt x="1695" y="239"/>
                </a:lnTo>
                <a:lnTo>
                  <a:pt x="1697" y="241"/>
                </a:lnTo>
                <a:lnTo>
                  <a:pt x="1699" y="241"/>
                </a:lnTo>
                <a:lnTo>
                  <a:pt x="1701" y="241"/>
                </a:lnTo>
                <a:lnTo>
                  <a:pt x="1708" y="241"/>
                </a:lnTo>
                <a:lnTo>
                  <a:pt x="1714" y="243"/>
                </a:lnTo>
                <a:lnTo>
                  <a:pt x="1718" y="243"/>
                </a:lnTo>
                <a:lnTo>
                  <a:pt x="1720" y="243"/>
                </a:lnTo>
                <a:lnTo>
                  <a:pt x="1727" y="245"/>
                </a:lnTo>
                <a:lnTo>
                  <a:pt x="1737" y="248"/>
                </a:lnTo>
                <a:lnTo>
                  <a:pt x="1743" y="252"/>
                </a:lnTo>
                <a:lnTo>
                  <a:pt x="1747" y="252"/>
                </a:lnTo>
                <a:lnTo>
                  <a:pt x="1750" y="254"/>
                </a:lnTo>
                <a:lnTo>
                  <a:pt x="1752" y="256"/>
                </a:lnTo>
                <a:lnTo>
                  <a:pt x="1754" y="256"/>
                </a:lnTo>
                <a:lnTo>
                  <a:pt x="1758" y="256"/>
                </a:lnTo>
                <a:lnTo>
                  <a:pt x="1760" y="258"/>
                </a:lnTo>
                <a:lnTo>
                  <a:pt x="1762" y="260"/>
                </a:lnTo>
                <a:lnTo>
                  <a:pt x="1764" y="262"/>
                </a:lnTo>
                <a:lnTo>
                  <a:pt x="1764" y="264"/>
                </a:lnTo>
                <a:lnTo>
                  <a:pt x="1758" y="266"/>
                </a:lnTo>
                <a:lnTo>
                  <a:pt x="1760" y="266"/>
                </a:lnTo>
                <a:lnTo>
                  <a:pt x="1764" y="269"/>
                </a:lnTo>
                <a:lnTo>
                  <a:pt x="1764" y="271"/>
                </a:lnTo>
                <a:lnTo>
                  <a:pt x="1766" y="271"/>
                </a:lnTo>
                <a:lnTo>
                  <a:pt x="1768" y="275"/>
                </a:lnTo>
                <a:lnTo>
                  <a:pt x="1771" y="277"/>
                </a:lnTo>
                <a:lnTo>
                  <a:pt x="1777" y="279"/>
                </a:lnTo>
                <a:lnTo>
                  <a:pt x="1779" y="281"/>
                </a:lnTo>
                <a:lnTo>
                  <a:pt x="1781" y="281"/>
                </a:lnTo>
                <a:lnTo>
                  <a:pt x="1783" y="283"/>
                </a:lnTo>
                <a:lnTo>
                  <a:pt x="1783" y="285"/>
                </a:lnTo>
                <a:lnTo>
                  <a:pt x="1783" y="285"/>
                </a:lnTo>
                <a:lnTo>
                  <a:pt x="1785" y="287"/>
                </a:lnTo>
                <a:lnTo>
                  <a:pt x="1789" y="287"/>
                </a:lnTo>
                <a:lnTo>
                  <a:pt x="1794" y="292"/>
                </a:lnTo>
                <a:lnTo>
                  <a:pt x="1791" y="292"/>
                </a:lnTo>
                <a:lnTo>
                  <a:pt x="1789" y="292"/>
                </a:lnTo>
                <a:lnTo>
                  <a:pt x="1787" y="294"/>
                </a:lnTo>
                <a:lnTo>
                  <a:pt x="1785" y="294"/>
                </a:lnTo>
                <a:lnTo>
                  <a:pt x="1787" y="296"/>
                </a:lnTo>
                <a:lnTo>
                  <a:pt x="1787" y="296"/>
                </a:lnTo>
                <a:lnTo>
                  <a:pt x="1787" y="298"/>
                </a:lnTo>
                <a:lnTo>
                  <a:pt x="1785" y="300"/>
                </a:lnTo>
                <a:lnTo>
                  <a:pt x="1783" y="300"/>
                </a:lnTo>
                <a:lnTo>
                  <a:pt x="1781" y="302"/>
                </a:lnTo>
                <a:lnTo>
                  <a:pt x="1779" y="302"/>
                </a:lnTo>
                <a:lnTo>
                  <a:pt x="1779" y="302"/>
                </a:lnTo>
                <a:lnTo>
                  <a:pt x="1783" y="302"/>
                </a:lnTo>
                <a:lnTo>
                  <a:pt x="1787" y="302"/>
                </a:lnTo>
                <a:lnTo>
                  <a:pt x="1789" y="300"/>
                </a:lnTo>
                <a:lnTo>
                  <a:pt x="1791" y="300"/>
                </a:lnTo>
                <a:lnTo>
                  <a:pt x="1791" y="302"/>
                </a:lnTo>
                <a:lnTo>
                  <a:pt x="1794" y="302"/>
                </a:lnTo>
                <a:lnTo>
                  <a:pt x="1794" y="304"/>
                </a:lnTo>
                <a:lnTo>
                  <a:pt x="1796" y="306"/>
                </a:lnTo>
                <a:lnTo>
                  <a:pt x="1796" y="306"/>
                </a:lnTo>
                <a:lnTo>
                  <a:pt x="1796" y="306"/>
                </a:lnTo>
                <a:lnTo>
                  <a:pt x="1796" y="308"/>
                </a:lnTo>
                <a:lnTo>
                  <a:pt x="1798" y="308"/>
                </a:lnTo>
                <a:lnTo>
                  <a:pt x="1798" y="310"/>
                </a:lnTo>
                <a:lnTo>
                  <a:pt x="1798" y="313"/>
                </a:lnTo>
                <a:lnTo>
                  <a:pt x="1798" y="313"/>
                </a:lnTo>
                <a:lnTo>
                  <a:pt x="1798" y="313"/>
                </a:lnTo>
                <a:lnTo>
                  <a:pt x="1796" y="315"/>
                </a:lnTo>
                <a:lnTo>
                  <a:pt x="1796" y="317"/>
                </a:lnTo>
                <a:lnTo>
                  <a:pt x="1796" y="317"/>
                </a:lnTo>
                <a:lnTo>
                  <a:pt x="1796" y="319"/>
                </a:lnTo>
                <a:lnTo>
                  <a:pt x="1796" y="319"/>
                </a:lnTo>
                <a:lnTo>
                  <a:pt x="1798" y="319"/>
                </a:lnTo>
                <a:lnTo>
                  <a:pt x="1800" y="321"/>
                </a:lnTo>
                <a:lnTo>
                  <a:pt x="1800" y="321"/>
                </a:lnTo>
                <a:lnTo>
                  <a:pt x="1800" y="323"/>
                </a:lnTo>
                <a:lnTo>
                  <a:pt x="1802" y="323"/>
                </a:lnTo>
                <a:lnTo>
                  <a:pt x="1804" y="321"/>
                </a:lnTo>
                <a:lnTo>
                  <a:pt x="1806" y="323"/>
                </a:lnTo>
                <a:lnTo>
                  <a:pt x="1806" y="325"/>
                </a:lnTo>
                <a:lnTo>
                  <a:pt x="1806" y="325"/>
                </a:lnTo>
                <a:lnTo>
                  <a:pt x="1806" y="327"/>
                </a:lnTo>
                <a:lnTo>
                  <a:pt x="1804" y="329"/>
                </a:lnTo>
                <a:lnTo>
                  <a:pt x="1802" y="329"/>
                </a:lnTo>
                <a:lnTo>
                  <a:pt x="1800" y="329"/>
                </a:lnTo>
                <a:lnTo>
                  <a:pt x="1800" y="331"/>
                </a:lnTo>
                <a:lnTo>
                  <a:pt x="1802" y="333"/>
                </a:lnTo>
                <a:lnTo>
                  <a:pt x="1802" y="333"/>
                </a:lnTo>
                <a:lnTo>
                  <a:pt x="1802" y="333"/>
                </a:lnTo>
                <a:lnTo>
                  <a:pt x="1804" y="333"/>
                </a:lnTo>
                <a:lnTo>
                  <a:pt x="1806" y="333"/>
                </a:lnTo>
                <a:lnTo>
                  <a:pt x="1806" y="336"/>
                </a:lnTo>
                <a:lnTo>
                  <a:pt x="1808" y="336"/>
                </a:lnTo>
                <a:lnTo>
                  <a:pt x="1808" y="333"/>
                </a:lnTo>
                <a:lnTo>
                  <a:pt x="1810" y="333"/>
                </a:lnTo>
                <a:lnTo>
                  <a:pt x="1812" y="333"/>
                </a:lnTo>
                <a:lnTo>
                  <a:pt x="1815" y="336"/>
                </a:lnTo>
                <a:lnTo>
                  <a:pt x="1815" y="338"/>
                </a:lnTo>
                <a:lnTo>
                  <a:pt x="1815" y="338"/>
                </a:lnTo>
                <a:lnTo>
                  <a:pt x="1815" y="340"/>
                </a:lnTo>
                <a:lnTo>
                  <a:pt x="1815" y="340"/>
                </a:lnTo>
                <a:lnTo>
                  <a:pt x="1815" y="342"/>
                </a:lnTo>
                <a:lnTo>
                  <a:pt x="1815" y="344"/>
                </a:lnTo>
                <a:lnTo>
                  <a:pt x="1812" y="344"/>
                </a:lnTo>
                <a:lnTo>
                  <a:pt x="1810" y="346"/>
                </a:lnTo>
                <a:lnTo>
                  <a:pt x="1808" y="346"/>
                </a:lnTo>
                <a:lnTo>
                  <a:pt x="1804" y="346"/>
                </a:lnTo>
                <a:lnTo>
                  <a:pt x="1802" y="348"/>
                </a:lnTo>
                <a:lnTo>
                  <a:pt x="1802" y="348"/>
                </a:lnTo>
                <a:lnTo>
                  <a:pt x="1804" y="348"/>
                </a:lnTo>
                <a:lnTo>
                  <a:pt x="1806" y="350"/>
                </a:lnTo>
                <a:lnTo>
                  <a:pt x="1806" y="352"/>
                </a:lnTo>
                <a:lnTo>
                  <a:pt x="1802" y="352"/>
                </a:lnTo>
                <a:lnTo>
                  <a:pt x="1802" y="352"/>
                </a:lnTo>
                <a:lnTo>
                  <a:pt x="1802" y="354"/>
                </a:lnTo>
                <a:lnTo>
                  <a:pt x="1802" y="357"/>
                </a:lnTo>
                <a:lnTo>
                  <a:pt x="1806" y="354"/>
                </a:lnTo>
                <a:lnTo>
                  <a:pt x="1812" y="350"/>
                </a:lnTo>
                <a:lnTo>
                  <a:pt x="1812" y="350"/>
                </a:lnTo>
                <a:lnTo>
                  <a:pt x="1812" y="350"/>
                </a:lnTo>
                <a:lnTo>
                  <a:pt x="1812" y="352"/>
                </a:lnTo>
                <a:lnTo>
                  <a:pt x="1810" y="352"/>
                </a:lnTo>
                <a:lnTo>
                  <a:pt x="1806" y="357"/>
                </a:lnTo>
                <a:lnTo>
                  <a:pt x="1804" y="361"/>
                </a:lnTo>
                <a:lnTo>
                  <a:pt x="1802" y="367"/>
                </a:lnTo>
                <a:lnTo>
                  <a:pt x="1802" y="367"/>
                </a:lnTo>
                <a:lnTo>
                  <a:pt x="1802" y="369"/>
                </a:lnTo>
                <a:lnTo>
                  <a:pt x="1802" y="371"/>
                </a:lnTo>
                <a:lnTo>
                  <a:pt x="1802" y="373"/>
                </a:lnTo>
                <a:lnTo>
                  <a:pt x="1804" y="375"/>
                </a:lnTo>
                <a:lnTo>
                  <a:pt x="1806" y="375"/>
                </a:lnTo>
                <a:lnTo>
                  <a:pt x="1810" y="375"/>
                </a:lnTo>
                <a:lnTo>
                  <a:pt x="1815" y="378"/>
                </a:lnTo>
                <a:lnTo>
                  <a:pt x="1815" y="378"/>
                </a:lnTo>
                <a:lnTo>
                  <a:pt x="1821" y="378"/>
                </a:lnTo>
                <a:lnTo>
                  <a:pt x="1823" y="375"/>
                </a:lnTo>
                <a:lnTo>
                  <a:pt x="1823" y="375"/>
                </a:lnTo>
                <a:lnTo>
                  <a:pt x="1825" y="375"/>
                </a:lnTo>
                <a:lnTo>
                  <a:pt x="1827" y="373"/>
                </a:lnTo>
                <a:lnTo>
                  <a:pt x="1825" y="371"/>
                </a:lnTo>
                <a:lnTo>
                  <a:pt x="1825" y="369"/>
                </a:lnTo>
                <a:lnTo>
                  <a:pt x="1825" y="369"/>
                </a:lnTo>
                <a:lnTo>
                  <a:pt x="1827" y="369"/>
                </a:lnTo>
                <a:lnTo>
                  <a:pt x="1829" y="369"/>
                </a:lnTo>
                <a:lnTo>
                  <a:pt x="1829" y="367"/>
                </a:lnTo>
                <a:lnTo>
                  <a:pt x="1829" y="367"/>
                </a:lnTo>
                <a:lnTo>
                  <a:pt x="1831" y="365"/>
                </a:lnTo>
                <a:lnTo>
                  <a:pt x="1833" y="365"/>
                </a:lnTo>
                <a:lnTo>
                  <a:pt x="1833" y="363"/>
                </a:lnTo>
                <a:lnTo>
                  <a:pt x="1833" y="361"/>
                </a:lnTo>
                <a:lnTo>
                  <a:pt x="1831" y="359"/>
                </a:lnTo>
                <a:lnTo>
                  <a:pt x="1829" y="359"/>
                </a:lnTo>
                <a:lnTo>
                  <a:pt x="1829" y="357"/>
                </a:lnTo>
                <a:lnTo>
                  <a:pt x="1827" y="354"/>
                </a:lnTo>
                <a:lnTo>
                  <a:pt x="1827" y="354"/>
                </a:lnTo>
                <a:lnTo>
                  <a:pt x="1827" y="352"/>
                </a:lnTo>
                <a:lnTo>
                  <a:pt x="1827" y="352"/>
                </a:lnTo>
                <a:lnTo>
                  <a:pt x="1827" y="350"/>
                </a:lnTo>
                <a:lnTo>
                  <a:pt x="1831" y="350"/>
                </a:lnTo>
                <a:lnTo>
                  <a:pt x="1829" y="350"/>
                </a:lnTo>
                <a:lnTo>
                  <a:pt x="1829" y="352"/>
                </a:lnTo>
                <a:lnTo>
                  <a:pt x="1827" y="352"/>
                </a:lnTo>
                <a:lnTo>
                  <a:pt x="1829" y="357"/>
                </a:lnTo>
                <a:lnTo>
                  <a:pt x="1831" y="357"/>
                </a:lnTo>
                <a:lnTo>
                  <a:pt x="1831" y="359"/>
                </a:lnTo>
                <a:lnTo>
                  <a:pt x="1833" y="361"/>
                </a:lnTo>
                <a:lnTo>
                  <a:pt x="1835" y="363"/>
                </a:lnTo>
                <a:lnTo>
                  <a:pt x="1835" y="363"/>
                </a:lnTo>
                <a:lnTo>
                  <a:pt x="1835" y="365"/>
                </a:lnTo>
                <a:lnTo>
                  <a:pt x="1835" y="367"/>
                </a:lnTo>
                <a:lnTo>
                  <a:pt x="1838" y="365"/>
                </a:lnTo>
                <a:lnTo>
                  <a:pt x="1838" y="367"/>
                </a:lnTo>
                <a:lnTo>
                  <a:pt x="1835" y="369"/>
                </a:lnTo>
                <a:lnTo>
                  <a:pt x="1835" y="369"/>
                </a:lnTo>
                <a:lnTo>
                  <a:pt x="1833" y="369"/>
                </a:lnTo>
                <a:lnTo>
                  <a:pt x="1833" y="371"/>
                </a:lnTo>
                <a:lnTo>
                  <a:pt x="1833" y="371"/>
                </a:lnTo>
                <a:lnTo>
                  <a:pt x="1835" y="373"/>
                </a:lnTo>
                <a:lnTo>
                  <a:pt x="1838" y="373"/>
                </a:lnTo>
                <a:lnTo>
                  <a:pt x="1842" y="371"/>
                </a:lnTo>
                <a:lnTo>
                  <a:pt x="1844" y="369"/>
                </a:lnTo>
                <a:lnTo>
                  <a:pt x="1844" y="369"/>
                </a:lnTo>
                <a:lnTo>
                  <a:pt x="1852" y="371"/>
                </a:lnTo>
                <a:lnTo>
                  <a:pt x="1852" y="369"/>
                </a:lnTo>
                <a:lnTo>
                  <a:pt x="1856" y="369"/>
                </a:lnTo>
                <a:lnTo>
                  <a:pt x="1859" y="369"/>
                </a:lnTo>
                <a:lnTo>
                  <a:pt x="1859" y="369"/>
                </a:lnTo>
                <a:lnTo>
                  <a:pt x="1854" y="371"/>
                </a:lnTo>
                <a:lnTo>
                  <a:pt x="1844" y="373"/>
                </a:lnTo>
                <a:lnTo>
                  <a:pt x="1842" y="375"/>
                </a:lnTo>
                <a:lnTo>
                  <a:pt x="1842" y="375"/>
                </a:lnTo>
                <a:lnTo>
                  <a:pt x="1840" y="378"/>
                </a:lnTo>
                <a:lnTo>
                  <a:pt x="1838" y="378"/>
                </a:lnTo>
                <a:lnTo>
                  <a:pt x="1838" y="380"/>
                </a:lnTo>
                <a:lnTo>
                  <a:pt x="1840" y="382"/>
                </a:lnTo>
                <a:lnTo>
                  <a:pt x="1842" y="382"/>
                </a:lnTo>
                <a:lnTo>
                  <a:pt x="1844" y="382"/>
                </a:lnTo>
                <a:lnTo>
                  <a:pt x="1846" y="382"/>
                </a:lnTo>
                <a:lnTo>
                  <a:pt x="1848" y="382"/>
                </a:lnTo>
                <a:lnTo>
                  <a:pt x="1850" y="384"/>
                </a:lnTo>
                <a:lnTo>
                  <a:pt x="1854" y="384"/>
                </a:lnTo>
                <a:lnTo>
                  <a:pt x="1856" y="384"/>
                </a:lnTo>
                <a:lnTo>
                  <a:pt x="1863" y="384"/>
                </a:lnTo>
                <a:lnTo>
                  <a:pt x="1867" y="386"/>
                </a:lnTo>
                <a:lnTo>
                  <a:pt x="1869" y="386"/>
                </a:lnTo>
                <a:lnTo>
                  <a:pt x="1869" y="388"/>
                </a:lnTo>
                <a:lnTo>
                  <a:pt x="1867" y="388"/>
                </a:lnTo>
                <a:lnTo>
                  <a:pt x="1865" y="388"/>
                </a:lnTo>
                <a:lnTo>
                  <a:pt x="1861" y="386"/>
                </a:lnTo>
                <a:lnTo>
                  <a:pt x="1859" y="386"/>
                </a:lnTo>
                <a:lnTo>
                  <a:pt x="1859" y="386"/>
                </a:lnTo>
                <a:lnTo>
                  <a:pt x="1859" y="388"/>
                </a:lnTo>
                <a:lnTo>
                  <a:pt x="1863" y="388"/>
                </a:lnTo>
                <a:lnTo>
                  <a:pt x="1863" y="390"/>
                </a:lnTo>
                <a:lnTo>
                  <a:pt x="1865" y="390"/>
                </a:lnTo>
                <a:lnTo>
                  <a:pt x="1865" y="392"/>
                </a:lnTo>
                <a:lnTo>
                  <a:pt x="1865" y="394"/>
                </a:lnTo>
                <a:lnTo>
                  <a:pt x="1865" y="394"/>
                </a:lnTo>
                <a:lnTo>
                  <a:pt x="1865" y="398"/>
                </a:lnTo>
                <a:lnTo>
                  <a:pt x="1867" y="398"/>
                </a:lnTo>
                <a:lnTo>
                  <a:pt x="1869" y="401"/>
                </a:lnTo>
                <a:lnTo>
                  <a:pt x="1873" y="401"/>
                </a:lnTo>
                <a:lnTo>
                  <a:pt x="1873" y="403"/>
                </a:lnTo>
                <a:lnTo>
                  <a:pt x="1873" y="403"/>
                </a:lnTo>
                <a:lnTo>
                  <a:pt x="1871" y="403"/>
                </a:lnTo>
                <a:lnTo>
                  <a:pt x="1869" y="403"/>
                </a:lnTo>
                <a:lnTo>
                  <a:pt x="1863" y="403"/>
                </a:lnTo>
                <a:lnTo>
                  <a:pt x="1861" y="401"/>
                </a:lnTo>
                <a:lnTo>
                  <a:pt x="1859" y="401"/>
                </a:lnTo>
                <a:lnTo>
                  <a:pt x="1848" y="394"/>
                </a:lnTo>
                <a:lnTo>
                  <a:pt x="1846" y="394"/>
                </a:lnTo>
                <a:lnTo>
                  <a:pt x="1842" y="394"/>
                </a:lnTo>
                <a:lnTo>
                  <a:pt x="1838" y="392"/>
                </a:lnTo>
                <a:lnTo>
                  <a:pt x="1833" y="392"/>
                </a:lnTo>
                <a:lnTo>
                  <a:pt x="1833" y="392"/>
                </a:lnTo>
                <a:lnTo>
                  <a:pt x="1829" y="392"/>
                </a:lnTo>
                <a:lnTo>
                  <a:pt x="1827" y="392"/>
                </a:lnTo>
                <a:lnTo>
                  <a:pt x="1823" y="392"/>
                </a:lnTo>
                <a:lnTo>
                  <a:pt x="1821" y="392"/>
                </a:lnTo>
                <a:lnTo>
                  <a:pt x="1819" y="394"/>
                </a:lnTo>
                <a:lnTo>
                  <a:pt x="1819" y="394"/>
                </a:lnTo>
                <a:lnTo>
                  <a:pt x="1819" y="396"/>
                </a:lnTo>
                <a:lnTo>
                  <a:pt x="1821" y="398"/>
                </a:lnTo>
                <a:lnTo>
                  <a:pt x="1823" y="401"/>
                </a:lnTo>
                <a:lnTo>
                  <a:pt x="1825" y="403"/>
                </a:lnTo>
                <a:lnTo>
                  <a:pt x="1829" y="403"/>
                </a:lnTo>
                <a:lnTo>
                  <a:pt x="1835" y="405"/>
                </a:lnTo>
                <a:lnTo>
                  <a:pt x="1840" y="405"/>
                </a:lnTo>
                <a:lnTo>
                  <a:pt x="1844" y="407"/>
                </a:lnTo>
                <a:lnTo>
                  <a:pt x="1846" y="409"/>
                </a:lnTo>
                <a:lnTo>
                  <a:pt x="1850" y="411"/>
                </a:lnTo>
                <a:lnTo>
                  <a:pt x="1850" y="411"/>
                </a:lnTo>
                <a:lnTo>
                  <a:pt x="1861" y="413"/>
                </a:lnTo>
                <a:lnTo>
                  <a:pt x="1861" y="413"/>
                </a:lnTo>
                <a:lnTo>
                  <a:pt x="1863" y="413"/>
                </a:lnTo>
                <a:lnTo>
                  <a:pt x="1867" y="411"/>
                </a:lnTo>
                <a:lnTo>
                  <a:pt x="1867" y="411"/>
                </a:lnTo>
                <a:lnTo>
                  <a:pt x="1869" y="411"/>
                </a:lnTo>
                <a:lnTo>
                  <a:pt x="1871" y="413"/>
                </a:lnTo>
                <a:lnTo>
                  <a:pt x="1875" y="413"/>
                </a:lnTo>
                <a:lnTo>
                  <a:pt x="1877" y="411"/>
                </a:lnTo>
                <a:lnTo>
                  <a:pt x="1879" y="413"/>
                </a:lnTo>
                <a:lnTo>
                  <a:pt x="1879" y="413"/>
                </a:lnTo>
                <a:lnTo>
                  <a:pt x="1879" y="413"/>
                </a:lnTo>
                <a:lnTo>
                  <a:pt x="1877" y="413"/>
                </a:lnTo>
                <a:lnTo>
                  <a:pt x="1875" y="415"/>
                </a:lnTo>
                <a:lnTo>
                  <a:pt x="1877" y="417"/>
                </a:lnTo>
                <a:lnTo>
                  <a:pt x="1877" y="417"/>
                </a:lnTo>
                <a:lnTo>
                  <a:pt x="1877" y="419"/>
                </a:lnTo>
                <a:lnTo>
                  <a:pt x="1873" y="419"/>
                </a:lnTo>
                <a:lnTo>
                  <a:pt x="1871" y="422"/>
                </a:lnTo>
                <a:lnTo>
                  <a:pt x="1871" y="424"/>
                </a:lnTo>
                <a:lnTo>
                  <a:pt x="1871" y="426"/>
                </a:lnTo>
                <a:lnTo>
                  <a:pt x="1871" y="428"/>
                </a:lnTo>
                <a:lnTo>
                  <a:pt x="1869" y="432"/>
                </a:lnTo>
                <a:lnTo>
                  <a:pt x="1867" y="432"/>
                </a:lnTo>
                <a:lnTo>
                  <a:pt x="1871" y="432"/>
                </a:lnTo>
                <a:lnTo>
                  <a:pt x="1873" y="432"/>
                </a:lnTo>
                <a:lnTo>
                  <a:pt x="1875" y="432"/>
                </a:lnTo>
                <a:lnTo>
                  <a:pt x="1877" y="434"/>
                </a:lnTo>
                <a:lnTo>
                  <a:pt x="1879" y="434"/>
                </a:lnTo>
                <a:lnTo>
                  <a:pt x="1879" y="434"/>
                </a:lnTo>
                <a:lnTo>
                  <a:pt x="1877" y="434"/>
                </a:lnTo>
                <a:lnTo>
                  <a:pt x="1871" y="436"/>
                </a:lnTo>
                <a:lnTo>
                  <a:pt x="1867" y="434"/>
                </a:lnTo>
                <a:lnTo>
                  <a:pt x="1867" y="436"/>
                </a:lnTo>
                <a:lnTo>
                  <a:pt x="1867" y="440"/>
                </a:lnTo>
                <a:lnTo>
                  <a:pt x="1865" y="445"/>
                </a:lnTo>
                <a:lnTo>
                  <a:pt x="1867" y="445"/>
                </a:lnTo>
                <a:lnTo>
                  <a:pt x="1869" y="445"/>
                </a:lnTo>
                <a:lnTo>
                  <a:pt x="1871" y="443"/>
                </a:lnTo>
                <a:lnTo>
                  <a:pt x="1871" y="443"/>
                </a:lnTo>
                <a:lnTo>
                  <a:pt x="1869" y="447"/>
                </a:lnTo>
                <a:lnTo>
                  <a:pt x="1867" y="449"/>
                </a:lnTo>
                <a:lnTo>
                  <a:pt x="1867" y="449"/>
                </a:lnTo>
                <a:lnTo>
                  <a:pt x="1863" y="449"/>
                </a:lnTo>
                <a:lnTo>
                  <a:pt x="1861" y="451"/>
                </a:lnTo>
                <a:lnTo>
                  <a:pt x="1859" y="449"/>
                </a:lnTo>
                <a:lnTo>
                  <a:pt x="1850" y="447"/>
                </a:lnTo>
                <a:lnTo>
                  <a:pt x="1846" y="445"/>
                </a:lnTo>
                <a:lnTo>
                  <a:pt x="1842" y="447"/>
                </a:lnTo>
                <a:lnTo>
                  <a:pt x="1840" y="449"/>
                </a:lnTo>
                <a:lnTo>
                  <a:pt x="1838" y="453"/>
                </a:lnTo>
                <a:lnTo>
                  <a:pt x="1835" y="455"/>
                </a:lnTo>
                <a:lnTo>
                  <a:pt x="1833" y="455"/>
                </a:lnTo>
                <a:lnTo>
                  <a:pt x="1835" y="455"/>
                </a:lnTo>
                <a:lnTo>
                  <a:pt x="1838" y="455"/>
                </a:lnTo>
                <a:lnTo>
                  <a:pt x="1844" y="455"/>
                </a:lnTo>
                <a:lnTo>
                  <a:pt x="1844" y="457"/>
                </a:lnTo>
                <a:lnTo>
                  <a:pt x="1844" y="457"/>
                </a:lnTo>
                <a:lnTo>
                  <a:pt x="1848" y="457"/>
                </a:lnTo>
                <a:lnTo>
                  <a:pt x="1852" y="457"/>
                </a:lnTo>
                <a:lnTo>
                  <a:pt x="1856" y="457"/>
                </a:lnTo>
                <a:lnTo>
                  <a:pt x="1861" y="457"/>
                </a:lnTo>
                <a:lnTo>
                  <a:pt x="1863" y="455"/>
                </a:lnTo>
                <a:lnTo>
                  <a:pt x="1863" y="453"/>
                </a:lnTo>
                <a:lnTo>
                  <a:pt x="1863" y="453"/>
                </a:lnTo>
                <a:lnTo>
                  <a:pt x="1865" y="453"/>
                </a:lnTo>
                <a:lnTo>
                  <a:pt x="1865" y="453"/>
                </a:lnTo>
                <a:lnTo>
                  <a:pt x="1867" y="453"/>
                </a:lnTo>
                <a:lnTo>
                  <a:pt x="1865" y="455"/>
                </a:lnTo>
                <a:lnTo>
                  <a:pt x="1865" y="457"/>
                </a:lnTo>
                <a:lnTo>
                  <a:pt x="1863" y="457"/>
                </a:lnTo>
                <a:lnTo>
                  <a:pt x="1863" y="459"/>
                </a:lnTo>
                <a:lnTo>
                  <a:pt x="1863" y="459"/>
                </a:lnTo>
                <a:lnTo>
                  <a:pt x="1863" y="459"/>
                </a:lnTo>
                <a:lnTo>
                  <a:pt x="1861" y="461"/>
                </a:lnTo>
                <a:lnTo>
                  <a:pt x="1861" y="461"/>
                </a:lnTo>
                <a:lnTo>
                  <a:pt x="1859" y="461"/>
                </a:lnTo>
                <a:lnTo>
                  <a:pt x="1854" y="461"/>
                </a:lnTo>
                <a:lnTo>
                  <a:pt x="1848" y="459"/>
                </a:lnTo>
                <a:lnTo>
                  <a:pt x="1842" y="457"/>
                </a:lnTo>
                <a:lnTo>
                  <a:pt x="1840" y="457"/>
                </a:lnTo>
                <a:lnTo>
                  <a:pt x="1838" y="457"/>
                </a:lnTo>
                <a:lnTo>
                  <a:pt x="1838" y="459"/>
                </a:lnTo>
                <a:lnTo>
                  <a:pt x="1835" y="463"/>
                </a:lnTo>
                <a:lnTo>
                  <a:pt x="1831" y="468"/>
                </a:lnTo>
                <a:lnTo>
                  <a:pt x="1831" y="470"/>
                </a:lnTo>
                <a:lnTo>
                  <a:pt x="1831" y="470"/>
                </a:lnTo>
                <a:lnTo>
                  <a:pt x="1831" y="472"/>
                </a:lnTo>
                <a:lnTo>
                  <a:pt x="1829" y="474"/>
                </a:lnTo>
                <a:lnTo>
                  <a:pt x="1831" y="474"/>
                </a:lnTo>
                <a:lnTo>
                  <a:pt x="1833" y="474"/>
                </a:lnTo>
                <a:lnTo>
                  <a:pt x="1840" y="470"/>
                </a:lnTo>
                <a:lnTo>
                  <a:pt x="1842" y="470"/>
                </a:lnTo>
                <a:lnTo>
                  <a:pt x="1844" y="468"/>
                </a:lnTo>
                <a:lnTo>
                  <a:pt x="1846" y="468"/>
                </a:lnTo>
                <a:lnTo>
                  <a:pt x="1850" y="468"/>
                </a:lnTo>
                <a:lnTo>
                  <a:pt x="1852" y="468"/>
                </a:lnTo>
                <a:lnTo>
                  <a:pt x="1854" y="470"/>
                </a:lnTo>
                <a:lnTo>
                  <a:pt x="1859" y="470"/>
                </a:lnTo>
                <a:lnTo>
                  <a:pt x="1863" y="470"/>
                </a:lnTo>
                <a:lnTo>
                  <a:pt x="1865" y="468"/>
                </a:lnTo>
                <a:lnTo>
                  <a:pt x="1869" y="468"/>
                </a:lnTo>
                <a:lnTo>
                  <a:pt x="1871" y="468"/>
                </a:lnTo>
                <a:lnTo>
                  <a:pt x="1869" y="470"/>
                </a:lnTo>
                <a:lnTo>
                  <a:pt x="1867" y="470"/>
                </a:lnTo>
                <a:lnTo>
                  <a:pt x="1867" y="470"/>
                </a:lnTo>
                <a:lnTo>
                  <a:pt x="1873" y="474"/>
                </a:lnTo>
                <a:lnTo>
                  <a:pt x="1875" y="474"/>
                </a:lnTo>
                <a:lnTo>
                  <a:pt x="1873" y="476"/>
                </a:lnTo>
                <a:lnTo>
                  <a:pt x="1867" y="472"/>
                </a:lnTo>
                <a:lnTo>
                  <a:pt x="1863" y="472"/>
                </a:lnTo>
                <a:lnTo>
                  <a:pt x="1859" y="472"/>
                </a:lnTo>
                <a:lnTo>
                  <a:pt x="1856" y="472"/>
                </a:lnTo>
                <a:lnTo>
                  <a:pt x="1848" y="470"/>
                </a:lnTo>
                <a:lnTo>
                  <a:pt x="1846" y="470"/>
                </a:lnTo>
                <a:lnTo>
                  <a:pt x="1844" y="470"/>
                </a:lnTo>
                <a:lnTo>
                  <a:pt x="1840" y="472"/>
                </a:lnTo>
                <a:lnTo>
                  <a:pt x="1838" y="474"/>
                </a:lnTo>
                <a:lnTo>
                  <a:pt x="1833" y="474"/>
                </a:lnTo>
                <a:lnTo>
                  <a:pt x="1831" y="476"/>
                </a:lnTo>
                <a:lnTo>
                  <a:pt x="1829" y="478"/>
                </a:lnTo>
                <a:lnTo>
                  <a:pt x="1829" y="480"/>
                </a:lnTo>
                <a:lnTo>
                  <a:pt x="1827" y="484"/>
                </a:lnTo>
                <a:lnTo>
                  <a:pt x="1829" y="489"/>
                </a:lnTo>
                <a:lnTo>
                  <a:pt x="1831" y="489"/>
                </a:lnTo>
                <a:lnTo>
                  <a:pt x="1833" y="489"/>
                </a:lnTo>
                <a:lnTo>
                  <a:pt x="1835" y="489"/>
                </a:lnTo>
                <a:lnTo>
                  <a:pt x="1838" y="489"/>
                </a:lnTo>
                <a:lnTo>
                  <a:pt x="1842" y="491"/>
                </a:lnTo>
                <a:lnTo>
                  <a:pt x="1846" y="491"/>
                </a:lnTo>
                <a:lnTo>
                  <a:pt x="1848" y="491"/>
                </a:lnTo>
                <a:lnTo>
                  <a:pt x="1848" y="491"/>
                </a:lnTo>
                <a:lnTo>
                  <a:pt x="1848" y="491"/>
                </a:lnTo>
                <a:lnTo>
                  <a:pt x="1848" y="491"/>
                </a:lnTo>
                <a:lnTo>
                  <a:pt x="1846" y="491"/>
                </a:lnTo>
                <a:lnTo>
                  <a:pt x="1840" y="491"/>
                </a:lnTo>
                <a:lnTo>
                  <a:pt x="1838" y="493"/>
                </a:lnTo>
                <a:lnTo>
                  <a:pt x="1838" y="495"/>
                </a:lnTo>
                <a:lnTo>
                  <a:pt x="1833" y="497"/>
                </a:lnTo>
                <a:lnTo>
                  <a:pt x="1833" y="497"/>
                </a:lnTo>
                <a:lnTo>
                  <a:pt x="1833" y="497"/>
                </a:lnTo>
                <a:lnTo>
                  <a:pt x="1831" y="499"/>
                </a:lnTo>
                <a:lnTo>
                  <a:pt x="1831" y="501"/>
                </a:lnTo>
                <a:lnTo>
                  <a:pt x="1831" y="503"/>
                </a:lnTo>
                <a:lnTo>
                  <a:pt x="1831" y="505"/>
                </a:lnTo>
                <a:lnTo>
                  <a:pt x="1831" y="508"/>
                </a:lnTo>
                <a:lnTo>
                  <a:pt x="1831" y="508"/>
                </a:lnTo>
                <a:lnTo>
                  <a:pt x="1833" y="508"/>
                </a:lnTo>
                <a:lnTo>
                  <a:pt x="1838" y="508"/>
                </a:lnTo>
                <a:lnTo>
                  <a:pt x="1840" y="508"/>
                </a:lnTo>
                <a:lnTo>
                  <a:pt x="1842" y="505"/>
                </a:lnTo>
                <a:lnTo>
                  <a:pt x="1842" y="505"/>
                </a:lnTo>
                <a:lnTo>
                  <a:pt x="1844" y="503"/>
                </a:lnTo>
                <a:lnTo>
                  <a:pt x="1848" y="501"/>
                </a:lnTo>
                <a:lnTo>
                  <a:pt x="1856" y="495"/>
                </a:lnTo>
                <a:lnTo>
                  <a:pt x="1859" y="493"/>
                </a:lnTo>
                <a:lnTo>
                  <a:pt x="1863" y="491"/>
                </a:lnTo>
                <a:lnTo>
                  <a:pt x="1865" y="491"/>
                </a:lnTo>
                <a:lnTo>
                  <a:pt x="1865" y="491"/>
                </a:lnTo>
                <a:lnTo>
                  <a:pt x="1865" y="491"/>
                </a:lnTo>
                <a:lnTo>
                  <a:pt x="1861" y="495"/>
                </a:lnTo>
                <a:lnTo>
                  <a:pt x="1859" y="495"/>
                </a:lnTo>
                <a:lnTo>
                  <a:pt x="1856" y="497"/>
                </a:lnTo>
                <a:lnTo>
                  <a:pt x="1856" y="497"/>
                </a:lnTo>
                <a:lnTo>
                  <a:pt x="1854" y="497"/>
                </a:lnTo>
                <a:lnTo>
                  <a:pt x="1854" y="499"/>
                </a:lnTo>
                <a:lnTo>
                  <a:pt x="1852" y="501"/>
                </a:lnTo>
                <a:lnTo>
                  <a:pt x="1850" y="501"/>
                </a:lnTo>
                <a:lnTo>
                  <a:pt x="1846" y="503"/>
                </a:lnTo>
                <a:lnTo>
                  <a:pt x="1840" y="508"/>
                </a:lnTo>
                <a:lnTo>
                  <a:pt x="1835" y="510"/>
                </a:lnTo>
                <a:lnTo>
                  <a:pt x="1833" y="510"/>
                </a:lnTo>
                <a:lnTo>
                  <a:pt x="1835" y="512"/>
                </a:lnTo>
                <a:lnTo>
                  <a:pt x="1835" y="512"/>
                </a:lnTo>
                <a:lnTo>
                  <a:pt x="1835" y="512"/>
                </a:lnTo>
                <a:lnTo>
                  <a:pt x="1838" y="512"/>
                </a:lnTo>
                <a:lnTo>
                  <a:pt x="1835" y="518"/>
                </a:lnTo>
                <a:lnTo>
                  <a:pt x="1838" y="522"/>
                </a:lnTo>
                <a:lnTo>
                  <a:pt x="1838" y="522"/>
                </a:lnTo>
                <a:lnTo>
                  <a:pt x="1840" y="522"/>
                </a:lnTo>
                <a:lnTo>
                  <a:pt x="1844" y="522"/>
                </a:lnTo>
                <a:lnTo>
                  <a:pt x="1846" y="524"/>
                </a:lnTo>
                <a:lnTo>
                  <a:pt x="1850" y="524"/>
                </a:lnTo>
                <a:lnTo>
                  <a:pt x="1854" y="522"/>
                </a:lnTo>
                <a:lnTo>
                  <a:pt x="1856" y="520"/>
                </a:lnTo>
                <a:lnTo>
                  <a:pt x="1859" y="518"/>
                </a:lnTo>
                <a:lnTo>
                  <a:pt x="1859" y="518"/>
                </a:lnTo>
                <a:lnTo>
                  <a:pt x="1863" y="516"/>
                </a:lnTo>
                <a:lnTo>
                  <a:pt x="1867" y="516"/>
                </a:lnTo>
                <a:lnTo>
                  <a:pt x="1867" y="516"/>
                </a:lnTo>
                <a:lnTo>
                  <a:pt x="1867" y="518"/>
                </a:lnTo>
                <a:lnTo>
                  <a:pt x="1865" y="518"/>
                </a:lnTo>
                <a:lnTo>
                  <a:pt x="1861" y="518"/>
                </a:lnTo>
                <a:lnTo>
                  <a:pt x="1859" y="520"/>
                </a:lnTo>
                <a:lnTo>
                  <a:pt x="1854" y="522"/>
                </a:lnTo>
                <a:lnTo>
                  <a:pt x="1852" y="524"/>
                </a:lnTo>
                <a:lnTo>
                  <a:pt x="1848" y="526"/>
                </a:lnTo>
                <a:lnTo>
                  <a:pt x="1848" y="526"/>
                </a:lnTo>
                <a:lnTo>
                  <a:pt x="1846" y="526"/>
                </a:lnTo>
                <a:lnTo>
                  <a:pt x="1848" y="528"/>
                </a:lnTo>
                <a:lnTo>
                  <a:pt x="1848" y="531"/>
                </a:lnTo>
                <a:lnTo>
                  <a:pt x="1848" y="531"/>
                </a:lnTo>
                <a:lnTo>
                  <a:pt x="1850" y="531"/>
                </a:lnTo>
                <a:lnTo>
                  <a:pt x="1850" y="533"/>
                </a:lnTo>
                <a:lnTo>
                  <a:pt x="1852" y="539"/>
                </a:lnTo>
                <a:lnTo>
                  <a:pt x="1852" y="543"/>
                </a:lnTo>
                <a:lnTo>
                  <a:pt x="1852" y="545"/>
                </a:lnTo>
                <a:lnTo>
                  <a:pt x="1852" y="549"/>
                </a:lnTo>
                <a:lnTo>
                  <a:pt x="1854" y="549"/>
                </a:lnTo>
                <a:lnTo>
                  <a:pt x="1854" y="552"/>
                </a:lnTo>
                <a:lnTo>
                  <a:pt x="1856" y="554"/>
                </a:lnTo>
                <a:lnTo>
                  <a:pt x="1856" y="554"/>
                </a:lnTo>
                <a:lnTo>
                  <a:pt x="1859" y="552"/>
                </a:lnTo>
                <a:lnTo>
                  <a:pt x="1859" y="549"/>
                </a:lnTo>
                <a:lnTo>
                  <a:pt x="1863" y="545"/>
                </a:lnTo>
                <a:lnTo>
                  <a:pt x="1863" y="543"/>
                </a:lnTo>
                <a:lnTo>
                  <a:pt x="1863" y="541"/>
                </a:lnTo>
                <a:lnTo>
                  <a:pt x="1865" y="541"/>
                </a:lnTo>
                <a:lnTo>
                  <a:pt x="1867" y="541"/>
                </a:lnTo>
                <a:lnTo>
                  <a:pt x="1867" y="541"/>
                </a:lnTo>
                <a:lnTo>
                  <a:pt x="1865" y="543"/>
                </a:lnTo>
                <a:lnTo>
                  <a:pt x="1869" y="543"/>
                </a:lnTo>
                <a:lnTo>
                  <a:pt x="1871" y="543"/>
                </a:lnTo>
                <a:lnTo>
                  <a:pt x="1871" y="541"/>
                </a:lnTo>
                <a:lnTo>
                  <a:pt x="1873" y="539"/>
                </a:lnTo>
                <a:lnTo>
                  <a:pt x="1873" y="539"/>
                </a:lnTo>
                <a:lnTo>
                  <a:pt x="1871" y="535"/>
                </a:lnTo>
                <a:lnTo>
                  <a:pt x="1871" y="533"/>
                </a:lnTo>
                <a:lnTo>
                  <a:pt x="1869" y="531"/>
                </a:lnTo>
                <a:lnTo>
                  <a:pt x="1869" y="531"/>
                </a:lnTo>
                <a:lnTo>
                  <a:pt x="1871" y="533"/>
                </a:lnTo>
                <a:lnTo>
                  <a:pt x="1871" y="535"/>
                </a:lnTo>
                <a:lnTo>
                  <a:pt x="1873" y="537"/>
                </a:lnTo>
                <a:lnTo>
                  <a:pt x="1873" y="537"/>
                </a:lnTo>
                <a:lnTo>
                  <a:pt x="1873" y="539"/>
                </a:lnTo>
                <a:lnTo>
                  <a:pt x="1875" y="541"/>
                </a:lnTo>
                <a:lnTo>
                  <a:pt x="1879" y="541"/>
                </a:lnTo>
                <a:lnTo>
                  <a:pt x="1879" y="541"/>
                </a:lnTo>
                <a:lnTo>
                  <a:pt x="1882" y="541"/>
                </a:lnTo>
                <a:lnTo>
                  <a:pt x="1882" y="545"/>
                </a:lnTo>
                <a:lnTo>
                  <a:pt x="1884" y="547"/>
                </a:lnTo>
                <a:lnTo>
                  <a:pt x="1884" y="547"/>
                </a:lnTo>
                <a:lnTo>
                  <a:pt x="1882" y="547"/>
                </a:lnTo>
                <a:lnTo>
                  <a:pt x="1879" y="543"/>
                </a:lnTo>
                <a:lnTo>
                  <a:pt x="1877" y="543"/>
                </a:lnTo>
                <a:lnTo>
                  <a:pt x="1875" y="543"/>
                </a:lnTo>
                <a:lnTo>
                  <a:pt x="1873" y="543"/>
                </a:lnTo>
                <a:lnTo>
                  <a:pt x="1871" y="543"/>
                </a:lnTo>
                <a:lnTo>
                  <a:pt x="1871" y="543"/>
                </a:lnTo>
                <a:lnTo>
                  <a:pt x="1871" y="545"/>
                </a:lnTo>
                <a:lnTo>
                  <a:pt x="1871" y="545"/>
                </a:lnTo>
                <a:lnTo>
                  <a:pt x="1867" y="545"/>
                </a:lnTo>
                <a:lnTo>
                  <a:pt x="1865" y="545"/>
                </a:lnTo>
                <a:lnTo>
                  <a:pt x="1863" y="547"/>
                </a:lnTo>
                <a:lnTo>
                  <a:pt x="1861" y="552"/>
                </a:lnTo>
                <a:lnTo>
                  <a:pt x="1859" y="554"/>
                </a:lnTo>
                <a:lnTo>
                  <a:pt x="1859" y="554"/>
                </a:lnTo>
                <a:lnTo>
                  <a:pt x="1861" y="556"/>
                </a:lnTo>
                <a:lnTo>
                  <a:pt x="1861" y="556"/>
                </a:lnTo>
                <a:lnTo>
                  <a:pt x="1863" y="556"/>
                </a:lnTo>
                <a:lnTo>
                  <a:pt x="1863" y="556"/>
                </a:lnTo>
                <a:lnTo>
                  <a:pt x="1865" y="556"/>
                </a:lnTo>
                <a:lnTo>
                  <a:pt x="1867" y="554"/>
                </a:lnTo>
                <a:lnTo>
                  <a:pt x="1873" y="554"/>
                </a:lnTo>
                <a:lnTo>
                  <a:pt x="1875" y="552"/>
                </a:lnTo>
                <a:lnTo>
                  <a:pt x="1877" y="552"/>
                </a:lnTo>
                <a:lnTo>
                  <a:pt x="1877" y="552"/>
                </a:lnTo>
                <a:lnTo>
                  <a:pt x="1875" y="554"/>
                </a:lnTo>
                <a:lnTo>
                  <a:pt x="1875" y="554"/>
                </a:lnTo>
                <a:lnTo>
                  <a:pt x="1877" y="554"/>
                </a:lnTo>
                <a:lnTo>
                  <a:pt x="1879" y="554"/>
                </a:lnTo>
                <a:lnTo>
                  <a:pt x="1877" y="554"/>
                </a:lnTo>
                <a:lnTo>
                  <a:pt x="1875" y="554"/>
                </a:lnTo>
                <a:lnTo>
                  <a:pt x="1873" y="556"/>
                </a:lnTo>
                <a:lnTo>
                  <a:pt x="1871" y="556"/>
                </a:lnTo>
                <a:lnTo>
                  <a:pt x="1865" y="558"/>
                </a:lnTo>
                <a:lnTo>
                  <a:pt x="1861" y="558"/>
                </a:lnTo>
                <a:lnTo>
                  <a:pt x="1863" y="560"/>
                </a:lnTo>
                <a:lnTo>
                  <a:pt x="1861" y="564"/>
                </a:lnTo>
                <a:lnTo>
                  <a:pt x="1863" y="566"/>
                </a:lnTo>
                <a:lnTo>
                  <a:pt x="1867" y="570"/>
                </a:lnTo>
                <a:lnTo>
                  <a:pt x="1869" y="575"/>
                </a:lnTo>
                <a:lnTo>
                  <a:pt x="1871" y="577"/>
                </a:lnTo>
                <a:lnTo>
                  <a:pt x="1871" y="579"/>
                </a:lnTo>
                <a:lnTo>
                  <a:pt x="1873" y="579"/>
                </a:lnTo>
                <a:lnTo>
                  <a:pt x="1875" y="581"/>
                </a:lnTo>
                <a:lnTo>
                  <a:pt x="1875" y="581"/>
                </a:lnTo>
                <a:lnTo>
                  <a:pt x="1875" y="583"/>
                </a:lnTo>
                <a:lnTo>
                  <a:pt x="1877" y="585"/>
                </a:lnTo>
                <a:lnTo>
                  <a:pt x="1877" y="585"/>
                </a:lnTo>
                <a:lnTo>
                  <a:pt x="1877" y="585"/>
                </a:lnTo>
                <a:lnTo>
                  <a:pt x="1882" y="581"/>
                </a:lnTo>
                <a:lnTo>
                  <a:pt x="1886" y="581"/>
                </a:lnTo>
                <a:lnTo>
                  <a:pt x="1882" y="583"/>
                </a:lnTo>
                <a:lnTo>
                  <a:pt x="1879" y="585"/>
                </a:lnTo>
                <a:lnTo>
                  <a:pt x="1879" y="587"/>
                </a:lnTo>
                <a:lnTo>
                  <a:pt x="1879" y="587"/>
                </a:lnTo>
                <a:lnTo>
                  <a:pt x="1879" y="591"/>
                </a:lnTo>
                <a:lnTo>
                  <a:pt x="1879" y="591"/>
                </a:lnTo>
                <a:lnTo>
                  <a:pt x="1879" y="593"/>
                </a:lnTo>
                <a:lnTo>
                  <a:pt x="1879" y="593"/>
                </a:lnTo>
                <a:lnTo>
                  <a:pt x="1882" y="593"/>
                </a:lnTo>
                <a:lnTo>
                  <a:pt x="1882" y="596"/>
                </a:lnTo>
                <a:lnTo>
                  <a:pt x="1884" y="596"/>
                </a:lnTo>
                <a:lnTo>
                  <a:pt x="1886" y="598"/>
                </a:lnTo>
                <a:lnTo>
                  <a:pt x="1888" y="598"/>
                </a:lnTo>
                <a:lnTo>
                  <a:pt x="1890" y="598"/>
                </a:lnTo>
                <a:lnTo>
                  <a:pt x="1888" y="600"/>
                </a:lnTo>
                <a:lnTo>
                  <a:pt x="1888" y="602"/>
                </a:lnTo>
                <a:lnTo>
                  <a:pt x="1888" y="602"/>
                </a:lnTo>
                <a:lnTo>
                  <a:pt x="1888" y="604"/>
                </a:lnTo>
                <a:lnTo>
                  <a:pt x="1892" y="604"/>
                </a:lnTo>
                <a:lnTo>
                  <a:pt x="1894" y="602"/>
                </a:lnTo>
                <a:lnTo>
                  <a:pt x="1894" y="602"/>
                </a:lnTo>
                <a:lnTo>
                  <a:pt x="1896" y="600"/>
                </a:lnTo>
                <a:lnTo>
                  <a:pt x="1898" y="602"/>
                </a:lnTo>
                <a:lnTo>
                  <a:pt x="1900" y="602"/>
                </a:lnTo>
                <a:lnTo>
                  <a:pt x="1896" y="602"/>
                </a:lnTo>
                <a:lnTo>
                  <a:pt x="1896" y="604"/>
                </a:lnTo>
                <a:lnTo>
                  <a:pt x="1896" y="604"/>
                </a:lnTo>
                <a:lnTo>
                  <a:pt x="1894" y="604"/>
                </a:lnTo>
                <a:lnTo>
                  <a:pt x="1892" y="606"/>
                </a:lnTo>
                <a:lnTo>
                  <a:pt x="1892" y="606"/>
                </a:lnTo>
                <a:lnTo>
                  <a:pt x="1894" y="608"/>
                </a:lnTo>
                <a:lnTo>
                  <a:pt x="1894" y="608"/>
                </a:lnTo>
                <a:lnTo>
                  <a:pt x="1894" y="610"/>
                </a:lnTo>
                <a:lnTo>
                  <a:pt x="1894" y="610"/>
                </a:lnTo>
                <a:lnTo>
                  <a:pt x="1894" y="612"/>
                </a:lnTo>
                <a:lnTo>
                  <a:pt x="1894" y="612"/>
                </a:lnTo>
                <a:lnTo>
                  <a:pt x="1894" y="612"/>
                </a:lnTo>
                <a:lnTo>
                  <a:pt x="1896" y="614"/>
                </a:lnTo>
                <a:lnTo>
                  <a:pt x="1898" y="617"/>
                </a:lnTo>
                <a:lnTo>
                  <a:pt x="1898" y="617"/>
                </a:lnTo>
                <a:lnTo>
                  <a:pt x="1898" y="619"/>
                </a:lnTo>
                <a:lnTo>
                  <a:pt x="1905" y="621"/>
                </a:lnTo>
                <a:lnTo>
                  <a:pt x="1905" y="621"/>
                </a:lnTo>
                <a:lnTo>
                  <a:pt x="1905" y="621"/>
                </a:lnTo>
                <a:lnTo>
                  <a:pt x="1907" y="621"/>
                </a:lnTo>
                <a:lnTo>
                  <a:pt x="1907" y="621"/>
                </a:lnTo>
                <a:lnTo>
                  <a:pt x="1907" y="623"/>
                </a:lnTo>
                <a:lnTo>
                  <a:pt x="1907" y="625"/>
                </a:lnTo>
                <a:lnTo>
                  <a:pt x="1909" y="625"/>
                </a:lnTo>
                <a:lnTo>
                  <a:pt x="1911" y="625"/>
                </a:lnTo>
                <a:lnTo>
                  <a:pt x="1915" y="625"/>
                </a:lnTo>
                <a:lnTo>
                  <a:pt x="1915" y="625"/>
                </a:lnTo>
                <a:lnTo>
                  <a:pt x="1913" y="627"/>
                </a:lnTo>
                <a:lnTo>
                  <a:pt x="1909" y="629"/>
                </a:lnTo>
                <a:lnTo>
                  <a:pt x="1909" y="629"/>
                </a:lnTo>
                <a:lnTo>
                  <a:pt x="1909" y="631"/>
                </a:lnTo>
                <a:lnTo>
                  <a:pt x="1911" y="631"/>
                </a:lnTo>
                <a:lnTo>
                  <a:pt x="1913" y="631"/>
                </a:lnTo>
                <a:lnTo>
                  <a:pt x="1915" y="631"/>
                </a:lnTo>
                <a:lnTo>
                  <a:pt x="1917" y="631"/>
                </a:lnTo>
                <a:lnTo>
                  <a:pt x="1915" y="629"/>
                </a:lnTo>
                <a:lnTo>
                  <a:pt x="1915" y="629"/>
                </a:lnTo>
                <a:lnTo>
                  <a:pt x="1917" y="629"/>
                </a:lnTo>
                <a:lnTo>
                  <a:pt x="1919" y="629"/>
                </a:lnTo>
                <a:lnTo>
                  <a:pt x="1919" y="629"/>
                </a:lnTo>
                <a:lnTo>
                  <a:pt x="1921" y="629"/>
                </a:lnTo>
                <a:lnTo>
                  <a:pt x="1923" y="629"/>
                </a:lnTo>
                <a:lnTo>
                  <a:pt x="1926" y="629"/>
                </a:lnTo>
                <a:lnTo>
                  <a:pt x="1928" y="629"/>
                </a:lnTo>
                <a:lnTo>
                  <a:pt x="1928" y="629"/>
                </a:lnTo>
                <a:lnTo>
                  <a:pt x="1930" y="629"/>
                </a:lnTo>
                <a:lnTo>
                  <a:pt x="1932" y="627"/>
                </a:lnTo>
                <a:lnTo>
                  <a:pt x="1932" y="627"/>
                </a:lnTo>
                <a:lnTo>
                  <a:pt x="1936" y="625"/>
                </a:lnTo>
                <a:lnTo>
                  <a:pt x="1940" y="623"/>
                </a:lnTo>
                <a:lnTo>
                  <a:pt x="1942" y="623"/>
                </a:lnTo>
                <a:lnTo>
                  <a:pt x="1942" y="621"/>
                </a:lnTo>
                <a:lnTo>
                  <a:pt x="1942" y="621"/>
                </a:lnTo>
                <a:lnTo>
                  <a:pt x="1942" y="621"/>
                </a:lnTo>
                <a:lnTo>
                  <a:pt x="1944" y="621"/>
                </a:lnTo>
                <a:lnTo>
                  <a:pt x="1942" y="623"/>
                </a:lnTo>
                <a:lnTo>
                  <a:pt x="1942" y="625"/>
                </a:lnTo>
                <a:lnTo>
                  <a:pt x="1940" y="625"/>
                </a:lnTo>
                <a:lnTo>
                  <a:pt x="1940" y="629"/>
                </a:lnTo>
                <a:lnTo>
                  <a:pt x="1940" y="633"/>
                </a:lnTo>
                <a:lnTo>
                  <a:pt x="1942" y="633"/>
                </a:lnTo>
                <a:lnTo>
                  <a:pt x="1942" y="633"/>
                </a:lnTo>
                <a:lnTo>
                  <a:pt x="1947" y="635"/>
                </a:lnTo>
                <a:lnTo>
                  <a:pt x="1947" y="635"/>
                </a:lnTo>
                <a:lnTo>
                  <a:pt x="1949" y="637"/>
                </a:lnTo>
                <a:lnTo>
                  <a:pt x="1951" y="637"/>
                </a:lnTo>
                <a:lnTo>
                  <a:pt x="1951" y="637"/>
                </a:lnTo>
                <a:lnTo>
                  <a:pt x="1955" y="635"/>
                </a:lnTo>
                <a:lnTo>
                  <a:pt x="1959" y="633"/>
                </a:lnTo>
                <a:lnTo>
                  <a:pt x="1959" y="633"/>
                </a:lnTo>
                <a:lnTo>
                  <a:pt x="1957" y="635"/>
                </a:lnTo>
                <a:lnTo>
                  <a:pt x="1957" y="637"/>
                </a:lnTo>
                <a:lnTo>
                  <a:pt x="1955" y="637"/>
                </a:lnTo>
                <a:lnTo>
                  <a:pt x="1953" y="640"/>
                </a:lnTo>
                <a:lnTo>
                  <a:pt x="1951" y="640"/>
                </a:lnTo>
                <a:lnTo>
                  <a:pt x="1951" y="640"/>
                </a:lnTo>
                <a:lnTo>
                  <a:pt x="1951" y="642"/>
                </a:lnTo>
                <a:lnTo>
                  <a:pt x="1959" y="646"/>
                </a:lnTo>
                <a:lnTo>
                  <a:pt x="1961" y="646"/>
                </a:lnTo>
                <a:lnTo>
                  <a:pt x="1963" y="646"/>
                </a:lnTo>
                <a:lnTo>
                  <a:pt x="1963" y="644"/>
                </a:lnTo>
                <a:lnTo>
                  <a:pt x="1965" y="642"/>
                </a:lnTo>
                <a:lnTo>
                  <a:pt x="1967" y="642"/>
                </a:lnTo>
                <a:lnTo>
                  <a:pt x="1967" y="642"/>
                </a:lnTo>
                <a:lnTo>
                  <a:pt x="1967" y="644"/>
                </a:lnTo>
                <a:lnTo>
                  <a:pt x="1965" y="646"/>
                </a:lnTo>
                <a:lnTo>
                  <a:pt x="1963" y="646"/>
                </a:lnTo>
                <a:lnTo>
                  <a:pt x="1963" y="648"/>
                </a:lnTo>
                <a:lnTo>
                  <a:pt x="1965" y="648"/>
                </a:lnTo>
                <a:lnTo>
                  <a:pt x="1965" y="648"/>
                </a:lnTo>
                <a:lnTo>
                  <a:pt x="1965" y="650"/>
                </a:lnTo>
                <a:lnTo>
                  <a:pt x="1967" y="648"/>
                </a:lnTo>
                <a:lnTo>
                  <a:pt x="1970" y="648"/>
                </a:lnTo>
                <a:lnTo>
                  <a:pt x="1970" y="650"/>
                </a:lnTo>
                <a:lnTo>
                  <a:pt x="1970" y="650"/>
                </a:lnTo>
                <a:lnTo>
                  <a:pt x="1972" y="650"/>
                </a:lnTo>
                <a:lnTo>
                  <a:pt x="1974" y="650"/>
                </a:lnTo>
                <a:lnTo>
                  <a:pt x="1974" y="650"/>
                </a:lnTo>
                <a:lnTo>
                  <a:pt x="1976" y="650"/>
                </a:lnTo>
                <a:lnTo>
                  <a:pt x="1974" y="648"/>
                </a:lnTo>
                <a:lnTo>
                  <a:pt x="1972" y="648"/>
                </a:lnTo>
                <a:lnTo>
                  <a:pt x="1972" y="646"/>
                </a:lnTo>
                <a:lnTo>
                  <a:pt x="1976" y="648"/>
                </a:lnTo>
                <a:lnTo>
                  <a:pt x="1976" y="648"/>
                </a:lnTo>
                <a:lnTo>
                  <a:pt x="1980" y="648"/>
                </a:lnTo>
                <a:lnTo>
                  <a:pt x="1982" y="648"/>
                </a:lnTo>
                <a:lnTo>
                  <a:pt x="1982" y="646"/>
                </a:lnTo>
                <a:lnTo>
                  <a:pt x="1982" y="642"/>
                </a:lnTo>
                <a:lnTo>
                  <a:pt x="1982" y="640"/>
                </a:lnTo>
                <a:lnTo>
                  <a:pt x="1982" y="640"/>
                </a:lnTo>
                <a:lnTo>
                  <a:pt x="1982" y="637"/>
                </a:lnTo>
                <a:lnTo>
                  <a:pt x="1980" y="637"/>
                </a:lnTo>
                <a:lnTo>
                  <a:pt x="1978" y="637"/>
                </a:lnTo>
                <a:lnTo>
                  <a:pt x="1976" y="635"/>
                </a:lnTo>
                <a:lnTo>
                  <a:pt x="1972" y="635"/>
                </a:lnTo>
                <a:lnTo>
                  <a:pt x="1972" y="635"/>
                </a:lnTo>
                <a:lnTo>
                  <a:pt x="1972" y="633"/>
                </a:lnTo>
                <a:lnTo>
                  <a:pt x="1974" y="633"/>
                </a:lnTo>
                <a:lnTo>
                  <a:pt x="1976" y="635"/>
                </a:lnTo>
                <a:lnTo>
                  <a:pt x="1980" y="635"/>
                </a:lnTo>
                <a:lnTo>
                  <a:pt x="1982" y="635"/>
                </a:lnTo>
                <a:lnTo>
                  <a:pt x="1982" y="635"/>
                </a:lnTo>
                <a:lnTo>
                  <a:pt x="1984" y="635"/>
                </a:lnTo>
                <a:lnTo>
                  <a:pt x="1988" y="631"/>
                </a:lnTo>
                <a:lnTo>
                  <a:pt x="1991" y="623"/>
                </a:lnTo>
                <a:lnTo>
                  <a:pt x="1993" y="617"/>
                </a:lnTo>
                <a:lnTo>
                  <a:pt x="1993" y="614"/>
                </a:lnTo>
                <a:lnTo>
                  <a:pt x="1995" y="612"/>
                </a:lnTo>
                <a:lnTo>
                  <a:pt x="1995" y="610"/>
                </a:lnTo>
                <a:lnTo>
                  <a:pt x="1991" y="610"/>
                </a:lnTo>
                <a:lnTo>
                  <a:pt x="1991" y="608"/>
                </a:lnTo>
                <a:lnTo>
                  <a:pt x="1995" y="608"/>
                </a:lnTo>
                <a:lnTo>
                  <a:pt x="1995" y="608"/>
                </a:lnTo>
                <a:lnTo>
                  <a:pt x="1997" y="606"/>
                </a:lnTo>
                <a:lnTo>
                  <a:pt x="1997" y="604"/>
                </a:lnTo>
                <a:lnTo>
                  <a:pt x="1997" y="604"/>
                </a:lnTo>
                <a:lnTo>
                  <a:pt x="1997" y="602"/>
                </a:lnTo>
                <a:lnTo>
                  <a:pt x="1995" y="600"/>
                </a:lnTo>
                <a:lnTo>
                  <a:pt x="1995" y="598"/>
                </a:lnTo>
                <a:lnTo>
                  <a:pt x="1997" y="596"/>
                </a:lnTo>
                <a:lnTo>
                  <a:pt x="1997" y="593"/>
                </a:lnTo>
                <a:lnTo>
                  <a:pt x="1995" y="593"/>
                </a:lnTo>
                <a:lnTo>
                  <a:pt x="1997" y="591"/>
                </a:lnTo>
                <a:lnTo>
                  <a:pt x="1997" y="591"/>
                </a:lnTo>
                <a:lnTo>
                  <a:pt x="1993" y="589"/>
                </a:lnTo>
                <a:lnTo>
                  <a:pt x="1988" y="589"/>
                </a:lnTo>
                <a:lnTo>
                  <a:pt x="1986" y="587"/>
                </a:lnTo>
                <a:lnTo>
                  <a:pt x="1986" y="587"/>
                </a:lnTo>
                <a:lnTo>
                  <a:pt x="1986" y="587"/>
                </a:lnTo>
                <a:lnTo>
                  <a:pt x="1988" y="587"/>
                </a:lnTo>
                <a:lnTo>
                  <a:pt x="1993" y="587"/>
                </a:lnTo>
                <a:lnTo>
                  <a:pt x="1995" y="587"/>
                </a:lnTo>
                <a:lnTo>
                  <a:pt x="1999" y="587"/>
                </a:lnTo>
                <a:lnTo>
                  <a:pt x="1999" y="587"/>
                </a:lnTo>
                <a:lnTo>
                  <a:pt x="2001" y="587"/>
                </a:lnTo>
                <a:lnTo>
                  <a:pt x="2003" y="583"/>
                </a:lnTo>
                <a:lnTo>
                  <a:pt x="2005" y="583"/>
                </a:lnTo>
                <a:lnTo>
                  <a:pt x="2005" y="581"/>
                </a:lnTo>
                <a:lnTo>
                  <a:pt x="2001" y="579"/>
                </a:lnTo>
                <a:lnTo>
                  <a:pt x="1999" y="579"/>
                </a:lnTo>
                <a:lnTo>
                  <a:pt x="1997" y="577"/>
                </a:lnTo>
                <a:lnTo>
                  <a:pt x="1997" y="577"/>
                </a:lnTo>
                <a:lnTo>
                  <a:pt x="1999" y="577"/>
                </a:lnTo>
                <a:lnTo>
                  <a:pt x="1999" y="577"/>
                </a:lnTo>
                <a:lnTo>
                  <a:pt x="2001" y="579"/>
                </a:lnTo>
                <a:lnTo>
                  <a:pt x="2005" y="579"/>
                </a:lnTo>
                <a:lnTo>
                  <a:pt x="2007" y="579"/>
                </a:lnTo>
                <a:lnTo>
                  <a:pt x="2007" y="579"/>
                </a:lnTo>
                <a:lnTo>
                  <a:pt x="2009" y="579"/>
                </a:lnTo>
                <a:lnTo>
                  <a:pt x="2011" y="577"/>
                </a:lnTo>
                <a:lnTo>
                  <a:pt x="2011" y="575"/>
                </a:lnTo>
                <a:lnTo>
                  <a:pt x="2011" y="575"/>
                </a:lnTo>
                <a:lnTo>
                  <a:pt x="2011" y="572"/>
                </a:lnTo>
                <a:lnTo>
                  <a:pt x="2014" y="572"/>
                </a:lnTo>
                <a:lnTo>
                  <a:pt x="2014" y="568"/>
                </a:lnTo>
                <a:lnTo>
                  <a:pt x="2016" y="570"/>
                </a:lnTo>
                <a:lnTo>
                  <a:pt x="2018" y="568"/>
                </a:lnTo>
                <a:lnTo>
                  <a:pt x="2018" y="566"/>
                </a:lnTo>
                <a:lnTo>
                  <a:pt x="2020" y="564"/>
                </a:lnTo>
                <a:lnTo>
                  <a:pt x="2020" y="564"/>
                </a:lnTo>
                <a:lnTo>
                  <a:pt x="2018" y="560"/>
                </a:lnTo>
                <a:lnTo>
                  <a:pt x="2020" y="556"/>
                </a:lnTo>
                <a:lnTo>
                  <a:pt x="2016" y="554"/>
                </a:lnTo>
                <a:lnTo>
                  <a:pt x="2014" y="554"/>
                </a:lnTo>
                <a:lnTo>
                  <a:pt x="2014" y="556"/>
                </a:lnTo>
                <a:lnTo>
                  <a:pt x="2011" y="554"/>
                </a:lnTo>
                <a:lnTo>
                  <a:pt x="2005" y="552"/>
                </a:lnTo>
                <a:lnTo>
                  <a:pt x="2011" y="552"/>
                </a:lnTo>
                <a:lnTo>
                  <a:pt x="2014" y="552"/>
                </a:lnTo>
                <a:lnTo>
                  <a:pt x="2014" y="554"/>
                </a:lnTo>
                <a:lnTo>
                  <a:pt x="2018" y="554"/>
                </a:lnTo>
                <a:lnTo>
                  <a:pt x="2018" y="552"/>
                </a:lnTo>
                <a:lnTo>
                  <a:pt x="2018" y="552"/>
                </a:lnTo>
                <a:lnTo>
                  <a:pt x="2022" y="549"/>
                </a:lnTo>
                <a:lnTo>
                  <a:pt x="2024" y="549"/>
                </a:lnTo>
                <a:lnTo>
                  <a:pt x="2026" y="547"/>
                </a:lnTo>
                <a:lnTo>
                  <a:pt x="2026" y="545"/>
                </a:lnTo>
                <a:lnTo>
                  <a:pt x="2024" y="545"/>
                </a:lnTo>
                <a:lnTo>
                  <a:pt x="2022" y="543"/>
                </a:lnTo>
                <a:lnTo>
                  <a:pt x="2020" y="539"/>
                </a:lnTo>
                <a:lnTo>
                  <a:pt x="2018" y="537"/>
                </a:lnTo>
                <a:lnTo>
                  <a:pt x="2016" y="539"/>
                </a:lnTo>
                <a:lnTo>
                  <a:pt x="2014" y="539"/>
                </a:lnTo>
                <a:lnTo>
                  <a:pt x="2014" y="535"/>
                </a:lnTo>
                <a:lnTo>
                  <a:pt x="2011" y="535"/>
                </a:lnTo>
                <a:lnTo>
                  <a:pt x="2011" y="533"/>
                </a:lnTo>
                <a:lnTo>
                  <a:pt x="2016" y="533"/>
                </a:lnTo>
                <a:lnTo>
                  <a:pt x="2018" y="533"/>
                </a:lnTo>
                <a:lnTo>
                  <a:pt x="2024" y="535"/>
                </a:lnTo>
                <a:lnTo>
                  <a:pt x="2028" y="533"/>
                </a:lnTo>
                <a:lnTo>
                  <a:pt x="2028" y="533"/>
                </a:lnTo>
                <a:lnTo>
                  <a:pt x="2032" y="528"/>
                </a:lnTo>
                <a:lnTo>
                  <a:pt x="2032" y="528"/>
                </a:lnTo>
                <a:lnTo>
                  <a:pt x="2035" y="526"/>
                </a:lnTo>
                <a:lnTo>
                  <a:pt x="2032" y="526"/>
                </a:lnTo>
                <a:lnTo>
                  <a:pt x="2026" y="522"/>
                </a:lnTo>
                <a:lnTo>
                  <a:pt x="2026" y="522"/>
                </a:lnTo>
                <a:lnTo>
                  <a:pt x="2028" y="522"/>
                </a:lnTo>
                <a:lnTo>
                  <a:pt x="2037" y="522"/>
                </a:lnTo>
                <a:lnTo>
                  <a:pt x="2041" y="520"/>
                </a:lnTo>
                <a:lnTo>
                  <a:pt x="2047" y="520"/>
                </a:lnTo>
                <a:lnTo>
                  <a:pt x="2053" y="518"/>
                </a:lnTo>
                <a:lnTo>
                  <a:pt x="2053" y="516"/>
                </a:lnTo>
                <a:lnTo>
                  <a:pt x="2053" y="516"/>
                </a:lnTo>
                <a:lnTo>
                  <a:pt x="2051" y="514"/>
                </a:lnTo>
                <a:lnTo>
                  <a:pt x="2049" y="512"/>
                </a:lnTo>
                <a:lnTo>
                  <a:pt x="2051" y="512"/>
                </a:lnTo>
                <a:lnTo>
                  <a:pt x="2055" y="514"/>
                </a:lnTo>
                <a:lnTo>
                  <a:pt x="2055" y="512"/>
                </a:lnTo>
                <a:lnTo>
                  <a:pt x="2058" y="508"/>
                </a:lnTo>
                <a:lnTo>
                  <a:pt x="2060" y="508"/>
                </a:lnTo>
                <a:lnTo>
                  <a:pt x="2062" y="505"/>
                </a:lnTo>
                <a:lnTo>
                  <a:pt x="2058" y="503"/>
                </a:lnTo>
                <a:lnTo>
                  <a:pt x="2055" y="503"/>
                </a:lnTo>
                <a:lnTo>
                  <a:pt x="2055" y="501"/>
                </a:lnTo>
                <a:lnTo>
                  <a:pt x="2060" y="503"/>
                </a:lnTo>
                <a:lnTo>
                  <a:pt x="2064" y="503"/>
                </a:lnTo>
                <a:lnTo>
                  <a:pt x="2068" y="503"/>
                </a:lnTo>
                <a:lnTo>
                  <a:pt x="2068" y="503"/>
                </a:lnTo>
                <a:lnTo>
                  <a:pt x="2064" y="508"/>
                </a:lnTo>
                <a:lnTo>
                  <a:pt x="2060" y="512"/>
                </a:lnTo>
                <a:lnTo>
                  <a:pt x="2060" y="514"/>
                </a:lnTo>
                <a:lnTo>
                  <a:pt x="2060" y="516"/>
                </a:lnTo>
                <a:lnTo>
                  <a:pt x="2060" y="516"/>
                </a:lnTo>
                <a:lnTo>
                  <a:pt x="2058" y="518"/>
                </a:lnTo>
                <a:lnTo>
                  <a:pt x="2058" y="520"/>
                </a:lnTo>
                <a:lnTo>
                  <a:pt x="2062" y="522"/>
                </a:lnTo>
                <a:lnTo>
                  <a:pt x="2062" y="520"/>
                </a:lnTo>
                <a:lnTo>
                  <a:pt x="2064" y="520"/>
                </a:lnTo>
                <a:lnTo>
                  <a:pt x="2066" y="520"/>
                </a:lnTo>
                <a:lnTo>
                  <a:pt x="2066" y="518"/>
                </a:lnTo>
                <a:lnTo>
                  <a:pt x="2068" y="516"/>
                </a:lnTo>
                <a:lnTo>
                  <a:pt x="2068" y="516"/>
                </a:lnTo>
                <a:lnTo>
                  <a:pt x="2070" y="514"/>
                </a:lnTo>
                <a:lnTo>
                  <a:pt x="2072" y="516"/>
                </a:lnTo>
                <a:lnTo>
                  <a:pt x="2072" y="516"/>
                </a:lnTo>
                <a:lnTo>
                  <a:pt x="2074" y="518"/>
                </a:lnTo>
                <a:lnTo>
                  <a:pt x="2076" y="516"/>
                </a:lnTo>
                <a:lnTo>
                  <a:pt x="2076" y="516"/>
                </a:lnTo>
                <a:lnTo>
                  <a:pt x="2076" y="516"/>
                </a:lnTo>
                <a:lnTo>
                  <a:pt x="2079" y="514"/>
                </a:lnTo>
                <a:lnTo>
                  <a:pt x="2079" y="512"/>
                </a:lnTo>
                <a:lnTo>
                  <a:pt x="2079" y="512"/>
                </a:lnTo>
                <a:lnTo>
                  <a:pt x="2081" y="512"/>
                </a:lnTo>
                <a:lnTo>
                  <a:pt x="2081" y="514"/>
                </a:lnTo>
                <a:lnTo>
                  <a:pt x="2081" y="516"/>
                </a:lnTo>
                <a:lnTo>
                  <a:pt x="2083" y="514"/>
                </a:lnTo>
                <a:lnTo>
                  <a:pt x="2085" y="512"/>
                </a:lnTo>
                <a:lnTo>
                  <a:pt x="2089" y="510"/>
                </a:lnTo>
                <a:lnTo>
                  <a:pt x="2091" y="510"/>
                </a:lnTo>
                <a:lnTo>
                  <a:pt x="2091" y="508"/>
                </a:lnTo>
                <a:lnTo>
                  <a:pt x="2089" y="503"/>
                </a:lnTo>
                <a:lnTo>
                  <a:pt x="2089" y="503"/>
                </a:lnTo>
                <a:lnTo>
                  <a:pt x="2089" y="503"/>
                </a:lnTo>
                <a:lnTo>
                  <a:pt x="2089" y="501"/>
                </a:lnTo>
                <a:lnTo>
                  <a:pt x="2089" y="501"/>
                </a:lnTo>
                <a:lnTo>
                  <a:pt x="2091" y="503"/>
                </a:lnTo>
                <a:lnTo>
                  <a:pt x="2091" y="503"/>
                </a:lnTo>
                <a:lnTo>
                  <a:pt x="2095" y="505"/>
                </a:lnTo>
                <a:lnTo>
                  <a:pt x="2097" y="505"/>
                </a:lnTo>
                <a:lnTo>
                  <a:pt x="2097" y="505"/>
                </a:lnTo>
                <a:lnTo>
                  <a:pt x="2099" y="505"/>
                </a:lnTo>
                <a:lnTo>
                  <a:pt x="2106" y="501"/>
                </a:lnTo>
                <a:lnTo>
                  <a:pt x="2106" y="501"/>
                </a:lnTo>
                <a:lnTo>
                  <a:pt x="2108" y="499"/>
                </a:lnTo>
                <a:lnTo>
                  <a:pt x="2108" y="497"/>
                </a:lnTo>
                <a:lnTo>
                  <a:pt x="2110" y="497"/>
                </a:lnTo>
                <a:lnTo>
                  <a:pt x="2110" y="497"/>
                </a:lnTo>
                <a:lnTo>
                  <a:pt x="2112" y="497"/>
                </a:lnTo>
                <a:lnTo>
                  <a:pt x="2112" y="495"/>
                </a:lnTo>
                <a:lnTo>
                  <a:pt x="2114" y="495"/>
                </a:lnTo>
                <a:lnTo>
                  <a:pt x="2116" y="489"/>
                </a:lnTo>
                <a:lnTo>
                  <a:pt x="2120" y="482"/>
                </a:lnTo>
                <a:lnTo>
                  <a:pt x="2123" y="482"/>
                </a:lnTo>
                <a:lnTo>
                  <a:pt x="2123" y="480"/>
                </a:lnTo>
                <a:lnTo>
                  <a:pt x="2123" y="478"/>
                </a:lnTo>
                <a:lnTo>
                  <a:pt x="2123" y="478"/>
                </a:lnTo>
                <a:lnTo>
                  <a:pt x="2123" y="478"/>
                </a:lnTo>
                <a:lnTo>
                  <a:pt x="2125" y="476"/>
                </a:lnTo>
                <a:lnTo>
                  <a:pt x="2125" y="476"/>
                </a:lnTo>
                <a:lnTo>
                  <a:pt x="2127" y="472"/>
                </a:lnTo>
                <a:lnTo>
                  <a:pt x="2129" y="472"/>
                </a:lnTo>
                <a:lnTo>
                  <a:pt x="2129" y="472"/>
                </a:lnTo>
                <a:lnTo>
                  <a:pt x="2131" y="470"/>
                </a:lnTo>
                <a:lnTo>
                  <a:pt x="2137" y="466"/>
                </a:lnTo>
                <a:lnTo>
                  <a:pt x="2139" y="466"/>
                </a:lnTo>
                <a:lnTo>
                  <a:pt x="2139" y="466"/>
                </a:lnTo>
                <a:lnTo>
                  <a:pt x="2141" y="463"/>
                </a:lnTo>
                <a:lnTo>
                  <a:pt x="2141" y="461"/>
                </a:lnTo>
                <a:lnTo>
                  <a:pt x="2141" y="459"/>
                </a:lnTo>
                <a:lnTo>
                  <a:pt x="2139" y="457"/>
                </a:lnTo>
                <a:lnTo>
                  <a:pt x="2139" y="457"/>
                </a:lnTo>
                <a:lnTo>
                  <a:pt x="2139" y="457"/>
                </a:lnTo>
                <a:lnTo>
                  <a:pt x="2141" y="457"/>
                </a:lnTo>
                <a:lnTo>
                  <a:pt x="2141" y="457"/>
                </a:lnTo>
                <a:lnTo>
                  <a:pt x="2141" y="455"/>
                </a:lnTo>
                <a:lnTo>
                  <a:pt x="2139" y="455"/>
                </a:lnTo>
                <a:lnTo>
                  <a:pt x="2139" y="453"/>
                </a:lnTo>
                <a:lnTo>
                  <a:pt x="2139" y="453"/>
                </a:lnTo>
                <a:lnTo>
                  <a:pt x="2141" y="453"/>
                </a:lnTo>
                <a:lnTo>
                  <a:pt x="2148" y="457"/>
                </a:lnTo>
                <a:lnTo>
                  <a:pt x="2152" y="459"/>
                </a:lnTo>
                <a:lnTo>
                  <a:pt x="2156" y="461"/>
                </a:lnTo>
                <a:lnTo>
                  <a:pt x="2158" y="461"/>
                </a:lnTo>
                <a:lnTo>
                  <a:pt x="2160" y="461"/>
                </a:lnTo>
                <a:lnTo>
                  <a:pt x="2164" y="459"/>
                </a:lnTo>
                <a:lnTo>
                  <a:pt x="2164" y="459"/>
                </a:lnTo>
                <a:lnTo>
                  <a:pt x="2162" y="457"/>
                </a:lnTo>
                <a:lnTo>
                  <a:pt x="2162" y="457"/>
                </a:lnTo>
                <a:lnTo>
                  <a:pt x="2169" y="459"/>
                </a:lnTo>
                <a:lnTo>
                  <a:pt x="2171" y="459"/>
                </a:lnTo>
                <a:lnTo>
                  <a:pt x="2173" y="457"/>
                </a:lnTo>
                <a:lnTo>
                  <a:pt x="2173" y="455"/>
                </a:lnTo>
                <a:lnTo>
                  <a:pt x="2175" y="455"/>
                </a:lnTo>
                <a:lnTo>
                  <a:pt x="2177" y="455"/>
                </a:lnTo>
                <a:lnTo>
                  <a:pt x="2181" y="455"/>
                </a:lnTo>
                <a:lnTo>
                  <a:pt x="2183" y="455"/>
                </a:lnTo>
                <a:lnTo>
                  <a:pt x="2185" y="455"/>
                </a:lnTo>
                <a:lnTo>
                  <a:pt x="2190" y="455"/>
                </a:lnTo>
                <a:lnTo>
                  <a:pt x="2196" y="453"/>
                </a:lnTo>
                <a:lnTo>
                  <a:pt x="2200" y="451"/>
                </a:lnTo>
                <a:lnTo>
                  <a:pt x="2204" y="451"/>
                </a:lnTo>
                <a:lnTo>
                  <a:pt x="2213" y="449"/>
                </a:lnTo>
                <a:lnTo>
                  <a:pt x="2215" y="449"/>
                </a:lnTo>
                <a:lnTo>
                  <a:pt x="2219" y="447"/>
                </a:lnTo>
                <a:lnTo>
                  <a:pt x="2221" y="447"/>
                </a:lnTo>
                <a:lnTo>
                  <a:pt x="2223" y="447"/>
                </a:lnTo>
                <a:lnTo>
                  <a:pt x="2225" y="447"/>
                </a:lnTo>
                <a:lnTo>
                  <a:pt x="2227" y="445"/>
                </a:lnTo>
                <a:lnTo>
                  <a:pt x="2229" y="445"/>
                </a:lnTo>
                <a:lnTo>
                  <a:pt x="2231" y="443"/>
                </a:lnTo>
                <a:lnTo>
                  <a:pt x="2236" y="440"/>
                </a:lnTo>
                <a:lnTo>
                  <a:pt x="2236" y="440"/>
                </a:lnTo>
                <a:lnTo>
                  <a:pt x="2236" y="440"/>
                </a:lnTo>
                <a:lnTo>
                  <a:pt x="2238" y="438"/>
                </a:lnTo>
                <a:lnTo>
                  <a:pt x="2238" y="436"/>
                </a:lnTo>
                <a:lnTo>
                  <a:pt x="2242" y="436"/>
                </a:lnTo>
                <a:lnTo>
                  <a:pt x="2244" y="434"/>
                </a:lnTo>
                <a:lnTo>
                  <a:pt x="2244" y="434"/>
                </a:lnTo>
                <a:lnTo>
                  <a:pt x="2242" y="432"/>
                </a:lnTo>
                <a:lnTo>
                  <a:pt x="2244" y="432"/>
                </a:lnTo>
                <a:lnTo>
                  <a:pt x="2248" y="430"/>
                </a:lnTo>
                <a:lnTo>
                  <a:pt x="2248" y="430"/>
                </a:lnTo>
                <a:lnTo>
                  <a:pt x="2252" y="428"/>
                </a:lnTo>
                <a:lnTo>
                  <a:pt x="2257" y="428"/>
                </a:lnTo>
                <a:close/>
                <a:moveTo>
                  <a:pt x="1886" y="1627"/>
                </a:moveTo>
                <a:lnTo>
                  <a:pt x="1882" y="1627"/>
                </a:lnTo>
                <a:lnTo>
                  <a:pt x="1879" y="1627"/>
                </a:lnTo>
                <a:lnTo>
                  <a:pt x="1877" y="1629"/>
                </a:lnTo>
                <a:lnTo>
                  <a:pt x="1877" y="1631"/>
                </a:lnTo>
                <a:lnTo>
                  <a:pt x="1879" y="1631"/>
                </a:lnTo>
                <a:lnTo>
                  <a:pt x="1882" y="1631"/>
                </a:lnTo>
                <a:lnTo>
                  <a:pt x="1884" y="1631"/>
                </a:lnTo>
                <a:lnTo>
                  <a:pt x="1884" y="1631"/>
                </a:lnTo>
                <a:lnTo>
                  <a:pt x="1886" y="1631"/>
                </a:lnTo>
                <a:lnTo>
                  <a:pt x="1888" y="1627"/>
                </a:lnTo>
                <a:lnTo>
                  <a:pt x="1888" y="1627"/>
                </a:lnTo>
                <a:lnTo>
                  <a:pt x="1886" y="1627"/>
                </a:lnTo>
                <a:close/>
                <a:moveTo>
                  <a:pt x="1882" y="1625"/>
                </a:moveTo>
                <a:lnTo>
                  <a:pt x="1884" y="1623"/>
                </a:lnTo>
                <a:lnTo>
                  <a:pt x="1884" y="1623"/>
                </a:lnTo>
                <a:lnTo>
                  <a:pt x="1882" y="1623"/>
                </a:lnTo>
                <a:lnTo>
                  <a:pt x="1882" y="1623"/>
                </a:lnTo>
                <a:lnTo>
                  <a:pt x="1882" y="1623"/>
                </a:lnTo>
                <a:lnTo>
                  <a:pt x="1879" y="1623"/>
                </a:lnTo>
                <a:lnTo>
                  <a:pt x="1879" y="1623"/>
                </a:lnTo>
                <a:lnTo>
                  <a:pt x="1879" y="1625"/>
                </a:lnTo>
                <a:lnTo>
                  <a:pt x="1879" y="1627"/>
                </a:lnTo>
                <a:lnTo>
                  <a:pt x="1882" y="1625"/>
                </a:lnTo>
                <a:close/>
                <a:moveTo>
                  <a:pt x="1877" y="1629"/>
                </a:moveTo>
                <a:lnTo>
                  <a:pt x="1879" y="1627"/>
                </a:lnTo>
                <a:lnTo>
                  <a:pt x="1877" y="1625"/>
                </a:lnTo>
                <a:lnTo>
                  <a:pt x="1877" y="1623"/>
                </a:lnTo>
                <a:lnTo>
                  <a:pt x="1877" y="1623"/>
                </a:lnTo>
                <a:lnTo>
                  <a:pt x="1877" y="1623"/>
                </a:lnTo>
                <a:lnTo>
                  <a:pt x="1877" y="1623"/>
                </a:lnTo>
                <a:lnTo>
                  <a:pt x="1877" y="1625"/>
                </a:lnTo>
                <a:lnTo>
                  <a:pt x="1877" y="1627"/>
                </a:lnTo>
                <a:lnTo>
                  <a:pt x="1875" y="1627"/>
                </a:lnTo>
                <a:lnTo>
                  <a:pt x="1875" y="1629"/>
                </a:lnTo>
                <a:lnTo>
                  <a:pt x="1875" y="1631"/>
                </a:lnTo>
                <a:lnTo>
                  <a:pt x="1877" y="1631"/>
                </a:lnTo>
                <a:lnTo>
                  <a:pt x="1877" y="1629"/>
                </a:lnTo>
                <a:close/>
                <a:moveTo>
                  <a:pt x="1890" y="1629"/>
                </a:moveTo>
                <a:lnTo>
                  <a:pt x="1890" y="1631"/>
                </a:lnTo>
                <a:lnTo>
                  <a:pt x="1888" y="1631"/>
                </a:lnTo>
                <a:lnTo>
                  <a:pt x="1886" y="1631"/>
                </a:lnTo>
                <a:lnTo>
                  <a:pt x="1886" y="1633"/>
                </a:lnTo>
                <a:lnTo>
                  <a:pt x="1888" y="1633"/>
                </a:lnTo>
                <a:lnTo>
                  <a:pt x="1892" y="1633"/>
                </a:lnTo>
                <a:lnTo>
                  <a:pt x="1892" y="1631"/>
                </a:lnTo>
                <a:lnTo>
                  <a:pt x="1892" y="1631"/>
                </a:lnTo>
                <a:lnTo>
                  <a:pt x="1892" y="1631"/>
                </a:lnTo>
                <a:lnTo>
                  <a:pt x="1890" y="1629"/>
                </a:lnTo>
                <a:close/>
                <a:moveTo>
                  <a:pt x="2156" y="1032"/>
                </a:moveTo>
                <a:lnTo>
                  <a:pt x="2154" y="1034"/>
                </a:lnTo>
                <a:lnTo>
                  <a:pt x="2154" y="1036"/>
                </a:lnTo>
                <a:lnTo>
                  <a:pt x="2154" y="1036"/>
                </a:lnTo>
                <a:lnTo>
                  <a:pt x="2156" y="1036"/>
                </a:lnTo>
                <a:lnTo>
                  <a:pt x="2156" y="1034"/>
                </a:lnTo>
                <a:lnTo>
                  <a:pt x="2156" y="1034"/>
                </a:lnTo>
                <a:lnTo>
                  <a:pt x="2156" y="1032"/>
                </a:lnTo>
                <a:close/>
                <a:moveTo>
                  <a:pt x="1963" y="1671"/>
                </a:moveTo>
                <a:lnTo>
                  <a:pt x="1961" y="1671"/>
                </a:lnTo>
                <a:lnTo>
                  <a:pt x="1961" y="1671"/>
                </a:lnTo>
                <a:lnTo>
                  <a:pt x="1961" y="1673"/>
                </a:lnTo>
                <a:lnTo>
                  <a:pt x="1961" y="1675"/>
                </a:lnTo>
                <a:lnTo>
                  <a:pt x="1963" y="1673"/>
                </a:lnTo>
                <a:lnTo>
                  <a:pt x="1963" y="1671"/>
                </a:lnTo>
                <a:lnTo>
                  <a:pt x="1963" y="1671"/>
                </a:lnTo>
                <a:lnTo>
                  <a:pt x="1963" y="1671"/>
                </a:lnTo>
                <a:lnTo>
                  <a:pt x="1963" y="1671"/>
                </a:lnTo>
                <a:close/>
                <a:moveTo>
                  <a:pt x="2242" y="1063"/>
                </a:moveTo>
                <a:lnTo>
                  <a:pt x="2242" y="1061"/>
                </a:lnTo>
                <a:lnTo>
                  <a:pt x="2242" y="1061"/>
                </a:lnTo>
                <a:lnTo>
                  <a:pt x="2238" y="1061"/>
                </a:lnTo>
                <a:lnTo>
                  <a:pt x="2236" y="1061"/>
                </a:lnTo>
                <a:lnTo>
                  <a:pt x="2234" y="1059"/>
                </a:lnTo>
                <a:lnTo>
                  <a:pt x="2234" y="1059"/>
                </a:lnTo>
                <a:lnTo>
                  <a:pt x="2234" y="1061"/>
                </a:lnTo>
                <a:lnTo>
                  <a:pt x="2234" y="1061"/>
                </a:lnTo>
                <a:lnTo>
                  <a:pt x="2236" y="1063"/>
                </a:lnTo>
                <a:lnTo>
                  <a:pt x="2240" y="1063"/>
                </a:lnTo>
                <a:lnTo>
                  <a:pt x="2242" y="1063"/>
                </a:lnTo>
                <a:lnTo>
                  <a:pt x="2242" y="1063"/>
                </a:lnTo>
                <a:close/>
                <a:moveTo>
                  <a:pt x="2246" y="1384"/>
                </a:moveTo>
                <a:lnTo>
                  <a:pt x="2244" y="1382"/>
                </a:lnTo>
                <a:lnTo>
                  <a:pt x="2244" y="1382"/>
                </a:lnTo>
                <a:lnTo>
                  <a:pt x="2240" y="1384"/>
                </a:lnTo>
                <a:lnTo>
                  <a:pt x="2240" y="1384"/>
                </a:lnTo>
                <a:lnTo>
                  <a:pt x="2240" y="1384"/>
                </a:lnTo>
                <a:lnTo>
                  <a:pt x="2242" y="1386"/>
                </a:lnTo>
                <a:lnTo>
                  <a:pt x="2242" y="1386"/>
                </a:lnTo>
                <a:lnTo>
                  <a:pt x="2244" y="1386"/>
                </a:lnTo>
                <a:lnTo>
                  <a:pt x="2246" y="1384"/>
                </a:lnTo>
                <a:lnTo>
                  <a:pt x="2246" y="1384"/>
                </a:lnTo>
                <a:close/>
                <a:moveTo>
                  <a:pt x="2244" y="1076"/>
                </a:moveTo>
                <a:lnTo>
                  <a:pt x="2244" y="1076"/>
                </a:lnTo>
                <a:lnTo>
                  <a:pt x="2244" y="1076"/>
                </a:lnTo>
                <a:lnTo>
                  <a:pt x="2246" y="1076"/>
                </a:lnTo>
                <a:lnTo>
                  <a:pt x="2244" y="1076"/>
                </a:lnTo>
                <a:lnTo>
                  <a:pt x="2244" y="1074"/>
                </a:lnTo>
                <a:lnTo>
                  <a:pt x="2244" y="1074"/>
                </a:lnTo>
                <a:lnTo>
                  <a:pt x="2242" y="1076"/>
                </a:lnTo>
                <a:lnTo>
                  <a:pt x="2244" y="1076"/>
                </a:lnTo>
                <a:close/>
                <a:moveTo>
                  <a:pt x="2246" y="1386"/>
                </a:moveTo>
                <a:lnTo>
                  <a:pt x="2246" y="1386"/>
                </a:lnTo>
                <a:lnTo>
                  <a:pt x="2244" y="1386"/>
                </a:lnTo>
                <a:lnTo>
                  <a:pt x="2244" y="1388"/>
                </a:lnTo>
                <a:lnTo>
                  <a:pt x="2246" y="1388"/>
                </a:lnTo>
                <a:lnTo>
                  <a:pt x="2246" y="1388"/>
                </a:lnTo>
                <a:lnTo>
                  <a:pt x="2246" y="1388"/>
                </a:lnTo>
                <a:lnTo>
                  <a:pt x="2246" y="1388"/>
                </a:lnTo>
                <a:lnTo>
                  <a:pt x="2246" y="1386"/>
                </a:lnTo>
                <a:close/>
                <a:moveTo>
                  <a:pt x="2213" y="1044"/>
                </a:moveTo>
                <a:lnTo>
                  <a:pt x="2211" y="1044"/>
                </a:lnTo>
                <a:lnTo>
                  <a:pt x="2211" y="1046"/>
                </a:lnTo>
                <a:lnTo>
                  <a:pt x="2211" y="1046"/>
                </a:lnTo>
                <a:lnTo>
                  <a:pt x="2213" y="1046"/>
                </a:lnTo>
                <a:lnTo>
                  <a:pt x="2215" y="1048"/>
                </a:lnTo>
                <a:lnTo>
                  <a:pt x="2215" y="1048"/>
                </a:lnTo>
                <a:lnTo>
                  <a:pt x="2217" y="1046"/>
                </a:lnTo>
                <a:lnTo>
                  <a:pt x="2217" y="1046"/>
                </a:lnTo>
                <a:lnTo>
                  <a:pt x="2215" y="1044"/>
                </a:lnTo>
                <a:lnTo>
                  <a:pt x="2213" y="1044"/>
                </a:lnTo>
                <a:close/>
                <a:moveTo>
                  <a:pt x="2227" y="2581"/>
                </a:moveTo>
                <a:lnTo>
                  <a:pt x="2227" y="2581"/>
                </a:lnTo>
                <a:lnTo>
                  <a:pt x="2225" y="2581"/>
                </a:lnTo>
                <a:lnTo>
                  <a:pt x="2225" y="2581"/>
                </a:lnTo>
                <a:lnTo>
                  <a:pt x="2225" y="2583"/>
                </a:lnTo>
                <a:lnTo>
                  <a:pt x="2227" y="2583"/>
                </a:lnTo>
                <a:lnTo>
                  <a:pt x="2227" y="2583"/>
                </a:lnTo>
                <a:lnTo>
                  <a:pt x="2227" y="2581"/>
                </a:lnTo>
                <a:close/>
                <a:moveTo>
                  <a:pt x="2196" y="1048"/>
                </a:moveTo>
                <a:lnTo>
                  <a:pt x="2194" y="1048"/>
                </a:lnTo>
                <a:lnTo>
                  <a:pt x="2194" y="1050"/>
                </a:lnTo>
                <a:lnTo>
                  <a:pt x="2194" y="1050"/>
                </a:lnTo>
                <a:lnTo>
                  <a:pt x="2196" y="1050"/>
                </a:lnTo>
                <a:lnTo>
                  <a:pt x="2198" y="1050"/>
                </a:lnTo>
                <a:lnTo>
                  <a:pt x="2198" y="1053"/>
                </a:lnTo>
                <a:lnTo>
                  <a:pt x="2200" y="1050"/>
                </a:lnTo>
                <a:lnTo>
                  <a:pt x="2202" y="1050"/>
                </a:lnTo>
                <a:lnTo>
                  <a:pt x="2200" y="1050"/>
                </a:lnTo>
                <a:lnTo>
                  <a:pt x="2196" y="1048"/>
                </a:lnTo>
                <a:close/>
                <a:moveTo>
                  <a:pt x="2198" y="1046"/>
                </a:moveTo>
                <a:lnTo>
                  <a:pt x="2200" y="1046"/>
                </a:lnTo>
                <a:lnTo>
                  <a:pt x="2200" y="1048"/>
                </a:lnTo>
                <a:lnTo>
                  <a:pt x="2204" y="1048"/>
                </a:lnTo>
                <a:lnTo>
                  <a:pt x="2204" y="1048"/>
                </a:lnTo>
                <a:lnTo>
                  <a:pt x="2202" y="1048"/>
                </a:lnTo>
                <a:lnTo>
                  <a:pt x="2198" y="1046"/>
                </a:lnTo>
                <a:close/>
                <a:moveTo>
                  <a:pt x="2192" y="1048"/>
                </a:moveTo>
                <a:lnTo>
                  <a:pt x="2192" y="1048"/>
                </a:lnTo>
                <a:lnTo>
                  <a:pt x="2190" y="1048"/>
                </a:lnTo>
                <a:lnTo>
                  <a:pt x="2192" y="1048"/>
                </a:lnTo>
                <a:lnTo>
                  <a:pt x="2194" y="1048"/>
                </a:lnTo>
                <a:lnTo>
                  <a:pt x="2194" y="1048"/>
                </a:lnTo>
                <a:lnTo>
                  <a:pt x="2194" y="1048"/>
                </a:lnTo>
                <a:lnTo>
                  <a:pt x="2192" y="1048"/>
                </a:lnTo>
                <a:close/>
                <a:moveTo>
                  <a:pt x="1720" y="1401"/>
                </a:moveTo>
                <a:lnTo>
                  <a:pt x="1720" y="1399"/>
                </a:lnTo>
                <a:lnTo>
                  <a:pt x="1720" y="1401"/>
                </a:lnTo>
                <a:lnTo>
                  <a:pt x="1720" y="1401"/>
                </a:lnTo>
                <a:lnTo>
                  <a:pt x="1720" y="1401"/>
                </a:lnTo>
                <a:lnTo>
                  <a:pt x="1720" y="1401"/>
                </a:lnTo>
                <a:lnTo>
                  <a:pt x="1720" y="1401"/>
                </a:lnTo>
                <a:lnTo>
                  <a:pt x="1720" y="1401"/>
                </a:lnTo>
                <a:lnTo>
                  <a:pt x="1720" y="1401"/>
                </a:lnTo>
                <a:close/>
                <a:moveTo>
                  <a:pt x="1695" y="1367"/>
                </a:moveTo>
                <a:lnTo>
                  <a:pt x="1695" y="1365"/>
                </a:lnTo>
                <a:lnTo>
                  <a:pt x="1693" y="1367"/>
                </a:lnTo>
                <a:lnTo>
                  <a:pt x="1693" y="1367"/>
                </a:lnTo>
                <a:lnTo>
                  <a:pt x="1695" y="1367"/>
                </a:lnTo>
                <a:lnTo>
                  <a:pt x="1695" y="1367"/>
                </a:lnTo>
                <a:close/>
                <a:moveTo>
                  <a:pt x="1674" y="883"/>
                </a:moveTo>
                <a:lnTo>
                  <a:pt x="1674" y="883"/>
                </a:lnTo>
                <a:lnTo>
                  <a:pt x="1672" y="883"/>
                </a:lnTo>
                <a:lnTo>
                  <a:pt x="1672" y="885"/>
                </a:lnTo>
                <a:lnTo>
                  <a:pt x="1672" y="885"/>
                </a:lnTo>
                <a:lnTo>
                  <a:pt x="1674" y="885"/>
                </a:lnTo>
                <a:lnTo>
                  <a:pt x="1674" y="883"/>
                </a:lnTo>
                <a:close/>
                <a:moveTo>
                  <a:pt x="1670" y="889"/>
                </a:moveTo>
                <a:lnTo>
                  <a:pt x="1672" y="889"/>
                </a:lnTo>
                <a:lnTo>
                  <a:pt x="1672" y="887"/>
                </a:lnTo>
                <a:lnTo>
                  <a:pt x="1674" y="887"/>
                </a:lnTo>
                <a:lnTo>
                  <a:pt x="1672" y="887"/>
                </a:lnTo>
                <a:lnTo>
                  <a:pt x="1672" y="887"/>
                </a:lnTo>
                <a:lnTo>
                  <a:pt x="1670" y="887"/>
                </a:lnTo>
                <a:lnTo>
                  <a:pt x="1670" y="887"/>
                </a:lnTo>
                <a:lnTo>
                  <a:pt x="1670" y="889"/>
                </a:lnTo>
                <a:lnTo>
                  <a:pt x="1670" y="889"/>
                </a:lnTo>
                <a:close/>
                <a:moveTo>
                  <a:pt x="1701" y="1382"/>
                </a:moveTo>
                <a:lnTo>
                  <a:pt x="1701" y="1384"/>
                </a:lnTo>
                <a:lnTo>
                  <a:pt x="1701" y="1384"/>
                </a:lnTo>
                <a:lnTo>
                  <a:pt x="1701" y="1384"/>
                </a:lnTo>
                <a:lnTo>
                  <a:pt x="1701" y="1382"/>
                </a:lnTo>
                <a:lnTo>
                  <a:pt x="1701" y="1382"/>
                </a:lnTo>
                <a:lnTo>
                  <a:pt x="1701" y="1382"/>
                </a:lnTo>
                <a:close/>
                <a:moveTo>
                  <a:pt x="1714" y="864"/>
                </a:moveTo>
                <a:lnTo>
                  <a:pt x="1714" y="864"/>
                </a:lnTo>
                <a:lnTo>
                  <a:pt x="1714" y="862"/>
                </a:lnTo>
                <a:lnTo>
                  <a:pt x="1712" y="860"/>
                </a:lnTo>
                <a:lnTo>
                  <a:pt x="1710" y="858"/>
                </a:lnTo>
                <a:lnTo>
                  <a:pt x="1708" y="858"/>
                </a:lnTo>
                <a:lnTo>
                  <a:pt x="1699" y="853"/>
                </a:lnTo>
                <a:lnTo>
                  <a:pt x="1697" y="851"/>
                </a:lnTo>
                <a:lnTo>
                  <a:pt x="1693" y="851"/>
                </a:lnTo>
                <a:lnTo>
                  <a:pt x="1691" y="849"/>
                </a:lnTo>
                <a:lnTo>
                  <a:pt x="1685" y="849"/>
                </a:lnTo>
                <a:lnTo>
                  <a:pt x="1678" y="847"/>
                </a:lnTo>
                <a:lnTo>
                  <a:pt x="1676" y="847"/>
                </a:lnTo>
                <a:lnTo>
                  <a:pt x="1674" y="849"/>
                </a:lnTo>
                <a:lnTo>
                  <a:pt x="1674" y="849"/>
                </a:lnTo>
                <a:lnTo>
                  <a:pt x="1674" y="849"/>
                </a:lnTo>
                <a:lnTo>
                  <a:pt x="1683" y="853"/>
                </a:lnTo>
                <a:lnTo>
                  <a:pt x="1685" y="853"/>
                </a:lnTo>
                <a:lnTo>
                  <a:pt x="1685" y="856"/>
                </a:lnTo>
                <a:lnTo>
                  <a:pt x="1687" y="858"/>
                </a:lnTo>
                <a:lnTo>
                  <a:pt x="1687" y="858"/>
                </a:lnTo>
                <a:lnTo>
                  <a:pt x="1695" y="862"/>
                </a:lnTo>
                <a:lnTo>
                  <a:pt x="1697" y="862"/>
                </a:lnTo>
                <a:lnTo>
                  <a:pt x="1701" y="862"/>
                </a:lnTo>
                <a:lnTo>
                  <a:pt x="1706" y="864"/>
                </a:lnTo>
                <a:lnTo>
                  <a:pt x="1712" y="864"/>
                </a:lnTo>
                <a:lnTo>
                  <a:pt x="1714" y="864"/>
                </a:lnTo>
                <a:close/>
                <a:moveTo>
                  <a:pt x="1706" y="1388"/>
                </a:moveTo>
                <a:lnTo>
                  <a:pt x="1706" y="1390"/>
                </a:lnTo>
                <a:lnTo>
                  <a:pt x="1708" y="1390"/>
                </a:lnTo>
                <a:lnTo>
                  <a:pt x="1708" y="1388"/>
                </a:lnTo>
                <a:lnTo>
                  <a:pt x="1708" y="1388"/>
                </a:lnTo>
                <a:lnTo>
                  <a:pt x="1708" y="1388"/>
                </a:lnTo>
                <a:lnTo>
                  <a:pt x="1706" y="1388"/>
                </a:lnTo>
                <a:close/>
                <a:moveTo>
                  <a:pt x="1540" y="927"/>
                </a:moveTo>
                <a:lnTo>
                  <a:pt x="1542" y="925"/>
                </a:lnTo>
                <a:lnTo>
                  <a:pt x="1540" y="927"/>
                </a:lnTo>
                <a:lnTo>
                  <a:pt x="1538" y="927"/>
                </a:lnTo>
                <a:lnTo>
                  <a:pt x="1538" y="929"/>
                </a:lnTo>
                <a:lnTo>
                  <a:pt x="1540" y="927"/>
                </a:lnTo>
                <a:close/>
                <a:moveTo>
                  <a:pt x="1578" y="904"/>
                </a:moveTo>
                <a:lnTo>
                  <a:pt x="1578" y="904"/>
                </a:lnTo>
                <a:lnTo>
                  <a:pt x="1578" y="904"/>
                </a:lnTo>
                <a:lnTo>
                  <a:pt x="1580" y="904"/>
                </a:lnTo>
                <a:lnTo>
                  <a:pt x="1582" y="902"/>
                </a:lnTo>
                <a:lnTo>
                  <a:pt x="1580" y="902"/>
                </a:lnTo>
                <a:lnTo>
                  <a:pt x="1580" y="904"/>
                </a:lnTo>
                <a:lnTo>
                  <a:pt x="1578" y="904"/>
                </a:lnTo>
                <a:close/>
                <a:moveTo>
                  <a:pt x="1737" y="958"/>
                </a:moveTo>
                <a:lnTo>
                  <a:pt x="1739" y="958"/>
                </a:lnTo>
                <a:lnTo>
                  <a:pt x="1741" y="956"/>
                </a:lnTo>
                <a:lnTo>
                  <a:pt x="1743" y="956"/>
                </a:lnTo>
                <a:lnTo>
                  <a:pt x="1741" y="956"/>
                </a:lnTo>
                <a:lnTo>
                  <a:pt x="1739" y="956"/>
                </a:lnTo>
                <a:lnTo>
                  <a:pt x="1737" y="956"/>
                </a:lnTo>
                <a:lnTo>
                  <a:pt x="1737" y="956"/>
                </a:lnTo>
                <a:lnTo>
                  <a:pt x="1737" y="958"/>
                </a:lnTo>
                <a:close/>
                <a:moveTo>
                  <a:pt x="1536" y="931"/>
                </a:moveTo>
                <a:lnTo>
                  <a:pt x="1538" y="929"/>
                </a:lnTo>
                <a:lnTo>
                  <a:pt x="1540" y="931"/>
                </a:lnTo>
                <a:lnTo>
                  <a:pt x="1542" y="929"/>
                </a:lnTo>
                <a:lnTo>
                  <a:pt x="1542" y="929"/>
                </a:lnTo>
                <a:lnTo>
                  <a:pt x="1542" y="929"/>
                </a:lnTo>
                <a:lnTo>
                  <a:pt x="1544" y="925"/>
                </a:lnTo>
                <a:lnTo>
                  <a:pt x="1542" y="925"/>
                </a:lnTo>
                <a:lnTo>
                  <a:pt x="1540" y="929"/>
                </a:lnTo>
                <a:lnTo>
                  <a:pt x="1538" y="929"/>
                </a:lnTo>
                <a:lnTo>
                  <a:pt x="1536" y="931"/>
                </a:lnTo>
                <a:lnTo>
                  <a:pt x="1536" y="931"/>
                </a:lnTo>
                <a:close/>
                <a:moveTo>
                  <a:pt x="1699" y="1380"/>
                </a:moveTo>
                <a:lnTo>
                  <a:pt x="1697" y="1380"/>
                </a:lnTo>
                <a:lnTo>
                  <a:pt x="1697" y="1380"/>
                </a:lnTo>
                <a:lnTo>
                  <a:pt x="1697" y="1380"/>
                </a:lnTo>
                <a:lnTo>
                  <a:pt x="1697" y="1380"/>
                </a:lnTo>
                <a:lnTo>
                  <a:pt x="1697" y="1380"/>
                </a:lnTo>
                <a:lnTo>
                  <a:pt x="1699" y="1380"/>
                </a:lnTo>
                <a:lnTo>
                  <a:pt x="1699" y="1380"/>
                </a:lnTo>
                <a:lnTo>
                  <a:pt x="1699" y="1382"/>
                </a:lnTo>
                <a:lnTo>
                  <a:pt x="1701" y="1382"/>
                </a:lnTo>
                <a:lnTo>
                  <a:pt x="1699" y="1382"/>
                </a:lnTo>
                <a:lnTo>
                  <a:pt x="1699" y="1380"/>
                </a:lnTo>
                <a:lnTo>
                  <a:pt x="1699" y="1380"/>
                </a:lnTo>
                <a:close/>
                <a:moveTo>
                  <a:pt x="1672" y="1373"/>
                </a:moveTo>
                <a:lnTo>
                  <a:pt x="1670" y="1373"/>
                </a:lnTo>
                <a:lnTo>
                  <a:pt x="1670" y="1373"/>
                </a:lnTo>
                <a:lnTo>
                  <a:pt x="1668" y="1373"/>
                </a:lnTo>
                <a:lnTo>
                  <a:pt x="1668" y="1375"/>
                </a:lnTo>
                <a:lnTo>
                  <a:pt x="1670" y="1373"/>
                </a:lnTo>
                <a:lnTo>
                  <a:pt x="1672" y="1373"/>
                </a:lnTo>
                <a:close/>
                <a:moveTo>
                  <a:pt x="1672" y="1363"/>
                </a:moveTo>
                <a:lnTo>
                  <a:pt x="1672" y="1363"/>
                </a:lnTo>
                <a:lnTo>
                  <a:pt x="1670" y="1363"/>
                </a:lnTo>
                <a:lnTo>
                  <a:pt x="1670" y="1365"/>
                </a:lnTo>
                <a:lnTo>
                  <a:pt x="1672" y="1365"/>
                </a:lnTo>
                <a:lnTo>
                  <a:pt x="1672" y="1363"/>
                </a:lnTo>
                <a:lnTo>
                  <a:pt x="1672" y="1363"/>
                </a:lnTo>
                <a:close/>
                <a:moveTo>
                  <a:pt x="1668" y="1365"/>
                </a:moveTo>
                <a:lnTo>
                  <a:pt x="1666" y="1365"/>
                </a:lnTo>
                <a:lnTo>
                  <a:pt x="1668" y="1365"/>
                </a:lnTo>
                <a:lnTo>
                  <a:pt x="1668" y="1365"/>
                </a:lnTo>
                <a:lnTo>
                  <a:pt x="1668" y="1365"/>
                </a:lnTo>
                <a:lnTo>
                  <a:pt x="1668" y="1365"/>
                </a:lnTo>
                <a:close/>
                <a:moveTo>
                  <a:pt x="1662" y="1474"/>
                </a:moveTo>
                <a:lnTo>
                  <a:pt x="1664" y="1474"/>
                </a:lnTo>
                <a:lnTo>
                  <a:pt x="1664" y="1474"/>
                </a:lnTo>
                <a:lnTo>
                  <a:pt x="1662" y="1474"/>
                </a:lnTo>
                <a:lnTo>
                  <a:pt x="1659" y="1474"/>
                </a:lnTo>
                <a:lnTo>
                  <a:pt x="1659" y="1474"/>
                </a:lnTo>
                <a:lnTo>
                  <a:pt x="1662" y="1474"/>
                </a:lnTo>
                <a:lnTo>
                  <a:pt x="1662" y="1474"/>
                </a:lnTo>
                <a:close/>
                <a:moveTo>
                  <a:pt x="1693" y="1369"/>
                </a:moveTo>
                <a:lnTo>
                  <a:pt x="1693" y="1369"/>
                </a:lnTo>
                <a:lnTo>
                  <a:pt x="1693" y="1369"/>
                </a:lnTo>
                <a:lnTo>
                  <a:pt x="1695" y="1369"/>
                </a:lnTo>
                <a:lnTo>
                  <a:pt x="1695" y="1369"/>
                </a:lnTo>
                <a:lnTo>
                  <a:pt x="1695" y="1369"/>
                </a:lnTo>
                <a:lnTo>
                  <a:pt x="1695" y="1369"/>
                </a:lnTo>
                <a:lnTo>
                  <a:pt x="1695" y="1369"/>
                </a:lnTo>
                <a:lnTo>
                  <a:pt x="1693" y="1369"/>
                </a:lnTo>
                <a:close/>
                <a:moveTo>
                  <a:pt x="1678" y="1474"/>
                </a:moveTo>
                <a:lnTo>
                  <a:pt x="1678" y="1474"/>
                </a:lnTo>
                <a:lnTo>
                  <a:pt x="1678" y="1474"/>
                </a:lnTo>
                <a:lnTo>
                  <a:pt x="1680" y="1474"/>
                </a:lnTo>
                <a:lnTo>
                  <a:pt x="1680" y="1474"/>
                </a:lnTo>
                <a:lnTo>
                  <a:pt x="1683" y="1474"/>
                </a:lnTo>
                <a:lnTo>
                  <a:pt x="1683" y="1474"/>
                </a:lnTo>
                <a:lnTo>
                  <a:pt x="1683" y="1472"/>
                </a:lnTo>
                <a:lnTo>
                  <a:pt x="1683" y="1470"/>
                </a:lnTo>
                <a:lnTo>
                  <a:pt x="1683" y="1470"/>
                </a:lnTo>
                <a:lnTo>
                  <a:pt x="1680" y="1472"/>
                </a:lnTo>
                <a:lnTo>
                  <a:pt x="1680" y="1472"/>
                </a:lnTo>
                <a:lnTo>
                  <a:pt x="1678" y="1472"/>
                </a:lnTo>
                <a:lnTo>
                  <a:pt x="1678" y="1472"/>
                </a:lnTo>
                <a:lnTo>
                  <a:pt x="1678" y="1472"/>
                </a:lnTo>
                <a:lnTo>
                  <a:pt x="1676" y="1472"/>
                </a:lnTo>
                <a:lnTo>
                  <a:pt x="1676" y="1472"/>
                </a:lnTo>
                <a:lnTo>
                  <a:pt x="1674" y="1472"/>
                </a:lnTo>
                <a:lnTo>
                  <a:pt x="1676" y="1474"/>
                </a:lnTo>
                <a:lnTo>
                  <a:pt x="1678" y="1474"/>
                </a:lnTo>
                <a:close/>
                <a:moveTo>
                  <a:pt x="1674" y="1363"/>
                </a:moveTo>
                <a:lnTo>
                  <a:pt x="1674" y="1363"/>
                </a:lnTo>
                <a:lnTo>
                  <a:pt x="1674" y="1363"/>
                </a:lnTo>
                <a:lnTo>
                  <a:pt x="1674" y="1363"/>
                </a:lnTo>
                <a:lnTo>
                  <a:pt x="1674" y="1363"/>
                </a:lnTo>
                <a:lnTo>
                  <a:pt x="1676" y="1363"/>
                </a:lnTo>
                <a:lnTo>
                  <a:pt x="1674" y="1363"/>
                </a:lnTo>
                <a:close/>
                <a:moveTo>
                  <a:pt x="1670" y="1365"/>
                </a:moveTo>
                <a:lnTo>
                  <a:pt x="1670" y="1365"/>
                </a:lnTo>
                <a:lnTo>
                  <a:pt x="1670" y="1365"/>
                </a:lnTo>
                <a:lnTo>
                  <a:pt x="1670" y="1365"/>
                </a:lnTo>
                <a:lnTo>
                  <a:pt x="1670" y="1365"/>
                </a:lnTo>
                <a:lnTo>
                  <a:pt x="1670" y="1365"/>
                </a:lnTo>
                <a:close/>
                <a:moveTo>
                  <a:pt x="1662" y="1367"/>
                </a:moveTo>
                <a:lnTo>
                  <a:pt x="1662" y="1367"/>
                </a:lnTo>
                <a:lnTo>
                  <a:pt x="1659" y="1367"/>
                </a:lnTo>
                <a:lnTo>
                  <a:pt x="1657" y="1367"/>
                </a:lnTo>
                <a:lnTo>
                  <a:pt x="1657" y="1369"/>
                </a:lnTo>
                <a:lnTo>
                  <a:pt x="1659" y="1369"/>
                </a:lnTo>
                <a:lnTo>
                  <a:pt x="1659" y="1369"/>
                </a:lnTo>
                <a:lnTo>
                  <a:pt x="1662" y="1367"/>
                </a:lnTo>
                <a:lnTo>
                  <a:pt x="1662" y="1367"/>
                </a:lnTo>
                <a:close/>
                <a:moveTo>
                  <a:pt x="1670" y="1149"/>
                </a:moveTo>
                <a:lnTo>
                  <a:pt x="1670" y="1151"/>
                </a:lnTo>
                <a:lnTo>
                  <a:pt x="1668" y="1151"/>
                </a:lnTo>
                <a:lnTo>
                  <a:pt x="1668" y="1151"/>
                </a:lnTo>
                <a:lnTo>
                  <a:pt x="1668" y="1151"/>
                </a:lnTo>
                <a:lnTo>
                  <a:pt x="1670" y="1151"/>
                </a:lnTo>
                <a:lnTo>
                  <a:pt x="1670" y="1149"/>
                </a:lnTo>
                <a:lnTo>
                  <a:pt x="1670" y="1149"/>
                </a:lnTo>
                <a:close/>
                <a:moveTo>
                  <a:pt x="1735" y="925"/>
                </a:moveTo>
                <a:lnTo>
                  <a:pt x="1737" y="923"/>
                </a:lnTo>
                <a:lnTo>
                  <a:pt x="1739" y="923"/>
                </a:lnTo>
                <a:lnTo>
                  <a:pt x="1741" y="921"/>
                </a:lnTo>
                <a:lnTo>
                  <a:pt x="1741" y="921"/>
                </a:lnTo>
                <a:lnTo>
                  <a:pt x="1739" y="921"/>
                </a:lnTo>
                <a:lnTo>
                  <a:pt x="1741" y="918"/>
                </a:lnTo>
                <a:lnTo>
                  <a:pt x="1741" y="918"/>
                </a:lnTo>
                <a:lnTo>
                  <a:pt x="1741" y="918"/>
                </a:lnTo>
                <a:lnTo>
                  <a:pt x="1741" y="916"/>
                </a:lnTo>
                <a:lnTo>
                  <a:pt x="1739" y="916"/>
                </a:lnTo>
                <a:lnTo>
                  <a:pt x="1737" y="916"/>
                </a:lnTo>
                <a:lnTo>
                  <a:pt x="1735" y="916"/>
                </a:lnTo>
                <a:lnTo>
                  <a:pt x="1735" y="916"/>
                </a:lnTo>
                <a:lnTo>
                  <a:pt x="1735" y="914"/>
                </a:lnTo>
                <a:lnTo>
                  <a:pt x="1733" y="914"/>
                </a:lnTo>
                <a:lnTo>
                  <a:pt x="1733" y="916"/>
                </a:lnTo>
                <a:lnTo>
                  <a:pt x="1731" y="916"/>
                </a:lnTo>
                <a:lnTo>
                  <a:pt x="1731" y="918"/>
                </a:lnTo>
                <a:lnTo>
                  <a:pt x="1731" y="918"/>
                </a:lnTo>
                <a:lnTo>
                  <a:pt x="1729" y="921"/>
                </a:lnTo>
                <a:lnTo>
                  <a:pt x="1729" y="921"/>
                </a:lnTo>
                <a:lnTo>
                  <a:pt x="1733" y="921"/>
                </a:lnTo>
                <a:lnTo>
                  <a:pt x="1731" y="921"/>
                </a:lnTo>
                <a:lnTo>
                  <a:pt x="1729" y="925"/>
                </a:lnTo>
                <a:lnTo>
                  <a:pt x="1729" y="925"/>
                </a:lnTo>
                <a:lnTo>
                  <a:pt x="1727" y="925"/>
                </a:lnTo>
                <a:lnTo>
                  <a:pt x="1727" y="925"/>
                </a:lnTo>
                <a:lnTo>
                  <a:pt x="1724" y="925"/>
                </a:lnTo>
                <a:lnTo>
                  <a:pt x="1722" y="925"/>
                </a:lnTo>
                <a:lnTo>
                  <a:pt x="1722" y="925"/>
                </a:lnTo>
                <a:lnTo>
                  <a:pt x="1722" y="925"/>
                </a:lnTo>
                <a:lnTo>
                  <a:pt x="1724" y="923"/>
                </a:lnTo>
                <a:lnTo>
                  <a:pt x="1724" y="923"/>
                </a:lnTo>
                <a:lnTo>
                  <a:pt x="1724" y="923"/>
                </a:lnTo>
                <a:lnTo>
                  <a:pt x="1724" y="923"/>
                </a:lnTo>
                <a:lnTo>
                  <a:pt x="1727" y="921"/>
                </a:lnTo>
                <a:lnTo>
                  <a:pt x="1727" y="921"/>
                </a:lnTo>
                <a:lnTo>
                  <a:pt x="1724" y="921"/>
                </a:lnTo>
                <a:lnTo>
                  <a:pt x="1722" y="921"/>
                </a:lnTo>
                <a:lnTo>
                  <a:pt x="1722" y="921"/>
                </a:lnTo>
                <a:lnTo>
                  <a:pt x="1724" y="918"/>
                </a:lnTo>
                <a:lnTo>
                  <a:pt x="1727" y="918"/>
                </a:lnTo>
                <a:lnTo>
                  <a:pt x="1729" y="918"/>
                </a:lnTo>
                <a:lnTo>
                  <a:pt x="1731" y="916"/>
                </a:lnTo>
                <a:lnTo>
                  <a:pt x="1731" y="916"/>
                </a:lnTo>
                <a:lnTo>
                  <a:pt x="1731" y="916"/>
                </a:lnTo>
                <a:lnTo>
                  <a:pt x="1731" y="914"/>
                </a:lnTo>
                <a:lnTo>
                  <a:pt x="1731" y="912"/>
                </a:lnTo>
                <a:lnTo>
                  <a:pt x="1733" y="910"/>
                </a:lnTo>
                <a:lnTo>
                  <a:pt x="1733" y="906"/>
                </a:lnTo>
                <a:lnTo>
                  <a:pt x="1733" y="906"/>
                </a:lnTo>
                <a:lnTo>
                  <a:pt x="1733" y="904"/>
                </a:lnTo>
                <a:lnTo>
                  <a:pt x="1733" y="904"/>
                </a:lnTo>
                <a:lnTo>
                  <a:pt x="1733" y="902"/>
                </a:lnTo>
                <a:lnTo>
                  <a:pt x="1731" y="902"/>
                </a:lnTo>
                <a:lnTo>
                  <a:pt x="1731" y="902"/>
                </a:lnTo>
                <a:lnTo>
                  <a:pt x="1729" y="902"/>
                </a:lnTo>
                <a:lnTo>
                  <a:pt x="1727" y="904"/>
                </a:lnTo>
                <a:lnTo>
                  <a:pt x="1727" y="906"/>
                </a:lnTo>
                <a:lnTo>
                  <a:pt x="1724" y="908"/>
                </a:lnTo>
                <a:lnTo>
                  <a:pt x="1724" y="908"/>
                </a:lnTo>
                <a:lnTo>
                  <a:pt x="1720" y="914"/>
                </a:lnTo>
                <a:lnTo>
                  <a:pt x="1720" y="916"/>
                </a:lnTo>
                <a:lnTo>
                  <a:pt x="1718" y="916"/>
                </a:lnTo>
                <a:lnTo>
                  <a:pt x="1716" y="918"/>
                </a:lnTo>
                <a:lnTo>
                  <a:pt x="1716" y="921"/>
                </a:lnTo>
                <a:lnTo>
                  <a:pt x="1718" y="925"/>
                </a:lnTo>
                <a:lnTo>
                  <a:pt x="1718" y="927"/>
                </a:lnTo>
                <a:lnTo>
                  <a:pt x="1720" y="927"/>
                </a:lnTo>
                <a:lnTo>
                  <a:pt x="1720" y="927"/>
                </a:lnTo>
                <a:lnTo>
                  <a:pt x="1720" y="927"/>
                </a:lnTo>
                <a:lnTo>
                  <a:pt x="1720" y="927"/>
                </a:lnTo>
                <a:lnTo>
                  <a:pt x="1722" y="927"/>
                </a:lnTo>
                <a:lnTo>
                  <a:pt x="1724" y="927"/>
                </a:lnTo>
                <a:lnTo>
                  <a:pt x="1727" y="927"/>
                </a:lnTo>
                <a:lnTo>
                  <a:pt x="1727" y="927"/>
                </a:lnTo>
                <a:lnTo>
                  <a:pt x="1729" y="927"/>
                </a:lnTo>
                <a:lnTo>
                  <a:pt x="1733" y="927"/>
                </a:lnTo>
                <a:lnTo>
                  <a:pt x="1735" y="925"/>
                </a:lnTo>
                <a:close/>
                <a:moveTo>
                  <a:pt x="1724" y="1474"/>
                </a:moveTo>
                <a:lnTo>
                  <a:pt x="1722" y="1476"/>
                </a:lnTo>
                <a:lnTo>
                  <a:pt x="1722" y="1476"/>
                </a:lnTo>
                <a:lnTo>
                  <a:pt x="1718" y="1476"/>
                </a:lnTo>
                <a:lnTo>
                  <a:pt x="1718" y="1476"/>
                </a:lnTo>
                <a:lnTo>
                  <a:pt x="1716" y="1476"/>
                </a:lnTo>
                <a:lnTo>
                  <a:pt x="1714" y="1476"/>
                </a:lnTo>
                <a:lnTo>
                  <a:pt x="1714" y="1476"/>
                </a:lnTo>
                <a:lnTo>
                  <a:pt x="1716" y="1478"/>
                </a:lnTo>
                <a:lnTo>
                  <a:pt x="1716" y="1478"/>
                </a:lnTo>
                <a:lnTo>
                  <a:pt x="1716" y="1478"/>
                </a:lnTo>
                <a:lnTo>
                  <a:pt x="1718" y="1480"/>
                </a:lnTo>
                <a:lnTo>
                  <a:pt x="1716" y="1482"/>
                </a:lnTo>
                <a:lnTo>
                  <a:pt x="1716" y="1484"/>
                </a:lnTo>
                <a:lnTo>
                  <a:pt x="1714" y="1484"/>
                </a:lnTo>
                <a:lnTo>
                  <a:pt x="1714" y="1484"/>
                </a:lnTo>
                <a:lnTo>
                  <a:pt x="1712" y="1487"/>
                </a:lnTo>
                <a:lnTo>
                  <a:pt x="1712" y="1487"/>
                </a:lnTo>
                <a:lnTo>
                  <a:pt x="1716" y="1487"/>
                </a:lnTo>
                <a:lnTo>
                  <a:pt x="1722" y="1487"/>
                </a:lnTo>
                <a:lnTo>
                  <a:pt x="1724" y="1484"/>
                </a:lnTo>
                <a:lnTo>
                  <a:pt x="1724" y="1484"/>
                </a:lnTo>
                <a:lnTo>
                  <a:pt x="1724" y="1482"/>
                </a:lnTo>
                <a:lnTo>
                  <a:pt x="1724" y="1482"/>
                </a:lnTo>
                <a:lnTo>
                  <a:pt x="1724" y="1482"/>
                </a:lnTo>
                <a:lnTo>
                  <a:pt x="1724" y="1480"/>
                </a:lnTo>
                <a:lnTo>
                  <a:pt x="1724" y="1478"/>
                </a:lnTo>
                <a:lnTo>
                  <a:pt x="1724" y="1478"/>
                </a:lnTo>
                <a:lnTo>
                  <a:pt x="1724" y="1476"/>
                </a:lnTo>
                <a:lnTo>
                  <a:pt x="1724" y="1474"/>
                </a:lnTo>
                <a:close/>
                <a:moveTo>
                  <a:pt x="1712" y="1384"/>
                </a:moveTo>
                <a:lnTo>
                  <a:pt x="1712" y="1384"/>
                </a:lnTo>
                <a:lnTo>
                  <a:pt x="1714" y="1384"/>
                </a:lnTo>
                <a:lnTo>
                  <a:pt x="1714" y="1384"/>
                </a:lnTo>
                <a:lnTo>
                  <a:pt x="1714" y="1384"/>
                </a:lnTo>
                <a:lnTo>
                  <a:pt x="1714" y="1384"/>
                </a:lnTo>
                <a:lnTo>
                  <a:pt x="1714" y="1384"/>
                </a:lnTo>
                <a:lnTo>
                  <a:pt x="1714" y="1384"/>
                </a:lnTo>
                <a:lnTo>
                  <a:pt x="1714" y="1382"/>
                </a:lnTo>
                <a:lnTo>
                  <a:pt x="1712" y="1382"/>
                </a:lnTo>
                <a:lnTo>
                  <a:pt x="1712" y="1384"/>
                </a:lnTo>
                <a:lnTo>
                  <a:pt x="1712" y="1384"/>
                </a:lnTo>
                <a:close/>
                <a:moveTo>
                  <a:pt x="1714" y="1375"/>
                </a:moveTo>
                <a:lnTo>
                  <a:pt x="1714" y="1375"/>
                </a:lnTo>
                <a:lnTo>
                  <a:pt x="1712" y="1375"/>
                </a:lnTo>
                <a:lnTo>
                  <a:pt x="1712" y="1375"/>
                </a:lnTo>
                <a:lnTo>
                  <a:pt x="1712" y="1373"/>
                </a:lnTo>
                <a:lnTo>
                  <a:pt x="1712" y="1373"/>
                </a:lnTo>
                <a:lnTo>
                  <a:pt x="1712" y="1375"/>
                </a:lnTo>
                <a:lnTo>
                  <a:pt x="1712" y="1375"/>
                </a:lnTo>
                <a:lnTo>
                  <a:pt x="1714" y="1378"/>
                </a:lnTo>
                <a:lnTo>
                  <a:pt x="1714" y="1375"/>
                </a:lnTo>
                <a:close/>
                <a:moveTo>
                  <a:pt x="1731" y="1468"/>
                </a:moveTo>
                <a:lnTo>
                  <a:pt x="1731" y="1468"/>
                </a:lnTo>
                <a:lnTo>
                  <a:pt x="1729" y="1468"/>
                </a:lnTo>
                <a:lnTo>
                  <a:pt x="1727" y="1470"/>
                </a:lnTo>
                <a:lnTo>
                  <a:pt x="1727" y="1470"/>
                </a:lnTo>
                <a:lnTo>
                  <a:pt x="1727" y="1470"/>
                </a:lnTo>
                <a:lnTo>
                  <a:pt x="1731" y="1470"/>
                </a:lnTo>
                <a:lnTo>
                  <a:pt x="1731" y="1468"/>
                </a:lnTo>
                <a:close/>
                <a:moveTo>
                  <a:pt x="1791" y="906"/>
                </a:moveTo>
                <a:lnTo>
                  <a:pt x="1791" y="906"/>
                </a:lnTo>
                <a:lnTo>
                  <a:pt x="1794" y="906"/>
                </a:lnTo>
                <a:lnTo>
                  <a:pt x="1794" y="904"/>
                </a:lnTo>
                <a:lnTo>
                  <a:pt x="1791" y="904"/>
                </a:lnTo>
                <a:lnTo>
                  <a:pt x="1791" y="904"/>
                </a:lnTo>
                <a:lnTo>
                  <a:pt x="1791" y="902"/>
                </a:lnTo>
                <a:lnTo>
                  <a:pt x="1791" y="902"/>
                </a:lnTo>
                <a:lnTo>
                  <a:pt x="1791" y="900"/>
                </a:lnTo>
                <a:lnTo>
                  <a:pt x="1791" y="900"/>
                </a:lnTo>
                <a:lnTo>
                  <a:pt x="1791" y="902"/>
                </a:lnTo>
                <a:lnTo>
                  <a:pt x="1791" y="904"/>
                </a:lnTo>
                <a:lnTo>
                  <a:pt x="1791" y="904"/>
                </a:lnTo>
                <a:lnTo>
                  <a:pt x="1791" y="906"/>
                </a:lnTo>
                <a:lnTo>
                  <a:pt x="1791" y="906"/>
                </a:lnTo>
                <a:close/>
                <a:moveTo>
                  <a:pt x="1716" y="1394"/>
                </a:moveTo>
                <a:lnTo>
                  <a:pt x="1714" y="1394"/>
                </a:lnTo>
                <a:lnTo>
                  <a:pt x="1714" y="1394"/>
                </a:lnTo>
                <a:lnTo>
                  <a:pt x="1712" y="1394"/>
                </a:lnTo>
                <a:lnTo>
                  <a:pt x="1712" y="1394"/>
                </a:lnTo>
                <a:lnTo>
                  <a:pt x="1714" y="1399"/>
                </a:lnTo>
                <a:lnTo>
                  <a:pt x="1714" y="1401"/>
                </a:lnTo>
                <a:lnTo>
                  <a:pt x="1714" y="1401"/>
                </a:lnTo>
                <a:lnTo>
                  <a:pt x="1716" y="1399"/>
                </a:lnTo>
                <a:lnTo>
                  <a:pt x="1716" y="1399"/>
                </a:lnTo>
                <a:lnTo>
                  <a:pt x="1716" y="1396"/>
                </a:lnTo>
                <a:lnTo>
                  <a:pt x="1716" y="1396"/>
                </a:lnTo>
                <a:lnTo>
                  <a:pt x="1716" y="1394"/>
                </a:lnTo>
                <a:close/>
                <a:moveTo>
                  <a:pt x="1743" y="1438"/>
                </a:moveTo>
                <a:lnTo>
                  <a:pt x="1743" y="1440"/>
                </a:lnTo>
                <a:lnTo>
                  <a:pt x="1743" y="1443"/>
                </a:lnTo>
                <a:lnTo>
                  <a:pt x="1745" y="1443"/>
                </a:lnTo>
                <a:lnTo>
                  <a:pt x="1745" y="1443"/>
                </a:lnTo>
                <a:lnTo>
                  <a:pt x="1747" y="1440"/>
                </a:lnTo>
                <a:lnTo>
                  <a:pt x="1745" y="1440"/>
                </a:lnTo>
                <a:lnTo>
                  <a:pt x="1745" y="1438"/>
                </a:lnTo>
                <a:lnTo>
                  <a:pt x="1743" y="1438"/>
                </a:lnTo>
                <a:close/>
                <a:moveTo>
                  <a:pt x="1724" y="1501"/>
                </a:moveTo>
                <a:lnTo>
                  <a:pt x="1724" y="1501"/>
                </a:lnTo>
                <a:lnTo>
                  <a:pt x="1722" y="1501"/>
                </a:lnTo>
                <a:lnTo>
                  <a:pt x="1722" y="1503"/>
                </a:lnTo>
                <a:lnTo>
                  <a:pt x="1722" y="1503"/>
                </a:lnTo>
                <a:lnTo>
                  <a:pt x="1724" y="1503"/>
                </a:lnTo>
                <a:lnTo>
                  <a:pt x="1724" y="1503"/>
                </a:lnTo>
                <a:lnTo>
                  <a:pt x="1727" y="1503"/>
                </a:lnTo>
                <a:lnTo>
                  <a:pt x="1727" y="1501"/>
                </a:lnTo>
                <a:lnTo>
                  <a:pt x="1724" y="1501"/>
                </a:lnTo>
                <a:lnTo>
                  <a:pt x="1727" y="1501"/>
                </a:lnTo>
                <a:lnTo>
                  <a:pt x="1724" y="1501"/>
                </a:lnTo>
                <a:close/>
                <a:moveTo>
                  <a:pt x="1727" y="1499"/>
                </a:moveTo>
                <a:lnTo>
                  <a:pt x="1729" y="1499"/>
                </a:lnTo>
                <a:lnTo>
                  <a:pt x="1727" y="1499"/>
                </a:lnTo>
                <a:lnTo>
                  <a:pt x="1727" y="1499"/>
                </a:lnTo>
                <a:lnTo>
                  <a:pt x="1727" y="1499"/>
                </a:lnTo>
                <a:lnTo>
                  <a:pt x="1727" y="1499"/>
                </a:lnTo>
                <a:lnTo>
                  <a:pt x="1724" y="1499"/>
                </a:lnTo>
                <a:lnTo>
                  <a:pt x="1724" y="1499"/>
                </a:lnTo>
                <a:lnTo>
                  <a:pt x="1724" y="1499"/>
                </a:lnTo>
                <a:lnTo>
                  <a:pt x="1727" y="1499"/>
                </a:lnTo>
                <a:lnTo>
                  <a:pt x="1727" y="1499"/>
                </a:lnTo>
                <a:close/>
                <a:moveTo>
                  <a:pt x="1714" y="1457"/>
                </a:moveTo>
                <a:lnTo>
                  <a:pt x="1714" y="1457"/>
                </a:lnTo>
                <a:lnTo>
                  <a:pt x="1712" y="1457"/>
                </a:lnTo>
                <a:lnTo>
                  <a:pt x="1714" y="1457"/>
                </a:lnTo>
                <a:lnTo>
                  <a:pt x="1714" y="1457"/>
                </a:lnTo>
                <a:lnTo>
                  <a:pt x="1716" y="1455"/>
                </a:lnTo>
                <a:lnTo>
                  <a:pt x="1714" y="1455"/>
                </a:lnTo>
                <a:lnTo>
                  <a:pt x="1714" y="1455"/>
                </a:lnTo>
                <a:lnTo>
                  <a:pt x="1714" y="1457"/>
                </a:lnTo>
                <a:close/>
                <a:moveTo>
                  <a:pt x="1724" y="929"/>
                </a:moveTo>
                <a:lnTo>
                  <a:pt x="1724" y="929"/>
                </a:lnTo>
                <a:lnTo>
                  <a:pt x="1724" y="929"/>
                </a:lnTo>
                <a:lnTo>
                  <a:pt x="1724" y="927"/>
                </a:lnTo>
                <a:lnTo>
                  <a:pt x="1722" y="929"/>
                </a:lnTo>
                <a:lnTo>
                  <a:pt x="1722" y="929"/>
                </a:lnTo>
                <a:lnTo>
                  <a:pt x="1724" y="929"/>
                </a:lnTo>
                <a:lnTo>
                  <a:pt x="1724" y="929"/>
                </a:lnTo>
                <a:lnTo>
                  <a:pt x="1724" y="929"/>
                </a:lnTo>
                <a:close/>
                <a:moveTo>
                  <a:pt x="1727" y="1422"/>
                </a:moveTo>
                <a:lnTo>
                  <a:pt x="1727" y="1422"/>
                </a:lnTo>
                <a:lnTo>
                  <a:pt x="1727" y="1419"/>
                </a:lnTo>
                <a:lnTo>
                  <a:pt x="1727" y="1419"/>
                </a:lnTo>
                <a:lnTo>
                  <a:pt x="1724" y="1419"/>
                </a:lnTo>
                <a:lnTo>
                  <a:pt x="1724" y="1417"/>
                </a:lnTo>
                <a:lnTo>
                  <a:pt x="1724" y="1417"/>
                </a:lnTo>
                <a:lnTo>
                  <a:pt x="1724" y="1417"/>
                </a:lnTo>
                <a:lnTo>
                  <a:pt x="1724" y="1417"/>
                </a:lnTo>
                <a:lnTo>
                  <a:pt x="1722" y="1415"/>
                </a:lnTo>
                <a:lnTo>
                  <a:pt x="1722" y="1415"/>
                </a:lnTo>
                <a:lnTo>
                  <a:pt x="1720" y="1417"/>
                </a:lnTo>
                <a:lnTo>
                  <a:pt x="1720" y="1417"/>
                </a:lnTo>
                <a:lnTo>
                  <a:pt x="1722" y="1419"/>
                </a:lnTo>
                <a:lnTo>
                  <a:pt x="1722" y="1419"/>
                </a:lnTo>
                <a:lnTo>
                  <a:pt x="1724" y="1419"/>
                </a:lnTo>
                <a:lnTo>
                  <a:pt x="1722" y="1422"/>
                </a:lnTo>
                <a:lnTo>
                  <a:pt x="1722" y="1422"/>
                </a:lnTo>
                <a:lnTo>
                  <a:pt x="1722" y="1422"/>
                </a:lnTo>
                <a:lnTo>
                  <a:pt x="1724" y="1422"/>
                </a:lnTo>
                <a:lnTo>
                  <a:pt x="1727" y="1424"/>
                </a:lnTo>
                <a:lnTo>
                  <a:pt x="1727" y="1422"/>
                </a:lnTo>
                <a:close/>
                <a:moveTo>
                  <a:pt x="1706" y="914"/>
                </a:moveTo>
                <a:lnTo>
                  <a:pt x="1708" y="914"/>
                </a:lnTo>
                <a:lnTo>
                  <a:pt x="1710" y="912"/>
                </a:lnTo>
                <a:lnTo>
                  <a:pt x="1710" y="912"/>
                </a:lnTo>
                <a:lnTo>
                  <a:pt x="1708" y="912"/>
                </a:lnTo>
                <a:lnTo>
                  <a:pt x="1708" y="912"/>
                </a:lnTo>
                <a:lnTo>
                  <a:pt x="1703" y="912"/>
                </a:lnTo>
                <a:lnTo>
                  <a:pt x="1699" y="912"/>
                </a:lnTo>
                <a:lnTo>
                  <a:pt x="1699" y="912"/>
                </a:lnTo>
                <a:lnTo>
                  <a:pt x="1695" y="912"/>
                </a:lnTo>
                <a:lnTo>
                  <a:pt x="1693" y="912"/>
                </a:lnTo>
                <a:lnTo>
                  <a:pt x="1691" y="912"/>
                </a:lnTo>
                <a:lnTo>
                  <a:pt x="1689" y="910"/>
                </a:lnTo>
                <a:lnTo>
                  <a:pt x="1689" y="910"/>
                </a:lnTo>
                <a:lnTo>
                  <a:pt x="1689" y="910"/>
                </a:lnTo>
                <a:lnTo>
                  <a:pt x="1687" y="910"/>
                </a:lnTo>
                <a:lnTo>
                  <a:pt x="1685" y="910"/>
                </a:lnTo>
                <a:lnTo>
                  <a:pt x="1685" y="912"/>
                </a:lnTo>
                <a:lnTo>
                  <a:pt x="1685" y="912"/>
                </a:lnTo>
                <a:lnTo>
                  <a:pt x="1683" y="912"/>
                </a:lnTo>
                <a:lnTo>
                  <a:pt x="1683" y="912"/>
                </a:lnTo>
                <a:lnTo>
                  <a:pt x="1683" y="910"/>
                </a:lnTo>
                <a:lnTo>
                  <a:pt x="1683" y="910"/>
                </a:lnTo>
                <a:lnTo>
                  <a:pt x="1683" y="910"/>
                </a:lnTo>
                <a:lnTo>
                  <a:pt x="1683" y="910"/>
                </a:lnTo>
                <a:lnTo>
                  <a:pt x="1683" y="908"/>
                </a:lnTo>
                <a:lnTo>
                  <a:pt x="1678" y="906"/>
                </a:lnTo>
                <a:lnTo>
                  <a:pt x="1680" y="904"/>
                </a:lnTo>
                <a:lnTo>
                  <a:pt x="1680" y="902"/>
                </a:lnTo>
                <a:lnTo>
                  <a:pt x="1680" y="902"/>
                </a:lnTo>
                <a:lnTo>
                  <a:pt x="1678" y="904"/>
                </a:lnTo>
                <a:lnTo>
                  <a:pt x="1676" y="904"/>
                </a:lnTo>
                <a:lnTo>
                  <a:pt x="1676" y="906"/>
                </a:lnTo>
                <a:lnTo>
                  <a:pt x="1676" y="906"/>
                </a:lnTo>
                <a:lnTo>
                  <a:pt x="1674" y="908"/>
                </a:lnTo>
                <a:lnTo>
                  <a:pt x="1674" y="908"/>
                </a:lnTo>
                <a:lnTo>
                  <a:pt x="1676" y="908"/>
                </a:lnTo>
                <a:lnTo>
                  <a:pt x="1678" y="910"/>
                </a:lnTo>
                <a:lnTo>
                  <a:pt x="1678" y="910"/>
                </a:lnTo>
                <a:lnTo>
                  <a:pt x="1678" y="912"/>
                </a:lnTo>
                <a:lnTo>
                  <a:pt x="1680" y="912"/>
                </a:lnTo>
                <a:lnTo>
                  <a:pt x="1683" y="912"/>
                </a:lnTo>
                <a:lnTo>
                  <a:pt x="1685" y="912"/>
                </a:lnTo>
                <a:lnTo>
                  <a:pt x="1685" y="914"/>
                </a:lnTo>
                <a:lnTo>
                  <a:pt x="1685" y="914"/>
                </a:lnTo>
                <a:lnTo>
                  <a:pt x="1683" y="914"/>
                </a:lnTo>
                <a:lnTo>
                  <a:pt x="1685" y="914"/>
                </a:lnTo>
                <a:lnTo>
                  <a:pt x="1687" y="916"/>
                </a:lnTo>
                <a:lnTo>
                  <a:pt x="1687" y="916"/>
                </a:lnTo>
                <a:lnTo>
                  <a:pt x="1691" y="918"/>
                </a:lnTo>
                <a:lnTo>
                  <a:pt x="1691" y="916"/>
                </a:lnTo>
                <a:lnTo>
                  <a:pt x="1693" y="916"/>
                </a:lnTo>
                <a:lnTo>
                  <a:pt x="1691" y="916"/>
                </a:lnTo>
                <a:lnTo>
                  <a:pt x="1693" y="916"/>
                </a:lnTo>
                <a:lnTo>
                  <a:pt x="1693" y="916"/>
                </a:lnTo>
                <a:lnTo>
                  <a:pt x="1695" y="914"/>
                </a:lnTo>
                <a:lnTo>
                  <a:pt x="1695" y="914"/>
                </a:lnTo>
                <a:lnTo>
                  <a:pt x="1695" y="914"/>
                </a:lnTo>
                <a:lnTo>
                  <a:pt x="1695" y="916"/>
                </a:lnTo>
                <a:lnTo>
                  <a:pt x="1695" y="916"/>
                </a:lnTo>
                <a:lnTo>
                  <a:pt x="1695" y="916"/>
                </a:lnTo>
                <a:lnTo>
                  <a:pt x="1695" y="916"/>
                </a:lnTo>
                <a:lnTo>
                  <a:pt x="1697" y="918"/>
                </a:lnTo>
                <a:lnTo>
                  <a:pt x="1695" y="918"/>
                </a:lnTo>
                <a:lnTo>
                  <a:pt x="1695" y="918"/>
                </a:lnTo>
                <a:lnTo>
                  <a:pt x="1697" y="918"/>
                </a:lnTo>
                <a:lnTo>
                  <a:pt x="1697" y="921"/>
                </a:lnTo>
                <a:lnTo>
                  <a:pt x="1697" y="921"/>
                </a:lnTo>
                <a:lnTo>
                  <a:pt x="1699" y="921"/>
                </a:lnTo>
                <a:lnTo>
                  <a:pt x="1701" y="921"/>
                </a:lnTo>
                <a:lnTo>
                  <a:pt x="1703" y="921"/>
                </a:lnTo>
                <a:lnTo>
                  <a:pt x="1701" y="921"/>
                </a:lnTo>
                <a:lnTo>
                  <a:pt x="1701" y="921"/>
                </a:lnTo>
                <a:lnTo>
                  <a:pt x="1701" y="918"/>
                </a:lnTo>
                <a:lnTo>
                  <a:pt x="1701" y="916"/>
                </a:lnTo>
                <a:lnTo>
                  <a:pt x="1701" y="916"/>
                </a:lnTo>
                <a:lnTo>
                  <a:pt x="1706" y="914"/>
                </a:lnTo>
                <a:close/>
                <a:moveTo>
                  <a:pt x="1712" y="895"/>
                </a:moveTo>
                <a:lnTo>
                  <a:pt x="1714" y="893"/>
                </a:lnTo>
                <a:lnTo>
                  <a:pt x="1714" y="893"/>
                </a:lnTo>
                <a:lnTo>
                  <a:pt x="1716" y="891"/>
                </a:lnTo>
                <a:lnTo>
                  <a:pt x="1716" y="891"/>
                </a:lnTo>
                <a:lnTo>
                  <a:pt x="1718" y="891"/>
                </a:lnTo>
                <a:lnTo>
                  <a:pt x="1718" y="891"/>
                </a:lnTo>
                <a:lnTo>
                  <a:pt x="1716" y="891"/>
                </a:lnTo>
                <a:lnTo>
                  <a:pt x="1714" y="891"/>
                </a:lnTo>
                <a:lnTo>
                  <a:pt x="1712" y="893"/>
                </a:lnTo>
                <a:lnTo>
                  <a:pt x="1710" y="895"/>
                </a:lnTo>
                <a:lnTo>
                  <a:pt x="1710" y="897"/>
                </a:lnTo>
                <a:lnTo>
                  <a:pt x="1710" y="897"/>
                </a:lnTo>
                <a:lnTo>
                  <a:pt x="1712" y="897"/>
                </a:lnTo>
                <a:lnTo>
                  <a:pt x="1712" y="897"/>
                </a:lnTo>
                <a:lnTo>
                  <a:pt x="1712" y="897"/>
                </a:lnTo>
                <a:lnTo>
                  <a:pt x="1712" y="897"/>
                </a:lnTo>
                <a:lnTo>
                  <a:pt x="1710" y="897"/>
                </a:lnTo>
                <a:lnTo>
                  <a:pt x="1712" y="895"/>
                </a:lnTo>
                <a:lnTo>
                  <a:pt x="1712" y="895"/>
                </a:lnTo>
                <a:close/>
                <a:moveTo>
                  <a:pt x="1727" y="1428"/>
                </a:moveTo>
                <a:lnTo>
                  <a:pt x="1724" y="1428"/>
                </a:lnTo>
                <a:lnTo>
                  <a:pt x="1724" y="1428"/>
                </a:lnTo>
                <a:lnTo>
                  <a:pt x="1724" y="1428"/>
                </a:lnTo>
                <a:lnTo>
                  <a:pt x="1722" y="1430"/>
                </a:lnTo>
                <a:lnTo>
                  <a:pt x="1722" y="1430"/>
                </a:lnTo>
                <a:lnTo>
                  <a:pt x="1722" y="1432"/>
                </a:lnTo>
                <a:lnTo>
                  <a:pt x="1724" y="1432"/>
                </a:lnTo>
                <a:lnTo>
                  <a:pt x="1727" y="1432"/>
                </a:lnTo>
                <a:lnTo>
                  <a:pt x="1727" y="1428"/>
                </a:lnTo>
                <a:close/>
                <a:moveTo>
                  <a:pt x="1716" y="1396"/>
                </a:moveTo>
                <a:lnTo>
                  <a:pt x="1718" y="1396"/>
                </a:lnTo>
                <a:lnTo>
                  <a:pt x="1720" y="1396"/>
                </a:lnTo>
                <a:lnTo>
                  <a:pt x="1722" y="1396"/>
                </a:lnTo>
                <a:lnTo>
                  <a:pt x="1718" y="1394"/>
                </a:lnTo>
                <a:lnTo>
                  <a:pt x="1718" y="1394"/>
                </a:lnTo>
                <a:lnTo>
                  <a:pt x="1718" y="1392"/>
                </a:lnTo>
                <a:lnTo>
                  <a:pt x="1718" y="1392"/>
                </a:lnTo>
                <a:lnTo>
                  <a:pt x="1716" y="1392"/>
                </a:lnTo>
                <a:lnTo>
                  <a:pt x="1716" y="1392"/>
                </a:lnTo>
                <a:lnTo>
                  <a:pt x="1716" y="1394"/>
                </a:lnTo>
                <a:lnTo>
                  <a:pt x="1716" y="1394"/>
                </a:lnTo>
                <a:lnTo>
                  <a:pt x="1716" y="1396"/>
                </a:lnTo>
                <a:close/>
                <a:moveTo>
                  <a:pt x="1722" y="1440"/>
                </a:moveTo>
                <a:lnTo>
                  <a:pt x="1722" y="1440"/>
                </a:lnTo>
                <a:lnTo>
                  <a:pt x="1722" y="1438"/>
                </a:lnTo>
                <a:lnTo>
                  <a:pt x="1722" y="1438"/>
                </a:lnTo>
                <a:lnTo>
                  <a:pt x="1722" y="1438"/>
                </a:lnTo>
                <a:lnTo>
                  <a:pt x="1720" y="1438"/>
                </a:lnTo>
                <a:lnTo>
                  <a:pt x="1720" y="1438"/>
                </a:lnTo>
                <a:lnTo>
                  <a:pt x="1720" y="1440"/>
                </a:lnTo>
                <a:lnTo>
                  <a:pt x="1720" y="1440"/>
                </a:lnTo>
                <a:lnTo>
                  <a:pt x="1722" y="1440"/>
                </a:lnTo>
                <a:close/>
                <a:moveTo>
                  <a:pt x="1794" y="906"/>
                </a:moveTo>
                <a:lnTo>
                  <a:pt x="1794" y="906"/>
                </a:lnTo>
                <a:lnTo>
                  <a:pt x="1794" y="906"/>
                </a:lnTo>
                <a:lnTo>
                  <a:pt x="1794" y="906"/>
                </a:lnTo>
                <a:lnTo>
                  <a:pt x="1794" y="906"/>
                </a:lnTo>
                <a:lnTo>
                  <a:pt x="1794" y="906"/>
                </a:lnTo>
                <a:lnTo>
                  <a:pt x="1794" y="906"/>
                </a:lnTo>
                <a:lnTo>
                  <a:pt x="1794" y="906"/>
                </a:lnTo>
                <a:lnTo>
                  <a:pt x="1794" y="906"/>
                </a:lnTo>
                <a:close/>
                <a:moveTo>
                  <a:pt x="1720" y="1407"/>
                </a:moveTo>
                <a:lnTo>
                  <a:pt x="1720" y="1405"/>
                </a:lnTo>
                <a:lnTo>
                  <a:pt x="1718" y="1405"/>
                </a:lnTo>
                <a:lnTo>
                  <a:pt x="1718" y="1405"/>
                </a:lnTo>
                <a:lnTo>
                  <a:pt x="1716" y="1407"/>
                </a:lnTo>
                <a:lnTo>
                  <a:pt x="1718" y="1409"/>
                </a:lnTo>
                <a:lnTo>
                  <a:pt x="1718" y="1411"/>
                </a:lnTo>
                <a:lnTo>
                  <a:pt x="1720" y="1411"/>
                </a:lnTo>
                <a:lnTo>
                  <a:pt x="1720" y="1409"/>
                </a:lnTo>
                <a:lnTo>
                  <a:pt x="1720" y="1407"/>
                </a:lnTo>
                <a:close/>
                <a:moveTo>
                  <a:pt x="1507" y="1285"/>
                </a:moveTo>
                <a:lnTo>
                  <a:pt x="1507" y="1285"/>
                </a:lnTo>
                <a:lnTo>
                  <a:pt x="1511" y="1287"/>
                </a:lnTo>
                <a:lnTo>
                  <a:pt x="1511" y="1287"/>
                </a:lnTo>
                <a:lnTo>
                  <a:pt x="1511" y="1287"/>
                </a:lnTo>
                <a:lnTo>
                  <a:pt x="1511" y="1287"/>
                </a:lnTo>
                <a:lnTo>
                  <a:pt x="1509" y="1287"/>
                </a:lnTo>
                <a:lnTo>
                  <a:pt x="1507" y="1285"/>
                </a:lnTo>
                <a:lnTo>
                  <a:pt x="1507" y="1285"/>
                </a:lnTo>
                <a:lnTo>
                  <a:pt x="1507" y="1285"/>
                </a:lnTo>
                <a:close/>
                <a:moveTo>
                  <a:pt x="1634" y="1369"/>
                </a:moveTo>
                <a:lnTo>
                  <a:pt x="1634" y="1371"/>
                </a:lnTo>
                <a:lnTo>
                  <a:pt x="1636" y="1371"/>
                </a:lnTo>
                <a:lnTo>
                  <a:pt x="1639" y="1371"/>
                </a:lnTo>
                <a:lnTo>
                  <a:pt x="1639" y="1371"/>
                </a:lnTo>
                <a:lnTo>
                  <a:pt x="1639" y="1371"/>
                </a:lnTo>
                <a:lnTo>
                  <a:pt x="1641" y="1369"/>
                </a:lnTo>
                <a:lnTo>
                  <a:pt x="1643" y="1371"/>
                </a:lnTo>
                <a:lnTo>
                  <a:pt x="1645" y="1369"/>
                </a:lnTo>
                <a:lnTo>
                  <a:pt x="1645" y="1371"/>
                </a:lnTo>
                <a:lnTo>
                  <a:pt x="1647" y="1371"/>
                </a:lnTo>
                <a:lnTo>
                  <a:pt x="1647" y="1371"/>
                </a:lnTo>
                <a:lnTo>
                  <a:pt x="1649" y="1371"/>
                </a:lnTo>
                <a:lnTo>
                  <a:pt x="1649" y="1371"/>
                </a:lnTo>
                <a:lnTo>
                  <a:pt x="1651" y="1371"/>
                </a:lnTo>
                <a:lnTo>
                  <a:pt x="1653" y="1369"/>
                </a:lnTo>
                <a:lnTo>
                  <a:pt x="1655" y="1367"/>
                </a:lnTo>
                <a:lnTo>
                  <a:pt x="1655" y="1367"/>
                </a:lnTo>
                <a:lnTo>
                  <a:pt x="1657" y="1367"/>
                </a:lnTo>
                <a:lnTo>
                  <a:pt x="1657" y="1365"/>
                </a:lnTo>
                <a:lnTo>
                  <a:pt x="1655" y="1365"/>
                </a:lnTo>
                <a:lnTo>
                  <a:pt x="1653" y="1363"/>
                </a:lnTo>
                <a:lnTo>
                  <a:pt x="1651" y="1363"/>
                </a:lnTo>
                <a:lnTo>
                  <a:pt x="1651" y="1363"/>
                </a:lnTo>
                <a:lnTo>
                  <a:pt x="1651" y="1363"/>
                </a:lnTo>
                <a:lnTo>
                  <a:pt x="1651" y="1363"/>
                </a:lnTo>
                <a:lnTo>
                  <a:pt x="1649" y="1363"/>
                </a:lnTo>
                <a:lnTo>
                  <a:pt x="1649" y="1363"/>
                </a:lnTo>
                <a:lnTo>
                  <a:pt x="1649" y="1363"/>
                </a:lnTo>
                <a:lnTo>
                  <a:pt x="1641" y="1363"/>
                </a:lnTo>
                <a:lnTo>
                  <a:pt x="1636" y="1363"/>
                </a:lnTo>
                <a:lnTo>
                  <a:pt x="1636" y="1363"/>
                </a:lnTo>
                <a:lnTo>
                  <a:pt x="1634" y="1363"/>
                </a:lnTo>
                <a:lnTo>
                  <a:pt x="1634" y="1363"/>
                </a:lnTo>
                <a:lnTo>
                  <a:pt x="1634" y="1365"/>
                </a:lnTo>
                <a:lnTo>
                  <a:pt x="1632" y="1365"/>
                </a:lnTo>
                <a:lnTo>
                  <a:pt x="1634" y="1365"/>
                </a:lnTo>
                <a:lnTo>
                  <a:pt x="1634" y="1365"/>
                </a:lnTo>
                <a:lnTo>
                  <a:pt x="1634" y="1367"/>
                </a:lnTo>
                <a:lnTo>
                  <a:pt x="1634" y="1367"/>
                </a:lnTo>
                <a:lnTo>
                  <a:pt x="1634" y="1369"/>
                </a:lnTo>
                <a:close/>
                <a:moveTo>
                  <a:pt x="1479" y="1308"/>
                </a:moveTo>
                <a:lnTo>
                  <a:pt x="1479" y="1308"/>
                </a:lnTo>
                <a:lnTo>
                  <a:pt x="1479" y="1308"/>
                </a:lnTo>
                <a:lnTo>
                  <a:pt x="1479" y="1306"/>
                </a:lnTo>
                <a:lnTo>
                  <a:pt x="1479" y="1306"/>
                </a:lnTo>
                <a:lnTo>
                  <a:pt x="1477" y="1306"/>
                </a:lnTo>
                <a:lnTo>
                  <a:pt x="1477" y="1306"/>
                </a:lnTo>
                <a:lnTo>
                  <a:pt x="1477" y="1306"/>
                </a:lnTo>
                <a:lnTo>
                  <a:pt x="1477" y="1306"/>
                </a:lnTo>
                <a:lnTo>
                  <a:pt x="1477" y="1306"/>
                </a:lnTo>
                <a:lnTo>
                  <a:pt x="1477" y="1308"/>
                </a:lnTo>
                <a:lnTo>
                  <a:pt x="1479" y="1308"/>
                </a:lnTo>
                <a:close/>
                <a:moveTo>
                  <a:pt x="1486" y="1281"/>
                </a:moveTo>
                <a:lnTo>
                  <a:pt x="1486" y="1281"/>
                </a:lnTo>
                <a:lnTo>
                  <a:pt x="1483" y="1281"/>
                </a:lnTo>
                <a:lnTo>
                  <a:pt x="1483" y="1281"/>
                </a:lnTo>
                <a:lnTo>
                  <a:pt x="1483" y="1281"/>
                </a:lnTo>
                <a:lnTo>
                  <a:pt x="1483" y="1277"/>
                </a:lnTo>
                <a:lnTo>
                  <a:pt x="1483" y="1277"/>
                </a:lnTo>
                <a:lnTo>
                  <a:pt x="1481" y="1279"/>
                </a:lnTo>
                <a:lnTo>
                  <a:pt x="1481" y="1277"/>
                </a:lnTo>
                <a:lnTo>
                  <a:pt x="1483" y="1277"/>
                </a:lnTo>
                <a:lnTo>
                  <a:pt x="1483" y="1277"/>
                </a:lnTo>
                <a:lnTo>
                  <a:pt x="1481" y="1275"/>
                </a:lnTo>
                <a:lnTo>
                  <a:pt x="1481" y="1277"/>
                </a:lnTo>
                <a:lnTo>
                  <a:pt x="1479" y="1277"/>
                </a:lnTo>
                <a:lnTo>
                  <a:pt x="1479" y="1277"/>
                </a:lnTo>
                <a:lnTo>
                  <a:pt x="1479" y="1277"/>
                </a:lnTo>
                <a:lnTo>
                  <a:pt x="1477" y="1277"/>
                </a:lnTo>
                <a:lnTo>
                  <a:pt x="1479" y="1279"/>
                </a:lnTo>
                <a:lnTo>
                  <a:pt x="1479" y="1279"/>
                </a:lnTo>
                <a:lnTo>
                  <a:pt x="1481" y="1281"/>
                </a:lnTo>
                <a:lnTo>
                  <a:pt x="1481" y="1281"/>
                </a:lnTo>
                <a:lnTo>
                  <a:pt x="1481" y="1283"/>
                </a:lnTo>
                <a:lnTo>
                  <a:pt x="1483" y="1283"/>
                </a:lnTo>
                <a:lnTo>
                  <a:pt x="1486" y="1281"/>
                </a:lnTo>
                <a:close/>
                <a:moveTo>
                  <a:pt x="1488" y="1264"/>
                </a:moveTo>
                <a:lnTo>
                  <a:pt x="1488" y="1264"/>
                </a:lnTo>
                <a:lnTo>
                  <a:pt x="1488" y="1264"/>
                </a:lnTo>
                <a:lnTo>
                  <a:pt x="1488" y="1264"/>
                </a:lnTo>
                <a:lnTo>
                  <a:pt x="1486" y="1264"/>
                </a:lnTo>
                <a:lnTo>
                  <a:pt x="1486" y="1264"/>
                </a:lnTo>
                <a:lnTo>
                  <a:pt x="1483" y="1264"/>
                </a:lnTo>
                <a:lnTo>
                  <a:pt x="1483" y="1264"/>
                </a:lnTo>
                <a:lnTo>
                  <a:pt x="1486" y="1264"/>
                </a:lnTo>
                <a:lnTo>
                  <a:pt x="1488" y="1264"/>
                </a:lnTo>
                <a:close/>
                <a:moveTo>
                  <a:pt x="1475" y="1304"/>
                </a:moveTo>
                <a:lnTo>
                  <a:pt x="1475" y="1306"/>
                </a:lnTo>
                <a:lnTo>
                  <a:pt x="1477" y="1306"/>
                </a:lnTo>
                <a:lnTo>
                  <a:pt x="1477" y="1306"/>
                </a:lnTo>
                <a:lnTo>
                  <a:pt x="1477" y="1306"/>
                </a:lnTo>
                <a:lnTo>
                  <a:pt x="1477" y="1306"/>
                </a:lnTo>
                <a:lnTo>
                  <a:pt x="1477" y="1304"/>
                </a:lnTo>
                <a:lnTo>
                  <a:pt x="1475" y="1304"/>
                </a:lnTo>
                <a:lnTo>
                  <a:pt x="1475" y="1304"/>
                </a:lnTo>
                <a:lnTo>
                  <a:pt x="1473" y="1304"/>
                </a:lnTo>
                <a:lnTo>
                  <a:pt x="1473" y="1304"/>
                </a:lnTo>
                <a:lnTo>
                  <a:pt x="1475" y="1304"/>
                </a:lnTo>
                <a:close/>
                <a:moveTo>
                  <a:pt x="1496" y="1256"/>
                </a:moveTo>
                <a:lnTo>
                  <a:pt x="1496" y="1258"/>
                </a:lnTo>
                <a:lnTo>
                  <a:pt x="1496" y="1258"/>
                </a:lnTo>
                <a:lnTo>
                  <a:pt x="1496" y="1258"/>
                </a:lnTo>
                <a:lnTo>
                  <a:pt x="1498" y="1258"/>
                </a:lnTo>
                <a:lnTo>
                  <a:pt x="1500" y="1260"/>
                </a:lnTo>
                <a:lnTo>
                  <a:pt x="1502" y="1260"/>
                </a:lnTo>
                <a:lnTo>
                  <a:pt x="1502" y="1262"/>
                </a:lnTo>
                <a:lnTo>
                  <a:pt x="1504" y="1262"/>
                </a:lnTo>
                <a:lnTo>
                  <a:pt x="1504" y="1264"/>
                </a:lnTo>
                <a:lnTo>
                  <a:pt x="1504" y="1266"/>
                </a:lnTo>
                <a:lnTo>
                  <a:pt x="1504" y="1266"/>
                </a:lnTo>
                <a:lnTo>
                  <a:pt x="1502" y="1269"/>
                </a:lnTo>
                <a:lnTo>
                  <a:pt x="1502" y="1269"/>
                </a:lnTo>
                <a:lnTo>
                  <a:pt x="1502" y="1269"/>
                </a:lnTo>
                <a:lnTo>
                  <a:pt x="1504" y="1271"/>
                </a:lnTo>
                <a:lnTo>
                  <a:pt x="1504" y="1271"/>
                </a:lnTo>
                <a:lnTo>
                  <a:pt x="1504" y="1269"/>
                </a:lnTo>
                <a:lnTo>
                  <a:pt x="1504" y="1266"/>
                </a:lnTo>
                <a:lnTo>
                  <a:pt x="1504" y="1264"/>
                </a:lnTo>
                <a:lnTo>
                  <a:pt x="1504" y="1262"/>
                </a:lnTo>
                <a:lnTo>
                  <a:pt x="1504" y="1262"/>
                </a:lnTo>
                <a:lnTo>
                  <a:pt x="1502" y="1260"/>
                </a:lnTo>
                <a:lnTo>
                  <a:pt x="1500" y="1258"/>
                </a:lnTo>
                <a:lnTo>
                  <a:pt x="1498" y="1258"/>
                </a:lnTo>
                <a:lnTo>
                  <a:pt x="1496" y="1256"/>
                </a:lnTo>
                <a:lnTo>
                  <a:pt x="1496" y="1256"/>
                </a:lnTo>
                <a:close/>
                <a:moveTo>
                  <a:pt x="1467" y="1241"/>
                </a:moveTo>
                <a:lnTo>
                  <a:pt x="1467" y="1241"/>
                </a:lnTo>
                <a:lnTo>
                  <a:pt x="1465" y="1239"/>
                </a:lnTo>
                <a:lnTo>
                  <a:pt x="1463" y="1239"/>
                </a:lnTo>
                <a:lnTo>
                  <a:pt x="1467" y="1241"/>
                </a:lnTo>
                <a:lnTo>
                  <a:pt x="1467" y="1241"/>
                </a:lnTo>
                <a:lnTo>
                  <a:pt x="1469" y="1241"/>
                </a:lnTo>
                <a:lnTo>
                  <a:pt x="1471" y="1241"/>
                </a:lnTo>
                <a:lnTo>
                  <a:pt x="1475" y="1239"/>
                </a:lnTo>
                <a:lnTo>
                  <a:pt x="1479" y="1239"/>
                </a:lnTo>
                <a:lnTo>
                  <a:pt x="1479" y="1239"/>
                </a:lnTo>
                <a:lnTo>
                  <a:pt x="1479" y="1237"/>
                </a:lnTo>
                <a:lnTo>
                  <a:pt x="1477" y="1239"/>
                </a:lnTo>
                <a:lnTo>
                  <a:pt x="1473" y="1239"/>
                </a:lnTo>
                <a:lnTo>
                  <a:pt x="1473" y="1239"/>
                </a:lnTo>
                <a:lnTo>
                  <a:pt x="1473" y="1239"/>
                </a:lnTo>
                <a:lnTo>
                  <a:pt x="1471" y="1239"/>
                </a:lnTo>
                <a:lnTo>
                  <a:pt x="1469" y="1237"/>
                </a:lnTo>
                <a:lnTo>
                  <a:pt x="1469" y="1239"/>
                </a:lnTo>
                <a:lnTo>
                  <a:pt x="1469" y="1239"/>
                </a:lnTo>
                <a:lnTo>
                  <a:pt x="1469" y="1239"/>
                </a:lnTo>
                <a:lnTo>
                  <a:pt x="1467" y="1241"/>
                </a:lnTo>
                <a:close/>
                <a:moveTo>
                  <a:pt x="1488" y="1239"/>
                </a:moveTo>
                <a:lnTo>
                  <a:pt x="1488" y="1237"/>
                </a:lnTo>
                <a:lnTo>
                  <a:pt x="1486" y="1237"/>
                </a:lnTo>
                <a:lnTo>
                  <a:pt x="1483" y="1235"/>
                </a:lnTo>
                <a:lnTo>
                  <a:pt x="1483" y="1235"/>
                </a:lnTo>
                <a:lnTo>
                  <a:pt x="1481" y="1235"/>
                </a:lnTo>
                <a:lnTo>
                  <a:pt x="1479" y="1235"/>
                </a:lnTo>
                <a:lnTo>
                  <a:pt x="1479" y="1235"/>
                </a:lnTo>
                <a:lnTo>
                  <a:pt x="1481" y="1235"/>
                </a:lnTo>
                <a:lnTo>
                  <a:pt x="1486" y="1237"/>
                </a:lnTo>
                <a:lnTo>
                  <a:pt x="1488" y="1239"/>
                </a:lnTo>
                <a:lnTo>
                  <a:pt x="1490" y="1241"/>
                </a:lnTo>
                <a:lnTo>
                  <a:pt x="1490" y="1241"/>
                </a:lnTo>
                <a:lnTo>
                  <a:pt x="1490" y="1243"/>
                </a:lnTo>
                <a:lnTo>
                  <a:pt x="1490" y="1243"/>
                </a:lnTo>
                <a:lnTo>
                  <a:pt x="1488" y="1245"/>
                </a:lnTo>
                <a:lnTo>
                  <a:pt x="1488" y="1248"/>
                </a:lnTo>
                <a:lnTo>
                  <a:pt x="1488" y="1248"/>
                </a:lnTo>
                <a:lnTo>
                  <a:pt x="1486" y="1250"/>
                </a:lnTo>
                <a:lnTo>
                  <a:pt x="1488" y="1250"/>
                </a:lnTo>
                <a:lnTo>
                  <a:pt x="1488" y="1252"/>
                </a:lnTo>
                <a:lnTo>
                  <a:pt x="1490" y="1252"/>
                </a:lnTo>
                <a:lnTo>
                  <a:pt x="1490" y="1250"/>
                </a:lnTo>
                <a:lnTo>
                  <a:pt x="1490" y="1245"/>
                </a:lnTo>
                <a:lnTo>
                  <a:pt x="1492" y="1243"/>
                </a:lnTo>
                <a:lnTo>
                  <a:pt x="1492" y="1241"/>
                </a:lnTo>
                <a:lnTo>
                  <a:pt x="1490" y="1241"/>
                </a:lnTo>
                <a:lnTo>
                  <a:pt x="1488" y="1239"/>
                </a:lnTo>
                <a:lnTo>
                  <a:pt x="1488" y="1239"/>
                </a:lnTo>
                <a:lnTo>
                  <a:pt x="1488" y="1239"/>
                </a:lnTo>
                <a:lnTo>
                  <a:pt x="1488" y="1239"/>
                </a:lnTo>
                <a:close/>
                <a:moveTo>
                  <a:pt x="1475" y="1273"/>
                </a:moveTo>
                <a:lnTo>
                  <a:pt x="1475" y="1273"/>
                </a:lnTo>
                <a:lnTo>
                  <a:pt x="1475" y="1273"/>
                </a:lnTo>
                <a:lnTo>
                  <a:pt x="1477" y="1275"/>
                </a:lnTo>
                <a:lnTo>
                  <a:pt x="1477" y="1275"/>
                </a:lnTo>
                <a:lnTo>
                  <a:pt x="1477" y="1275"/>
                </a:lnTo>
                <a:lnTo>
                  <a:pt x="1479" y="1275"/>
                </a:lnTo>
                <a:lnTo>
                  <a:pt x="1479" y="1275"/>
                </a:lnTo>
                <a:lnTo>
                  <a:pt x="1481" y="1273"/>
                </a:lnTo>
                <a:lnTo>
                  <a:pt x="1481" y="1273"/>
                </a:lnTo>
                <a:lnTo>
                  <a:pt x="1481" y="1271"/>
                </a:lnTo>
                <a:lnTo>
                  <a:pt x="1481" y="1269"/>
                </a:lnTo>
                <a:lnTo>
                  <a:pt x="1479" y="1269"/>
                </a:lnTo>
                <a:lnTo>
                  <a:pt x="1479" y="1266"/>
                </a:lnTo>
                <a:lnTo>
                  <a:pt x="1477" y="1264"/>
                </a:lnTo>
                <a:lnTo>
                  <a:pt x="1477" y="1264"/>
                </a:lnTo>
                <a:lnTo>
                  <a:pt x="1477" y="1262"/>
                </a:lnTo>
                <a:lnTo>
                  <a:pt x="1475" y="1262"/>
                </a:lnTo>
                <a:lnTo>
                  <a:pt x="1475" y="1262"/>
                </a:lnTo>
                <a:lnTo>
                  <a:pt x="1475" y="1264"/>
                </a:lnTo>
                <a:lnTo>
                  <a:pt x="1475" y="1266"/>
                </a:lnTo>
                <a:lnTo>
                  <a:pt x="1473" y="1269"/>
                </a:lnTo>
                <a:lnTo>
                  <a:pt x="1473" y="1269"/>
                </a:lnTo>
                <a:lnTo>
                  <a:pt x="1473" y="1269"/>
                </a:lnTo>
                <a:lnTo>
                  <a:pt x="1475" y="1271"/>
                </a:lnTo>
                <a:lnTo>
                  <a:pt x="1473" y="1271"/>
                </a:lnTo>
                <a:lnTo>
                  <a:pt x="1473" y="1271"/>
                </a:lnTo>
                <a:lnTo>
                  <a:pt x="1471" y="1271"/>
                </a:lnTo>
                <a:lnTo>
                  <a:pt x="1473" y="1273"/>
                </a:lnTo>
                <a:lnTo>
                  <a:pt x="1473" y="1273"/>
                </a:lnTo>
                <a:lnTo>
                  <a:pt x="1475" y="1273"/>
                </a:lnTo>
                <a:close/>
                <a:moveTo>
                  <a:pt x="1471" y="1302"/>
                </a:moveTo>
                <a:lnTo>
                  <a:pt x="1471" y="1302"/>
                </a:lnTo>
                <a:lnTo>
                  <a:pt x="1469" y="1302"/>
                </a:lnTo>
                <a:lnTo>
                  <a:pt x="1467" y="1302"/>
                </a:lnTo>
                <a:lnTo>
                  <a:pt x="1469" y="1302"/>
                </a:lnTo>
                <a:lnTo>
                  <a:pt x="1469" y="1302"/>
                </a:lnTo>
                <a:lnTo>
                  <a:pt x="1469" y="1304"/>
                </a:lnTo>
                <a:lnTo>
                  <a:pt x="1471" y="1304"/>
                </a:lnTo>
                <a:lnTo>
                  <a:pt x="1473" y="1304"/>
                </a:lnTo>
                <a:lnTo>
                  <a:pt x="1473" y="1304"/>
                </a:lnTo>
                <a:lnTo>
                  <a:pt x="1473" y="1304"/>
                </a:lnTo>
                <a:lnTo>
                  <a:pt x="1473" y="1302"/>
                </a:lnTo>
                <a:lnTo>
                  <a:pt x="1471" y="1302"/>
                </a:lnTo>
                <a:lnTo>
                  <a:pt x="1471" y="1302"/>
                </a:lnTo>
                <a:close/>
                <a:moveTo>
                  <a:pt x="1509" y="1105"/>
                </a:moveTo>
                <a:lnTo>
                  <a:pt x="1507" y="1105"/>
                </a:lnTo>
                <a:lnTo>
                  <a:pt x="1507" y="1105"/>
                </a:lnTo>
                <a:lnTo>
                  <a:pt x="1511" y="1105"/>
                </a:lnTo>
                <a:lnTo>
                  <a:pt x="1509" y="1105"/>
                </a:lnTo>
                <a:close/>
                <a:moveTo>
                  <a:pt x="1511" y="1271"/>
                </a:moveTo>
                <a:lnTo>
                  <a:pt x="1511" y="1271"/>
                </a:lnTo>
                <a:lnTo>
                  <a:pt x="1513" y="1273"/>
                </a:lnTo>
                <a:lnTo>
                  <a:pt x="1513" y="1273"/>
                </a:lnTo>
                <a:lnTo>
                  <a:pt x="1515" y="1275"/>
                </a:lnTo>
                <a:lnTo>
                  <a:pt x="1515" y="1277"/>
                </a:lnTo>
                <a:lnTo>
                  <a:pt x="1515" y="1277"/>
                </a:lnTo>
                <a:lnTo>
                  <a:pt x="1515" y="1277"/>
                </a:lnTo>
                <a:lnTo>
                  <a:pt x="1515" y="1277"/>
                </a:lnTo>
                <a:lnTo>
                  <a:pt x="1515" y="1277"/>
                </a:lnTo>
                <a:lnTo>
                  <a:pt x="1515" y="1277"/>
                </a:lnTo>
                <a:lnTo>
                  <a:pt x="1517" y="1277"/>
                </a:lnTo>
                <a:lnTo>
                  <a:pt x="1517" y="1277"/>
                </a:lnTo>
                <a:lnTo>
                  <a:pt x="1513" y="1273"/>
                </a:lnTo>
                <a:lnTo>
                  <a:pt x="1513" y="1273"/>
                </a:lnTo>
                <a:lnTo>
                  <a:pt x="1511" y="1271"/>
                </a:lnTo>
                <a:lnTo>
                  <a:pt x="1511" y="1269"/>
                </a:lnTo>
                <a:lnTo>
                  <a:pt x="1511" y="1269"/>
                </a:lnTo>
                <a:lnTo>
                  <a:pt x="1511" y="1271"/>
                </a:lnTo>
                <a:close/>
                <a:moveTo>
                  <a:pt x="1519" y="1292"/>
                </a:moveTo>
                <a:lnTo>
                  <a:pt x="1517" y="1294"/>
                </a:lnTo>
                <a:lnTo>
                  <a:pt x="1519" y="1294"/>
                </a:lnTo>
                <a:lnTo>
                  <a:pt x="1521" y="1294"/>
                </a:lnTo>
                <a:lnTo>
                  <a:pt x="1523" y="1298"/>
                </a:lnTo>
                <a:lnTo>
                  <a:pt x="1523" y="1296"/>
                </a:lnTo>
                <a:lnTo>
                  <a:pt x="1523" y="1296"/>
                </a:lnTo>
                <a:lnTo>
                  <a:pt x="1521" y="1294"/>
                </a:lnTo>
                <a:lnTo>
                  <a:pt x="1521" y="1294"/>
                </a:lnTo>
                <a:lnTo>
                  <a:pt x="1519" y="1289"/>
                </a:lnTo>
                <a:lnTo>
                  <a:pt x="1519" y="1289"/>
                </a:lnTo>
                <a:lnTo>
                  <a:pt x="1517" y="1287"/>
                </a:lnTo>
                <a:lnTo>
                  <a:pt x="1517" y="1285"/>
                </a:lnTo>
                <a:lnTo>
                  <a:pt x="1517" y="1285"/>
                </a:lnTo>
                <a:lnTo>
                  <a:pt x="1517" y="1287"/>
                </a:lnTo>
                <a:lnTo>
                  <a:pt x="1517" y="1287"/>
                </a:lnTo>
                <a:lnTo>
                  <a:pt x="1519" y="1289"/>
                </a:lnTo>
                <a:lnTo>
                  <a:pt x="1519" y="1292"/>
                </a:lnTo>
                <a:lnTo>
                  <a:pt x="1519" y="1292"/>
                </a:lnTo>
                <a:lnTo>
                  <a:pt x="1519" y="1292"/>
                </a:lnTo>
                <a:close/>
                <a:moveTo>
                  <a:pt x="1511" y="1092"/>
                </a:moveTo>
                <a:lnTo>
                  <a:pt x="1511" y="1092"/>
                </a:lnTo>
                <a:lnTo>
                  <a:pt x="1511" y="1095"/>
                </a:lnTo>
                <a:lnTo>
                  <a:pt x="1513" y="1095"/>
                </a:lnTo>
                <a:lnTo>
                  <a:pt x="1513" y="1092"/>
                </a:lnTo>
                <a:lnTo>
                  <a:pt x="1511" y="1092"/>
                </a:lnTo>
                <a:close/>
                <a:moveTo>
                  <a:pt x="1517" y="1057"/>
                </a:moveTo>
                <a:lnTo>
                  <a:pt x="1515" y="1061"/>
                </a:lnTo>
                <a:lnTo>
                  <a:pt x="1517" y="1061"/>
                </a:lnTo>
                <a:lnTo>
                  <a:pt x="1519" y="1057"/>
                </a:lnTo>
                <a:lnTo>
                  <a:pt x="1519" y="1055"/>
                </a:lnTo>
                <a:lnTo>
                  <a:pt x="1519" y="1053"/>
                </a:lnTo>
                <a:lnTo>
                  <a:pt x="1519" y="1055"/>
                </a:lnTo>
                <a:lnTo>
                  <a:pt x="1517" y="1057"/>
                </a:lnTo>
                <a:close/>
                <a:moveTo>
                  <a:pt x="1504" y="1109"/>
                </a:moveTo>
                <a:lnTo>
                  <a:pt x="1502" y="1109"/>
                </a:lnTo>
                <a:lnTo>
                  <a:pt x="1500" y="1111"/>
                </a:lnTo>
                <a:lnTo>
                  <a:pt x="1498" y="1113"/>
                </a:lnTo>
                <a:lnTo>
                  <a:pt x="1500" y="1113"/>
                </a:lnTo>
                <a:lnTo>
                  <a:pt x="1502" y="1111"/>
                </a:lnTo>
                <a:lnTo>
                  <a:pt x="1504" y="1109"/>
                </a:lnTo>
                <a:close/>
                <a:moveTo>
                  <a:pt x="1513" y="1103"/>
                </a:moveTo>
                <a:lnTo>
                  <a:pt x="1511" y="1103"/>
                </a:lnTo>
                <a:lnTo>
                  <a:pt x="1511" y="1105"/>
                </a:lnTo>
                <a:lnTo>
                  <a:pt x="1513" y="1103"/>
                </a:lnTo>
                <a:lnTo>
                  <a:pt x="1513" y="1103"/>
                </a:lnTo>
                <a:lnTo>
                  <a:pt x="1515" y="1101"/>
                </a:lnTo>
                <a:lnTo>
                  <a:pt x="1515" y="1099"/>
                </a:lnTo>
                <a:lnTo>
                  <a:pt x="1515" y="1097"/>
                </a:lnTo>
                <a:lnTo>
                  <a:pt x="1515" y="1095"/>
                </a:lnTo>
                <a:lnTo>
                  <a:pt x="1513" y="1095"/>
                </a:lnTo>
                <a:lnTo>
                  <a:pt x="1515" y="1099"/>
                </a:lnTo>
                <a:lnTo>
                  <a:pt x="1515" y="1099"/>
                </a:lnTo>
                <a:lnTo>
                  <a:pt x="1513" y="1103"/>
                </a:lnTo>
                <a:close/>
                <a:moveTo>
                  <a:pt x="1498" y="1113"/>
                </a:moveTo>
                <a:lnTo>
                  <a:pt x="1498" y="1113"/>
                </a:lnTo>
                <a:lnTo>
                  <a:pt x="1498" y="1113"/>
                </a:lnTo>
                <a:lnTo>
                  <a:pt x="1496" y="1111"/>
                </a:lnTo>
                <a:lnTo>
                  <a:pt x="1496" y="1113"/>
                </a:lnTo>
                <a:lnTo>
                  <a:pt x="1498" y="1113"/>
                </a:lnTo>
                <a:lnTo>
                  <a:pt x="1498" y="1113"/>
                </a:lnTo>
                <a:close/>
                <a:moveTo>
                  <a:pt x="1530" y="1279"/>
                </a:moveTo>
                <a:lnTo>
                  <a:pt x="1530" y="1279"/>
                </a:lnTo>
                <a:lnTo>
                  <a:pt x="1530" y="1279"/>
                </a:lnTo>
                <a:lnTo>
                  <a:pt x="1527" y="1279"/>
                </a:lnTo>
                <a:lnTo>
                  <a:pt x="1527" y="1281"/>
                </a:lnTo>
                <a:lnTo>
                  <a:pt x="1527" y="1281"/>
                </a:lnTo>
                <a:lnTo>
                  <a:pt x="1530" y="1279"/>
                </a:lnTo>
                <a:close/>
                <a:moveTo>
                  <a:pt x="1458" y="1300"/>
                </a:moveTo>
                <a:lnTo>
                  <a:pt x="1458" y="1300"/>
                </a:lnTo>
                <a:lnTo>
                  <a:pt x="1458" y="1300"/>
                </a:lnTo>
                <a:lnTo>
                  <a:pt x="1454" y="1298"/>
                </a:lnTo>
                <a:lnTo>
                  <a:pt x="1454" y="1298"/>
                </a:lnTo>
                <a:lnTo>
                  <a:pt x="1454" y="1298"/>
                </a:lnTo>
                <a:lnTo>
                  <a:pt x="1456" y="1300"/>
                </a:lnTo>
                <a:lnTo>
                  <a:pt x="1458" y="1300"/>
                </a:lnTo>
                <a:close/>
                <a:moveTo>
                  <a:pt x="1479" y="1310"/>
                </a:moveTo>
                <a:lnTo>
                  <a:pt x="1481" y="1310"/>
                </a:lnTo>
                <a:lnTo>
                  <a:pt x="1481" y="1310"/>
                </a:lnTo>
                <a:lnTo>
                  <a:pt x="1481" y="1310"/>
                </a:lnTo>
                <a:lnTo>
                  <a:pt x="1483" y="1310"/>
                </a:lnTo>
                <a:lnTo>
                  <a:pt x="1483" y="1310"/>
                </a:lnTo>
                <a:lnTo>
                  <a:pt x="1483" y="1310"/>
                </a:lnTo>
                <a:lnTo>
                  <a:pt x="1481" y="1308"/>
                </a:lnTo>
                <a:lnTo>
                  <a:pt x="1479" y="1308"/>
                </a:lnTo>
                <a:lnTo>
                  <a:pt x="1479" y="1308"/>
                </a:lnTo>
                <a:lnTo>
                  <a:pt x="1479" y="1310"/>
                </a:lnTo>
                <a:lnTo>
                  <a:pt x="1479" y="1310"/>
                </a:lnTo>
                <a:close/>
                <a:moveTo>
                  <a:pt x="1595" y="1451"/>
                </a:moveTo>
                <a:lnTo>
                  <a:pt x="1595" y="1449"/>
                </a:lnTo>
                <a:lnTo>
                  <a:pt x="1592" y="1449"/>
                </a:lnTo>
                <a:lnTo>
                  <a:pt x="1592" y="1449"/>
                </a:lnTo>
                <a:lnTo>
                  <a:pt x="1592" y="1451"/>
                </a:lnTo>
                <a:lnTo>
                  <a:pt x="1595" y="1451"/>
                </a:lnTo>
                <a:lnTo>
                  <a:pt x="1595" y="1451"/>
                </a:lnTo>
                <a:lnTo>
                  <a:pt x="1595" y="1451"/>
                </a:lnTo>
                <a:lnTo>
                  <a:pt x="1595" y="1451"/>
                </a:lnTo>
                <a:lnTo>
                  <a:pt x="1595" y="1451"/>
                </a:lnTo>
                <a:close/>
                <a:moveTo>
                  <a:pt x="1496" y="1371"/>
                </a:moveTo>
                <a:lnTo>
                  <a:pt x="1498" y="1371"/>
                </a:lnTo>
                <a:lnTo>
                  <a:pt x="1498" y="1371"/>
                </a:lnTo>
                <a:lnTo>
                  <a:pt x="1500" y="1371"/>
                </a:lnTo>
                <a:lnTo>
                  <a:pt x="1502" y="1371"/>
                </a:lnTo>
                <a:lnTo>
                  <a:pt x="1504" y="1371"/>
                </a:lnTo>
                <a:lnTo>
                  <a:pt x="1502" y="1371"/>
                </a:lnTo>
                <a:lnTo>
                  <a:pt x="1502" y="1367"/>
                </a:lnTo>
                <a:lnTo>
                  <a:pt x="1496" y="1367"/>
                </a:lnTo>
                <a:lnTo>
                  <a:pt x="1496" y="1365"/>
                </a:lnTo>
                <a:lnTo>
                  <a:pt x="1494" y="1365"/>
                </a:lnTo>
                <a:lnTo>
                  <a:pt x="1492" y="1365"/>
                </a:lnTo>
                <a:lnTo>
                  <a:pt x="1492" y="1365"/>
                </a:lnTo>
                <a:lnTo>
                  <a:pt x="1490" y="1363"/>
                </a:lnTo>
                <a:lnTo>
                  <a:pt x="1488" y="1363"/>
                </a:lnTo>
                <a:lnTo>
                  <a:pt x="1488" y="1363"/>
                </a:lnTo>
                <a:lnTo>
                  <a:pt x="1486" y="1363"/>
                </a:lnTo>
                <a:lnTo>
                  <a:pt x="1479" y="1363"/>
                </a:lnTo>
                <a:lnTo>
                  <a:pt x="1479" y="1363"/>
                </a:lnTo>
                <a:lnTo>
                  <a:pt x="1477" y="1363"/>
                </a:lnTo>
                <a:lnTo>
                  <a:pt x="1477" y="1363"/>
                </a:lnTo>
                <a:lnTo>
                  <a:pt x="1475" y="1363"/>
                </a:lnTo>
                <a:lnTo>
                  <a:pt x="1473" y="1363"/>
                </a:lnTo>
                <a:lnTo>
                  <a:pt x="1473" y="1365"/>
                </a:lnTo>
                <a:lnTo>
                  <a:pt x="1473" y="1365"/>
                </a:lnTo>
                <a:lnTo>
                  <a:pt x="1473" y="1367"/>
                </a:lnTo>
                <a:lnTo>
                  <a:pt x="1477" y="1367"/>
                </a:lnTo>
                <a:lnTo>
                  <a:pt x="1477" y="1367"/>
                </a:lnTo>
                <a:lnTo>
                  <a:pt x="1477" y="1369"/>
                </a:lnTo>
                <a:lnTo>
                  <a:pt x="1479" y="1369"/>
                </a:lnTo>
                <a:lnTo>
                  <a:pt x="1479" y="1369"/>
                </a:lnTo>
                <a:lnTo>
                  <a:pt x="1481" y="1371"/>
                </a:lnTo>
                <a:lnTo>
                  <a:pt x="1483" y="1371"/>
                </a:lnTo>
                <a:lnTo>
                  <a:pt x="1486" y="1371"/>
                </a:lnTo>
                <a:lnTo>
                  <a:pt x="1488" y="1373"/>
                </a:lnTo>
                <a:lnTo>
                  <a:pt x="1488" y="1373"/>
                </a:lnTo>
                <a:lnTo>
                  <a:pt x="1490" y="1373"/>
                </a:lnTo>
                <a:lnTo>
                  <a:pt x="1490" y="1371"/>
                </a:lnTo>
                <a:lnTo>
                  <a:pt x="1490" y="1371"/>
                </a:lnTo>
                <a:lnTo>
                  <a:pt x="1492" y="1371"/>
                </a:lnTo>
                <a:lnTo>
                  <a:pt x="1492" y="1371"/>
                </a:lnTo>
                <a:lnTo>
                  <a:pt x="1494" y="1371"/>
                </a:lnTo>
                <a:lnTo>
                  <a:pt x="1494" y="1371"/>
                </a:lnTo>
                <a:lnTo>
                  <a:pt x="1494" y="1371"/>
                </a:lnTo>
                <a:lnTo>
                  <a:pt x="1496" y="1371"/>
                </a:lnTo>
                <a:lnTo>
                  <a:pt x="1496" y="1371"/>
                </a:lnTo>
                <a:lnTo>
                  <a:pt x="1496" y="1371"/>
                </a:lnTo>
                <a:lnTo>
                  <a:pt x="1496" y="1371"/>
                </a:lnTo>
                <a:close/>
                <a:moveTo>
                  <a:pt x="1404" y="1317"/>
                </a:moveTo>
                <a:lnTo>
                  <a:pt x="1404" y="1317"/>
                </a:lnTo>
                <a:lnTo>
                  <a:pt x="1402" y="1317"/>
                </a:lnTo>
                <a:lnTo>
                  <a:pt x="1402" y="1317"/>
                </a:lnTo>
                <a:lnTo>
                  <a:pt x="1404" y="1317"/>
                </a:lnTo>
                <a:lnTo>
                  <a:pt x="1404" y="1319"/>
                </a:lnTo>
                <a:lnTo>
                  <a:pt x="1406" y="1319"/>
                </a:lnTo>
                <a:lnTo>
                  <a:pt x="1408" y="1319"/>
                </a:lnTo>
                <a:lnTo>
                  <a:pt x="1410" y="1317"/>
                </a:lnTo>
                <a:lnTo>
                  <a:pt x="1412" y="1317"/>
                </a:lnTo>
                <a:lnTo>
                  <a:pt x="1412" y="1317"/>
                </a:lnTo>
                <a:lnTo>
                  <a:pt x="1410" y="1315"/>
                </a:lnTo>
                <a:lnTo>
                  <a:pt x="1410" y="1313"/>
                </a:lnTo>
                <a:lnTo>
                  <a:pt x="1410" y="1313"/>
                </a:lnTo>
                <a:lnTo>
                  <a:pt x="1408" y="1313"/>
                </a:lnTo>
                <a:lnTo>
                  <a:pt x="1406" y="1310"/>
                </a:lnTo>
                <a:lnTo>
                  <a:pt x="1404" y="1313"/>
                </a:lnTo>
                <a:lnTo>
                  <a:pt x="1404" y="1313"/>
                </a:lnTo>
                <a:lnTo>
                  <a:pt x="1406" y="1317"/>
                </a:lnTo>
                <a:lnTo>
                  <a:pt x="1406" y="1317"/>
                </a:lnTo>
                <a:lnTo>
                  <a:pt x="1404" y="1317"/>
                </a:lnTo>
                <a:close/>
                <a:moveTo>
                  <a:pt x="1414" y="1495"/>
                </a:moveTo>
                <a:lnTo>
                  <a:pt x="1416" y="1497"/>
                </a:lnTo>
                <a:lnTo>
                  <a:pt x="1416" y="1497"/>
                </a:lnTo>
                <a:lnTo>
                  <a:pt x="1416" y="1495"/>
                </a:lnTo>
                <a:lnTo>
                  <a:pt x="1416" y="1495"/>
                </a:lnTo>
                <a:lnTo>
                  <a:pt x="1414" y="1495"/>
                </a:lnTo>
                <a:close/>
                <a:moveTo>
                  <a:pt x="1431" y="1350"/>
                </a:moveTo>
                <a:lnTo>
                  <a:pt x="1429" y="1350"/>
                </a:lnTo>
                <a:lnTo>
                  <a:pt x="1429" y="1350"/>
                </a:lnTo>
                <a:lnTo>
                  <a:pt x="1429" y="1350"/>
                </a:lnTo>
                <a:lnTo>
                  <a:pt x="1429" y="1350"/>
                </a:lnTo>
                <a:lnTo>
                  <a:pt x="1429" y="1350"/>
                </a:lnTo>
                <a:lnTo>
                  <a:pt x="1429" y="1350"/>
                </a:lnTo>
                <a:lnTo>
                  <a:pt x="1429" y="1350"/>
                </a:lnTo>
                <a:lnTo>
                  <a:pt x="1431" y="1350"/>
                </a:lnTo>
                <a:lnTo>
                  <a:pt x="1431" y="1350"/>
                </a:lnTo>
                <a:lnTo>
                  <a:pt x="1433" y="1350"/>
                </a:lnTo>
                <a:lnTo>
                  <a:pt x="1433" y="1350"/>
                </a:lnTo>
                <a:lnTo>
                  <a:pt x="1431" y="1350"/>
                </a:lnTo>
                <a:close/>
                <a:moveTo>
                  <a:pt x="1519" y="1342"/>
                </a:moveTo>
                <a:lnTo>
                  <a:pt x="1521" y="1342"/>
                </a:lnTo>
                <a:lnTo>
                  <a:pt x="1521" y="1342"/>
                </a:lnTo>
                <a:lnTo>
                  <a:pt x="1523" y="1340"/>
                </a:lnTo>
                <a:lnTo>
                  <a:pt x="1527" y="1340"/>
                </a:lnTo>
                <a:lnTo>
                  <a:pt x="1530" y="1340"/>
                </a:lnTo>
                <a:lnTo>
                  <a:pt x="1532" y="1340"/>
                </a:lnTo>
                <a:lnTo>
                  <a:pt x="1532" y="1338"/>
                </a:lnTo>
                <a:lnTo>
                  <a:pt x="1534" y="1338"/>
                </a:lnTo>
                <a:lnTo>
                  <a:pt x="1534" y="1338"/>
                </a:lnTo>
                <a:lnTo>
                  <a:pt x="1534" y="1336"/>
                </a:lnTo>
                <a:lnTo>
                  <a:pt x="1534" y="1336"/>
                </a:lnTo>
                <a:lnTo>
                  <a:pt x="1532" y="1336"/>
                </a:lnTo>
                <a:lnTo>
                  <a:pt x="1532" y="1336"/>
                </a:lnTo>
                <a:lnTo>
                  <a:pt x="1530" y="1336"/>
                </a:lnTo>
                <a:lnTo>
                  <a:pt x="1527" y="1334"/>
                </a:lnTo>
                <a:lnTo>
                  <a:pt x="1525" y="1331"/>
                </a:lnTo>
                <a:lnTo>
                  <a:pt x="1525" y="1331"/>
                </a:lnTo>
                <a:lnTo>
                  <a:pt x="1523" y="1331"/>
                </a:lnTo>
                <a:lnTo>
                  <a:pt x="1521" y="1329"/>
                </a:lnTo>
                <a:lnTo>
                  <a:pt x="1519" y="1329"/>
                </a:lnTo>
                <a:lnTo>
                  <a:pt x="1517" y="1329"/>
                </a:lnTo>
                <a:lnTo>
                  <a:pt x="1513" y="1329"/>
                </a:lnTo>
                <a:lnTo>
                  <a:pt x="1513" y="1329"/>
                </a:lnTo>
                <a:lnTo>
                  <a:pt x="1511" y="1329"/>
                </a:lnTo>
                <a:lnTo>
                  <a:pt x="1511" y="1329"/>
                </a:lnTo>
                <a:lnTo>
                  <a:pt x="1511" y="1329"/>
                </a:lnTo>
                <a:lnTo>
                  <a:pt x="1511" y="1327"/>
                </a:lnTo>
                <a:lnTo>
                  <a:pt x="1513" y="1327"/>
                </a:lnTo>
                <a:lnTo>
                  <a:pt x="1511" y="1327"/>
                </a:lnTo>
                <a:lnTo>
                  <a:pt x="1513" y="1325"/>
                </a:lnTo>
                <a:lnTo>
                  <a:pt x="1513" y="1325"/>
                </a:lnTo>
                <a:lnTo>
                  <a:pt x="1513" y="1325"/>
                </a:lnTo>
                <a:lnTo>
                  <a:pt x="1511" y="1323"/>
                </a:lnTo>
                <a:lnTo>
                  <a:pt x="1509" y="1323"/>
                </a:lnTo>
                <a:lnTo>
                  <a:pt x="1507" y="1323"/>
                </a:lnTo>
                <a:lnTo>
                  <a:pt x="1502" y="1321"/>
                </a:lnTo>
                <a:lnTo>
                  <a:pt x="1500" y="1321"/>
                </a:lnTo>
                <a:lnTo>
                  <a:pt x="1498" y="1321"/>
                </a:lnTo>
                <a:lnTo>
                  <a:pt x="1498" y="1321"/>
                </a:lnTo>
                <a:lnTo>
                  <a:pt x="1496" y="1321"/>
                </a:lnTo>
                <a:lnTo>
                  <a:pt x="1496" y="1321"/>
                </a:lnTo>
                <a:lnTo>
                  <a:pt x="1496" y="1319"/>
                </a:lnTo>
                <a:lnTo>
                  <a:pt x="1494" y="1321"/>
                </a:lnTo>
                <a:lnTo>
                  <a:pt x="1494" y="1319"/>
                </a:lnTo>
                <a:lnTo>
                  <a:pt x="1494" y="1319"/>
                </a:lnTo>
                <a:lnTo>
                  <a:pt x="1494" y="1319"/>
                </a:lnTo>
                <a:lnTo>
                  <a:pt x="1490" y="1317"/>
                </a:lnTo>
                <a:lnTo>
                  <a:pt x="1490" y="1317"/>
                </a:lnTo>
                <a:lnTo>
                  <a:pt x="1490" y="1319"/>
                </a:lnTo>
                <a:lnTo>
                  <a:pt x="1488" y="1319"/>
                </a:lnTo>
                <a:lnTo>
                  <a:pt x="1488" y="1317"/>
                </a:lnTo>
                <a:lnTo>
                  <a:pt x="1488" y="1317"/>
                </a:lnTo>
                <a:lnTo>
                  <a:pt x="1488" y="1317"/>
                </a:lnTo>
                <a:lnTo>
                  <a:pt x="1490" y="1317"/>
                </a:lnTo>
                <a:lnTo>
                  <a:pt x="1490" y="1315"/>
                </a:lnTo>
                <a:lnTo>
                  <a:pt x="1490" y="1315"/>
                </a:lnTo>
                <a:lnTo>
                  <a:pt x="1488" y="1315"/>
                </a:lnTo>
                <a:lnTo>
                  <a:pt x="1488" y="1315"/>
                </a:lnTo>
                <a:lnTo>
                  <a:pt x="1486" y="1313"/>
                </a:lnTo>
                <a:lnTo>
                  <a:pt x="1483" y="1313"/>
                </a:lnTo>
                <a:lnTo>
                  <a:pt x="1483" y="1313"/>
                </a:lnTo>
                <a:lnTo>
                  <a:pt x="1486" y="1313"/>
                </a:lnTo>
                <a:lnTo>
                  <a:pt x="1486" y="1313"/>
                </a:lnTo>
                <a:lnTo>
                  <a:pt x="1483" y="1315"/>
                </a:lnTo>
                <a:lnTo>
                  <a:pt x="1483" y="1313"/>
                </a:lnTo>
                <a:lnTo>
                  <a:pt x="1479" y="1313"/>
                </a:lnTo>
                <a:lnTo>
                  <a:pt x="1477" y="1310"/>
                </a:lnTo>
                <a:lnTo>
                  <a:pt x="1475" y="1308"/>
                </a:lnTo>
                <a:lnTo>
                  <a:pt x="1467" y="1304"/>
                </a:lnTo>
                <a:lnTo>
                  <a:pt x="1467" y="1304"/>
                </a:lnTo>
                <a:lnTo>
                  <a:pt x="1467" y="1304"/>
                </a:lnTo>
                <a:lnTo>
                  <a:pt x="1465" y="1304"/>
                </a:lnTo>
                <a:lnTo>
                  <a:pt x="1465" y="1304"/>
                </a:lnTo>
                <a:lnTo>
                  <a:pt x="1460" y="1304"/>
                </a:lnTo>
                <a:lnTo>
                  <a:pt x="1458" y="1304"/>
                </a:lnTo>
                <a:lnTo>
                  <a:pt x="1458" y="1304"/>
                </a:lnTo>
                <a:lnTo>
                  <a:pt x="1456" y="1302"/>
                </a:lnTo>
                <a:lnTo>
                  <a:pt x="1456" y="1302"/>
                </a:lnTo>
                <a:lnTo>
                  <a:pt x="1454" y="1300"/>
                </a:lnTo>
                <a:lnTo>
                  <a:pt x="1450" y="1298"/>
                </a:lnTo>
                <a:lnTo>
                  <a:pt x="1452" y="1298"/>
                </a:lnTo>
                <a:lnTo>
                  <a:pt x="1450" y="1298"/>
                </a:lnTo>
                <a:lnTo>
                  <a:pt x="1450" y="1298"/>
                </a:lnTo>
                <a:lnTo>
                  <a:pt x="1448" y="1296"/>
                </a:lnTo>
                <a:lnTo>
                  <a:pt x="1446" y="1296"/>
                </a:lnTo>
                <a:lnTo>
                  <a:pt x="1446" y="1296"/>
                </a:lnTo>
                <a:lnTo>
                  <a:pt x="1444" y="1296"/>
                </a:lnTo>
                <a:lnTo>
                  <a:pt x="1442" y="1296"/>
                </a:lnTo>
                <a:lnTo>
                  <a:pt x="1442" y="1296"/>
                </a:lnTo>
                <a:lnTo>
                  <a:pt x="1439" y="1294"/>
                </a:lnTo>
                <a:lnTo>
                  <a:pt x="1439" y="1294"/>
                </a:lnTo>
                <a:lnTo>
                  <a:pt x="1433" y="1294"/>
                </a:lnTo>
                <a:lnTo>
                  <a:pt x="1433" y="1294"/>
                </a:lnTo>
                <a:lnTo>
                  <a:pt x="1431" y="1294"/>
                </a:lnTo>
                <a:lnTo>
                  <a:pt x="1431" y="1294"/>
                </a:lnTo>
                <a:lnTo>
                  <a:pt x="1431" y="1294"/>
                </a:lnTo>
                <a:lnTo>
                  <a:pt x="1429" y="1294"/>
                </a:lnTo>
                <a:lnTo>
                  <a:pt x="1427" y="1294"/>
                </a:lnTo>
                <a:lnTo>
                  <a:pt x="1423" y="1294"/>
                </a:lnTo>
                <a:lnTo>
                  <a:pt x="1419" y="1292"/>
                </a:lnTo>
                <a:lnTo>
                  <a:pt x="1414" y="1294"/>
                </a:lnTo>
                <a:lnTo>
                  <a:pt x="1412" y="1294"/>
                </a:lnTo>
                <a:lnTo>
                  <a:pt x="1410" y="1294"/>
                </a:lnTo>
                <a:lnTo>
                  <a:pt x="1402" y="1296"/>
                </a:lnTo>
                <a:lnTo>
                  <a:pt x="1402" y="1296"/>
                </a:lnTo>
                <a:lnTo>
                  <a:pt x="1389" y="1300"/>
                </a:lnTo>
                <a:lnTo>
                  <a:pt x="1389" y="1300"/>
                </a:lnTo>
                <a:lnTo>
                  <a:pt x="1387" y="1302"/>
                </a:lnTo>
                <a:lnTo>
                  <a:pt x="1385" y="1304"/>
                </a:lnTo>
                <a:lnTo>
                  <a:pt x="1385" y="1306"/>
                </a:lnTo>
                <a:lnTo>
                  <a:pt x="1387" y="1308"/>
                </a:lnTo>
                <a:lnTo>
                  <a:pt x="1385" y="1310"/>
                </a:lnTo>
                <a:lnTo>
                  <a:pt x="1385" y="1310"/>
                </a:lnTo>
                <a:lnTo>
                  <a:pt x="1383" y="1310"/>
                </a:lnTo>
                <a:lnTo>
                  <a:pt x="1383" y="1310"/>
                </a:lnTo>
                <a:lnTo>
                  <a:pt x="1379" y="1313"/>
                </a:lnTo>
                <a:lnTo>
                  <a:pt x="1379" y="1313"/>
                </a:lnTo>
                <a:lnTo>
                  <a:pt x="1379" y="1313"/>
                </a:lnTo>
                <a:lnTo>
                  <a:pt x="1379" y="1313"/>
                </a:lnTo>
                <a:lnTo>
                  <a:pt x="1381" y="1313"/>
                </a:lnTo>
                <a:lnTo>
                  <a:pt x="1381" y="1310"/>
                </a:lnTo>
                <a:lnTo>
                  <a:pt x="1383" y="1310"/>
                </a:lnTo>
                <a:lnTo>
                  <a:pt x="1383" y="1310"/>
                </a:lnTo>
                <a:lnTo>
                  <a:pt x="1383" y="1313"/>
                </a:lnTo>
                <a:lnTo>
                  <a:pt x="1383" y="1315"/>
                </a:lnTo>
                <a:lnTo>
                  <a:pt x="1385" y="1313"/>
                </a:lnTo>
                <a:lnTo>
                  <a:pt x="1387" y="1313"/>
                </a:lnTo>
                <a:lnTo>
                  <a:pt x="1389" y="1310"/>
                </a:lnTo>
                <a:lnTo>
                  <a:pt x="1391" y="1310"/>
                </a:lnTo>
                <a:lnTo>
                  <a:pt x="1391" y="1310"/>
                </a:lnTo>
                <a:lnTo>
                  <a:pt x="1391" y="1308"/>
                </a:lnTo>
                <a:lnTo>
                  <a:pt x="1391" y="1308"/>
                </a:lnTo>
                <a:lnTo>
                  <a:pt x="1391" y="1308"/>
                </a:lnTo>
                <a:lnTo>
                  <a:pt x="1395" y="1308"/>
                </a:lnTo>
                <a:lnTo>
                  <a:pt x="1395" y="1308"/>
                </a:lnTo>
                <a:lnTo>
                  <a:pt x="1398" y="1306"/>
                </a:lnTo>
                <a:lnTo>
                  <a:pt x="1398" y="1306"/>
                </a:lnTo>
                <a:lnTo>
                  <a:pt x="1398" y="1308"/>
                </a:lnTo>
                <a:lnTo>
                  <a:pt x="1400" y="1306"/>
                </a:lnTo>
                <a:lnTo>
                  <a:pt x="1402" y="1306"/>
                </a:lnTo>
                <a:lnTo>
                  <a:pt x="1402" y="1304"/>
                </a:lnTo>
                <a:lnTo>
                  <a:pt x="1404" y="1304"/>
                </a:lnTo>
                <a:lnTo>
                  <a:pt x="1404" y="1304"/>
                </a:lnTo>
                <a:lnTo>
                  <a:pt x="1406" y="1302"/>
                </a:lnTo>
                <a:lnTo>
                  <a:pt x="1408" y="1302"/>
                </a:lnTo>
                <a:lnTo>
                  <a:pt x="1408" y="1300"/>
                </a:lnTo>
                <a:lnTo>
                  <a:pt x="1408" y="1300"/>
                </a:lnTo>
                <a:lnTo>
                  <a:pt x="1421" y="1300"/>
                </a:lnTo>
                <a:lnTo>
                  <a:pt x="1423" y="1300"/>
                </a:lnTo>
                <a:lnTo>
                  <a:pt x="1423" y="1300"/>
                </a:lnTo>
                <a:lnTo>
                  <a:pt x="1423" y="1300"/>
                </a:lnTo>
                <a:lnTo>
                  <a:pt x="1425" y="1302"/>
                </a:lnTo>
                <a:lnTo>
                  <a:pt x="1425" y="1302"/>
                </a:lnTo>
                <a:lnTo>
                  <a:pt x="1425" y="1302"/>
                </a:lnTo>
                <a:lnTo>
                  <a:pt x="1423" y="1304"/>
                </a:lnTo>
                <a:lnTo>
                  <a:pt x="1421" y="1304"/>
                </a:lnTo>
                <a:lnTo>
                  <a:pt x="1419" y="1304"/>
                </a:lnTo>
                <a:lnTo>
                  <a:pt x="1421" y="1306"/>
                </a:lnTo>
                <a:lnTo>
                  <a:pt x="1423" y="1306"/>
                </a:lnTo>
                <a:lnTo>
                  <a:pt x="1423" y="1306"/>
                </a:lnTo>
                <a:lnTo>
                  <a:pt x="1427" y="1308"/>
                </a:lnTo>
                <a:lnTo>
                  <a:pt x="1429" y="1308"/>
                </a:lnTo>
                <a:lnTo>
                  <a:pt x="1431" y="1308"/>
                </a:lnTo>
                <a:lnTo>
                  <a:pt x="1431" y="1308"/>
                </a:lnTo>
                <a:lnTo>
                  <a:pt x="1431" y="1306"/>
                </a:lnTo>
                <a:lnTo>
                  <a:pt x="1431" y="1306"/>
                </a:lnTo>
                <a:lnTo>
                  <a:pt x="1433" y="1306"/>
                </a:lnTo>
                <a:lnTo>
                  <a:pt x="1433" y="1308"/>
                </a:lnTo>
                <a:lnTo>
                  <a:pt x="1433" y="1308"/>
                </a:lnTo>
                <a:lnTo>
                  <a:pt x="1433" y="1308"/>
                </a:lnTo>
                <a:lnTo>
                  <a:pt x="1435" y="1310"/>
                </a:lnTo>
                <a:lnTo>
                  <a:pt x="1442" y="1308"/>
                </a:lnTo>
                <a:lnTo>
                  <a:pt x="1442" y="1308"/>
                </a:lnTo>
                <a:lnTo>
                  <a:pt x="1442" y="1308"/>
                </a:lnTo>
                <a:lnTo>
                  <a:pt x="1444" y="1310"/>
                </a:lnTo>
                <a:lnTo>
                  <a:pt x="1444" y="1310"/>
                </a:lnTo>
                <a:lnTo>
                  <a:pt x="1446" y="1313"/>
                </a:lnTo>
                <a:lnTo>
                  <a:pt x="1446" y="1313"/>
                </a:lnTo>
                <a:lnTo>
                  <a:pt x="1450" y="1315"/>
                </a:lnTo>
                <a:lnTo>
                  <a:pt x="1458" y="1317"/>
                </a:lnTo>
                <a:lnTo>
                  <a:pt x="1458" y="1317"/>
                </a:lnTo>
                <a:lnTo>
                  <a:pt x="1460" y="1317"/>
                </a:lnTo>
                <a:lnTo>
                  <a:pt x="1467" y="1317"/>
                </a:lnTo>
                <a:lnTo>
                  <a:pt x="1467" y="1317"/>
                </a:lnTo>
                <a:lnTo>
                  <a:pt x="1469" y="1317"/>
                </a:lnTo>
                <a:lnTo>
                  <a:pt x="1469" y="1319"/>
                </a:lnTo>
                <a:lnTo>
                  <a:pt x="1471" y="1321"/>
                </a:lnTo>
                <a:lnTo>
                  <a:pt x="1471" y="1325"/>
                </a:lnTo>
                <a:lnTo>
                  <a:pt x="1471" y="1325"/>
                </a:lnTo>
                <a:lnTo>
                  <a:pt x="1471" y="1325"/>
                </a:lnTo>
                <a:lnTo>
                  <a:pt x="1473" y="1327"/>
                </a:lnTo>
                <a:lnTo>
                  <a:pt x="1475" y="1329"/>
                </a:lnTo>
                <a:lnTo>
                  <a:pt x="1477" y="1329"/>
                </a:lnTo>
                <a:lnTo>
                  <a:pt x="1479" y="1329"/>
                </a:lnTo>
                <a:lnTo>
                  <a:pt x="1483" y="1329"/>
                </a:lnTo>
                <a:lnTo>
                  <a:pt x="1486" y="1329"/>
                </a:lnTo>
                <a:lnTo>
                  <a:pt x="1488" y="1329"/>
                </a:lnTo>
                <a:lnTo>
                  <a:pt x="1490" y="1331"/>
                </a:lnTo>
                <a:lnTo>
                  <a:pt x="1490" y="1331"/>
                </a:lnTo>
                <a:lnTo>
                  <a:pt x="1490" y="1331"/>
                </a:lnTo>
                <a:lnTo>
                  <a:pt x="1490" y="1334"/>
                </a:lnTo>
                <a:lnTo>
                  <a:pt x="1492" y="1334"/>
                </a:lnTo>
                <a:lnTo>
                  <a:pt x="1490" y="1334"/>
                </a:lnTo>
                <a:lnTo>
                  <a:pt x="1490" y="1336"/>
                </a:lnTo>
                <a:lnTo>
                  <a:pt x="1490" y="1336"/>
                </a:lnTo>
                <a:lnTo>
                  <a:pt x="1483" y="1340"/>
                </a:lnTo>
                <a:lnTo>
                  <a:pt x="1481" y="1342"/>
                </a:lnTo>
                <a:lnTo>
                  <a:pt x="1486" y="1342"/>
                </a:lnTo>
                <a:lnTo>
                  <a:pt x="1490" y="1342"/>
                </a:lnTo>
                <a:lnTo>
                  <a:pt x="1492" y="1342"/>
                </a:lnTo>
                <a:lnTo>
                  <a:pt x="1494" y="1342"/>
                </a:lnTo>
                <a:lnTo>
                  <a:pt x="1496" y="1342"/>
                </a:lnTo>
                <a:lnTo>
                  <a:pt x="1500" y="1342"/>
                </a:lnTo>
                <a:lnTo>
                  <a:pt x="1502" y="1340"/>
                </a:lnTo>
                <a:lnTo>
                  <a:pt x="1504" y="1340"/>
                </a:lnTo>
                <a:lnTo>
                  <a:pt x="1511" y="1340"/>
                </a:lnTo>
                <a:lnTo>
                  <a:pt x="1511" y="1342"/>
                </a:lnTo>
                <a:lnTo>
                  <a:pt x="1513" y="1342"/>
                </a:lnTo>
                <a:lnTo>
                  <a:pt x="1517" y="1342"/>
                </a:lnTo>
                <a:lnTo>
                  <a:pt x="1517" y="1342"/>
                </a:lnTo>
                <a:lnTo>
                  <a:pt x="1519" y="1342"/>
                </a:lnTo>
                <a:lnTo>
                  <a:pt x="1519" y="1340"/>
                </a:lnTo>
                <a:lnTo>
                  <a:pt x="1519" y="1342"/>
                </a:lnTo>
                <a:lnTo>
                  <a:pt x="1519" y="1342"/>
                </a:lnTo>
                <a:lnTo>
                  <a:pt x="1519" y="1342"/>
                </a:lnTo>
                <a:close/>
                <a:moveTo>
                  <a:pt x="1641" y="944"/>
                </a:moveTo>
                <a:lnTo>
                  <a:pt x="1641" y="941"/>
                </a:lnTo>
                <a:lnTo>
                  <a:pt x="1641" y="941"/>
                </a:lnTo>
                <a:lnTo>
                  <a:pt x="1639" y="941"/>
                </a:lnTo>
                <a:lnTo>
                  <a:pt x="1639" y="944"/>
                </a:lnTo>
                <a:lnTo>
                  <a:pt x="1641" y="944"/>
                </a:lnTo>
                <a:lnTo>
                  <a:pt x="1641" y="944"/>
                </a:lnTo>
                <a:close/>
                <a:moveTo>
                  <a:pt x="1607" y="1455"/>
                </a:moveTo>
                <a:lnTo>
                  <a:pt x="1607" y="1453"/>
                </a:lnTo>
                <a:lnTo>
                  <a:pt x="1607" y="1453"/>
                </a:lnTo>
                <a:lnTo>
                  <a:pt x="1605" y="1453"/>
                </a:lnTo>
                <a:lnTo>
                  <a:pt x="1605" y="1453"/>
                </a:lnTo>
                <a:lnTo>
                  <a:pt x="1609" y="1455"/>
                </a:lnTo>
                <a:lnTo>
                  <a:pt x="1611" y="1457"/>
                </a:lnTo>
                <a:lnTo>
                  <a:pt x="1611" y="1457"/>
                </a:lnTo>
                <a:lnTo>
                  <a:pt x="1611" y="1455"/>
                </a:lnTo>
                <a:lnTo>
                  <a:pt x="1607" y="1455"/>
                </a:lnTo>
                <a:close/>
                <a:moveTo>
                  <a:pt x="1647" y="950"/>
                </a:moveTo>
                <a:lnTo>
                  <a:pt x="1647" y="950"/>
                </a:lnTo>
                <a:lnTo>
                  <a:pt x="1647" y="952"/>
                </a:lnTo>
                <a:lnTo>
                  <a:pt x="1647" y="950"/>
                </a:lnTo>
                <a:lnTo>
                  <a:pt x="1649" y="948"/>
                </a:lnTo>
                <a:lnTo>
                  <a:pt x="1647" y="950"/>
                </a:lnTo>
                <a:close/>
                <a:moveTo>
                  <a:pt x="1613" y="1367"/>
                </a:moveTo>
                <a:lnTo>
                  <a:pt x="1613" y="1367"/>
                </a:lnTo>
                <a:lnTo>
                  <a:pt x="1613" y="1365"/>
                </a:lnTo>
                <a:lnTo>
                  <a:pt x="1613" y="1365"/>
                </a:lnTo>
                <a:lnTo>
                  <a:pt x="1615" y="1365"/>
                </a:lnTo>
                <a:lnTo>
                  <a:pt x="1615" y="1363"/>
                </a:lnTo>
                <a:lnTo>
                  <a:pt x="1618" y="1363"/>
                </a:lnTo>
                <a:lnTo>
                  <a:pt x="1618" y="1361"/>
                </a:lnTo>
                <a:lnTo>
                  <a:pt x="1618" y="1361"/>
                </a:lnTo>
                <a:lnTo>
                  <a:pt x="1615" y="1359"/>
                </a:lnTo>
                <a:lnTo>
                  <a:pt x="1613" y="1357"/>
                </a:lnTo>
                <a:lnTo>
                  <a:pt x="1609" y="1354"/>
                </a:lnTo>
                <a:lnTo>
                  <a:pt x="1607" y="1354"/>
                </a:lnTo>
                <a:lnTo>
                  <a:pt x="1605" y="1354"/>
                </a:lnTo>
                <a:lnTo>
                  <a:pt x="1605" y="1354"/>
                </a:lnTo>
                <a:lnTo>
                  <a:pt x="1603" y="1354"/>
                </a:lnTo>
                <a:lnTo>
                  <a:pt x="1601" y="1354"/>
                </a:lnTo>
                <a:lnTo>
                  <a:pt x="1599" y="1352"/>
                </a:lnTo>
                <a:lnTo>
                  <a:pt x="1599" y="1352"/>
                </a:lnTo>
                <a:lnTo>
                  <a:pt x="1599" y="1352"/>
                </a:lnTo>
                <a:lnTo>
                  <a:pt x="1601" y="1352"/>
                </a:lnTo>
                <a:lnTo>
                  <a:pt x="1603" y="1352"/>
                </a:lnTo>
                <a:lnTo>
                  <a:pt x="1605" y="1352"/>
                </a:lnTo>
                <a:lnTo>
                  <a:pt x="1605" y="1350"/>
                </a:lnTo>
                <a:lnTo>
                  <a:pt x="1603" y="1350"/>
                </a:lnTo>
                <a:lnTo>
                  <a:pt x="1597" y="1350"/>
                </a:lnTo>
                <a:lnTo>
                  <a:pt x="1597" y="1350"/>
                </a:lnTo>
                <a:lnTo>
                  <a:pt x="1595" y="1348"/>
                </a:lnTo>
                <a:lnTo>
                  <a:pt x="1595" y="1346"/>
                </a:lnTo>
                <a:lnTo>
                  <a:pt x="1595" y="1346"/>
                </a:lnTo>
                <a:lnTo>
                  <a:pt x="1592" y="1346"/>
                </a:lnTo>
                <a:lnTo>
                  <a:pt x="1592" y="1346"/>
                </a:lnTo>
                <a:lnTo>
                  <a:pt x="1590" y="1346"/>
                </a:lnTo>
                <a:lnTo>
                  <a:pt x="1588" y="1346"/>
                </a:lnTo>
                <a:lnTo>
                  <a:pt x="1588" y="1344"/>
                </a:lnTo>
                <a:lnTo>
                  <a:pt x="1586" y="1344"/>
                </a:lnTo>
                <a:lnTo>
                  <a:pt x="1584" y="1344"/>
                </a:lnTo>
                <a:lnTo>
                  <a:pt x="1584" y="1344"/>
                </a:lnTo>
                <a:lnTo>
                  <a:pt x="1582" y="1342"/>
                </a:lnTo>
                <a:lnTo>
                  <a:pt x="1582" y="1342"/>
                </a:lnTo>
                <a:lnTo>
                  <a:pt x="1580" y="1342"/>
                </a:lnTo>
                <a:lnTo>
                  <a:pt x="1578" y="1342"/>
                </a:lnTo>
                <a:lnTo>
                  <a:pt x="1576" y="1342"/>
                </a:lnTo>
                <a:lnTo>
                  <a:pt x="1576" y="1342"/>
                </a:lnTo>
                <a:lnTo>
                  <a:pt x="1574" y="1342"/>
                </a:lnTo>
                <a:lnTo>
                  <a:pt x="1571" y="1342"/>
                </a:lnTo>
                <a:lnTo>
                  <a:pt x="1569" y="1342"/>
                </a:lnTo>
                <a:lnTo>
                  <a:pt x="1569" y="1342"/>
                </a:lnTo>
                <a:lnTo>
                  <a:pt x="1569" y="1344"/>
                </a:lnTo>
                <a:lnTo>
                  <a:pt x="1569" y="1344"/>
                </a:lnTo>
                <a:lnTo>
                  <a:pt x="1567" y="1344"/>
                </a:lnTo>
                <a:lnTo>
                  <a:pt x="1567" y="1344"/>
                </a:lnTo>
                <a:lnTo>
                  <a:pt x="1565" y="1344"/>
                </a:lnTo>
                <a:lnTo>
                  <a:pt x="1561" y="1344"/>
                </a:lnTo>
                <a:lnTo>
                  <a:pt x="1559" y="1344"/>
                </a:lnTo>
                <a:lnTo>
                  <a:pt x="1555" y="1342"/>
                </a:lnTo>
                <a:lnTo>
                  <a:pt x="1553" y="1342"/>
                </a:lnTo>
                <a:lnTo>
                  <a:pt x="1548" y="1342"/>
                </a:lnTo>
                <a:lnTo>
                  <a:pt x="1546" y="1342"/>
                </a:lnTo>
                <a:lnTo>
                  <a:pt x="1546" y="1342"/>
                </a:lnTo>
                <a:lnTo>
                  <a:pt x="1544" y="1344"/>
                </a:lnTo>
                <a:lnTo>
                  <a:pt x="1544" y="1344"/>
                </a:lnTo>
                <a:lnTo>
                  <a:pt x="1544" y="1346"/>
                </a:lnTo>
                <a:lnTo>
                  <a:pt x="1546" y="1346"/>
                </a:lnTo>
                <a:lnTo>
                  <a:pt x="1548" y="1346"/>
                </a:lnTo>
                <a:lnTo>
                  <a:pt x="1553" y="1348"/>
                </a:lnTo>
                <a:lnTo>
                  <a:pt x="1555" y="1348"/>
                </a:lnTo>
                <a:lnTo>
                  <a:pt x="1555" y="1350"/>
                </a:lnTo>
                <a:lnTo>
                  <a:pt x="1553" y="1352"/>
                </a:lnTo>
                <a:lnTo>
                  <a:pt x="1555" y="1352"/>
                </a:lnTo>
                <a:lnTo>
                  <a:pt x="1553" y="1354"/>
                </a:lnTo>
                <a:lnTo>
                  <a:pt x="1555" y="1357"/>
                </a:lnTo>
                <a:lnTo>
                  <a:pt x="1559" y="1359"/>
                </a:lnTo>
                <a:lnTo>
                  <a:pt x="1559" y="1361"/>
                </a:lnTo>
                <a:lnTo>
                  <a:pt x="1559" y="1361"/>
                </a:lnTo>
                <a:lnTo>
                  <a:pt x="1559" y="1361"/>
                </a:lnTo>
                <a:lnTo>
                  <a:pt x="1559" y="1361"/>
                </a:lnTo>
                <a:lnTo>
                  <a:pt x="1555" y="1363"/>
                </a:lnTo>
                <a:lnTo>
                  <a:pt x="1555" y="1363"/>
                </a:lnTo>
                <a:lnTo>
                  <a:pt x="1555" y="1363"/>
                </a:lnTo>
                <a:lnTo>
                  <a:pt x="1555" y="1363"/>
                </a:lnTo>
                <a:lnTo>
                  <a:pt x="1553" y="1363"/>
                </a:lnTo>
                <a:lnTo>
                  <a:pt x="1551" y="1363"/>
                </a:lnTo>
                <a:lnTo>
                  <a:pt x="1542" y="1363"/>
                </a:lnTo>
                <a:lnTo>
                  <a:pt x="1540" y="1361"/>
                </a:lnTo>
                <a:lnTo>
                  <a:pt x="1538" y="1361"/>
                </a:lnTo>
                <a:lnTo>
                  <a:pt x="1536" y="1361"/>
                </a:lnTo>
                <a:lnTo>
                  <a:pt x="1534" y="1361"/>
                </a:lnTo>
                <a:lnTo>
                  <a:pt x="1532" y="1361"/>
                </a:lnTo>
                <a:lnTo>
                  <a:pt x="1532" y="1361"/>
                </a:lnTo>
                <a:lnTo>
                  <a:pt x="1530" y="1361"/>
                </a:lnTo>
                <a:lnTo>
                  <a:pt x="1530" y="1363"/>
                </a:lnTo>
                <a:lnTo>
                  <a:pt x="1530" y="1365"/>
                </a:lnTo>
                <a:lnTo>
                  <a:pt x="1530" y="1365"/>
                </a:lnTo>
                <a:lnTo>
                  <a:pt x="1534" y="1365"/>
                </a:lnTo>
                <a:lnTo>
                  <a:pt x="1534" y="1367"/>
                </a:lnTo>
                <a:lnTo>
                  <a:pt x="1536" y="1367"/>
                </a:lnTo>
                <a:lnTo>
                  <a:pt x="1538" y="1369"/>
                </a:lnTo>
                <a:lnTo>
                  <a:pt x="1538" y="1369"/>
                </a:lnTo>
                <a:lnTo>
                  <a:pt x="1538" y="1369"/>
                </a:lnTo>
                <a:lnTo>
                  <a:pt x="1540" y="1367"/>
                </a:lnTo>
                <a:lnTo>
                  <a:pt x="1540" y="1367"/>
                </a:lnTo>
                <a:lnTo>
                  <a:pt x="1542" y="1367"/>
                </a:lnTo>
                <a:lnTo>
                  <a:pt x="1544" y="1367"/>
                </a:lnTo>
                <a:lnTo>
                  <a:pt x="1546" y="1367"/>
                </a:lnTo>
                <a:lnTo>
                  <a:pt x="1548" y="1367"/>
                </a:lnTo>
                <a:lnTo>
                  <a:pt x="1553" y="1367"/>
                </a:lnTo>
                <a:lnTo>
                  <a:pt x="1555" y="1367"/>
                </a:lnTo>
                <a:lnTo>
                  <a:pt x="1555" y="1367"/>
                </a:lnTo>
                <a:lnTo>
                  <a:pt x="1557" y="1367"/>
                </a:lnTo>
                <a:lnTo>
                  <a:pt x="1557" y="1367"/>
                </a:lnTo>
                <a:lnTo>
                  <a:pt x="1557" y="1367"/>
                </a:lnTo>
                <a:lnTo>
                  <a:pt x="1563" y="1367"/>
                </a:lnTo>
                <a:lnTo>
                  <a:pt x="1565" y="1367"/>
                </a:lnTo>
                <a:lnTo>
                  <a:pt x="1565" y="1367"/>
                </a:lnTo>
                <a:lnTo>
                  <a:pt x="1567" y="1369"/>
                </a:lnTo>
                <a:lnTo>
                  <a:pt x="1567" y="1369"/>
                </a:lnTo>
                <a:lnTo>
                  <a:pt x="1569" y="1369"/>
                </a:lnTo>
                <a:lnTo>
                  <a:pt x="1569" y="1371"/>
                </a:lnTo>
                <a:lnTo>
                  <a:pt x="1569" y="1371"/>
                </a:lnTo>
                <a:lnTo>
                  <a:pt x="1569" y="1373"/>
                </a:lnTo>
                <a:lnTo>
                  <a:pt x="1569" y="1373"/>
                </a:lnTo>
                <a:lnTo>
                  <a:pt x="1571" y="1373"/>
                </a:lnTo>
                <a:lnTo>
                  <a:pt x="1571" y="1373"/>
                </a:lnTo>
                <a:lnTo>
                  <a:pt x="1574" y="1375"/>
                </a:lnTo>
                <a:lnTo>
                  <a:pt x="1574" y="1375"/>
                </a:lnTo>
                <a:lnTo>
                  <a:pt x="1574" y="1375"/>
                </a:lnTo>
                <a:lnTo>
                  <a:pt x="1576" y="1371"/>
                </a:lnTo>
                <a:lnTo>
                  <a:pt x="1578" y="1369"/>
                </a:lnTo>
                <a:lnTo>
                  <a:pt x="1578" y="1367"/>
                </a:lnTo>
                <a:lnTo>
                  <a:pt x="1578" y="1367"/>
                </a:lnTo>
                <a:lnTo>
                  <a:pt x="1578" y="1367"/>
                </a:lnTo>
                <a:lnTo>
                  <a:pt x="1578" y="1365"/>
                </a:lnTo>
                <a:lnTo>
                  <a:pt x="1580" y="1365"/>
                </a:lnTo>
                <a:lnTo>
                  <a:pt x="1582" y="1365"/>
                </a:lnTo>
                <a:lnTo>
                  <a:pt x="1584" y="1365"/>
                </a:lnTo>
                <a:lnTo>
                  <a:pt x="1586" y="1367"/>
                </a:lnTo>
                <a:lnTo>
                  <a:pt x="1586" y="1367"/>
                </a:lnTo>
                <a:lnTo>
                  <a:pt x="1590" y="1367"/>
                </a:lnTo>
                <a:lnTo>
                  <a:pt x="1592" y="1365"/>
                </a:lnTo>
                <a:lnTo>
                  <a:pt x="1592" y="1365"/>
                </a:lnTo>
                <a:lnTo>
                  <a:pt x="1592" y="1365"/>
                </a:lnTo>
                <a:lnTo>
                  <a:pt x="1595" y="1363"/>
                </a:lnTo>
                <a:lnTo>
                  <a:pt x="1597" y="1363"/>
                </a:lnTo>
                <a:lnTo>
                  <a:pt x="1599" y="1363"/>
                </a:lnTo>
                <a:lnTo>
                  <a:pt x="1601" y="1363"/>
                </a:lnTo>
                <a:lnTo>
                  <a:pt x="1603" y="1363"/>
                </a:lnTo>
                <a:lnTo>
                  <a:pt x="1605" y="1363"/>
                </a:lnTo>
                <a:lnTo>
                  <a:pt x="1607" y="1365"/>
                </a:lnTo>
                <a:lnTo>
                  <a:pt x="1609" y="1365"/>
                </a:lnTo>
                <a:lnTo>
                  <a:pt x="1611" y="1365"/>
                </a:lnTo>
                <a:lnTo>
                  <a:pt x="1611" y="1367"/>
                </a:lnTo>
                <a:lnTo>
                  <a:pt x="1611" y="1367"/>
                </a:lnTo>
                <a:lnTo>
                  <a:pt x="1613" y="1367"/>
                </a:lnTo>
                <a:close/>
                <a:moveTo>
                  <a:pt x="1435" y="1269"/>
                </a:moveTo>
                <a:lnTo>
                  <a:pt x="1435" y="1269"/>
                </a:lnTo>
                <a:lnTo>
                  <a:pt x="1433" y="1269"/>
                </a:lnTo>
                <a:lnTo>
                  <a:pt x="1433" y="1269"/>
                </a:lnTo>
                <a:lnTo>
                  <a:pt x="1433" y="1269"/>
                </a:lnTo>
                <a:lnTo>
                  <a:pt x="1433" y="1269"/>
                </a:lnTo>
                <a:lnTo>
                  <a:pt x="1435" y="1269"/>
                </a:lnTo>
                <a:close/>
                <a:moveTo>
                  <a:pt x="1437" y="1266"/>
                </a:moveTo>
                <a:lnTo>
                  <a:pt x="1437" y="1266"/>
                </a:lnTo>
                <a:lnTo>
                  <a:pt x="1437" y="1269"/>
                </a:lnTo>
                <a:lnTo>
                  <a:pt x="1437" y="1269"/>
                </a:lnTo>
                <a:lnTo>
                  <a:pt x="1437" y="1269"/>
                </a:lnTo>
                <a:lnTo>
                  <a:pt x="1437" y="1269"/>
                </a:lnTo>
                <a:lnTo>
                  <a:pt x="1437" y="1266"/>
                </a:lnTo>
                <a:close/>
                <a:moveTo>
                  <a:pt x="1446" y="1260"/>
                </a:moveTo>
                <a:lnTo>
                  <a:pt x="1444" y="1260"/>
                </a:lnTo>
                <a:lnTo>
                  <a:pt x="1444" y="1260"/>
                </a:lnTo>
                <a:lnTo>
                  <a:pt x="1444" y="1262"/>
                </a:lnTo>
                <a:lnTo>
                  <a:pt x="1444" y="1262"/>
                </a:lnTo>
                <a:lnTo>
                  <a:pt x="1442" y="1262"/>
                </a:lnTo>
                <a:lnTo>
                  <a:pt x="1442" y="1262"/>
                </a:lnTo>
                <a:lnTo>
                  <a:pt x="1442" y="1264"/>
                </a:lnTo>
                <a:lnTo>
                  <a:pt x="1439" y="1266"/>
                </a:lnTo>
                <a:lnTo>
                  <a:pt x="1444" y="1262"/>
                </a:lnTo>
                <a:lnTo>
                  <a:pt x="1446" y="1260"/>
                </a:lnTo>
                <a:close/>
                <a:moveTo>
                  <a:pt x="1429" y="1271"/>
                </a:moveTo>
                <a:lnTo>
                  <a:pt x="1429" y="1271"/>
                </a:lnTo>
                <a:lnTo>
                  <a:pt x="1429" y="1271"/>
                </a:lnTo>
                <a:lnTo>
                  <a:pt x="1429" y="1271"/>
                </a:lnTo>
                <a:lnTo>
                  <a:pt x="1429" y="1269"/>
                </a:lnTo>
                <a:lnTo>
                  <a:pt x="1429" y="1269"/>
                </a:lnTo>
                <a:lnTo>
                  <a:pt x="1429" y="1271"/>
                </a:lnTo>
                <a:lnTo>
                  <a:pt x="1429" y="1271"/>
                </a:lnTo>
                <a:lnTo>
                  <a:pt x="1429" y="1271"/>
                </a:lnTo>
                <a:close/>
                <a:moveTo>
                  <a:pt x="1439" y="1266"/>
                </a:moveTo>
                <a:lnTo>
                  <a:pt x="1439" y="1266"/>
                </a:lnTo>
                <a:lnTo>
                  <a:pt x="1439" y="1266"/>
                </a:lnTo>
                <a:lnTo>
                  <a:pt x="1439" y="1266"/>
                </a:lnTo>
                <a:lnTo>
                  <a:pt x="1439" y="1266"/>
                </a:lnTo>
                <a:close/>
                <a:moveTo>
                  <a:pt x="1379" y="1191"/>
                </a:moveTo>
                <a:lnTo>
                  <a:pt x="1379" y="1193"/>
                </a:lnTo>
                <a:lnTo>
                  <a:pt x="1377" y="1193"/>
                </a:lnTo>
                <a:lnTo>
                  <a:pt x="1377" y="1193"/>
                </a:lnTo>
                <a:lnTo>
                  <a:pt x="1375" y="1193"/>
                </a:lnTo>
                <a:lnTo>
                  <a:pt x="1377" y="1193"/>
                </a:lnTo>
                <a:lnTo>
                  <a:pt x="1377" y="1193"/>
                </a:lnTo>
                <a:lnTo>
                  <a:pt x="1381" y="1191"/>
                </a:lnTo>
                <a:lnTo>
                  <a:pt x="1379" y="1191"/>
                </a:lnTo>
                <a:close/>
                <a:moveTo>
                  <a:pt x="1416" y="1241"/>
                </a:moveTo>
                <a:lnTo>
                  <a:pt x="1419" y="1243"/>
                </a:lnTo>
                <a:lnTo>
                  <a:pt x="1419" y="1243"/>
                </a:lnTo>
                <a:lnTo>
                  <a:pt x="1419" y="1243"/>
                </a:lnTo>
                <a:lnTo>
                  <a:pt x="1419" y="1243"/>
                </a:lnTo>
                <a:lnTo>
                  <a:pt x="1419" y="1241"/>
                </a:lnTo>
                <a:lnTo>
                  <a:pt x="1416" y="1241"/>
                </a:lnTo>
                <a:lnTo>
                  <a:pt x="1416" y="1241"/>
                </a:lnTo>
                <a:close/>
                <a:moveTo>
                  <a:pt x="1419" y="1241"/>
                </a:moveTo>
                <a:lnTo>
                  <a:pt x="1419" y="1241"/>
                </a:lnTo>
                <a:lnTo>
                  <a:pt x="1419" y="1239"/>
                </a:lnTo>
                <a:lnTo>
                  <a:pt x="1416" y="1239"/>
                </a:lnTo>
                <a:lnTo>
                  <a:pt x="1419" y="1241"/>
                </a:lnTo>
                <a:lnTo>
                  <a:pt x="1419" y="1241"/>
                </a:lnTo>
                <a:close/>
                <a:moveTo>
                  <a:pt x="1427" y="1271"/>
                </a:moveTo>
                <a:lnTo>
                  <a:pt x="1427" y="1271"/>
                </a:lnTo>
                <a:lnTo>
                  <a:pt x="1427" y="1269"/>
                </a:lnTo>
                <a:lnTo>
                  <a:pt x="1425" y="1271"/>
                </a:lnTo>
                <a:lnTo>
                  <a:pt x="1425" y="1271"/>
                </a:lnTo>
                <a:lnTo>
                  <a:pt x="1427" y="1271"/>
                </a:lnTo>
                <a:lnTo>
                  <a:pt x="1427" y="1271"/>
                </a:lnTo>
                <a:close/>
                <a:moveTo>
                  <a:pt x="1423" y="1271"/>
                </a:moveTo>
                <a:lnTo>
                  <a:pt x="1423" y="1271"/>
                </a:lnTo>
                <a:lnTo>
                  <a:pt x="1423" y="1271"/>
                </a:lnTo>
                <a:lnTo>
                  <a:pt x="1423" y="1271"/>
                </a:lnTo>
                <a:lnTo>
                  <a:pt x="1423" y="1273"/>
                </a:lnTo>
                <a:lnTo>
                  <a:pt x="1423" y="1273"/>
                </a:lnTo>
                <a:lnTo>
                  <a:pt x="1423" y="1271"/>
                </a:lnTo>
                <a:close/>
                <a:moveTo>
                  <a:pt x="1159" y="440"/>
                </a:moveTo>
                <a:lnTo>
                  <a:pt x="1159" y="438"/>
                </a:lnTo>
                <a:lnTo>
                  <a:pt x="1159" y="436"/>
                </a:lnTo>
                <a:lnTo>
                  <a:pt x="1159" y="436"/>
                </a:lnTo>
                <a:lnTo>
                  <a:pt x="1159" y="436"/>
                </a:lnTo>
                <a:lnTo>
                  <a:pt x="1157" y="434"/>
                </a:lnTo>
                <a:lnTo>
                  <a:pt x="1157" y="436"/>
                </a:lnTo>
                <a:lnTo>
                  <a:pt x="1155" y="436"/>
                </a:lnTo>
                <a:lnTo>
                  <a:pt x="1155" y="436"/>
                </a:lnTo>
                <a:lnTo>
                  <a:pt x="1155" y="436"/>
                </a:lnTo>
                <a:lnTo>
                  <a:pt x="1157" y="438"/>
                </a:lnTo>
                <a:lnTo>
                  <a:pt x="1157" y="438"/>
                </a:lnTo>
                <a:lnTo>
                  <a:pt x="1159" y="440"/>
                </a:lnTo>
                <a:close/>
                <a:moveTo>
                  <a:pt x="2565" y="673"/>
                </a:moveTo>
                <a:lnTo>
                  <a:pt x="2565" y="673"/>
                </a:lnTo>
                <a:lnTo>
                  <a:pt x="2565" y="673"/>
                </a:lnTo>
                <a:lnTo>
                  <a:pt x="2565" y="673"/>
                </a:lnTo>
                <a:lnTo>
                  <a:pt x="2567" y="671"/>
                </a:lnTo>
                <a:lnTo>
                  <a:pt x="2565" y="671"/>
                </a:lnTo>
                <a:lnTo>
                  <a:pt x="2565" y="671"/>
                </a:lnTo>
                <a:lnTo>
                  <a:pt x="2565" y="673"/>
                </a:lnTo>
                <a:close/>
                <a:moveTo>
                  <a:pt x="2525" y="702"/>
                </a:moveTo>
                <a:lnTo>
                  <a:pt x="2527" y="705"/>
                </a:lnTo>
                <a:lnTo>
                  <a:pt x="2527" y="705"/>
                </a:lnTo>
                <a:lnTo>
                  <a:pt x="2527" y="707"/>
                </a:lnTo>
                <a:lnTo>
                  <a:pt x="2525" y="711"/>
                </a:lnTo>
                <a:lnTo>
                  <a:pt x="2523" y="711"/>
                </a:lnTo>
                <a:lnTo>
                  <a:pt x="2523" y="711"/>
                </a:lnTo>
                <a:lnTo>
                  <a:pt x="2525" y="713"/>
                </a:lnTo>
                <a:lnTo>
                  <a:pt x="2523" y="715"/>
                </a:lnTo>
                <a:lnTo>
                  <a:pt x="2521" y="715"/>
                </a:lnTo>
                <a:lnTo>
                  <a:pt x="2519" y="715"/>
                </a:lnTo>
                <a:lnTo>
                  <a:pt x="2519" y="715"/>
                </a:lnTo>
                <a:lnTo>
                  <a:pt x="2521" y="715"/>
                </a:lnTo>
                <a:lnTo>
                  <a:pt x="2521" y="715"/>
                </a:lnTo>
                <a:lnTo>
                  <a:pt x="2521" y="717"/>
                </a:lnTo>
                <a:lnTo>
                  <a:pt x="2523" y="719"/>
                </a:lnTo>
                <a:lnTo>
                  <a:pt x="2525" y="719"/>
                </a:lnTo>
                <a:lnTo>
                  <a:pt x="2525" y="719"/>
                </a:lnTo>
                <a:lnTo>
                  <a:pt x="2527" y="719"/>
                </a:lnTo>
                <a:lnTo>
                  <a:pt x="2531" y="715"/>
                </a:lnTo>
                <a:lnTo>
                  <a:pt x="2533" y="715"/>
                </a:lnTo>
                <a:lnTo>
                  <a:pt x="2531" y="717"/>
                </a:lnTo>
                <a:lnTo>
                  <a:pt x="2531" y="717"/>
                </a:lnTo>
                <a:lnTo>
                  <a:pt x="2531" y="719"/>
                </a:lnTo>
                <a:lnTo>
                  <a:pt x="2529" y="719"/>
                </a:lnTo>
                <a:lnTo>
                  <a:pt x="2529" y="721"/>
                </a:lnTo>
                <a:lnTo>
                  <a:pt x="2529" y="723"/>
                </a:lnTo>
                <a:lnTo>
                  <a:pt x="2527" y="726"/>
                </a:lnTo>
                <a:lnTo>
                  <a:pt x="2527" y="728"/>
                </a:lnTo>
                <a:lnTo>
                  <a:pt x="2527" y="730"/>
                </a:lnTo>
                <a:lnTo>
                  <a:pt x="2527" y="734"/>
                </a:lnTo>
                <a:lnTo>
                  <a:pt x="2527" y="734"/>
                </a:lnTo>
                <a:lnTo>
                  <a:pt x="2527" y="734"/>
                </a:lnTo>
                <a:lnTo>
                  <a:pt x="2527" y="734"/>
                </a:lnTo>
                <a:lnTo>
                  <a:pt x="2527" y="734"/>
                </a:lnTo>
                <a:lnTo>
                  <a:pt x="2527" y="736"/>
                </a:lnTo>
                <a:lnTo>
                  <a:pt x="2525" y="736"/>
                </a:lnTo>
                <a:lnTo>
                  <a:pt x="2525" y="738"/>
                </a:lnTo>
                <a:lnTo>
                  <a:pt x="2525" y="742"/>
                </a:lnTo>
                <a:lnTo>
                  <a:pt x="2525" y="742"/>
                </a:lnTo>
                <a:lnTo>
                  <a:pt x="2525" y="742"/>
                </a:lnTo>
                <a:lnTo>
                  <a:pt x="2525" y="744"/>
                </a:lnTo>
                <a:lnTo>
                  <a:pt x="2527" y="744"/>
                </a:lnTo>
                <a:lnTo>
                  <a:pt x="2527" y="744"/>
                </a:lnTo>
                <a:lnTo>
                  <a:pt x="2527" y="742"/>
                </a:lnTo>
                <a:lnTo>
                  <a:pt x="2527" y="742"/>
                </a:lnTo>
                <a:lnTo>
                  <a:pt x="2529" y="734"/>
                </a:lnTo>
                <a:lnTo>
                  <a:pt x="2529" y="734"/>
                </a:lnTo>
                <a:lnTo>
                  <a:pt x="2529" y="732"/>
                </a:lnTo>
                <a:lnTo>
                  <a:pt x="2529" y="730"/>
                </a:lnTo>
                <a:lnTo>
                  <a:pt x="2529" y="730"/>
                </a:lnTo>
                <a:lnTo>
                  <a:pt x="2529" y="730"/>
                </a:lnTo>
                <a:lnTo>
                  <a:pt x="2531" y="728"/>
                </a:lnTo>
                <a:lnTo>
                  <a:pt x="2533" y="726"/>
                </a:lnTo>
                <a:lnTo>
                  <a:pt x="2535" y="726"/>
                </a:lnTo>
                <a:lnTo>
                  <a:pt x="2533" y="728"/>
                </a:lnTo>
                <a:lnTo>
                  <a:pt x="2531" y="730"/>
                </a:lnTo>
                <a:lnTo>
                  <a:pt x="2531" y="730"/>
                </a:lnTo>
                <a:lnTo>
                  <a:pt x="2531" y="732"/>
                </a:lnTo>
                <a:lnTo>
                  <a:pt x="2531" y="732"/>
                </a:lnTo>
                <a:lnTo>
                  <a:pt x="2531" y="732"/>
                </a:lnTo>
                <a:lnTo>
                  <a:pt x="2533" y="732"/>
                </a:lnTo>
                <a:lnTo>
                  <a:pt x="2533" y="732"/>
                </a:lnTo>
                <a:lnTo>
                  <a:pt x="2533" y="732"/>
                </a:lnTo>
                <a:lnTo>
                  <a:pt x="2533" y="730"/>
                </a:lnTo>
                <a:lnTo>
                  <a:pt x="2535" y="730"/>
                </a:lnTo>
                <a:lnTo>
                  <a:pt x="2535" y="730"/>
                </a:lnTo>
                <a:lnTo>
                  <a:pt x="2537" y="728"/>
                </a:lnTo>
                <a:lnTo>
                  <a:pt x="2537" y="728"/>
                </a:lnTo>
                <a:lnTo>
                  <a:pt x="2537" y="728"/>
                </a:lnTo>
                <a:lnTo>
                  <a:pt x="2537" y="728"/>
                </a:lnTo>
                <a:lnTo>
                  <a:pt x="2537" y="730"/>
                </a:lnTo>
                <a:lnTo>
                  <a:pt x="2540" y="730"/>
                </a:lnTo>
                <a:lnTo>
                  <a:pt x="2542" y="732"/>
                </a:lnTo>
                <a:lnTo>
                  <a:pt x="2537" y="732"/>
                </a:lnTo>
                <a:lnTo>
                  <a:pt x="2537" y="732"/>
                </a:lnTo>
                <a:lnTo>
                  <a:pt x="2537" y="732"/>
                </a:lnTo>
                <a:lnTo>
                  <a:pt x="2537" y="734"/>
                </a:lnTo>
                <a:lnTo>
                  <a:pt x="2537" y="736"/>
                </a:lnTo>
                <a:lnTo>
                  <a:pt x="2540" y="738"/>
                </a:lnTo>
                <a:lnTo>
                  <a:pt x="2540" y="738"/>
                </a:lnTo>
                <a:lnTo>
                  <a:pt x="2540" y="740"/>
                </a:lnTo>
                <a:lnTo>
                  <a:pt x="2540" y="742"/>
                </a:lnTo>
                <a:lnTo>
                  <a:pt x="2537" y="742"/>
                </a:lnTo>
                <a:lnTo>
                  <a:pt x="2535" y="747"/>
                </a:lnTo>
                <a:lnTo>
                  <a:pt x="2535" y="751"/>
                </a:lnTo>
                <a:lnTo>
                  <a:pt x="2533" y="751"/>
                </a:lnTo>
                <a:lnTo>
                  <a:pt x="2533" y="751"/>
                </a:lnTo>
                <a:lnTo>
                  <a:pt x="2533" y="753"/>
                </a:lnTo>
                <a:lnTo>
                  <a:pt x="2533" y="753"/>
                </a:lnTo>
                <a:lnTo>
                  <a:pt x="2535" y="755"/>
                </a:lnTo>
                <a:lnTo>
                  <a:pt x="2537" y="757"/>
                </a:lnTo>
                <a:lnTo>
                  <a:pt x="2537" y="755"/>
                </a:lnTo>
                <a:lnTo>
                  <a:pt x="2537" y="753"/>
                </a:lnTo>
                <a:lnTo>
                  <a:pt x="2537" y="753"/>
                </a:lnTo>
                <a:lnTo>
                  <a:pt x="2540" y="755"/>
                </a:lnTo>
                <a:lnTo>
                  <a:pt x="2542" y="755"/>
                </a:lnTo>
                <a:lnTo>
                  <a:pt x="2544" y="755"/>
                </a:lnTo>
                <a:lnTo>
                  <a:pt x="2546" y="753"/>
                </a:lnTo>
                <a:lnTo>
                  <a:pt x="2546" y="753"/>
                </a:lnTo>
                <a:lnTo>
                  <a:pt x="2546" y="753"/>
                </a:lnTo>
                <a:lnTo>
                  <a:pt x="2548" y="755"/>
                </a:lnTo>
                <a:lnTo>
                  <a:pt x="2548" y="755"/>
                </a:lnTo>
                <a:lnTo>
                  <a:pt x="2548" y="755"/>
                </a:lnTo>
                <a:lnTo>
                  <a:pt x="2550" y="755"/>
                </a:lnTo>
                <a:lnTo>
                  <a:pt x="2552" y="755"/>
                </a:lnTo>
                <a:lnTo>
                  <a:pt x="2552" y="753"/>
                </a:lnTo>
                <a:lnTo>
                  <a:pt x="2552" y="753"/>
                </a:lnTo>
                <a:lnTo>
                  <a:pt x="2554" y="753"/>
                </a:lnTo>
                <a:lnTo>
                  <a:pt x="2554" y="753"/>
                </a:lnTo>
                <a:lnTo>
                  <a:pt x="2556" y="751"/>
                </a:lnTo>
                <a:lnTo>
                  <a:pt x="2558" y="751"/>
                </a:lnTo>
                <a:lnTo>
                  <a:pt x="2563" y="751"/>
                </a:lnTo>
                <a:lnTo>
                  <a:pt x="2565" y="751"/>
                </a:lnTo>
                <a:lnTo>
                  <a:pt x="2560" y="753"/>
                </a:lnTo>
                <a:lnTo>
                  <a:pt x="2558" y="755"/>
                </a:lnTo>
                <a:lnTo>
                  <a:pt x="2556" y="759"/>
                </a:lnTo>
                <a:lnTo>
                  <a:pt x="2556" y="761"/>
                </a:lnTo>
                <a:lnTo>
                  <a:pt x="2558" y="763"/>
                </a:lnTo>
                <a:lnTo>
                  <a:pt x="2560" y="765"/>
                </a:lnTo>
                <a:lnTo>
                  <a:pt x="2563" y="767"/>
                </a:lnTo>
                <a:lnTo>
                  <a:pt x="2563" y="767"/>
                </a:lnTo>
                <a:lnTo>
                  <a:pt x="2563" y="767"/>
                </a:lnTo>
                <a:lnTo>
                  <a:pt x="2565" y="767"/>
                </a:lnTo>
                <a:lnTo>
                  <a:pt x="2567" y="767"/>
                </a:lnTo>
                <a:lnTo>
                  <a:pt x="2567" y="767"/>
                </a:lnTo>
                <a:lnTo>
                  <a:pt x="2567" y="770"/>
                </a:lnTo>
                <a:lnTo>
                  <a:pt x="2565" y="772"/>
                </a:lnTo>
                <a:lnTo>
                  <a:pt x="2565" y="772"/>
                </a:lnTo>
                <a:lnTo>
                  <a:pt x="2563" y="774"/>
                </a:lnTo>
                <a:lnTo>
                  <a:pt x="2565" y="774"/>
                </a:lnTo>
                <a:lnTo>
                  <a:pt x="2565" y="776"/>
                </a:lnTo>
                <a:lnTo>
                  <a:pt x="2565" y="776"/>
                </a:lnTo>
                <a:lnTo>
                  <a:pt x="2565" y="776"/>
                </a:lnTo>
                <a:lnTo>
                  <a:pt x="2563" y="778"/>
                </a:lnTo>
                <a:lnTo>
                  <a:pt x="2563" y="780"/>
                </a:lnTo>
                <a:lnTo>
                  <a:pt x="2565" y="782"/>
                </a:lnTo>
                <a:lnTo>
                  <a:pt x="2565" y="782"/>
                </a:lnTo>
                <a:lnTo>
                  <a:pt x="2567" y="782"/>
                </a:lnTo>
                <a:lnTo>
                  <a:pt x="2567" y="782"/>
                </a:lnTo>
                <a:lnTo>
                  <a:pt x="2569" y="784"/>
                </a:lnTo>
                <a:lnTo>
                  <a:pt x="2567" y="784"/>
                </a:lnTo>
                <a:lnTo>
                  <a:pt x="2565" y="784"/>
                </a:lnTo>
                <a:lnTo>
                  <a:pt x="2563" y="782"/>
                </a:lnTo>
                <a:lnTo>
                  <a:pt x="2563" y="782"/>
                </a:lnTo>
                <a:lnTo>
                  <a:pt x="2563" y="784"/>
                </a:lnTo>
                <a:lnTo>
                  <a:pt x="2560" y="782"/>
                </a:lnTo>
                <a:lnTo>
                  <a:pt x="2558" y="782"/>
                </a:lnTo>
                <a:lnTo>
                  <a:pt x="2556" y="784"/>
                </a:lnTo>
                <a:lnTo>
                  <a:pt x="2554" y="784"/>
                </a:lnTo>
                <a:lnTo>
                  <a:pt x="2554" y="784"/>
                </a:lnTo>
                <a:lnTo>
                  <a:pt x="2552" y="784"/>
                </a:lnTo>
                <a:lnTo>
                  <a:pt x="2548" y="786"/>
                </a:lnTo>
                <a:lnTo>
                  <a:pt x="2546" y="786"/>
                </a:lnTo>
                <a:lnTo>
                  <a:pt x="2546" y="788"/>
                </a:lnTo>
                <a:lnTo>
                  <a:pt x="2544" y="788"/>
                </a:lnTo>
                <a:lnTo>
                  <a:pt x="2544" y="788"/>
                </a:lnTo>
                <a:lnTo>
                  <a:pt x="2542" y="791"/>
                </a:lnTo>
                <a:lnTo>
                  <a:pt x="2540" y="793"/>
                </a:lnTo>
                <a:lnTo>
                  <a:pt x="2540" y="793"/>
                </a:lnTo>
                <a:lnTo>
                  <a:pt x="2540" y="793"/>
                </a:lnTo>
                <a:lnTo>
                  <a:pt x="2542" y="793"/>
                </a:lnTo>
                <a:lnTo>
                  <a:pt x="2544" y="793"/>
                </a:lnTo>
                <a:lnTo>
                  <a:pt x="2544" y="793"/>
                </a:lnTo>
                <a:lnTo>
                  <a:pt x="2546" y="791"/>
                </a:lnTo>
                <a:lnTo>
                  <a:pt x="2548" y="791"/>
                </a:lnTo>
                <a:lnTo>
                  <a:pt x="2548" y="793"/>
                </a:lnTo>
                <a:lnTo>
                  <a:pt x="2548" y="793"/>
                </a:lnTo>
                <a:lnTo>
                  <a:pt x="2548" y="795"/>
                </a:lnTo>
                <a:lnTo>
                  <a:pt x="2550" y="795"/>
                </a:lnTo>
                <a:lnTo>
                  <a:pt x="2548" y="797"/>
                </a:lnTo>
                <a:lnTo>
                  <a:pt x="2548" y="797"/>
                </a:lnTo>
                <a:lnTo>
                  <a:pt x="2550" y="799"/>
                </a:lnTo>
                <a:lnTo>
                  <a:pt x="2550" y="799"/>
                </a:lnTo>
                <a:lnTo>
                  <a:pt x="2550" y="799"/>
                </a:lnTo>
                <a:lnTo>
                  <a:pt x="2548" y="801"/>
                </a:lnTo>
                <a:lnTo>
                  <a:pt x="2548" y="803"/>
                </a:lnTo>
                <a:lnTo>
                  <a:pt x="2546" y="803"/>
                </a:lnTo>
                <a:lnTo>
                  <a:pt x="2544" y="805"/>
                </a:lnTo>
                <a:lnTo>
                  <a:pt x="2542" y="805"/>
                </a:lnTo>
                <a:lnTo>
                  <a:pt x="2537" y="807"/>
                </a:lnTo>
                <a:lnTo>
                  <a:pt x="2533" y="809"/>
                </a:lnTo>
                <a:lnTo>
                  <a:pt x="2533" y="809"/>
                </a:lnTo>
                <a:lnTo>
                  <a:pt x="2531" y="811"/>
                </a:lnTo>
                <a:lnTo>
                  <a:pt x="2533" y="811"/>
                </a:lnTo>
                <a:lnTo>
                  <a:pt x="2533" y="814"/>
                </a:lnTo>
                <a:lnTo>
                  <a:pt x="2533" y="814"/>
                </a:lnTo>
                <a:lnTo>
                  <a:pt x="2533" y="814"/>
                </a:lnTo>
                <a:lnTo>
                  <a:pt x="2537" y="816"/>
                </a:lnTo>
                <a:lnTo>
                  <a:pt x="2540" y="816"/>
                </a:lnTo>
                <a:lnTo>
                  <a:pt x="2542" y="814"/>
                </a:lnTo>
                <a:lnTo>
                  <a:pt x="2542" y="814"/>
                </a:lnTo>
                <a:lnTo>
                  <a:pt x="2544" y="814"/>
                </a:lnTo>
                <a:lnTo>
                  <a:pt x="2546" y="816"/>
                </a:lnTo>
                <a:lnTo>
                  <a:pt x="2546" y="816"/>
                </a:lnTo>
                <a:lnTo>
                  <a:pt x="2548" y="816"/>
                </a:lnTo>
                <a:lnTo>
                  <a:pt x="2548" y="816"/>
                </a:lnTo>
                <a:lnTo>
                  <a:pt x="2546" y="818"/>
                </a:lnTo>
                <a:lnTo>
                  <a:pt x="2548" y="818"/>
                </a:lnTo>
                <a:lnTo>
                  <a:pt x="2550" y="818"/>
                </a:lnTo>
                <a:lnTo>
                  <a:pt x="2550" y="816"/>
                </a:lnTo>
                <a:lnTo>
                  <a:pt x="2552" y="816"/>
                </a:lnTo>
                <a:lnTo>
                  <a:pt x="2554" y="818"/>
                </a:lnTo>
                <a:lnTo>
                  <a:pt x="2556" y="820"/>
                </a:lnTo>
                <a:lnTo>
                  <a:pt x="2560" y="820"/>
                </a:lnTo>
                <a:lnTo>
                  <a:pt x="2560" y="820"/>
                </a:lnTo>
                <a:lnTo>
                  <a:pt x="2563" y="818"/>
                </a:lnTo>
                <a:lnTo>
                  <a:pt x="2565" y="818"/>
                </a:lnTo>
                <a:lnTo>
                  <a:pt x="2569" y="818"/>
                </a:lnTo>
                <a:lnTo>
                  <a:pt x="2569" y="816"/>
                </a:lnTo>
                <a:lnTo>
                  <a:pt x="2571" y="816"/>
                </a:lnTo>
                <a:lnTo>
                  <a:pt x="2573" y="814"/>
                </a:lnTo>
                <a:lnTo>
                  <a:pt x="2571" y="816"/>
                </a:lnTo>
                <a:lnTo>
                  <a:pt x="2569" y="818"/>
                </a:lnTo>
                <a:lnTo>
                  <a:pt x="2567" y="820"/>
                </a:lnTo>
                <a:lnTo>
                  <a:pt x="2567" y="820"/>
                </a:lnTo>
                <a:lnTo>
                  <a:pt x="2565" y="824"/>
                </a:lnTo>
                <a:lnTo>
                  <a:pt x="2563" y="824"/>
                </a:lnTo>
                <a:lnTo>
                  <a:pt x="2560" y="824"/>
                </a:lnTo>
                <a:lnTo>
                  <a:pt x="2558" y="824"/>
                </a:lnTo>
                <a:lnTo>
                  <a:pt x="2556" y="824"/>
                </a:lnTo>
                <a:lnTo>
                  <a:pt x="2552" y="824"/>
                </a:lnTo>
                <a:lnTo>
                  <a:pt x="2548" y="824"/>
                </a:lnTo>
                <a:lnTo>
                  <a:pt x="2548" y="824"/>
                </a:lnTo>
                <a:lnTo>
                  <a:pt x="2546" y="828"/>
                </a:lnTo>
                <a:lnTo>
                  <a:pt x="2542" y="828"/>
                </a:lnTo>
                <a:lnTo>
                  <a:pt x="2542" y="830"/>
                </a:lnTo>
                <a:lnTo>
                  <a:pt x="2542" y="830"/>
                </a:lnTo>
                <a:lnTo>
                  <a:pt x="2542" y="832"/>
                </a:lnTo>
                <a:lnTo>
                  <a:pt x="2537" y="837"/>
                </a:lnTo>
                <a:lnTo>
                  <a:pt x="2537" y="837"/>
                </a:lnTo>
                <a:lnTo>
                  <a:pt x="2535" y="837"/>
                </a:lnTo>
                <a:lnTo>
                  <a:pt x="2535" y="837"/>
                </a:lnTo>
                <a:lnTo>
                  <a:pt x="2535" y="839"/>
                </a:lnTo>
                <a:lnTo>
                  <a:pt x="2533" y="841"/>
                </a:lnTo>
                <a:lnTo>
                  <a:pt x="2531" y="843"/>
                </a:lnTo>
                <a:lnTo>
                  <a:pt x="2527" y="843"/>
                </a:lnTo>
                <a:lnTo>
                  <a:pt x="2525" y="845"/>
                </a:lnTo>
                <a:lnTo>
                  <a:pt x="2525" y="845"/>
                </a:lnTo>
                <a:lnTo>
                  <a:pt x="2527" y="845"/>
                </a:lnTo>
                <a:lnTo>
                  <a:pt x="2527" y="845"/>
                </a:lnTo>
                <a:lnTo>
                  <a:pt x="2529" y="845"/>
                </a:lnTo>
                <a:lnTo>
                  <a:pt x="2531" y="845"/>
                </a:lnTo>
                <a:lnTo>
                  <a:pt x="2531" y="847"/>
                </a:lnTo>
                <a:lnTo>
                  <a:pt x="2533" y="847"/>
                </a:lnTo>
                <a:lnTo>
                  <a:pt x="2535" y="845"/>
                </a:lnTo>
                <a:lnTo>
                  <a:pt x="2535" y="843"/>
                </a:lnTo>
                <a:lnTo>
                  <a:pt x="2537" y="843"/>
                </a:lnTo>
                <a:lnTo>
                  <a:pt x="2540" y="841"/>
                </a:lnTo>
                <a:lnTo>
                  <a:pt x="2542" y="841"/>
                </a:lnTo>
                <a:lnTo>
                  <a:pt x="2544" y="841"/>
                </a:lnTo>
                <a:lnTo>
                  <a:pt x="2546" y="841"/>
                </a:lnTo>
                <a:lnTo>
                  <a:pt x="2546" y="839"/>
                </a:lnTo>
                <a:lnTo>
                  <a:pt x="2548" y="839"/>
                </a:lnTo>
                <a:lnTo>
                  <a:pt x="2548" y="839"/>
                </a:lnTo>
                <a:lnTo>
                  <a:pt x="2548" y="841"/>
                </a:lnTo>
                <a:lnTo>
                  <a:pt x="2552" y="841"/>
                </a:lnTo>
                <a:lnTo>
                  <a:pt x="2552" y="843"/>
                </a:lnTo>
                <a:lnTo>
                  <a:pt x="2554" y="843"/>
                </a:lnTo>
                <a:lnTo>
                  <a:pt x="2556" y="841"/>
                </a:lnTo>
                <a:lnTo>
                  <a:pt x="2556" y="839"/>
                </a:lnTo>
                <a:lnTo>
                  <a:pt x="2556" y="837"/>
                </a:lnTo>
                <a:lnTo>
                  <a:pt x="2558" y="835"/>
                </a:lnTo>
                <a:lnTo>
                  <a:pt x="2565" y="832"/>
                </a:lnTo>
                <a:lnTo>
                  <a:pt x="2565" y="832"/>
                </a:lnTo>
                <a:lnTo>
                  <a:pt x="2567" y="835"/>
                </a:lnTo>
                <a:lnTo>
                  <a:pt x="2569" y="835"/>
                </a:lnTo>
                <a:lnTo>
                  <a:pt x="2571" y="835"/>
                </a:lnTo>
                <a:lnTo>
                  <a:pt x="2573" y="835"/>
                </a:lnTo>
                <a:lnTo>
                  <a:pt x="2573" y="835"/>
                </a:lnTo>
                <a:lnTo>
                  <a:pt x="2573" y="835"/>
                </a:lnTo>
                <a:lnTo>
                  <a:pt x="2577" y="835"/>
                </a:lnTo>
                <a:lnTo>
                  <a:pt x="2579" y="835"/>
                </a:lnTo>
                <a:lnTo>
                  <a:pt x="2579" y="835"/>
                </a:lnTo>
                <a:lnTo>
                  <a:pt x="2579" y="835"/>
                </a:lnTo>
                <a:lnTo>
                  <a:pt x="2577" y="832"/>
                </a:lnTo>
                <a:lnTo>
                  <a:pt x="2581" y="832"/>
                </a:lnTo>
                <a:lnTo>
                  <a:pt x="2584" y="832"/>
                </a:lnTo>
                <a:lnTo>
                  <a:pt x="2584" y="832"/>
                </a:lnTo>
                <a:lnTo>
                  <a:pt x="2586" y="832"/>
                </a:lnTo>
                <a:lnTo>
                  <a:pt x="2588" y="830"/>
                </a:lnTo>
                <a:lnTo>
                  <a:pt x="2588" y="830"/>
                </a:lnTo>
                <a:lnTo>
                  <a:pt x="2590" y="830"/>
                </a:lnTo>
                <a:lnTo>
                  <a:pt x="2592" y="830"/>
                </a:lnTo>
                <a:lnTo>
                  <a:pt x="2594" y="832"/>
                </a:lnTo>
                <a:lnTo>
                  <a:pt x="2596" y="832"/>
                </a:lnTo>
                <a:lnTo>
                  <a:pt x="2596" y="832"/>
                </a:lnTo>
                <a:lnTo>
                  <a:pt x="2600" y="832"/>
                </a:lnTo>
                <a:lnTo>
                  <a:pt x="2604" y="832"/>
                </a:lnTo>
                <a:lnTo>
                  <a:pt x="2611" y="832"/>
                </a:lnTo>
                <a:lnTo>
                  <a:pt x="2613" y="832"/>
                </a:lnTo>
                <a:lnTo>
                  <a:pt x="2613" y="832"/>
                </a:lnTo>
                <a:lnTo>
                  <a:pt x="2615" y="830"/>
                </a:lnTo>
                <a:lnTo>
                  <a:pt x="2617" y="830"/>
                </a:lnTo>
                <a:lnTo>
                  <a:pt x="2619" y="828"/>
                </a:lnTo>
                <a:lnTo>
                  <a:pt x="2621" y="830"/>
                </a:lnTo>
                <a:lnTo>
                  <a:pt x="2621" y="828"/>
                </a:lnTo>
                <a:lnTo>
                  <a:pt x="2623" y="826"/>
                </a:lnTo>
                <a:lnTo>
                  <a:pt x="2628" y="824"/>
                </a:lnTo>
                <a:lnTo>
                  <a:pt x="2628" y="824"/>
                </a:lnTo>
                <a:lnTo>
                  <a:pt x="2628" y="822"/>
                </a:lnTo>
                <a:lnTo>
                  <a:pt x="2628" y="822"/>
                </a:lnTo>
                <a:lnTo>
                  <a:pt x="2628" y="820"/>
                </a:lnTo>
                <a:lnTo>
                  <a:pt x="2625" y="820"/>
                </a:lnTo>
                <a:lnTo>
                  <a:pt x="2623" y="822"/>
                </a:lnTo>
                <a:lnTo>
                  <a:pt x="2621" y="822"/>
                </a:lnTo>
                <a:lnTo>
                  <a:pt x="2617" y="820"/>
                </a:lnTo>
                <a:lnTo>
                  <a:pt x="2617" y="820"/>
                </a:lnTo>
                <a:lnTo>
                  <a:pt x="2617" y="820"/>
                </a:lnTo>
                <a:lnTo>
                  <a:pt x="2615" y="818"/>
                </a:lnTo>
                <a:lnTo>
                  <a:pt x="2613" y="820"/>
                </a:lnTo>
                <a:lnTo>
                  <a:pt x="2615" y="818"/>
                </a:lnTo>
                <a:lnTo>
                  <a:pt x="2617" y="818"/>
                </a:lnTo>
                <a:lnTo>
                  <a:pt x="2617" y="818"/>
                </a:lnTo>
                <a:lnTo>
                  <a:pt x="2619" y="818"/>
                </a:lnTo>
                <a:lnTo>
                  <a:pt x="2621" y="818"/>
                </a:lnTo>
                <a:lnTo>
                  <a:pt x="2621" y="816"/>
                </a:lnTo>
                <a:lnTo>
                  <a:pt x="2621" y="816"/>
                </a:lnTo>
                <a:lnTo>
                  <a:pt x="2619" y="814"/>
                </a:lnTo>
                <a:lnTo>
                  <a:pt x="2621" y="814"/>
                </a:lnTo>
                <a:lnTo>
                  <a:pt x="2623" y="814"/>
                </a:lnTo>
                <a:lnTo>
                  <a:pt x="2625" y="814"/>
                </a:lnTo>
                <a:lnTo>
                  <a:pt x="2625" y="811"/>
                </a:lnTo>
                <a:lnTo>
                  <a:pt x="2625" y="811"/>
                </a:lnTo>
                <a:lnTo>
                  <a:pt x="2625" y="809"/>
                </a:lnTo>
                <a:lnTo>
                  <a:pt x="2625" y="809"/>
                </a:lnTo>
                <a:lnTo>
                  <a:pt x="2625" y="809"/>
                </a:lnTo>
                <a:lnTo>
                  <a:pt x="2628" y="809"/>
                </a:lnTo>
                <a:lnTo>
                  <a:pt x="2628" y="809"/>
                </a:lnTo>
                <a:lnTo>
                  <a:pt x="2630" y="807"/>
                </a:lnTo>
                <a:lnTo>
                  <a:pt x="2632" y="807"/>
                </a:lnTo>
                <a:lnTo>
                  <a:pt x="2632" y="805"/>
                </a:lnTo>
                <a:lnTo>
                  <a:pt x="2632" y="803"/>
                </a:lnTo>
                <a:lnTo>
                  <a:pt x="2632" y="801"/>
                </a:lnTo>
                <a:lnTo>
                  <a:pt x="2634" y="799"/>
                </a:lnTo>
                <a:lnTo>
                  <a:pt x="2634" y="797"/>
                </a:lnTo>
                <a:lnTo>
                  <a:pt x="2632" y="797"/>
                </a:lnTo>
                <a:lnTo>
                  <a:pt x="2632" y="795"/>
                </a:lnTo>
                <a:lnTo>
                  <a:pt x="2628" y="793"/>
                </a:lnTo>
                <a:lnTo>
                  <a:pt x="2625" y="791"/>
                </a:lnTo>
                <a:lnTo>
                  <a:pt x="2623" y="791"/>
                </a:lnTo>
                <a:lnTo>
                  <a:pt x="2621" y="791"/>
                </a:lnTo>
                <a:lnTo>
                  <a:pt x="2619" y="791"/>
                </a:lnTo>
                <a:lnTo>
                  <a:pt x="2617" y="791"/>
                </a:lnTo>
                <a:lnTo>
                  <a:pt x="2615" y="791"/>
                </a:lnTo>
                <a:lnTo>
                  <a:pt x="2615" y="791"/>
                </a:lnTo>
                <a:lnTo>
                  <a:pt x="2615" y="793"/>
                </a:lnTo>
                <a:lnTo>
                  <a:pt x="2613" y="793"/>
                </a:lnTo>
                <a:lnTo>
                  <a:pt x="2613" y="793"/>
                </a:lnTo>
                <a:lnTo>
                  <a:pt x="2611" y="793"/>
                </a:lnTo>
                <a:lnTo>
                  <a:pt x="2609" y="791"/>
                </a:lnTo>
                <a:lnTo>
                  <a:pt x="2609" y="791"/>
                </a:lnTo>
                <a:lnTo>
                  <a:pt x="2611" y="788"/>
                </a:lnTo>
                <a:lnTo>
                  <a:pt x="2613" y="788"/>
                </a:lnTo>
                <a:lnTo>
                  <a:pt x="2613" y="786"/>
                </a:lnTo>
                <a:lnTo>
                  <a:pt x="2611" y="782"/>
                </a:lnTo>
                <a:lnTo>
                  <a:pt x="2609" y="780"/>
                </a:lnTo>
                <a:lnTo>
                  <a:pt x="2604" y="776"/>
                </a:lnTo>
                <a:lnTo>
                  <a:pt x="2600" y="776"/>
                </a:lnTo>
                <a:lnTo>
                  <a:pt x="2598" y="776"/>
                </a:lnTo>
                <a:lnTo>
                  <a:pt x="2600" y="776"/>
                </a:lnTo>
                <a:lnTo>
                  <a:pt x="2600" y="776"/>
                </a:lnTo>
                <a:lnTo>
                  <a:pt x="2604" y="776"/>
                </a:lnTo>
                <a:lnTo>
                  <a:pt x="2604" y="776"/>
                </a:lnTo>
                <a:lnTo>
                  <a:pt x="2607" y="778"/>
                </a:lnTo>
                <a:lnTo>
                  <a:pt x="2607" y="778"/>
                </a:lnTo>
                <a:lnTo>
                  <a:pt x="2609" y="778"/>
                </a:lnTo>
                <a:lnTo>
                  <a:pt x="2609" y="778"/>
                </a:lnTo>
                <a:lnTo>
                  <a:pt x="2609" y="778"/>
                </a:lnTo>
                <a:lnTo>
                  <a:pt x="2609" y="776"/>
                </a:lnTo>
                <a:lnTo>
                  <a:pt x="2607" y="772"/>
                </a:lnTo>
                <a:lnTo>
                  <a:pt x="2604" y="772"/>
                </a:lnTo>
                <a:lnTo>
                  <a:pt x="2604" y="770"/>
                </a:lnTo>
                <a:lnTo>
                  <a:pt x="2604" y="767"/>
                </a:lnTo>
                <a:lnTo>
                  <a:pt x="2607" y="767"/>
                </a:lnTo>
                <a:lnTo>
                  <a:pt x="2604" y="765"/>
                </a:lnTo>
                <a:lnTo>
                  <a:pt x="2602" y="765"/>
                </a:lnTo>
                <a:lnTo>
                  <a:pt x="2600" y="763"/>
                </a:lnTo>
                <a:lnTo>
                  <a:pt x="2598" y="759"/>
                </a:lnTo>
                <a:lnTo>
                  <a:pt x="2596" y="759"/>
                </a:lnTo>
                <a:lnTo>
                  <a:pt x="2592" y="757"/>
                </a:lnTo>
                <a:lnTo>
                  <a:pt x="2590" y="757"/>
                </a:lnTo>
                <a:lnTo>
                  <a:pt x="2590" y="755"/>
                </a:lnTo>
                <a:lnTo>
                  <a:pt x="2588" y="751"/>
                </a:lnTo>
                <a:lnTo>
                  <a:pt x="2586" y="744"/>
                </a:lnTo>
                <a:lnTo>
                  <a:pt x="2584" y="740"/>
                </a:lnTo>
                <a:lnTo>
                  <a:pt x="2584" y="738"/>
                </a:lnTo>
                <a:lnTo>
                  <a:pt x="2584" y="738"/>
                </a:lnTo>
                <a:lnTo>
                  <a:pt x="2581" y="736"/>
                </a:lnTo>
                <a:lnTo>
                  <a:pt x="2579" y="734"/>
                </a:lnTo>
                <a:lnTo>
                  <a:pt x="2577" y="732"/>
                </a:lnTo>
                <a:lnTo>
                  <a:pt x="2571" y="730"/>
                </a:lnTo>
                <a:lnTo>
                  <a:pt x="2567" y="730"/>
                </a:lnTo>
                <a:lnTo>
                  <a:pt x="2565" y="732"/>
                </a:lnTo>
                <a:lnTo>
                  <a:pt x="2563" y="732"/>
                </a:lnTo>
                <a:lnTo>
                  <a:pt x="2556" y="730"/>
                </a:lnTo>
                <a:lnTo>
                  <a:pt x="2554" y="730"/>
                </a:lnTo>
                <a:lnTo>
                  <a:pt x="2552" y="728"/>
                </a:lnTo>
                <a:lnTo>
                  <a:pt x="2554" y="730"/>
                </a:lnTo>
                <a:lnTo>
                  <a:pt x="2556" y="730"/>
                </a:lnTo>
                <a:lnTo>
                  <a:pt x="2558" y="730"/>
                </a:lnTo>
                <a:lnTo>
                  <a:pt x="2560" y="730"/>
                </a:lnTo>
                <a:lnTo>
                  <a:pt x="2563" y="728"/>
                </a:lnTo>
                <a:lnTo>
                  <a:pt x="2565" y="726"/>
                </a:lnTo>
                <a:lnTo>
                  <a:pt x="2567" y="726"/>
                </a:lnTo>
                <a:lnTo>
                  <a:pt x="2569" y="726"/>
                </a:lnTo>
                <a:lnTo>
                  <a:pt x="2569" y="723"/>
                </a:lnTo>
                <a:lnTo>
                  <a:pt x="2567" y="721"/>
                </a:lnTo>
                <a:lnTo>
                  <a:pt x="2563" y="721"/>
                </a:lnTo>
                <a:lnTo>
                  <a:pt x="2560" y="723"/>
                </a:lnTo>
                <a:lnTo>
                  <a:pt x="2560" y="723"/>
                </a:lnTo>
                <a:lnTo>
                  <a:pt x="2560" y="721"/>
                </a:lnTo>
                <a:lnTo>
                  <a:pt x="2563" y="721"/>
                </a:lnTo>
                <a:lnTo>
                  <a:pt x="2563" y="721"/>
                </a:lnTo>
                <a:lnTo>
                  <a:pt x="2567" y="721"/>
                </a:lnTo>
                <a:lnTo>
                  <a:pt x="2569" y="719"/>
                </a:lnTo>
                <a:lnTo>
                  <a:pt x="2571" y="719"/>
                </a:lnTo>
                <a:lnTo>
                  <a:pt x="2571" y="717"/>
                </a:lnTo>
                <a:lnTo>
                  <a:pt x="2573" y="715"/>
                </a:lnTo>
                <a:lnTo>
                  <a:pt x="2575" y="713"/>
                </a:lnTo>
                <a:lnTo>
                  <a:pt x="2577" y="707"/>
                </a:lnTo>
                <a:lnTo>
                  <a:pt x="2577" y="707"/>
                </a:lnTo>
                <a:lnTo>
                  <a:pt x="2577" y="705"/>
                </a:lnTo>
                <a:lnTo>
                  <a:pt x="2579" y="705"/>
                </a:lnTo>
                <a:lnTo>
                  <a:pt x="2579" y="702"/>
                </a:lnTo>
                <a:lnTo>
                  <a:pt x="2581" y="700"/>
                </a:lnTo>
                <a:lnTo>
                  <a:pt x="2581" y="700"/>
                </a:lnTo>
                <a:lnTo>
                  <a:pt x="2581" y="700"/>
                </a:lnTo>
                <a:lnTo>
                  <a:pt x="2581" y="696"/>
                </a:lnTo>
                <a:lnTo>
                  <a:pt x="2579" y="696"/>
                </a:lnTo>
                <a:lnTo>
                  <a:pt x="2577" y="696"/>
                </a:lnTo>
                <a:lnTo>
                  <a:pt x="2575" y="696"/>
                </a:lnTo>
                <a:lnTo>
                  <a:pt x="2567" y="696"/>
                </a:lnTo>
                <a:lnTo>
                  <a:pt x="2565" y="696"/>
                </a:lnTo>
                <a:lnTo>
                  <a:pt x="2565" y="696"/>
                </a:lnTo>
                <a:lnTo>
                  <a:pt x="2563" y="696"/>
                </a:lnTo>
                <a:lnTo>
                  <a:pt x="2560" y="694"/>
                </a:lnTo>
                <a:lnTo>
                  <a:pt x="2558" y="696"/>
                </a:lnTo>
                <a:lnTo>
                  <a:pt x="2554" y="696"/>
                </a:lnTo>
                <a:lnTo>
                  <a:pt x="2552" y="698"/>
                </a:lnTo>
                <a:lnTo>
                  <a:pt x="2550" y="698"/>
                </a:lnTo>
                <a:lnTo>
                  <a:pt x="2548" y="698"/>
                </a:lnTo>
                <a:lnTo>
                  <a:pt x="2548" y="696"/>
                </a:lnTo>
                <a:lnTo>
                  <a:pt x="2552" y="694"/>
                </a:lnTo>
                <a:lnTo>
                  <a:pt x="2552" y="692"/>
                </a:lnTo>
                <a:lnTo>
                  <a:pt x="2552" y="692"/>
                </a:lnTo>
                <a:lnTo>
                  <a:pt x="2550" y="692"/>
                </a:lnTo>
                <a:lnTo>
                  <a:pt x="2550" y="690"/>
                </a:lnTo>
                <a:lnTo>
                  <a:pt x="2550" y="690"/>
                </a:lnTo>
                <a:lnTo>
                  <a:pt x="2552" y="688"/>
                </a:lnTo>
                <a:lnTo>
                  <a:pt x="2558" y="684"/>
                </a:lnTo>
                <a:lnTo>
                  <a:pt x="2560" y="682"/>
                </a:lnTo>
                <a:lnTo>
                  <a:pt x="2563" y="682"/>
                </a:lnTo>
                <a:lnTo>
                  <a:pt x="2563" y="682"/>
                </a:lnTo>
                <a:lnTo>
                  <a:pt x="2563" y="679"/>
                </a:lnTo>
                <a:lnTo>
                  <a:pt x="2563" y="677"/>
                </a:lnTo>
                <a:lnTo>
                  <a:pt x="2563" y="677"/>
                </a:lnTo>
                <a:lnTo>
                  <a:pt x="2563" y="675"/>
                </a:lnTo>
                <a:lnTo>
                  <a:pt x="2563" y="675"/>
                </a:lnTo>
                <a:lnTo>
                  <a:pt x="2560" y="675"/>
                </a:lnTo>
                <a:lnTo>
                  <a:pt x="2558" y="675"/>
                </a:lnTo>
                <a:lnTo>
                  <a:pt x="2554" y="677"/>
                </a:lnTo>
                <a:lnTo>
                  <a:pt x="2552" y="677"/>
                </a:lnTo>
                <a:lnTo>
                  <a:pt x="2548" y="677"/>
                </a:lnTo>
                <a:lnTo>
                  <a:pt x="2544" y="677"/>
                </a:lnTo>
                <a:lnTo>
                  <a:pt x="2542" y="677"/>
                </a:lnTo>
                <a:lnTo>
                  <a:pt x="2542" y="677"/>
                </a:lnTo>
                <a:lnTo>
                  <a:pt x="2540" y="677"/>
                </a:lnTo>
                <a:lnTo>
                  <a:pt x="2540" y="679"/>
                </a:lnTo>
                <a:lnTo>
                  <a:pt x="2540" y="677"/>
                </a:lnTo>
                <a:lnTo>
                  <a:pt x="2537" y="677"/>
                </a:lnTo>
                <a:lnTo>
                  <a:pt x="2535" y="677"/>
                </a:lnTo>
                <a:lnTo>
                  <a:pt x="2535" y="677"/>
                </a:lnTo>
                <a:lnTo>
                  <a:pt x="2535" y="677"/>
                </a:lnTo>
                <a:lnTo>
                  <a:pt x="2535" y="677"/>
                </a:lnTo>
                <a:lnTo>
                  <a:pt x="2533" y="679"/>
                </a:lnTo>
                <a:lnTo>
                  <a:pt x="2533" y="679"/>
                </a:lnTo>
                <a:lnTo>
                  <a:pt x="2533" y="682"/>
                </a:lnTo>
                <a:lnTo>
                  <a:pt x="2533" y="682"/>
                </a:lnTo>
                <a:lnTo>
                  <a:pt x="2535" y="684"/>
                </a:lnTo>
                <a:lnTo>
                  <a:pt x="2535" y="684"/>
                </a:lnTo>
                <a:lnTo>
                  <a:pt x="2535" y="684"/>
                </a:lnTo>
                <a:lnTo>
                  <a:pt x="2531" y="684"/>
                </a:lnTo>
                <a:lnTo>
                  <a:pt x="2531" y="684"/>
                </a:lnTo>
                <a:lnTo>
                  <a:pt x="2531" y="686"/>
                </a:lnTo>
                <a:lnTo>
                  <a:pt x="2531" y="686"/>
                </a:lnTo>
                <a:lnTo>
                  <a:pt x="2531" y="686"/>
                </a:lnTo>
                <a:lnTo>
                  <a:pt x="2529" y="688"/>
                </a:lnTo>
                <a:lnTo>
                  <a:pt x="2529" y="688"/>
                </a:lnTo>
                <a:lnTo>
                  <a:pt x="2533" y="692"/>
                </a:lnTo>
                <a:lnTo>
                  <a:pt x="2533" y="692"/>
                </a:lnTo>
                <a:lnTo>
                  <a:pt x="2531" y="692"/>
                </a:lnTo>
                <a:lnTo>
                  <a:pt x="2531" y="692"/>
                </a:lnTo>
                <a:lnTo>
                  <a:pt x="2531" y="692"/>
                </a:lnTo>
                <a:lnTo>
                  <a:pt x="2527" y="692"/>
                </a:lnTo>
                <a:lnTo>
                  <a:pt x="2525" y="692"/>
                </a:lnTo>
                <a:lnTo>
                  <a:pt x="2525" y="694"/>
                </a:lnTo>
                <a:lnTo>
                  <a:pt x="2525" y="696"/>
                </a:lnTo>
                <a:lnTo>
                  <a:pt x="2525" y="696"/>
                </a:lnTo>
                <a:lnTo>
                  <a:pt x="2525" y="698"/>
                </a:lnTo>
                <a:lnTo>
                  <a:pt x="2525" y="698"/>
                </a:lnTo>
                <a:lnTo>
                  <a:pt x="2527" y="698"/>
                </a:lnTo>
                <a:lnTo>
                  <a:pt x="2525" y="698"/>
                </a:lnTo>
                <a:lnTo>
                  <a:pt x="2525" y="700"/>
                </a:lnTo>
                <a:lnTo>
                  <a:pt x="2523" y="700"/>
                </a:lnTo>
                <a:lnTo>
                  <a:pt x="2523" y="700"/>
                </a:lnTo>
                <a:lnTo>
                  <a:pt x="2523" y="702"/>
                </a:lnTo>
                <a:lnTo>
                  <a:pt x="2525" y="702"/>
                </a:lnTo>
                <a:close/>
                <a:moveTo>
                  <a:pt x="2560" y="673"/>
                </a:moveTo>
                <a:lnTo>
                  <a:pt x="2560" y="673"/>
                </a:lnTo>
                <a:lnTo>
                  <a:pt x="2563" y="673"/>
                </a:lnTo>
                <a:lnTo>
                  <a:pt x="2563" y="673"/>
                </a:lnTo>
                <a:lnTo>
                  <a:pt x="2560" y="671"/>
                </a:lnTo>
                <a:lnTo>
                  <a:pt x="2560" y="671"/>
                </a:lnTo>
                <a:lnTo>
                  <a:pt x="2560" y="671"/>
                </a:lnTo>
                <a:lnTo>
                  <a:pt x="2560" y="671"/>
                </a:lnTo>
                <a:lnTo>
                  <a:pt x="2558" y="669"/>
                </a:lnTo>
                <a:lnTo>
                  <a:pt x="2558" y="671"/>
                </a:lnTo>
                <a:lnTo>
                  <a:pt x="2558" y="671"/>
                </a:lnTo>
                <a:lnTo>
                  <a:pt x="2558" y="671"/>
                </a:lnTo>
                <a:lnTo>
                  <a:pt x="2560" y="673"/>
                </a:lnTo>
                <a:close/>
                <a:moveTo>
                  <a:pt x="2592" y="635"/>
                </a:moveTo>
                <a:lnTo>
                  <a:pt x="2592" y="635"/>
                </a:lnTo>
                <a:lnTo>
                  <a:pt x="2592" y="633"/>
                </a:lnTo>
                <a:lnTo>
                  <a:pt x="2592" y="633"/>
                </a:lnTo>
                <a:lnTo>
                  <a:pt x="2592" y="633"/>
                </a:lnTo>
                <a:lnTo>
                  <a:pt x="2594" y="633"/>
                </a:lnTo>
                <a:lnTo>
                  <a:pt x="2594" y="631"/>
                </a:lnTo>
                <a:lnTo>
                  <a:pt x="2594" y="631"/>
                </a:lnTo>
                <a:lnTo>
                  <a:pt x="2592" y="631"/>
                </a:lnTo>
                <a:lnTo>
                  <a:pt x="2590" y="633"/>
                </a:lnTo>
                <a:lnTo>
                  <a:pt x="2592" y="635"/>
                </a:lnTo>
                <a:lnTo>
                  <a:pt x="2592" y="635"/>
                </a:lnTo>
                <a:close/>
                <a:moveTo>
                  <a:pt x="2588" y="832"/>
                </a:moveTo>
                <a:lnTo>
                  <a:pt x="2588" y="832"/>
                </a:lnTo>
                <a:lnTo>
                  <a:pt x="2586" y="835"/>
                </a:lnTo>
                <a:lnTo>
                  <a:pt x="2586" y="835"/>
                </a:lnTo>
                <a:lnTo>
                  <a:pt x="2586" y="835"/>
                </a:lnTo>
                <a:lnTo>
                  <a:pt x="2590" y="837"/>
                </a:lnTo>
                <a:lnTo>
                  <a:pt x="2590" y="837"/>
                </a:lnTo>
                <a:lnTo>
                  <a:pt x="2590" y="835"/>
                </a:lnTo>
                <a:lnTo>
                  <a:pt x="2590" y="835"/>
                </a:lnTo>
                <a:lnTo>
                  <a:pt x="2592" y="835"/>
                </a:lnTo>
                <a:lnTo>
                  <a:pt x="2592" y="835"/>
                </a:lnTo>
                <a:lnTo>
                  <a:pt x="2592" y="832"/>
                </a:lnTo>
                <a:lnTo>
                  <a:pt x="2588" y="832"/>
                </a:lnTo>
                <a:close/>
                <a:moveTo>
                  <a:pt x="2565" y="663"/>
                </a:moveTo>
                <a:lnTo>
                  <a:pt x="2567" y="663"/>
                </a:lnTo>
                <a:lnTo>
                  <a:pt x="2567" y="665"/>
                </a:lnTo>
                <a:lnTo>
                  <a:pt x="2567" y="665"/>
                </a:lnTo>
                <a:lnTo>
                  <a:pt x="2569" y="665"/>
                </a:lnTo>
                <a:lnTo>
                  <a:pt x="2569" y="663"/>
                </a:lnTo>
                <a:lnTo>
                  <a:pt x="2569" y="663"/>
                </a:lnTo>
                <a:lnTo>
                  <a:pt x="2567" y="663"/>
                </a:lnTo>
                <a:lnTo>
                  <a:pt x="2567" y="663"/>
                </a:lnTo>
                <a:lnTo>
                  <a:pt x="2565" y="661"/>
                </a:lnTo>
                <a:lnTo>
                  <a:pt x="2565" y="661"/>
                </a:lnTo>
                <a:lnTo>
                  <a:pt x="2563" y="661"/>
                </a:lnTo>
                <a:lnTo>
                  <a:pt x="2565" y="663"/>
                </a:lnTo>
                <a:lnTo>
                  <a:pt x="2565" y="663"/>
                </a:lnTo>
                <a:close/>
                <a:moveTo>
                  <a:pt x="2573" y="663"/>
                </a:moveTo>
                <a:lnTo>
                  <a:pt x="2573" y="663"/>
                </a:lnTo>
                <a:lnTo>
                  <a:pt x="2571" y="663"/>
                </a:lnTo>
                <a:lnTo>
                  <a:pt x="2571" y="663"/>
                </a:lnTo>
                <a:lnTo>
                  <a:pt x="2569" y="663"/>
                </a:lnTo>
                <a:lnTo>
                  <a:pt x="2571" y="663"/>
                </a:lnTo>
                <a:lnTo>
                  <a:pt x="2573" y="663"/>
                </a:lnTo>
                <a:close/>
                <a:moveTo>
                  <a:pt x="2584" y="642"/>
                </a:moveTo>
                <a:lnTo>
                  <a:pt x="2584" y="642"/>
                </a:lnTo>
                <a:lnTo>
                  <a:pt x="2586" y="642"/>
                </a:lnTo>
                <a:lnTo>
                  <a:pt x="2586" y="642"/>
                </a:lnTo>
                <a:lnTo>
                  <a:pt x="2586" y="642"/>
                </a:lnTo>
                <a:lnTo>
                  <a:pt x="2586" y="644"/>
                </a:lnTo>
                <a:lnTo>
                  <a:pt x="2588" y="644"/>
                </a:lnTo>
                <a:lnTo>
                  <a:pt x="2588" y="644"/>
                </a:lnTo>
                <a:lnTo>
                  <a:pt x="2590" y="644"/>
                </a:lnTo>
                <a:lnTo>
                  <a:pt x="2590" y="644"/>
                </a:lnTo>
                <a:lnTo>
                  <a:pt x="2590" y="646"/>
                </a:lnTo>
                <a:lnTo>
                  <a:pt x="2588" y="648"/>
                </a:lnTo>
                <a:lnTo>
                  <a:pt x="2590" y="650"/>
                </a:lnTo>
                <a:lnTo>
                  <a:pt x="2590" y="650"/>
                </a:lnTo>
                <a:lnTo>
                  <a:pt x="2590" y="648"/>
                </a:lnTo>
                <a:lnTo>
                  <a:pt x="2590" y="646"/>
                </a:lnTo>
                <a:lnTo>
                  <a:pt x="2590" y="644"/>
                </a:lnTo>
                <a:lnTo>
                  <a:pt x="2590" y="644"/>
                </a:lnTo>
                <a:lnTo>
                  <a:pt x="2592" y="644"/>
                </a:lnTo>
                <a:lnTo>
                  <a:pt x="2592" y="642"/>
                </a:lnTo>
                <a:lnTo>
                  <a:pt x="2592" y="640"/>
                </a:lnTo>
                <a:lnTo>
                  <a:pt x="2592" y="637"/>
                </a:lnTo>
                <a:lnTo>
                  <a:pt x="2592" y="637"/>
                </a:lnTo>
                <a:lnTo>
                  <a:pt x="2592" y="637"/>
                </a:lnTo>
                <a:lnTo>
                  <a:pt x="2590" y="635"/>
                </a:lnTo>
                <a:lnTo>
                  <a:pt x="2590" y="637"/>
                </a:lnTo>
                <a:lnTo>
                  <a:pt x="2588" y="635"/>
                </a:lnTo>
                <a:lnTo>
                  <a:pt x="2590" y="633"/>
                </a:lnTo>
                <a:lnTo>
                  <a:pt x="2588" y="633"/>
                </a:lnTo>
                <a:lnTo>
                  <a:pt x="2588" y="633"/>
                </a:lnTo>
                <a:lnTo>
                  <a:pt x="2586" y="635"/>
                </a:lnTo>
                <a:lnTo>
                  <a:pt x="2586" y="635"/>
                </a:lnTo>
                <a:lnTo>
                  <a:pt x="2586" y="635"/>
                </a:lnTo>
                <a:lnTo>
                  <a:pt x="2586" y="637"/>
                </a:lnTo>
                <a:lnTo>
                  <a:pt x="2588" y="637"/>
                </a:lnTo>
                <a:lnTo>
                  <a:pt x="2588" y="640"/>
                </a:lnTo>
                <a:lnTo>
                  <a:pt x="2586" y="640"/>
                </a:lnTo>
                <a:lnTo>
                  <a:pt x="2586" y="640"/>
                </a:lnTo>
                <a:lnTo>
                  <a:pt x="2584" y="642"/>
                </a:lnTo>
                <a:lnTo>
                  <a:pt x="2584" y="642"/>
                </a:lnTo>
                <a:lnTo>
                  <a:pt x="2584" y="642"/>
                </a:lnTo>
                <a:close/>
                <a:moveTo>
                  <a:pt x="2560" y="669"/>
                </a:moveTo>
                <a:lnTo>
                  <a:pt x="2560" y="669"/>
                </a:lnTo>
                <a:lnTo>
                  <a:pt x="2560" y="669"/>
                </a:lnTo>
                <a:lnTo>
                  <a:pt x="2560" y="669"/>
                </a:lnTo>
                <a:lnTo>
                  <a:pt x="2560" y="669"/>
                </a:lnTo>
                <a:lnTo>
                  <a:pt x="2560" y="669"/>
                </a:lnTo>
                <a:lnTo>
                  <a:pt x="2560" y="669"/>
                </a:lnTo>
                <a:lnTo>
                  <a:pt x="2563" y="669"/>
                </a:lnTo>
                <a:lnTo>
                  <a:pt x="2565" y="669"/>
                </a:lnTo>
                <a:lnTo>
                  <a:pt x="2567" y="671"/>
                </a:lnTo>
                <a:lnTo>
                  <a:pt x="2567" y="671"/>
                </a:lnTo>
                <a:lnTo>
                  <a:pt x="2567" y="671"/>
                </a:lnTo>
                <a:lnTo>
                  <a:pt x="2567" y="669"/>
                </a:lnTo>
                <a:lnTo>
                  <a:pt x="2567" y="669"/>
                </a:lnTo>
                <a:lnTo>
                  <a:pt x="2567" y="669"/>
                </a:lnTo>
                <a:lnTo>
                  <a:pt x="2565" y="669"/>
                </a:lnTo>
                <a:lnTo>
                  <a:pt x="2563" y="669"/>
                </a:lnTo>
                <a:lnTo>
                  <a:pt x="2563" y="667"/>
                </a:lnTo>
                <a:lnTo>
                  <a:pt x="2565" y="667"/>
                </a:lnTo>
                <a:lnTo>
                  <a:pt x="2565" y="667"/>
                </a:lnTo>
                <a:lnTo>
                  <a:pt x="2563" y="667"/>
                </a:lnTo>
                <a:lnTo>
                  <a:pt x="2563" y="665"/>
                </a:lnTo>
                <a:lnTo>
                  <a:pt x="2560" y="665"/>
                </a:lnTo>
                <a:lnTo>
                  <a:pt x="2560" y="665"/>
                </a:lnTo>
                <a:lnTo>
                  <a:pt x="2558" y="667"/>
                </a:lnTo>
                <a:lnTo>
                  <a:pt x="2558" y="667"/>
                </a:lnTo>
                <a:lnTo>
                  <a:pt x="2558" y="669"/>
                </a:lnTo>
                <a:lnTo>
                  <a:pt x="2560" y="669"/>
                </a:lnTo>
                <a:close/>
                <a:moveTo>
                  <a:pt x="2569" y="858"/>
                </a:moveTo>
                <a:lnTo>
                  <a:pt x="2569" y="858"/>
                </a:lnTo>
                <a:lnTo>
                  <a:pt x="2571" y="858"/>
                </a:lnTo>
                <a:lnTo>
                  <a:pt x="2571" y="856"/>
                </a:lnTo>
                <a:lnTo>
                  <a:pt x="2571" y="856"/>
                </a:lnTo>
                <a:lnTo>
                  <a:pt x="2571" y="856"/>
                </a:lnTo>
                <a:lnTo>
                  <a:pt x="2569" y="858"/>
                </a:lnTo>
                <a:close/>
                <a:moveTo>
                  <a:pt x="2575" y="860"/>
                </a:moveTo>
                <a:lnTo>
                  <a:pt x="2575" y="862"/>
                </a:lnTo>
                <a:lnTo>
                  <a:pt x="2577" y="862"/>
                </a:lnTo>
                <a:lnTo>
                  <a:pt x="2577" y="862"/>
                </a:lnTo>
                <a:lnTo>
                  <a:pt x="2577" y="862"/>
                </a:lnTo>
                <a:lnTo>
                  <a:pt x="2579" y="862"/>
                </a:lnTo>
                <a:lnTo>
                  <a:pt x="2579" y="862"/>
                </a:lnTo>
                <a:lnTo>
                  <a:pt x="2577" y="860"/>
                </a:lnTo>
                <a:lnTo>
                  <a:pt x="2575" y="860"/>
                </a:lnTo>
                <a:close/>
                <a:moveTo>
                  <a:pt x="2516" y="709"/>
                </a:moveTo>
                <a:lnTo>
                  <a:pt x="2516" y="709"/>
                </a:lnTo>
                <a:lnTo>
                  <a:pt x="2514" y="709"/>
                </a:lnTo>
                <a:lnTo>
                  <a:pt x="2514" y="711"/>
                </a:lnTo>
                <a:lnTo>
                  <a:pt x="2516" y="711"/>
                </a:lnTo>
                <a:lnTo>
                  <a:pt x="2516" y="711"/>
                </a:lnTo>
                <a:lnTo>
                  <a:pt x="2516" y="711"/>
                </a:lnTo>
                <a:lnTo>
                  <a:pt x="2516" y="711"/>
                </a:lnTo>
                <a:lnTo>
                  <a:pt x="2516" y="709"/>
                </a:lnTo>
                <a:lnTo>
                  <a:pt x="2516" y="709"/>
                </a:lnTo>
                <a:close/>
                <a:moveTo>
                  <a:pt x="2521" y="734"/>
                </a:moveTo>
                <a:lnTo>
                  <a:pt x="2521" y="734"/>
                </a:lnTo>
                <a:lnTo>
                  <a:pt x="2523" y="730"/>
                </a:lnTo>
                <a:lnTo>
                  <a:pt x="2525" y="728"/>
                </a:lnTo>
                <a:lnTo>
                  <a:pt x="2525" y="728"/>
                </a:lnTo>
                <a:lnTo>
                  <a:pt x="2523" y="728"/>
                </a:lnTo>
                <a:lnTo>
                  <a:pt x="2521" y="730"/>
                </a:lnTo>
                <a:lnTo>
                  <a:pt x="2521" y="730"/>
                </a:lnTo>
                <a:lnTo>
                  <a:pt x="2521" y="730"/>
                </a:lnTo>
                <a:lnTo>
                  <a:pt x="2523" y="730"/>
                </a:lnTo>
                <a:lnTo>
                  <a:pt x="2521" y="732"/>
                </a:lnTo>
                <a:lnTo>
                  <a:pt x="2521" y="732"/>
                </a:lnTo>
                <a:lnTo>
                  <a:pt x="2521" y="734"/>
                </a:lnTo>
                <a:lnTo>
                  <a:pt x="2521" y="734"/>
                </a:lnTo>
                <a:lnTo>
                  <a:pt x="2521" y="734"/>
                </a:lnTo>
                <a:lnTo>
                  <a:pt x="2521" y="734"/>
                </a:lnTo>
                <a:close/>
                <a:moveTo>
                  <a:pt x="2516" y="696"/>
                </a:moveTo>
                <a:lnTo>
                  <a:pt x="2516" y="696"/>
                </a:lnTo>
                <a:lnTo>
                  <a:pt x="2514" y="698"/>
                </a:lnTo>
                <a:lnTo>
                  <a:pt x="2512" y="698"/>
                </a:lnTo>
                <a:lnTo>
                  <a:pt x="2512" y="698"/>
                </a:lnTo>
                <a:lnTo>
                  <a:pt x="2512" y="698"/>
                </a:lnTo>
                <a:lnTo>
                  <a:pt x="2512" y="698"/>
                </a:lnTo>
                <a:lnTo>
                  <a:pt x="2512" y="700"/>
                </a:lnTo>
                <a:lnTo>
                  <a:pt x="2512" y="700"/>
                </a:lnTo>
                <a:lnTo>
                  <a:pt x="2510" y="700"/>
                </a:lnTo>
                <a:lnTo>
                  <a:pt x="2510" y="700"/>
                </a:lnTo>
                <a:lnTo>
                  <a:pt x="2510" y="700"/>
                </a:lnTo>
                <a:lnTo>
                  <a:pt x="2510" y="700"/>
                </a:lnTo>
                <a:lnTo>
                  <a:pt x="2510" y="702"/>
                </a:lnTo>
                <a:lnTo>
                  <a:pt x="2514" y="702"/>
                </a:lnTo>
                <a:lnTo>
                  <a:pt x="2516" y="705"/>
                </a:lnTo>
                <a:lnTo>
                  <a:pt x="2516" y="705"/>
                </a:lnTo>
                <a:lnTo>
                  <a:pt x="2516" y="707"/>
                </a:lnTo>
                <a:lnTo>
                  <a:pt x="2519" y="707"/>
                </a:lnTo>
                <a:lnTo>
                  <a:pt x="2521" y="705"/>
                </a:lnTo>
                <a:lnTo>
                  <a:pt x="2521" y="709"/>
                </a:lnTo>
                <a:lnTo>
                  <a:pt x="2521" y="709"/>
                </a:lnTo>
                <a:lnTo>
                  <a:pt x="2521" y="709"/>
                </a:lnTo>
                <a:lnTo>
                  <a:pt x="2523" y="709"/>
                </a:lnTo>
                <a:lnTo>
                  <a:pt x="2523" y="707"/>
                </a:lnTo>
                <a:lnTo>
                  <a:pt x="2525" y="707"/>
                </a:lnTo>
                <a:lnTo>
                  <a:pt x="2525" y="705"/>
                </a:lnTo>
                <a:lnTo>
                  <a:pt x="2525" y="705"/>
                </a:lnTo>
                <a:lnTo>
                  <a:pt x="2525" y="705"/>
                </a:lnTo>
                <a:lnTo>
                  <a:pt x="2523" y="705"/>
                </a:lnTo>
                <a:lnTo>
                  <a:pt x="2521" y="705"/>
                </a:lnTo>
                <a:lnTo>
                  <a:pt x="2519" y="705"/>
                </a:lnTo>
                <a:lnTo>
                  <a:pt x="2519" y="702"/>
                </a:lnTo>
                <a:lnTo>
                  <a:pt x="2519" y="702"/>
                </a:lnTo>
                <a:lnTo>
                  <a:pt x="2519" y="700"/>
                </a:lnTo>
                <a:lnTo>
                  <a:pt x="2519" y="700"/>
                </a:lnTo>
                <a:lnTo>
                  <a:pt x="2519" y="700"/>
                </a:lnTo>
                <a:lnTo>
                  <a:pt x="2519" y="698"/>
                </a:lnTo>
                <a:lnTo>
                  <a:pt x="2516" y="696"/>
                </a:lnTo>
                <a:lnTo>
                  <a:pt x="2516" y="696"/>
                </a:lnTo>
                <a:close/>
                <a:moveTo>
                  <a:pt x="2531" y="740"/>
                </a:moveTo>
                <a:lnTo>
                  <a:pt x="2531" y="740"/>
                </a:lnTo>
                <a:lnTo>
                  <a:pt x="2533" y="740"/>
                </a:lnTo>
                <a:lnTo>
                  <a:pt x="2533" y="740"/>
                </a:lnTo>
                <a:lnTo>
                  <a:pt x="2533" y="738"/>
                </a:lnTo>
                <a:lnTo>
                  <a:pt x="2533" y="736"/>
                </a:lnTo>
                <a:lnTo>
                  <a:pt x="2533" y="736"/>
                </a:lnTo>
                <a:lnTo>
                  <a:pt x="2531" y="736"/>
                </a:lnTo>
                <a:lnTo>
                  <a:pt x="2531" y="736"/>
                </a:lnTo>
                <a:lnTo>
                  <a:pt x="2531" y="736"/>
                </a:lnTo>
                <a:lnTo>
                  <a:pt x="2529" y="736"/>
                </a:lnTo>
                <a:lnTo>
                  <a:pt x="2529" y="738"/>
                </a:lnTo>
                <a:lnTo>
                  <a:pt x="2531" y="740"/>
                </a:lnTo>
                <a:lnTo>
                  <a:pt x="2531" y="740"/>
                </a:lnTo>
                <a:close/>
                <a:moveTo>
                  <a:pt x="2516" y="723"/>
                </a:moveTo>
                <a:lnTo>
                  <a:pt x="2516" y="723"/>
                </a:lnTo>
                <a:lnTo>
                  <a:pt x="2516" y="723"/>
                </a:lnTo>
                <a:lnTo>
                  <a:pt x="2519" y="723"/>
                </a:lnTo>
                <a:lnTo>
                  <a:pt x="2525" y="723"/>
                </a:lnTo>
                <a:lnTo>
                  <a:pt x="2525" y="719"/>
                </a:lnTo>
                <a:lnTo>
                  <a:pt x="2523" y="719"/>
                </a:lnTo>
                <a:lnTo>
                  <a:pt x="2521" y="719"/>
                </a:lnTo>
                <a:lnTo>
                  <a:pt x="2521" y="717"/>
                </a:lnTo>
                <a:lnTo>
                  <a:pt x="2519" y="717"/>
                </a:lnTo>
                <a:lnTo>
                  <a:pt x="2519" y="717"/>
                </a:lnTo>
                <a:lnTo>
                  <a:pt x="2519" y="717"/>
                </a:lnTo>
                <a:lnTo>
                  <a:pt x="2516" y="717"/>
                </a:lnTo>
                <a:lnTo>
                  <a:pt x="2516" y="717"/>
                </a:lnTo>
                <a:lnTo>
                  <a:pt x="2516" y="719"/>
                </a:lnTo>
                <a:lnTo>
                  <a:pt x="2516" y="719"/>
                </a:lnTo>
                <a:lnTo>
                  <a:pt x="2519" y="719"/>
                </a:lnTo>
                <a:lnTo>
                  <a:pt x="2519" y="723"/>
                </a:lnTo>
                <a:lnTo>
                  <a:pt x="2516" y="723"/>
                </a:lnTo>
                <a:close/>
                <a:moveTo>
                  <a:pt x="2542" y="782"/>
                </a:moveTo>
                <a:lnTo>
                  <a:pt x="2542" y="784"/>
                </a:lnTo>
                <a:lnTo>
                  <a:pt x="2544" y="786"/>
                </a:lnTo>
                <a:lnTo>
                  <a:pt x="2544" y="786"/>
                </a:lnTo>
                <a:lnTo>
                  <a:pt x="2544" y="786"/>
                </a:lnTo>
                <a:lnTo>
                  <a:pt x="2546" y="786"/>
                </a:lnTo>
                <a:lnTo>
                  <a:pt x="2548" y="786"/>
                </a:lnTo>
                <a:lnTo>
                  <a:pt x="2548" y="784"/>
                </a:lnTo>
                <a:lnTo>
                  <a:pt x="2550" y="784"/>
                </a:lnTo>
                <a:lnTo>
                  <a:pt x="2548" y="784"/>
                </a:lnTo>
                <a:lnTo>
                  <a:pt x="2548" y="784"/>
                </a:lnTo>
                <a:lnTo>
                  <a:pt x="2546" y="782"/>
                </a:lnTo>
                <a:lnTo>
                  <a:pt x="2544" y="782"/>
                </a:lnTo>
                <a:lnTo>
                  <a:pt x="2542" y="782"/>
                </a:lnTo>
                <a:close/>
                <a:moveTo>
                  <a:pt x="2544" y="761"/>
                </a:moveTo>
                <a:lnTo>
                  <a:pt x="2544" y="761"/>
                </a:lnTo>
                <a:lnTo>
                  <a:pt x="2542" y="763"/>
                </a:lnTo>
                <a:lnTo>
                  <a:pt x="2542" y="765"/>
                </a:lnTo>
                <a:lnTo>
                  <a:pt x="2540" y="765"/>
                </a:lnTo>
                <a:lnTo>
                  <a:pt x="2540" y="767"/>
                </a:lnTo>
                <a:lnTo>
                  <a:pt x="2537" y="770"/>
                </a:lnTo>
                <a:lnTo>
                  <a:pt x="2540" y="770"/>
                </a:lnTo>
                <a:lnTo>
                  <a:pt x="2540" y="767"/>
                </a:lnTo>
                <a:lnTo>
                  <a:pt x="2542" y="770"/>
                </a:lnTo>
                <a:lnTo>
                  <a:pt x="2544" y="765"/>
                </a:lnTo>
                <a:lnTo>
                  <a:pt x="2544" y="765"/>
                </a:lnTo>
                <a:lnTo>
                  <a:pt x="2546" y="765"/>
                </a:lnTo>
                <a:lnTo>
                  <a:pt x="2544" y="763"/>
                </a:lnTo>
                <a:lnTo>
                  <a:pt x="2544" y="761"/>
                </a:lnTo>
                <a:close/>
                <a:moveTo>
                  <a:pt x="2516" y="738"/>
                </a:moveTo>
                <a:lnTo>
                  <a:pt x="2516" y="738"/>
                </a:lnTo>
                <a:lnTo>
                  <a:pt x="2519" y="736"/>
                </a:lnTo>
                <a:lnTo>
                  <a:pt x="2521" y="736"/>
                </a:lnTo>
                <a:lnTo>
                  <a:pt x="2521" y="736"/>
                </a:lnTo>
                <a:lnTo>
                  <a:pt x="2519" y="734"/>
                </a:lnTo>
                <a:lnTo>
                  <a:pt x="2519" y="732"/>
                </a:lnTo>
                <a:lnTo>
                  <a:pt x="2519" y="732"/>
                </a:lnTo>
                <a:lnTo>
                  <a:pt x="2516" y="734"/>
                </a:lnTo>
                <a:lnTo>
                  <a:pt x="2516" y="732"/>
                </a:lnTo>
                <a:lnTo>
                  <a:pt x="2514" y="732"/>
                </a:lnTo>
                <a:lnTo>
                  <a:pt x="2514" y="734"/>
                </a:lnTo>
                <a:lnTo>
                  <a:pt x="2514" y="734"/>
                </a:lnTo>
                <a:lnTo>
                  <a:pt x="2514" y="734"/>
                </a:lnTo>
                <a:lnTo>
                  <a:pt x="2514" y="734"/>
                </a:lnTo>
                <a:lnTo>
                  <a:pt x="2514" y="736"/>
                </a:lnTo>
                <a:lnTo>
                  <a:pt x="2514" y="736"/>
                </a:lnTo>
                <a:lnTo>
                  <a:pt x="2514" y="736"/>
                </a:lnTo>
                <a:lnTo>
                  <a:pt x="2516" y="734"/>
                </a:lnTo>
                <a:lnTo>
                  <a:pt x="2516" y="734"/>
                </a:lnTo>
                <a:lnTo>
                  <a:pt x="2516" y="734"/>
                </a:lnTo>
                <a:lnTo>
                  <a:pt x="2516" y="736"/>
                </a:lnTo>
                <a:lnTo>
                  <a:pt x="2516" y="736"/>
                </a:lnTo>
                <a:lnTo>
                  <a:pt x="2516" y="738"/>
                </a:lnTo>
                <a:lnTo>
                  <a:pt x="2516" y="738"/>
                </a:lnTo>
                <a:close/>
                <a:moveTo>
                  <a:pt x="2512" y="717"/>
                </a:moveTo>
                <a:lnTo>
                  <a:pt x="2510" y="717"/>
                </a:lnTo>
                <a:lnTo>
                  <a:pt x="2510" y="719"/>
                </a:lnTo>
                <a:lnTo>
                  <a:pt x="2512" y="719"/>
                </a:lnTo>
                <a:lnTo>
                  <a:pt x="2512" y="717"/>
                </a:lnTo>
                <a:lnTo>
                  <a:pt x="2514" y="717"/>
                </a:lnTo>
                <a:lnTo>
                  <a:pt x="2514" y="717"/>
                </a:lnTo>
                <a:lnTo>
                  <a:pt x="2512" y="717"/>
                </a:lnTo>
                <a:close/>
                <a:moveTo>
                  <a:pt x="2661" y="816"/>
                </a:moveTo>
                <a:lnTo>
                  <a:pt x="2663" y="816"/>
                </a:lnTo>
                <a:lnTo>
                  <a:pt x="2665" y="816"/>
                </a:lnTo>
                <a:lnTo>
                  <a:pt x="2667" y="816"/>
                </a:lnTo>
                <a:lnTo>
                  <a:pt x="2667" y="816"/>
                </a:lnTo>
                <a:lnTo>
                  <a:pt x="2667" y="816"/>
                </a:lnTo>
                <a:lnTo>
                  <a:pt x="2665" y="814"/>
                </a:lnTo>
                <a:lnTo>
                  <a:pt x="2663" y="814"/>
                </a:lnTo>
                <a:lnTo>
                  <a:pt x="2661" y="814"/>
                </a:lnTo>
                <a:lnTo>
                  <a:pt x="2661" y="814"/>
                </a:lnTo>
                <a:lnTo>
                  <a:pt x="2661" y="816"/>
                </a:lnTo>
                <a:close/>
                <a:moveTo>
                  <a:pt x="2764" y="166"/>
                </a:moveTo>
                <a:lnTo>
                  <a:pt x="2764" y="168"/>
                </a:lnTo>
                <a:lnTo>
                  <a:pt x="2768" y="174"/>
                </a:lnTo>
                <a:lnTo>
                  <a:pt x="2770" y="174"/>
                </a:lnTo>
                <a:lnTo>
                  <a:pt x="2772" y="174"/>
                </a:lnTo>
                <a:lnTo>
                  <a:pt x="2776" y="176"/>
                </a:lnTo>
                <a:lnTo>
                  <a:pt x="2778" y="178"/>
                </a:lnTo>
                <a:lnTo>
                  <a:pt x="2780" y="180"/>
                </a:lnTo>
                <a:lnTo>
                  <a:pt x="2783" y="180"/>
                </a:lnTo>
                <a:lnTo>
                  <a:pt x="2783" y="178"/>
                </a:lnTo>
                <a:lnTo>
                  <a:pt x="2780" y="176"/>
                </a:lnTo>
                <a:lnTo>
                  <a:pt x="2780" y="174"/>
                </a:lnTo>
                <a:lnTo>
                  <a:pt x="2778" y="174"/>
                </a:lnTo>
                <a:lnTo>
                  <a:pt x="2776" y="172"/>
                </a:lnTo>
                <a:lnTo>
                  <a:pt x="2774" y="170"/>
                </a:lnTo>
                <a:lnTo>
                  <a:pt x="2770" y="170"/>
                </a:lnTo>
                <a:lnTo>
                  <a:pt x="2770" y="168"/>
                </a:lnTo>
                <a:lnTo>
                  <a:pt x="2770" y="168"/>
                </a:lnTo>
                <a:lnTo>
                  <a:pt x="2768" y="166"/>
                </a:lnTo>
                <a:lnTo>
                  <a:pt x="2770" y="166"/>
                </a:lnTo>
                <a:lnTo>
                  <a:pt x="2768" y="164"/>
                </a:lnTo>
                <a:lnTo>
                  <a:pt x="2766" y="162"/>
                </a:lnTo>
                <a:lnTo>
                  <a:pt x="2764" y="159"/>
                </a:lnTo>
                <a:lnTo>
                  <a:pt x="2762" y="159"/>
                </a:lnTo>
                <a:lnTo>
                  <a:pt x="2762" y="162"/>
                </a:lnTo>
                <a:lnTo>
                  <a:pt x="2762" y="164"/>
                </a:lnTo>
                <a:lnTo>
                  <a:pt x="2764" y="166"/>
                </a:lnTo>
                <a:close/>
                <a:moveTo>
                  <a:pt x="2808" y="457"/>
                </a:moveTo>
                <a:lnTo>
                  <a:pt x="2808" y="457"/>
                </a:lnTo>
                <a:lnTo>
                  <a:pt x="2806" y="457"/>
                </a:lnTo>
                <a:lnTo>
                  <a:pt x="2804" y="457"/>
                </a:lnTo>
                <a:lnTo>
                  <a:pt x="2801" y="459"/>
                </a:lnTo>
                <a:lnTo>
                  <a:pt x="2801" y="459"/>
                </a:lnTo>
                <a:lnTo>
                  <a:pt x="2801" y="459"/>
                </a:lnTo>
                <a:lnTo>
                  <a:pt x="2799" y="459"/>
                </a:lnTo>
                <a:lnTo>
                  <a:pt x="2799" y="461"/>
                </a:lnTo>
                <a:lnTo>
                  <a:pt x="2799" y="463"/>
                </a:lnTo>
                <a:lnTo>
                  <a:pt x="2801" y="463"/>
                </a:lnTo>
                <a:lnTo>
                  <a:pt x="2801" y="463"/>
                </a:lnTo>
                <a:lnTo>
                  <a:pt x="2801" y="461"/>
                </a:lnTo>
                <a:lnTo>
                  <a:pt x="2801" y="461"/>
                </a:lnTo>
                <a:lnTo>
                  <a:pt x="2804" y="461"/>
                </a:lnTo>
                <a:lnTo>
                  <a:pt x="2804" y="461"/>
                </a:lnTo>
                <a:lnTo>
                  <a:pt x="2806" y="461"/>
                </a:lnTo>
                <a:lnTo>
                  <a:pt x="2808" y="461"/>
                </a:lnTo>
                <a:lnTo>
                  <a:pt x="2808" y="459"/>
                </a:lnTo>
                <a:lnTo>
                  <a:pt x="2810" y="459"/>
                </a:lnTo>
                <a:lnTo>
                  <a:pt x="2812" y="459"/>
                </a:lnTo>
                <a:lnTo>
                  <a:pt x="2812" y="457"/>
                </a:lnTo>
                <a:lnTo>
                  <a:pt x="2812" y="457"/>
                </a:lnTo>
                <a:lnTo>
                  <a:pt x="2812" y="457"/>
                </a:lnTo>
                <a:lnTo>
                  <a:pt x="2810" y="457"/>
                </a:lnTo>
                <a:lnTo>
                  <a:pt x="2808" y="457"/>
                </a:lnTo>
                <a:close/>
                <a:moveTo>
                  <a:pt x="2594" y="631"/>
                </a:moveTo>
                <a:lnTo>
                  <a:pt x="2596" y="631"/>
                </a:lnTo>
                <a:lnTo>
                  <a:pt x="2596" y="631"/>
                </a:lnTo>
                <a:lnTo>
                  <a:pt x="2596" y="629"/>
                </a:lnTo>
                <a:lnTo>
                  <a:pt x="2596" y="629"/>
                </a:lnTo>
                <a:lnTo>
                  <a:pt x="2596" y="629"/>
                </a:lnTo>
                <a:lnTo>
                  <a:pt x="2596" y="629"/>
                </a:lnTo>
                <a:lnTo>
                  <a:pt x="2596" y="629"/>
                </a:lnTo>
                <a:lnTo>
                  <a:pt x="2594" y="629"/>
                </a:lnTo>
                <a:lnTo>
                  <a:pt x="2594" y="629"/>
                </a:lnTo>
                <a:lnTo>
                  <a:pt x="2594" y="629"/>
                </a:lnTo>
                <a:lnTo>
                  <a:pt x="2594" y="631"/>
                </a:lnTo>
                <a:lnTo>
                  <a:pt x="2594" y="631"/>
                </a:lnTo>
                <a:lnTo>
                  <a:pt x="2594" y="631"/>
                </a:lnTo>
                <a:close/>
                <a:moveTo>
                  <a:pt x="2791" y="512"/>
                </a:moveTo>
                <a:lnTo>
                  <a:pt x="2793" y="512"/>
                </a:lnTo>
                <a:lnTo>
                  <a:pt x="2793" y="512"/>
                </a:lnTo>
                <a:lnTo>
                  <a:pt x="2791" y="512"/>
                </a:lnTo>
                <a:lnTo>
                  <a:pt x="2789" y="512"/>
                </a:lnTo>
                <a:lnTo>
                  <a:pt x="2789" y="512"/>
                </a:lnTo>
                <a:lnTo>
                  <a:pt x="2787" y="514"/>
                </a:lnTo>
                <a:lnTo>
                  <a:pt x="2787" y="514"/>
                </a:lnTo>
                <a:lnTo>
                  <a:pt x="2789" y="514"/>
                </a:lnTo>
                <a:lnTo>
                  <a:pt x="2791" y="512"/>
                </a:lnTo>
                <a:close/>
                <a:moveTo>
                  <a:pt x="2791" y="510"/>
                </a:moveTo>
                <a:lnTo>
                  <a:pt x="2791" y="508"/>
                </a:lnTo>
                <a:lnTo>
                  <a:pt x="2789" y="508"/>
                </a:lnTo>
                <a:lnTo>
                  <a:pt x="2789" y="508"/>
                </a:lnTo>
                <a:lnTo>
                  <a:pt x="2789" y="508"/>
                </a:lnTo>
                <a:lnTo>
                  <a:pt x="2787" y="510"/>
                </a:lnTo>
                <a:lnTo>
                  <a:pt x="2787" y="510"/>
                </a:lnTo>
                <a:lnTo>
                  <a:pt x="2787" y="512"/>
                </a:lnTo>
                <a:lnTo>
                  <a:pt x="2787" y="510"/>
                </a:lnTo>
                <a:lnTo>
                  <a:pt x="2791" y="510"/>
                </a:lnTo>
                <a:lnTo>
                  <a:pt x="2791" y="510"/>
                </a:lnTo>
                <a:close/>
                <a:moveTo>
                  <a:pt x="2797" y="461"/>
                </a:moveTo>
                <a:lnTo>
                  <a:pt x="2795" y="463"/>
                </a:lnTo>
                <a:lnTo>
                  <a:pt x="2795" y="466"/>
                </a:lnTo>
                <a:lnTo>
                  <a:pt x="2793" y="468"/>
                </a:lnTo>
                <a:lnTo>
                  <a:pt x="2795" y="466"/>
                </a:lnTo>
                <a:lnTo>
                  <a:pt x="2797" y="466"/>
                </a:lnTo>
                <a:lnTo>
                  <a:pt x="2797" y="463"/>
                </a:lnTo>
                <a:lnTo>
                  <a:pt x="2797" y="463"/>
                </a:lnTo>
                <a:lnTo>
                  <a:pt x="2797" y="461"/>
                </a:lnTo>
                <a:lnTo>
                  <a:pt x="2797" y="461"/>
                </a:lnTo>
                <a:close/>
                <a:moveTo>
                  <a:pt x="2820" y="443"/>
                </a:moveTo>
                <a:lnTo>
                  <a:pt x="2820" y="443"/>
                </a:lnTo>
                <a:lnTo>
                  <a:pt x="2818" y="443"/>
                </a:lnTo>
                <a:lnTo>
                  <a:pt x="2818" y="445"/>
                </a:lnTo>
                <a:lnTo>
                  <a:pt x="2816" y="445"/>
                </a:lnTo>
                <a:lnTo>
                  <a:pt x="2816" y="447"/>
                </a:lnTo>
                <a:lnTo>
                  <a:pt x="2818" y="447"/>
                </a:lnTo>
                <a:lnTo>
                  <a:pt x="2820" y="447"/>
                </a:lnTo>
                <a:lnTo>
                  <a:pt x="2820" y="447"/>
                </a:lnTo>
                <a:lnTo>
                  <a:pt x="2822" y="447"/>
                </a:lnTo>
                <a:lnTo>
                  <a:pt x="2822" y="447"/>
                </a:lnTo>
                <a:lnTo>
                  <a:pt x="2822" y="449"/>
                </a:lnTo>
                <a:lnTo>
                  <a:pt x="2824" y="449"/>
                </a:lnTo>
                <a:lnTo>
                  <a:pt x="2829" y="449"/>
                </a:lnTo>
                <a:lnTo>
                  <a:pt x="2831" y="447"/>
                </a:lnTo>
                <a:lnTo>
                  <a:pt x="2831" y="445"/>
                </a:lnTo>
                <a:lnTo>
                  <a:pt x="2831" y="443"/>
                </a:lnTo>
                <a:lnTo>
                  <a:pt x="2829" y="440"/>
                </a:lnTo>
                <a:lnTo>
                  <a:pt x="2827" y="438"/>
                </a:lnTo>
                <a:lnTo>
                  <a:pt x="2827" y="438"/>
                </a:lnTo>
                <a:lnTo>
                  <a:pt x="2827" y="438"/>
                </a:lnTo>
                <a:lnTo>
                  <a:pt x="2827" y="438"/>
                </a:lnTo>
                <a:lnTo>
                  <a:pt x="2827" y="440"/>
                </a:lnTo>
                <a:lnTo>
                  <a:pt x="2822" y="440"/>
                </a:lnTo>
                <a:lnTo>
                  <a:pt x="2822" y="440"/>
                </a:lnTo>
                <a:lnTo>
                  <a:pt x="2822" y="443"/>
                </a:lnTo>
                <a:lnTo>
                  <a:pt x="2822" y="443"/>
                </a:lnTo>
                <a:lnTo>
                  <a:pt x="2820" y="443"/>
                </a:lnTo>
                <a:close/>
                <a:moveTo>
                  <a:pt x="2873" y="426"/>
                </a:moveTo>
                <a:lnTo>
                  <a:pt x="2875" y="424"/>
                </a:lnTo>
                <a:lnTo>
                  <a:pt x="2879" y="424"/>
                </a:lnTo>
                <a:lnTo>
                  <a:pt x="2881" y="424"/>
                </a:lnTo>
                <a:lnTo>
                  <a:pt x="2881" y="422"/>
                </a:lnTo>
                <a:lnTo>
                  <a:pt x="2881" y="419"/>
                </a:lnTo>
                <a:lnTo>
                  <a:pt x="2883" y="419"/>
                </a:lnTo>
                <a:lnTo>
                  <a:pt x="2885" y="417"/>
                </a:lnTo>
                <a:lnTo>
                  <a:pt x="2885" y="417"/>
                </a:lnTo>
                <a:lnTo>
                  <a:pt x="2887" y="417"/>
                </a:lnTo>
                <a:lnTo>
                  <a:pt x="2889" y="415"/>
                </a:lnTo>
                <a:lnTo>
                  <a:pt x="2892" y="413"/>
                </a:lnTo>
                <a:lnTo>
                  <a:pt x="2892" y="413"/>
                </a:lnTo>
                <a:lnTo>
                  <a:pt x="2889" y="411"/>
                </a:lnTo>
                <a:lnTo>
                  <a:pt x="2889" y="411"/>
                </a:lnTo>
                <a:lnTo>
                  <a:pt x="2889" y="413"/>
                </a:lnTo>
                <a:lnTo>
                  <a:pt x="2887" y="413"/>
                </a:lnTo>
                <a:lnTo>
                  <a:pt x="2887" y="411"/>
                </a:lnTo>
                <a:lnTo>
                  <a:pt x="2887" y="409"/>
                </a:lnTo>
                <a:lnTo>
                  <a:pt x="2885" y="407"/>
                </a:lnTo>
                <a:lnTo>
                  <a:pt x="2885" y="407"/>
                </a:lnTo>
                <a:lnTo>
                  <a:pt x="2883" y="409"/>
                </a:lnTo>
                <a:lnTo>
                  <a:pt x="2883" y="409"/>
                </a:lnTo>
                <a:lnTo>
                  <a:pt x="2883" y="411"/>
                </a:lnTo>
                <a:lnTo>
                  <a:pt x="2883" y="411"/>
                </a:lnTo>
                <a:lnTo>
                  <a:pt x="2883" y="411"/>
                </a:lnTo>
                <a:lnTo>
                  <a:pt x="2881" y="413"/>
                </a:lnTo>
                <a:lnTo>
                  <a:pt x="2881" y="413"/>
                </a:lnTo>
                <a:lnTo>
                  <a:pt x="2879" y="415"/>
                </a:lnTo>
                <a:lnTo>
                  <a:pt x="2879" y="417"/>
                </a:lnTo>
                <a:lnTo>
                  <a:pt x="2879" y="417"/>
                </a:lnTo>
                <a:lnTo>
                  <a:pt x="2879" y="419"/>
                </a:lnTo>
                <a:lnTo>
                  <a:pt x="2877" y="417"/>
                </a:lnTo>
                <a:lnTo>
                  <a:pt x="2877" y="417"/>
                </a:lnTo>
                <a:lnTo>
                  <a:pt x="2877" y="419"/>
                </a:lnTo>
                <a:lnTo>
                  <a:pt x="2875" y="419"/>
                </a:lnTo>
                <a:lnTo>
                  <a:pt x="2873" y="419"/>
                </a:lnTo>
                <a:lnTo>
                  <a:pt x="2873" y="419"/>
                </a:lnTo>
                <a:lnTo>
                  <a:pt x="2873" y="419"/>
                </a:lnTo>
                <a:lnTo>
                  <a:pt x="2873" y="422"/>
                </a:lnTo>
                <a:lnTo>
                  <a:pt x="2873" y="422"/>
                </a:lnTo>
                <a:lnTo>
                  <a:pt x="2871" y="422"/>
                </a:lnTo>
                <a:lnTo>
                  <a:pt x="2868" y="424"/>
                </a:lnTo>
                <a:lnTo>
                  <a:pt x="2871" y="424"/>
                </a:lnTo>
                <a:lnTo>
                  <a:pt x="2873" y="426"/>
                </a:lnTo>
                <a:close/>
                <a:moveTo>
                  <a:pt x="2885" y="296"/>
                </a:moveTo>
                <a:lnTo>
                  <a:pt x="2885" y="294"/>
                </a:lnTo>
                <a:lnTo>
                  <a:pt x="2887" y="294"/>
                </a:lnTo>
                <a:lnTo>
                  <a:pt x="2887" y="292"/>
                </a:lnTo>
                <a:lnTo>
                  <a:pt x="2885" y="292"/>
                </a:lnTo>
                <a:lnTo>
                  <a:pt x="2881" y="292"/>
                </a:lnTo>
                <a:lnTo>
                  <a:pt x="2881" y="292"/>
                </a:lnTo>
                <a:lnTo>
                  <a:pt x="2881" y="294"/>
                </a:lnTo>
                <a:lnTo>
                  <a:pt x="2885" y="296"/>
                </a:lnTo>
                <a:close/>
                <a:moveTo>
                  <a:pt x="2894" y="409"/>
                </a:moveTo>
                <a:lnTo>
                  <a:pt x="2894" y="411"/>
                </a:lnTo>
                <a:lnTo>
                  <a:pt x="2894" y="411"/>
                </a:lnTo>
                <a:lnTo>
                  <a:pt x="2896" y="411"/>
                </a:lnTo>
                <a:lnTo>
                  <a:pt x="2898" y="411"/>
                </a:lnTo>
                <a:lnTo>
                  <a:pt x="2898" y="411"/>
                </a:lnTo>
                <a:lnTo>
                  <a:pt x="2898" y="409"/>
                </a:lnTo>
                <a:lnTo>
                  <a:pt x="2898" y="409"/>
                </a:lnTo>
                <a:lnTo>
                  <a:pt x="2896" y="407"/>
                </a:lnTo>
                <a:lnTo>
                  <a:pt x="2896" y="407"/>
                </a:lnTo>
                <a:lnTo>
                  <a:pt x="2896" y="407"/>
                </a:lnTo>
                <a:lnTo>
                  <a:pt x="2894" y="407"/>
                </a:lnTo>
                <a:lnTo>
                  <a:pt x="2894" y="405"/>
                </a:lnTo>
                <a:lnTo>
                  <a:pt x="2892" y="407"/>
                </a:lnTo>
                <a:lnTo>
                  <a:pt x="2892" y="407"/>
                </a:lnTo>
                <a:lnTo>
                  <a:pt x="2894" y="409"/>
                </a:lnTo>
                <a:close/>
                <a:moveTo>
                  <a:pt x="2814" y="459"/>
                </a:moveTo>
                <a:lnTo>
                  <a:pt x="2816" y="459"/>
                </a:lnTo>
                <a:lnTo>
                  <a:pt x="2820" y="459"/>
                </a:lnTo>
                <a:lnTo>
                  <a:pt x="2824" y="455"/>
                </a:lnTo>
                <a:lnTo>
                  <a:pt x="2827" y="457"/>
                </a:lnTo>
                <a:lnTo>
                  <a:pt x="2827" y="455"/>
                </a:lnTo>
                <a:lnTo>
                  <a:pt x="2829" y="455"/>
                </a:lnTo>
                <a:lnTo>
                  <a:pt x="2829" y="453"/>
                </a:lnTo>
                <a:lnTo>
                  <a:pt x="2831" y="453"/>
                </a:lnTo>
                <a:lnTo>
                  <a:pt x="2831" y="455"/>
                </a:lnTo>
                <a:lnTo>
                  <a:pt x="2831" y="455"/>
                </a:lnTo>
                <a:lnTo>
                  <a:pt x="2835" y="455"/>
                </a:lnTo>
                <a:lnTo>
                  <a:pt x="2837" y="453"/>
                </a:lnTo>
                <a:lnTo>
                  <a:pt x="2837" y="453"/>
                </a:lnTo>
                <a:lnTo>
                  <a:pt x="2837" y="453"/>
                </a:lnTo>
                <a:lnTo>
                  <a:pt x="2839" y="453"/>
                </a:lnTo>
                <a:lnTo>
                  <a:pt x="2839" y="453"/>
                </a:lnTo>
                <a:lnTo>
                  <a:pt x="2841" y="451"/>
                </a:lnTo>
                <a:lnTo>
                  <a:pt x="2843" y="449"/>
                </a:lnTo>
                <a:lnTo>
                  <a:pt x="2845" y="449"/>
                </a:lnTo>
                <a:lnTo>
                  <a:pt x="2848" y="447"/>
                </a:lnTo>
                <a:lnTo>
                  <a:pt x="2848" y="445"/>
                </a:lnTo>
                <a:lnTo>
                  <a:pt x="2845" y="443"/>
                </a:lnTo>
                <a:lnTo>
                  <a:pt x="2845" y="443"/>
                </a:lnTo>
                <a:lnTo>
                  <a:pt x="2843" y="440"/>
                </a:lnTo>
                <a:lnTo>
                  <a:pt x="2843" y="443"/>
                </a:lnTo>
                <a:lnTo>
                  <a:pt x="2843" y="443"/>
                </a:lnTo>
                <a:lnTo>
                  <a:pt x="2841" y="443"/>
                </a:lnTo>
                <a:lnTo>
                  <a:pt x="2841" y="443"/>
                </a:lnTo>
                <a:lnTo>
                  <a:pt x="2841" y="445"/>
                </a:lnTo>
                <a:lnTo>
                  <a:pt x="2841" y="445"/>
                </a:lnTo>
                <a:lnTo>
                  <a:pt x="2841" y="447"/>
                </a:lnTo>
                <a:lnTo>
                  <a:pt x="2839" y="447"/>
                </a:lnTo>
                <a:lnTo>
                  <a:pt x="2837" y="449"/>
                </a:lnTo>
                <a:lnTo>
                  <a:pt x="2837" y="449"/>
                </a:lnTo>
                <a:lnTo>
                  <a:pt x="2837" y="449"/>
                </a:lnTo>
                <a:lnTo>
                  <a:pt x="2839" y="445"/>
                </a:lnTo>
                <a:lnTo>
                  <a:pt x="2839" y="443"/>
                </a:lnTo>
                <a:lnTo>
                  <a:pt x="2839" y="440"/>
                </a:lnTo>
                <a:lnTo>
                  <a:pt x="2837" y="438"/>
                </a:lnTo>
                <a:lnTo>
                  <a:pt x="2837" y="438"/>
                </a:lnTo>
                <a:lnTo>
                  <a:pt x="2839" y="436"/>
                </a:lnTo>
                <a:lnTo>
                  <a:pt x="2841" y="432"/>
                </a:lnTo>
                <a:lnTo>
                  <a:pt x="2841" y="432"/>
                </a:lnTo>
                <a:lnTo>
                  <a:pt x="2841" y="430"/>
                </a:lnTo>
                <a:lnTo>
                  <a:pt x="2839" y="430"/>
                </a:lnTo>
                <a:lnTo>
                  <a:pt x="2837" y="432"/>
                </a:lnTo>
                <a:lnTo>
                  <a:pt x="2835" y="434"/>
                </a:lnTo>
                <a:lnTo>
                  <a:pt x="2835" y="434"/>
                </a:lnTo>
                <a:lnTo>
                  <a:pt x="2833" y="436"/>
                </a:lnTo>
                <a:lnTo>
                  <a:pt x="2831" y="438"/>
                </a:lnTo>
                <a:lnTo>
                  <a:pt x="2831" y="440"/>
                </a:lnTo>
                <a:lnTo>
                  <a:pt x="2833" y="440"/>
                </a:lnTo>
                <a:lnTo>
                  <a:pt x="2833" y="440"/>
                </a:lnTo>
                <a:lnTo>
                  <a:pt x="2833" y="443"/>
                </a:lnTo>
                <a:lnTo>
                  <a:pt x="2831" y="449"/>
                </a:lnTo>
                <a:lnTo>
                  <a:pt x="2827" y="453"/>
                </a:lnTo>
                <a:lnTo>
                  <a:pt x="2818" y="453"/>
                </a:lnTo>
                <a:lnTo>
                  <a:pt x="2816" y="455"/>
                </a:lnTo>
                <a:lnTo>
                  <a:pt x="2814" y="457"/>
                </a:lnTo>
                <a:lnTo>
                  <a:pt x="2814" y="459"/>
                </a:lnTo>
                <a:close/>
                <a:moveTo>
                  <a:pt x="2680" y="784"/>
                </a:moveTo>
                <a:lnTo>
                  <a:pt x="2682" y="784"/>
                </a:lnTo>
                <a:lnTo>
                  <a:pt x="2680" y="784"/>
                </a:lnTo>
                <a:lnTo>
                  <a:pt x="2678" y="784"/>
                </a:lnTo>
                <a:lnTo>
                  <a:pt x="2680" y="784"/>
                </a:lnTo>
                <a:close/>
                <a:moveTo>
                  <a:pt x="2680" y="637"/>
                </a:moveTo>
                <a:lnTo>
                  <a:pt x="2680" y="637"/>
                </a:lnTo>
                <a:lnTo>
                  <a:pt x="2680" y="637"/>
                </a:lnTo>
                <a:lnTo>
                  <a:pt x="2680" y="637"/>
                </a:lnTo>
                <a:lnTo>
                  <a:pt x="2680" y="640"/>
                </a:lnTo>
                <a:lnTo>
                  <a:pt x="2680" y="642"/>
                </a:lnTo>
                <a:lnTo>
                  <a:pt x="2680" y="642"/>
                </a:lnTo>
                <a:lnTo>
                  <a:pt x="2680" y="642"/>
                </a:lnTo>
                <a:lnTo>
                  <a:pt x="2682" y="644"/>
                </a:lnTo>
                <a:lnTo>
                  <a:pt x="2682" y="640"/>
                </a:lnTo>
                <a:lnTo>
                  <a:pt x="2680" y="637"/>
                </a:lnTo>
                <a:close/>
                <a:moveTo>
                  <a:pt x="2678" y="791"/>
                </a:moveTo>
                <a:lnTo>
                  <a:pt x="2678" y="788"/>
                </a:lnTo>
                <a:lnTo>
                  <a:pt x="2678" y="786"/>
                </a:lnTo>
                <a:lnTo>
                  <a:pt x="2676" y="788"/>
                </a:lnTo>
                <a:lnTo>
                  <a:pt x="2676" y="788"/>
                </a:lnTo>
                <a:lnTo>
                  <a:pt x="2676" y="788"/>
                </a:lnTo>
                <a:lnTo>
                  <a:pt x="2678" y="791"/>
                </a:lnTo>
                <a:close/>
                <a:moveTo>
                  <a:pt x="2510" y="682"/>
                </a:moveTo>
                <a:lnTo>
                  <a:pt x="2510" y="684"/>
                </a:lnTo>
                <a:lnTo>
                  <a:pt x="2510" y="684"/>
                </a:lnTo>
                <a:lnTo>
                  <a:pt x="2510" y="686"/>
                </a:lnTo>
                <a:lnTo>
                  <a:pt x="2510" y="686"/>
                </a:lnTo>
                <a:lnTo>
                  <a:pt x="2508" y="686"/>
                </a:lnTo>
                <a:lnTo>
                  <a:pt x="2508" y="686"/>
                </a:lnTo>
                <a:lnTo>
                  <a:pt x="2506" y="684"/>
                </a:lnTo>
                <a:lnTo>
                  <a:pt x="2506" y="684"/>
                </a:lnTo>
                <a:lnTo>
                  <a:pt x="2506" y="684"/>
                </a:lnTo>
                <a:lnTo>
                  <a:pt x="2506" y="686"/>
                </a:lnTo>
                <a:lnTo>
                  <a:pt x="2506" y="686"/>
                </a:lnTo>
                <a:lnTo>
                  <a:pt x="2504" y="686"/>
                </a:lnTo>
                <a:lnTo>
                  <a:pt x="2506" y="688"/>
                </a:lnTo>
                <a:lnTo>
                  <a:pt x="2506" y="688"/>
                </a:lnTo>
                <a:lnTo>
                  <a:pt x="2506" y="688"/>
                </a:lnTo>
                <a:lnTo>
                  <a:pt x="2506" y="688"/>
                </a:lnTo>
                <a:lnTo>
                  <a:pt x="2506" y="688"/>
                </a:lnTo>
                <a:lnTo>
                  <a:pt x="2506" y="688"/>
                </a:lnTo>
                <a:lnTo>
                  <a:pt x="2506" y="690"/>
                </a:lnTo>
                <a:lnTo>
                  <a:pt x="2506" y="690"/>
                </a:lnTo>
                <a:lnTo>
                  <a:pt x="2508" y="690"/>
                </a:lnTo>
                <a:lnTo>
                  <a:pt x="2508" y="690"/>
                </a:lnTo>
                <a:lnTo>
                  <a:pt x="2508" y="692"/>
                </a:lnTo>
                <a:lnTo>
                  <a:pt x="2506" y="692"/>
                </a:lnTo>
                <a:lnTo>
                  <a:pt x="2506" y="692"/>
                </a:lnTo>
                <a:lnTo>
                  <a:pt x="2506" y="694"/>
                </a:lnTo>
                <a:lnTo>
                  <a:pt x="2506" y="694"/>
                </a:lnTo>
                <a:lnTo>
                  <a:pt x="2506" y="694"/>
                </a:lnTo>
                <a:lnTo>
                  <a:pt x="2508" y="694"/>
                </a:lnTo>
                <a:lnTo>
                  <a:pt x="2508" y="692"/>
                </a:lnTo>
                <a:lnTo>
                  <a:pt x="2510" y="692"/>
                </a:lnTo>
                <a:lnTo>
                  <a:pt x="2510" y="690"/>
                </a:lnTo>
                <a:lnTo>
                  <a:pt x="2512" y="690"/>
                </a:lnTo>
                <a:lnTo>
                  <a:pt x="2514" y="688"/>
                </a:lnTo>
                <a:lnTo>
                  <a:pt x="2514" y="688"/>
                </a:lnTo>
                <a:lnTo>
                  <a:pt x="2514" y="688"/>
                </a:lnTo>
                <a:lnTo>
                  <a:pt x="2514" y="688"/>
                </a:lnTo>
                <a:lnTo>
                  <a:pt x="2512" y="688"/>
                </a:lnTo>
                <a:lnTo>
                  <a:pt x="2514" y="686"/>
                </a:lnTo>
                <a:lnTo>
                  <a:pt x="2514" y="686"/>
                </a:lnTo>
                <a:lnTo>
                  <a:pt x="2516" y="686"/>
                </a:lnTo>
                <a:lnTo>
                  <a:pt x="2519" y="682"/>
                </a:lnTo>
                <a:lnTo>
                  <a:pt x="2519" y="679"/>
                </a:lnTo>
                <a:lnTo>
                  <a:pt x="2519" y="679"/>
                </a:lnTo>
                <a:lnTo>
                  <a:pt x="2516" y="679"/>
                </a:lnTo>
                <a:lnTo>
                  <a:pt x="2516" y="679"/>
                </a:lnTo>
                <a:lnTo>
                  <a:pt x="2512" y="682"/>
                </a:lnTo>
                <a:lnTo>
                  <a:pt x="2510" y="682"/>
                </a:lnTo>
                <a:close/>
                <a:moveTo>
                  <a:pt x="2722" y="572"/>
                </a:moveTo>
                <a:lnTo>
                  <a:pt x="2724" y="572"/>
                </a:lnTo>
                <a:lnTo>
                  <a:pt x="2726" y="572"/>
                </a:lnTo>
                <a:lnTo>
                  <a:pt x="2726" y="572"/>
                </a:lnTo>
                <a:lnTo>
                  <a:pt x="2726" y="570"/>
                </a:lnTo>
                <a:lnTo>
                  <a:pt x="2724" y="570"/>
                </a:lnTo>
                <a:lnTo>
                  <a:pt x="2722" y="570"/>
                </a:lnTo>
                <a:lnTo>
                  <a:pt x="2722" y="572"/>
                </a:lnTo>
                <a:lnTo>
                  <a:pt x="2722" y="572"/>
                </a:lnTo>
                <a:lnTo>
                  <a:pt x="2722" y="572"/>
                </a:lnTo>
                <a:close/>
                <a:moveTo>
                  <a:pt x="2768" y="535"/>
                </a:moveTo>
                <a:lnTo>
                  <a:pt x="2764" y="537"/>
                </a:lnTo>
                <a:lnTo>
                  <a:pt x="2764" y="539"/>
                </a:lnTo>
                <a:lnTo>
                  <a:pt x="2764" y="539"/>
                </a:lnTo>
                <a:lnTo>
                  <a:pt x="2768" y="539"/>
                </a:lnTo>
                <a:lnTo>
                  <a:pt x="2770" y="539"/>
                </a:lnTo>
                <a:lnTo>
                  <a:pt x="2770" y="539"/>
                </a:lnTo>
                <a:lnTo>
                  <a:pt x="2770" y="537"/>
                </a:lnTo>
                <a:lnTo>
                  <a:pt x="2770" y="535"/>
                </a:lnTo>
                <a:lnTo>
                  <a:pt x="2768" y="535"/>
                </a:lnTo>
                <a:close/>
                <a:moveTo>
                  <a:pt x="2680" y="623"/>
                </a:moveTo>
                <a:lnTo>
                  <a:pt x="2680" y="623"/>
                </a:lnTo>
                <a:lnTo>
                  <a:pt x="2680" y="621"/>
                </a:lnTo>
                <a:lnTo>
                  <a:pt x="2678" y="621"/>
                </a:lnTo>
                <a:lnTo>
                  <a:pt x="2678" y="621"/>
                </a:lnTo>
                <a:lnTo>
                  <a:pt x="2678" y="623"/>
                </a:lnTo>
                <a:lnTo>
                  <a:pt x="2678" y="623"/>
                </a:lnTo>
                <a:lnTo>
                  <a:pt x="2680" y="623"/>
                </a:lnTo>
                <a:close/>
                <a:moveTo>
                  <a:pt x="2730" y="566"/>
                </a:moveTo>
                <a:lnTo>
                  <a:pt x="2734" y="564"/>
                </a:lnTo>
                <a:lnTo>
                  <a:pt x="2734" y="564"/>
                </a:lnTo>
                <a:lnTo>
                  <a:pt x="2734" y="564"/>
                </a:lnTo>
                <a:lnTo>
                  <a:pt x="2734" y="562"/>
                </a:lnTo>
                <a:lnTo>
                  <a:pt x="2734" y="562"/>
                </a:lnTo>
                <a:lnTo>
                  <a:pt x="2734" y="564"/>
                </a:lnTo>
                <a:lnTo>
                  <a:pt x="2730" y="564"/>
                </a:lnTo>
                <a:lnTo>
                  <a:pt x="2728" y="566"/>
                </a:lnTo>
                <a:lnTo>
                  <a:pt x="2728" y="566"/>
                </a:lnTo>
                <a:lnTo>
                  <a:pt x="2730" y="566"/>
                </a:lnTo>
                <a:close/>
                <a:moveTo>
                  <a:pt x="2778" y="520"/>
                </a:moveTo>
                <a:lnTo>
                  <a:pt x="2778" y="520"/>
                </a:lnTo>
                <a:lnTo>
                  <a:pt x="2778" y="520"/>
                </a:lnTo>
                <a:lnTo>
                  <a:pt x="2780" y="520"/>
                </a:lnTo>
                <a:lnTo>
                  <a:pt x="2780" y="520"/>
                </a:lnTo>
                <a:lnTo>
                  <a:pt x="2783" y="520"/>
                </a:lnTo>
                <a:lnTo>
                  <a:pt x="2780" y="518"/>
                </a:lnTo>
                <a:lnTo>
                  <a:pt x="2780" y="518"/>
                </a:lnTo>
                <a:lnTo>
                  <a:pt x="2778" y="520"/>
                </a:lnTo>
                <a:close/>
                <a:moveTo>
                  <a:pt x="1444" y="654"/>
                </a:moveTo>
                <a:lnTo>
                  <a:pt x="1446" y="654"/>
                </a:lnTo>
                <a:lnTo>
                  <a:pt x="1446" y="654"/>
                </a:lnTo>
                <a:lnTo>
                  <a:pt x="1446" y="652"/>
                </a:lnTo>
                <a:lnTo>
                  <a:pt x="1446" y="652"/>
                </a:lnTo>
                <a:lnTo>
                  <a:pt x="1446" y="654"/>
                </a:lnTo>
                <a:lnTo>
                  <a:pt x="1444" y="654"/>
                </a:lnTo>
                <a:lnTo>
                  <a:pt x="1444" y="654"/>
                </a:lnTo>
                <a:lnTo>
                  <a:pt x="1444" y="654"/>
                </a:lnTo>
                <a:lnTo>
                  <a:pt x="1444" y="654"/>
                </a:lnTo>
                <a:close/>
                <a:moveTo>
                  <a:pt x="1490" y="566"/>
                </a:moveTo>
                <a:lnTo>
                  <a:pt x="1488" y="568"/>
                </a:lnTo>
                <a:lnTo>
                  <a:pt x="1492" y="570"/>
                </a:lnTo>
                <a:lnTo>
                  <a:pt x="1494" y="572"/>
                </a:lnTo>
                <a:lnTo>
                  <a:pt x="1496" y="572"/>
                </a:lnTo>
                <a:lnTo>
                  <a:pt x="1496" y="572"/>
                </a:lnTo>
                <a:lnTo>
                  <a:pt x="1498" y="570"/>
                </a:lnTo>
                <a:lnTo>
                  <a:pt x="1496" y="568"/>
                </a:lnTo>
                <a:lnTo>
                  <a:pt x="1490" y="566"/>
                </a:lnTo>
                <a:close/>
                <a:moveTo>
                  <a:pt x="1530" y="587"/>
                </a:moveTo>
                <a:lnTo>
                  <a:pt x="1527" y="587"/>
                </a:lnTo>
                <a:lnTo>
                  <a:pt x="1527" y="587"/>
                </a:lnTo>
                <a:lnTo>
                  <a:pt x="1527" y="587"/>
                </a:lnTo>
                <a:lnTo>
                  <a:pt x="1527" y="587"/>
                </a:lnTo>
                <a:lnTo>
                  <a:pt x="1527" y="589"/>
                </a:lnTo>
                <a:lnTo>
                  <a:pt x="1532" y="589"/>
                </a:lnTo>
                <a:lnTo>
                  <a:pt x="1536" y="589"/>
                </a:lnTo>
                <a:lnTo>
                  <a:pt x="1536" y="589"/>
                </a:lnTo>
                <a:lnTo>
                  <a:pt x="1536" y="589"/>
                </a:lnTo>
                <a:lnTo>
                  <a:pt x="1536" y="589"/>
                </a:lnTo>
                <a:lnTo>
                  <a:pt x="1534" y="587"/>
                </a:lnTo>
                <a:lnTo>
                  <a:pt x="1530" y="587"/>
                </a:lnTo>
                <a:close/>
                <a:moveTo>
                  <a:pt x="1458" y="732"/>
                </a:moveTo>
                <a:lnTo>
                  <a:pt x="1460" y="732"/>
                </a:lnTo>
                <a:lnTo>
                  <a:pt x="1460" y="732"/>
                </a:lnTo>
                <a:lnTo>
                  <a:pt x="1463" y="730"/>
                </a:lnTo>
                <a:lnTo>
                  <a:pt x="1463" y="728"/>
                </a:lnTo>
                <a:lnTo>
                  <a:pt x="1465" y="726"/>
                </a:lnTo>
                <a:lnTo>
                  <a:pt x="1465" y="723"/>
                </a:lnTo>
                <a:lnTo>
                  <a:pt x="1465" y="723"/>
                </a:lnTo>
                <a:lnTo>
                  <a:pt x="1465" y="723"/>
                </a:lnTo>
                <a:lnTo>
                  <a:pt x="1465" y="723"/>
                </a:lnTo>
                <a:lnTo>
                  <a:pt x="1465" y="721"/>
                </a:lnTo>
                <a:lnTo>
                  <a:pt x="1463" y="721"/>
                </a:lnTo>
                <a:lnTo>
                  <a:pt x="1463" y="721"/>
                </a:lnTo>
                <a:lnTo>
                  <a:pt x="1463" y="721"/>
                </a:lnTo>
                <a:lnTo>
                  <a:pt x="1460" y="719"/>
                </a:lnTo>
                <a:lnTo>
                  <a:pt x="1460" y="719"/>
                </a:lnTo>
                <a:lnTo>
                  <a:pt x="1460" y="719"/>
                </a:lnTo>
                <a:lnTo>
                  <a:pt x="1460" y="719"/>
                </a:lnTo>
                <a:lnTo>
                  <a:pt x="1460" y="717"/>
                </a:lnTo>
                <a:lnTo>
                  <a:pt x="1458" y="717"/>
                </a:lnTo>
                <a:lnTo>
                  <a:pt x="1458" y="721"/>
                </a:lnTo>
                <a:lnTo>
                  <a:pt x="1458" y="723"/>
                </a:lnTo>
                <a:lnTo>
                  <a:pt x="1458" y="726"/>
                </a:lnTo>
                <a:lnTo>
                  <a:pt x="1456" y="726"/>
                </a:lnTo>
                <a:lnTo>
                  <a:pt x="1456" y="726"/>
                </a:lnTo>
                <a:lnTo>
                  <a:pt x="1454" y="726"/>
                </a:lnTo>
                <a:lnTo>
                  <a:pt x="1456" y="726"/>
                </a:lnTo>
                <a:lnTo>
                  <a:pt x="1456" y="723"/>
                </a:lnTo>
                <a:lnTo>
                  <a:pt x="1456" y="721"/>
                </a:lnTo>
                <a:lnTo>
                  <a:pt x="1456" y="719"/>
                </a:lnTo>
                <a:lnTo>
                  <a:pt x="1456" y="719"/>
                </a:lnTo>
                <a:lnTo>
                  <a:pt x="1456" y="719"/>
                </a:lnTo>
                <a:lnTo>
                  <a:pt x="1456" y="719"/>
                </a:lnTo>
                <a:lnTo>
                  <a:pt x="1456" y="721"/>
                </a:lnTo>
                <a:lnTo>
                  <a:pt x="1456" y="721"/>
                </a:lnTo>
                <a:lnTo>
                  <a:pt x="1456" y="723"/>
                </a:lnTo>
                <a:lnTo>
                  <a:pt x="1454" y="726"/>
                </a:lnTo>
                <a:lnTo>
                  <a:pt x="1452" y="728"/>
                </a:lnTo>
                <a:lnTo>
                  <a:pt x="1448" y="732"/>
                </a:lnTo>
                <a:lnTo>
                  <a:pt x="1448" y="732"/>
                </a:lnTo>
                <a:lnTo>
                  <a:pt x="1450" y="732"/>
                </a:lnTo>
                <a:lnTo>
                  <a:pt x="1450" y="732"/>
                </a:lnTo>
                <a:lnTo>
                  <a:pt x="1452" y="732"/>
                </a:lnTo>
                <a:lnTo>
                  <a:pt x="1454" y="728"/>
                </a:lnTo>
                <a:lnTo>
                  <a:pt x="1456" y="728"/>
                </a:lnTo>
                <a:lnTo>
                  <a:pt x="1456" y="728"/>
                </a:lnTo>
                <a:lnTo>
                  <a:pt x="1456" y="728"/>
                </a:lnTo>
                <a:lnTo>
                  <a:pt x="1452" y="734"/>
                </a:lnTo>
                <a:lnTo>
                  <a:pt x="1454" y="732"/>
                </a:lnTo>
                <a:lnTo>
                  <a:pt x="1456" y="732"/>
                </a:lnTo>
                <a:lnTo>
                  <a:pt x="1456" y="732"/>
                </a:lnTo>
                <a:lnTo>
                  <a:pt x="1456" y="732"/>
                </a:lnTo>
                <a:lnTo>
                  <a:pt x="1458" y="732"/>
                </a:lnTo>
                <a:lnTo>
                  <a:pt x="1460" y="726"/>
                </a:lnTo>
                <a:lnTo>
                  <a:pt x="1460" y="726"/>
                </a:lnTo>
                <a:lnTo>
                  <a:pt x="1460" y="726"/>
                </a:lnTo>
                <a:lnTo>
                  <a:pt x="1460" y="728"/>
                </a:lnTo>
                <a:lnTo>
                  <a:pt x="1460" y="728"/>
                </a:lnTo>
                <a:lnTo>
                  <a:pt x="1458" y="732"/>
                </a:lnTo>
                <a:close/>
                <a:moveTo>
                  <a:pt x="1423" y="791"/>
                </a:moveTo>
                <a:lnTo>
                  <a:pt x="1429" y="793"/>
                </a:lnTo>
                <a:lnTo>
                  <a:pt x="1433" y="795"/>
                </a:lnTo>
                <a:lnTo>
                  <a:pt x="1433" y="795"/>
                </a:lnTo>
                <a:lnTo>
                  <a:pt x="1437" y="795"/>
                </a:lnTo>
                <a:lnTo>
                  <a:pt x="1437" y="795"/>
                </a:lnTo>
                <a:lnTo>
                  <a:pt x="1439" y="795"/>
                </a:lnTo>
                <a:lnTo>
                  <a:pt x="1439" y="793"/>
                </a:lnTo>
                <a:lnTo>
                  <a:pt x="1437" y="791"/>
                </a:lnTo>
                <a:lnTo>
                  <a:pt x="1435" y="788"/>
                </a:lnTo>
                <a:lnTo>
                  <a:pt x="1433" y="786"/>
                </a:lnTo>
                <a:lnTo>
                  <a:pt x="1429" y="784"/>
                </a:lnTo>
                <a:lnTo>
                  <a:pt x="1423" y="786"/>
                </a:lnTo>
                <a:lnTo>
                  <a:pt x="1421" y="786"/>
                </a:lnTo>
                <a:lnTo>
                  <a:pt x="1421" y="786"/>
                </a:lnTo>
                <a:lnTo>
                  <a:pt x="1419" y="788"/>
                </a:lnTo>
                <a:lnTo>
                  <a:pt x="1421" y="788"/>
                </a:lnTo>
                <a:lnTo>
                  <a:pt x="1423" y="791"/>
                </a:lnTo>
                <a:close/>
                <a:moveTo>
                  <a:pt x="1421" y="585"/>
                </a:moveTo>
                <a:lnTo>
                  <a:pt x="1421" y="583"/>
                </a:lnTo>
                <a:lnTo>
                  <a:pt x="1421" y="583"/>
                </a:lnTo>
                <a:lnTo>
                  <a:pt x="1421" y="583"/>
                </a:lnTo>
                <a:lnTo>
                  <a:pt x="1419" y="581"/>
                </a:lnTo>
                <a:lnTo>
                  <a:pt x="1419" y="581"/>
                </a:lnTo>
                <a:lnTo>
                  <a:pt x="1416" y="581"/>
                </a:lnTo>
                <a:lnTo>
                  <a:pt x="1412" y="583"/>
                </a:lnTo>
                <a:lnTo>
                  <a:pt x="1410" y="583"/>
                </a:lnTo>
                <a:lnTo>
                  <a:pt x="1406" y="583"/>
                </a:lnTo>
                <a:lnTo>
                  <a:pt x="1404" y="583"/>
                </a:lnTo>
                <a:lnTo>
                  <a:pt x="1404" y="583"/>
                </a:lnTo>
                <a:lnTo>
                  <a:pt x="1402" y="583"/>
                </a:lnTo>
                <a:lnTo>
                  <a:pt x="1400" y="583"/>
                </a:lnTo>
                <a:lnTo>
                  <a:pt x="1395" y="591"/>
                </a:lnTo>
                <a:lnTo>
                  <a:pt x="1391" y="593"/>
                </a:lnTo>
                <a:lnTo>
                  <a:pt x="1391" y="593"/>
                </a:lnTo>
                <a:lnTo>
                  <a:pt x="1391" y="593"/>
                </a:lnTo>
                <a:lnTo>
                  <a:pt x="1391" y="593"/>
                </a:lnTo>
                <a:lnTo>
                  <a:pt x="1393" y="596"/>
                </a:lnTo>
                <a:lnTo>
                  <a:pt x="1395" y="598"/>
                </a:lnTo>
                <a:lnTo>
                  <a:pt x="1395" y="600"/>
                </a:lnTo>
                <a:lnTo>
                  <a:pt x="1395" y="600"/>
                </a:lnTo>
                <a:lnTo>
                  <a:pt x="1400" y="598"/>
                </a:lnTo>
                <a:lnTo>
                  <a:pt x="1402" y="598"/>
                </a:lnTo>
                <a:lnTo>
                  <a:pt x="1404" y="600"/>
                </a:lnTo>
                <a:lnTo>
                  <a:pt x="1404" y="600"/>
                </a:lnTo>
                <a:lnTo>
                  <a:pt x="1406" y="598"/>
                </a:lnTo>
                <a:lnTo>
                  <a:pt x="1412" y="593"/>
                </a:lnTo>
                <a:lnTo>
                  <a:pt x="1412" y="593"/>
                </a:lnTo>
                <a:lnTo>
                  <a:pt x="1414" y="591"/>
                </a:lnTo>
                <a:lnTo>
                  <a:pt x="1419" y="589"/>
                </a:lnTo>
                <a:lnTo>
                  <a:pt x="1419" y="587"/>
                </a:lnTo>
                <a:lnTo>
                  <a:pt x="1421" y="585"/>
                </a:lnTo>
                <a:lnTo>
                  <a:pt x="1421" y="585"/>
                </a:lnTo>
                <a:close/>
                <a:moveTo>
                  <a:pt x="1444" y="564"/>
                </a:moveTo>
                <a:lnTo>
                  <a:pt x="1446" y="562"/>
                </a:lnTo>
                <a:lnTo>
                  <a:pt x="1442" y="562"/>
                </a:lnTo>
                <a:lnTo>
                  <a:pt x="1439" y="560"/>
                </a:lnTo>
                <a:lnTo>
                  <a:pt x="1439" y="560"/>
                </a:lnTo>
                <a:lnTo>
                  <a:pt x="1439" y="560"/>
                </a:lnTo>
                <a:lnTo>
                  <a:pt x="1439" y="558"/>
                </a:lnTo>
                <a:lnTo>
                  <a:pt x="1439" y="558"/>
                </a:lnTo>
                <a:lnTo>
                  <a:pt x="1437" y="556"/>
                </a:lnTo>
                <a:lnTo>
                  <a:pt x="1435" y="556"/>
                </a:lnTo>
                <a:lnTo>
                  <a:pt x="1433" y="558"/>
                </a:lnTo>
                <a:lnTo>
                  <a:pt x="1433" y="558"/>
                </a:lnTo>
                <a:lnTo>
                  <a:pt x="1433" y="558"/>
                </a:lnTo>
                <a:lnTo>
                  <a:pt x="1429" y="556"/>
                </a:lnTo>
                <a:lnTo>
                  <a:pt x="1425" y="558"/>
                </a:lnTo>
                <a:lnTo>
                  <a:pt x="1421" y="558"/>
                </a:lnTo>
                <a:lnTo>
                  <a:pt x="1421" y="558"/>
                </a:lnTo>
                <a:lnTo>
                  <a:pt x="1425" y="556"/>
                </a:lnTo>
                <a:lnTo>
                  <a:pt x="1425" y="556"/>
                </a:lnTo>
                <a:lnTo>
                  <a:pt x="1425" y="554"/>
                </a:lnTo>
                <a:lnTo>
                  <a:pt x="1425" y="554"/>
                </a:lnTo>
                <a:lnTo>
                  <a:pt x="1423" y="549"/>
                </a:lnTo>
                <a:lnTo>
                  <a:pt x="1421" y="545"/>
                </a:lnTo>
                <a:lnTo>
                  <a:pt x="1419" y="543"/>
                </a:lnTo>
                <a:lnTo>
                  <a:pt x="1416" y="543"/>
                </a:lnTo>
                <a:lnTo>
                  <a:pt x="1416" y="541"/>
                </a:lnTo>
                <a:lnTo>
                  <a:pt x="1412" y="541"/>
                </a:lnTo>
                <a:lnTo>
                  <a:pt x="1410" y="541"/>
                </a:lnTo>
                <a:lnTo>
                  <a:pt x="1406" y="537"/>
                </a:lnTo>
                <a:lnTo>
                  <a:pt x="1402" y="537"/>
                </a:lnTo>
                <a:lnTo>
                  <a:pt x="1402" y="537"/>
                </a:lnTo>
                <a:lnTo>
                  <a:pt x="1400" y="533"/>
                </a:lnTo>
                <a:lnTo>
                  <a:pt x="1398" y="533"/>
                </a:lnTo>
                <a:lnTo>
                  <a:pt x="1395" y="531"/>
                </a:lnTo>
                <a:lnTo>
                  <a:pt x="1391" y="531"/>
                </a:lnTo>
                <a:lnTo>
                  <a:pt x="1389" y="531"/>
                </a:lnTo>
                <a:lnTo>
                  <a:pt x="1389" y="528"/>
                </a:lnTo>
                <a:lnTo>
                  <a:pt x="1389" y="528"/>
                </a:lnTo>
                <a:lnTo>
                  <a:pt x="1387" y="526"/>
                </a:lnTo>
                <a:lnTo>
                  <a:pt x="1383" y="524"/>
                </a:lnTo>
                <a:lnTo>
                  <a:pt x="1383" y="524"/>
                </a:lnTo>
                <a:lnTo>
                  <a:pt x="1383" y="524"/>
                </a:lnTo>
                <a:lnTo>
                  <a:pt x="1379" y="528"/>
                </a:lnTo>
                <a:lnTo>
                  <a:pt x="1379" y="528"/>
                </a:lnTo>
                <a:lnTo>
                  <a:pt x="1379" y="528"/>
                </a:lnTo>
                <a:lnTo>
                  <a:pt x="1377" y="528"/>
                </a:lnTo>
                <a:lnTo>
                  <a:pt x="1375" y="524"/>
                </a:lnTo>
                <a:lnTo>
                  <a:pt x="1372" y="522"/>
                </a:lnTo>
                <a:lnTo>
                  <a:pt x="1372" y="522"/>
                </a:lnTo>
                <a:lnTo>
                  <a:pt x="1372" y="522"/>
                </a:lnTo>
                <a:lnTo>
                  <a:pt x="1375" y="522"/>
                </a:lnTo>
                <a:lnTo>
                  <a:pt x="1375" y="520"/>
                </a:lnTo>
                <a:lnTo>
                  <a:pt x="1375" y="518"/>
                </a:lnTo>
                <a:lnTo>
                  <a:pt x="1375" y="518"/>
                </a:lnTo>
                <a:lnTo>
                  <a:pt x="1372" y="516"/>
                </a:lnTo>
                <a:lnTo>
                  <a:pt x="1370" y="516"/>
                </a:lnTo>
                <a:lnTo>
                  <a:pt x="1368" y="514"/>
                </a:lnTo>
                <a:lnTo>
                  <a:pt x="1368" y="514"/>
                </a:lnTo>
                <a:lnTo>
                  <a:pt x="1368" y="514"/>
                </a:lnTo>
                <a:lnTo>
                  <a:pt x="1366" y="514"/>
                </a:lnTo>
                <a:lnTo>
                  <a:pt x="1364" y="516"/>
                </a:lnTo>
                <a:lnTo>
                  <a:pt x="1362" y="518"/>
                </a:lnTo>
                <a:lnTo>
                  <a:pt x="1362" y="520"/>
                </a:lnTo>
                <a:lnTo>
                  <a:pt x="1360" y="522"/>
                </a:lnTo>
                <a:lnTo>
                  <a:pt x="1360" y="524"/>
                </a:lnTo>
                <a:lnTo>
                  <a:pt x="1360" y="535"/>
                </a:lnTo>
                <a:lnTo>
                  <a:pt x="1358" y="537"/>
                </a:lnTo>
                <a:lnTo>
                  <a:pt x="1358" y="543"/>
                </a:lnTo>
                <a:lnTo>
                  <a:pt x="1356" y="545"/>
                </a:lnTo>
                <a:lnTo>
                  <a:pt x="1356" y="547"/>
                </a:lnTo>
                <a:lnTo>
                  <a:pt x="1356" y="549"/>
                </a:lnTo>
                <a:lnTo>
                  <a:pt x="1358" y="554"/>
                </a:lnTo>
                <a:lnTo>
                  <a:pt x="1358" y="554"/>
                </a:lnTo>
                <a:lnTo>
                  <a:pt x="1358" y="556"/>
                </a:lnTo>
                <a:lnTo>
                  <a:pt x="1358" y="556"/>
                </a:lnTo>
                <a:lnTo>
                  <a:pt x="1356" y="558"/>
                </a:lnTo>
                <a:lnTo>
                  <a:pt x="1349" y="560"/>
                </a:lnTo>
                <a:lnTo>
                  <a:pt x="1347" y="560"/>
                </a:lnTo>
                <a:lnTo>
                  <a:pt x="1347" y="562"/>
                </a:lnTo>
                <a:lnTo>
                  <a:pt x="1345" y="564"/>
                </a:lnTo>
                <a:lnTo>
                  <a:pt x="1345" y="566"/>
                </a:lnTo>
                <a:lnTo>
                  <a:pt x="1345" y="566"/>
                </a:lnTo>
                <a:lnTo>
                  <a:pt x="1345" y="568"/>
                </a:lnTo>
                <a:lnTo>
                  <a:pt x="1345" y="568"/>
                </a:lnTo>
                <a:lnTo>
                  <a:pt x="1347" y="568"/>
                </a:lnTo>
                <a:lnTo>
                  <a:pt x="1349" y="568"/>
                </a:lnTo>
                <a:lnTo>
                  <a:pt x="1349" y="568"/>
                </a:lnTo>
                <a:lnTo>
                  <a:pt x="1354" y="566"/>
                </a:lnTo>
                <a:lnTo>
                  <a:pt x="1358" y="566"/>
                </a:lnTo>
                <a:lnTo>
                  <a:pt x="1364" y="564"/>
                </a:lnTo>
                <a:lnTo>
                  <a:pt x="1366" y="564"/>
                </a:lnTo>
                <a:lnTo>
                  <a:pt x="1366" y="566"/>
                </a:lnTo>
                <a:lnTo>
                  <a:pt x="1366" y="566"/>
                </a:lnTo>
                <a:lnTo>
                  <a:pt x="1368" y="575"/>
                </a:lnTo>
                <a:lnTo>
                  <a:pt x="1368" y="579"/>
                </a:lnTo>
                <a:lnTo>
                  <a:pt x="1370" y="579"/>
                </a:lnTo>
                <a:lnTo>
                  <a:pt x="1372" y="579"/>
                </a:lnTo>
                <a:lnTo>
                  <a:pt x="1377" y="577"/>
                </a:lnTo>
                <a:lnTo>
                  <a:pt x="1379" y="575"/>
                </a:lnTo>
                <a:lnTo>
                  <a:pt x="1381" y="575"/>
                </a:lnTo>
                <a:lnTo>
                  <a:pt x="1383" y="572"/>
                </a:lnTo>
                <a:lnTo>
                  <a:pt x="1383" y="572"/>
                </a:lnTo>
                <a:lnTo>
                  <a:pt x="1385" y="568"/>
                </a:lnTo>
                <a:lnTo>
                  <a:pt x="1387" y="568"/>
                </a:lnTo>
                <a:lnTo>
                  <a:pt x="1387" y="568"/>
                </a:lnTo>
                <a:lnTo>
                  <a:pt x="1389" y="566"/>
                </a:lnTo>
                <a:lnTo>
                  <a:pt x="1391" y="566"/>
                </a:lnTo>
                <a:lnTo>
                  <a:pt x="1395" y="562"/>
                </a:lnTo>
                <a:lnTo>
                  <a:pt x="1395" y="562"/>
                </a:lnTo>
                <a:lnTo>
                  <a:pt x="1395" y="560"/>
                </a:lnTo>
                <a:lnTo>
                  <a:pt x="1395" y="558"/>
                </a:lnTo>
                <a:lnTo>
                  <a:pt x="1398" y="558"/>
                </a:lnTo>
                <a:lnTo>
                  <a:pt x="1398" y="556"/>
                </a:lnTo>
                <a:lnTo>
                  <a:pt x="1402" y="556"/>
                </a:lnTo>
                <a:lnTo>
                  <a:pt x="1402" y="554"/>
                </a:lnTo>
                <a:lnTo>
                  <a:pt x="1404" y="554"/>
                </a:lnTo>
                <a:lnTo>
                  <a:pt x="1406" y="556"/>
                </a:lnTo>
                <a:lnTo>
                  <a:pt x="1404" y="558"/>
                </a:lnTo>
                <a:lnTo>
                  <a:pt x="1404" y="558"/>
                </a:lnTo>
                <a:lnTo>
                  <a:pt x="1406" y="558"/>
                </a:lnTo>
                <a:lnTo>
                  <a:pt x="1412" y="560"/>
                </a:lnTo>
                <a:lnTo>
                  <a:pt x="1412" y="560"/>
                </a:lnTo>
                <a:lnTo>
                  <a:pt x="1414" y="564"/>
                </a:lnTo>
                <a:lnTo>
                  <a:pt x="1414" y="564"/>
                </a:lnTo>
                <a:lnTo>
                  <a:pt x="1419" y="566"/>
                </a:lnTo>
                <a:lnTo>
                  <a:pt x="1421" y="566"/>
                </a:lnTo>
                <a:lnTo>
                  <a:pt x="1429" y="568"/>
                </a:lnTo>
                <a:lnTo>
                  <a:pt x="1431" y="570"/>
                </a:lnTo>
                <a:lnTo>
                  <a:pt x="1433" y="570"/>
                </a:lnTo>
                <a:lnTo>
                  <a:pt x="1433" y="570"/>
                </a:lnTo>
                <a:lnTo>
                  <a:pt x="1435" y="570"/>
                </a:lnTo>
                <a:lnTo>
                  <a:pt x="1437" y="568"/>
                </a:lnTo>
                <a:lnTo>
                  <a:pt x="1442" y="566"/>
                </a:lnTo>
                <a:lnTo>
                  <a:pt x="1444" y="564"/>
                </a:lnTo>
                <a:close/>
                <a:moveTo>
                  <a:pt x="1586" y="587"/>
                </a:moveTo>
                <a:lnTo>
                  <a:pt x="1584" y="585"/>
                </a:lnTo>
                <a:lnTo>
                  <a:pt x="1582" y="585"/>
                </a:lnTo>
                <a:lnTo>
                  <a:pt x="1580" y="583"/>
                </a:lnTo>
                <a:lnTo>
                  <a:pt x="1578" y="583"/>
                </a:lnTo>
                <a:lnTo>
                  <a:pt x="1576" y="583"/>
                </a:lnTo>
                <a:lnTo>
                  <a:pt x="1578" y="585"/>
                </a:lnTo>
                <a:lnTo>
                  <a:pt x="1580" y="585"/>
                </a:lnTo>
                <a:lnTo>
                  <a:pt x="1582" y="587"/>
                </a:lnTo>
                <a:lnTo>
                  <a:pt x="1582" y="589"/>
                </a:lnTo>
                <a:lnTo>
                  <a:pt x="1582" y="589"/>
                </a:lnTo>
                <a:lnTo>
                  <a:pt x="1584" y="591"/>
                </a:lnTo>
                <a:lnTo>
                  <a:pt x="1586" y="591"/>
                </a:lnTo>
                <a:lnTo>
                  <a:pt x="1588" y="591"/>
                </a:lnTo>
                <a:lnTo>
                  <a:pt x="1588" y="591"/>
                </a:lnTo>
                <a:lnTo>
                  <a:pt x="1590" y="591"/>
                </a:lnTo>
                <a:lnTo>
                  <a:pt x="1590" y="591"/>
                </a:lnTo>
                <a:lnTo>
                  <a:pt x="1590" y="589"/>
                </a:lnTo>
                <a:lnTo>
                  <a:pt x="1588" y="589"/>
                </a:lnTo>
                <a:lnTo>
                  <a:pt x="1586" y="587"/>
                </a:lnTo>
                <a:close/>
                <a:moveTo>
                  <a:pt x="1624" y="635"/>
                </a:moveTo>
                <a:lnTo>
                  <a:pt x="1622" y="633"/>
                </a:lnTo>
                <a:lnTo>
                  <a:pt x="1620" y="635"/>
                </a:lnTo>
                <a:lnTo>
                  <a:pt x="1620" y="637"/>
                </a:lnTo>
                <a:lnTo>
                  <a:pt x="1618" y="640"/>
                </a:lnTo>
                <a:lnTo>
                  <a:pt x="1618" y="640"/>
                </a:lnTo>
                <a:lnTo>
                  <a:pt x="1618" y="642"/>
                </a:lnTo>
                <a:lnTo>
                  <a:pt x="1618" y="642"/>
                </a:lnTo>
                <a:lnTo>
                  <a:pt x="1620" y="642"/>
                </a:lnTo>
                <a:lnTo>
                  <a:pt x="1622" y="640"/>
                </a:lnTo>
                <a:lnTo>
                  <a:pt x="1624" y="640"/>
                </a:lnTo>
                <a:lnTo>
                  <a:pt x="1624" y="637"/>
                </a:lnTo>
                <a:lnTo>
                  <a:pt x="1626" y="637"/>
                </a:lnTo>
                <a:lnTo>
                  <a:pt x="1624" y="635"/>
                </a:lnTo>
                <a:lnTo>
                  <a:pt x="1624" y="635"/>
                </a:lnTo>
                <a:lnTo>
                  <a:pt x="1624" y="635"/>
                </a:lnTo>
                <a:close/>
                <a:moveTo>
                  <a:pt x="1668" y="637"/>
                </a:moveTo>
                <a:lnTo>
                  <a:pt x="1670" y="640"/>
                </a:lnTo>
                <a:lnTo>
                  <a:pt x="1672" y="640"/>
                </a:lnTo>
                <a:lnTo>
                  <a:pt x="1674" y="640"/>
                </a:lnTo>
                <a:lnTo>
                  <a:pt x="1674" y="640"/>
                </a:lnTo>
                <a:lnTo>
                  <a:pt x="1674" y="637"/>
                </a:lnTo>
                <a:lnTo>
                  <a:pt x="1672" y="637"/>
                </a:lnTo>
                <a:lnTo>
                  <a:pt x="1672" y="635"/>
                </a:lnTo>
                <a:lnTo>
                  <a:pt x="1670" y="635"/>
                </a:lnTo>
                <a:lnTo>
                  <a:pt x="1668" y="635"/>
                </a:lnTo>
                <a:lnTo>
                  <a:pt x="1668" y="637"/>
                </a:lnTo>
                <a:lnTo>
                  <a:pt x="1668" y="637"/>
                </a:lnTo>
                <a:close/>
                <a:moveTo>
                  <a:pt x="1603" y="669"/>
                </a:moveTo>
                <a:lnTo>
                  <a:pt x="1603" y="669"/>
                </a:lnTo>
                <a:lnTo>
                  <a:pt x="1603" y="669"/>
                </a:lnTo>
                <a:lnTo>
                  <a:pt x="1605" y="669"/>
                </a:lnTo>
                <a:lnTo>
                  <a:pt x="1605" y="667"/>
                </a:lnTo>
                <a:lnTo>
                  <a:pt x="1605" y="667"/>
                </a:lnTo>
                <a:lnTo>
                  <a:pt x="1605" y="667"/>
                </a:lnTo>
                <a:lnTo>
                  <a:pt x="1605" y="667"/>
                </a:lnTo>
                <a:lnTo>
                  <a:pt x="1605" y="665"/>
                </a:lnTo>
                <a:lnTo>
                  <a:pt x="1603" y="665"/>
                </a:lnTo>
                <a:lnTo>
                  <a:pt x="1603" y="665"/>
                </a:lnTo>
                <a:lnTo>
                  <a:pt x="1603" y="667"/>
                </a:lnTo>
                <a:lnTo>
                  <a:pt x="1603" y="667"/>
                </a:lnTo>
                <a:lnTo>
                  <a:pt x="1603" y="669"/>
                </a:lnTo>
                <a:close/>
                <a:moveTo>
                  <a:pt x="1659" y="610"/>
                </a:moveTo>
                <a:lnTo>
                  <a:pt x="1659" y="612"/>
                </a:lnTo>
                <a:lnTo>
                  <a:pt x="1659" y="612"/>
                </a:lnTo>
                <a:lnTo>
                  <a:pt x="1664" y="614"/>
                </a:lnTo>
                <a:lnTo>
                  <a:pt x="1666" y="617"/>
                </a:lnTo>
                <a:lnTo>
                  <a:pt x="1666" y="617"/>
                </a:lnTo>
                <a:lnTo>
                  <a:pt x="1668" y="617"/>
                </a:lnTo>
                <a:lnTo>
                  <a:pt x="1668" y="617"/>
                </a:lnTo>
                <a:lnTo>
                  <a:pt x="1668" y="617"/>
                </a:lnTo>
                <a:lnTo>
                  <a:pt x="1670" y="617"/>
                </a:lnTo>
                <a:lnTo>
                  <a:pt x="1670" y="617"/>
                </a:lnTo>
                <a:lnTo>
                  <a:pt x="1670" y="614"/>
                </a:lnTo>
                <a:lnTo>
                  <a:pt x="1670" y="614"/>
                </a:lnTo>
                <a:lnTo>
                  <a:pt x="1670" y="612"/>
                </a:lnTo>
                <a:lnTo>
                  <a:pt x="1670" y="610"/>
                </a:lnTo>
                <a:lnTo>
                  <a:pt x="1670" y="610"/>
                </a:lnTo>
                <a:lnTo>
                  <a:pt x="1666" y="610"/>
                </a:lnTo>
                <a:lnTo>
                  <a:pt x="1664" y="610"/>
                </a:lnTo>
                <a:lnTo>
                  <a:pt x="1662" y="610"/>
                </a:lnTo>
                <a:lnTo>
                  <a:pt x="1659" y="610"/>
                </a:lnTo>
                <a:close/>
                <a:moveTo>
                  <a:pt x="1456" y="417"/>
                </a:moveTo>
                <a:lnTo>
                  <a:pt x="1454" y="417"/>
                </a:lnTo>
                <a:lnTo>
                  <a:pt x="1452" y="417"/>
                </a:lnTo>
                <a:lnTo>
                  <a:pt x="1450" y="419"/>
                </a:lnTo>
                <a:lnTo>
                  <a:pt x="1450" y="419"/>
                </a:lnTo>
                <a:lnTo>
                  <a:pt x="1448" y="419"/>
                </a:lnTo>
                <a:lnTo>
                  <a:pt x="1448" y="419"/>
                </a:lnTo>
                <a:lnTo>
                  <a:pt x="1446" y="419"/>
                </a:lnTo>
                <a:lnTo>
                  <a:pt x="1446" y="417"/>
                </a:lnTo>
                <a:lnTo>
                  <a:pt x="1444" y="417"/>
                </a:lnTo>
                <a:lnTo>
                  <a:pt x="1442" y="417"/>
                </a:lnTo>
                <a:lnTo>
                  <a:pt x="1442" y="419"/>
                </a:lnTo>
                <a:lnTo>
                  <a:pt x="1442" y="419"/>
                </a:lnTo>
                <a:lnTo>
                  <a:pt x="1442" y="419"/>
                </a:lnTo>
                <a:lnTo>
                  <a:pt x="1439" y="419"/>
                </a:lnTo>
                <a:lnTo>
                  <a:pt x="1437" y="419"/>
                </a:lnTo>
                <a:lnTo>
                  <a:pt x="1437" y="419"/>
                </a:lnTo>
                <a:lnTo>
                  <a:pt x="1437" y="422"/>
                </a:lnTo>
                <a:lnTo>
                  <a:pt x="1437" y="422"/>
                </a:lnTo>
                <a:lnTo>
                  <a:pt x="1442" y="422"/>
                </a:lnTo>
                <a:lnTo>
                  <a:pt x="1444" y="422"/>
                </a:lnTo>
                <a:lnTo>
                  <a:pt x="1444" y="424"/>
                </a:lnTo>
                <a:lnTo>
                  <a:pt x="1444" y="424"/>
                </a:lnTo>
                <a:lnTo>
                  <a:pt x="1446" y="424"/>
                </a:lnTo>
                <a:lnTo>
                  <a:pt x="1446" y="424"/>
                </a:lnTo>
                <a:lnTo>
                  <a:pt x="1446" y="424"/>
                </a:lnTo>
                <a:lnTo>
                  <a:pt x="1446" y="426"/>
                </a:lnTo>
                <a:lnTo>
                  <a:pt x="1448" y="426"/>
                </a:lnTo>
                <a:lnTo>
                  <a:pt x="1450" y="426"/>
                </a:lnTo>
                <a:lnTo>
                  <a:pt x="1450" y="426"/>
                </a:lnTo>
                <a:lnTo>
                  <a:pt x="1450" y="424"/>
                </a:lnTo>
                <a:lnTo>
                  <a:pt x="1448" y="422"/>
                </a:lnTo>
                <a:lnTo>
                  <a:pt x="1450" y="424"/>
                </a:lnTo>
                <a:lnTo>
                  <a:pt x="1456" y="422"/>
                </a:lnTo>
                <a:lnTo>
                  <a:pt x="1458" y="422"/>
                </a:lnTo>
                <a:lnTo>
                  <a:pt x="1458" y="419"/>
                </a:lnTo>
                <a:lnTo>
                  <a:pt x="1458" y="419"/>
                </a:lnTo>
                <a:lnTo>
                  <a:pt x="1456" y="417"/>
                </a:lnTo>
                <a:close/>
                <a:moveTo>
                  <a:pt x="1465" y="455"/>
                </a:moveTo>
                <a:lnTo>
                  <a:pt x="1460" y="455"/>
                </a:lnTo>
                <a:lnTo>
                  <a:pt x="1460" y="457"/>
                </a:lnTo>
                <a:lnTo>
                  <a:pt x="1460" y="457"/>
                </a:lnTo>
                <a:lnTo>
                  <a:pt x="1463" y="459"/>
                </a:lnTo>
                <a:lnTo>
                  <a:pt x="1463" y="459"/>
                </a:lnTo>
                <a:lnTo>
                  <a:pt x="1467" y="457"/>
                </a:lnTo>
                <a:lnTo>
                  <a:pt x="1465" y="455"/>
                </a:lnTo>
                <a:lnTo>
                  <a:pt x="1465" y="455"/>
                </a:lnTo>
                <a:close/>
                <a:moveTo>
                  <a:pt x="2868" y="430"/>
                </a:moveTo>
                <a:lnTo>
                  <a:pt x="2871" y="428"/>
                </a:lnTo>
                <a:lnTo>
                  <a:pt x="2868" y="426"/>
                </a:lnTo>
                <a:lnTo>
                  <a:pt x="2868" y="426"/>
                </a:lnTo>
                <a:lnTo>
                  <a:pt x="2868" y="426"/>
                </a:lnTo>
                <a:lnTo>
                  <a:pt x="2866" y="424"/>
                </a:lnTo>
                <a:lnTo>
                  <a:pt x="2866" y="424"/>
                </a:lnTo>
                <a:lnTo>
                  <a:pt x="2864" y="424"/>
                </a:lnTo>
                <a:lnTo>
                  <a:pt x="2862" y="424"/>
                </a:lnTo>
                <a:lnTo>
                  <a:pt x="2862" y="424"/>
                </a:lnTo>
                <a:lnTo>
                  <a:pt x="2860" y="424"/>
                </a:lnTo>
                <a:lnTo>
                  <a:pt x="2860" y="424"/>
                </a:lnTo>
                <a:lnTo>
                  <a:pt x="2860" y="426"/>
                </a:lnTo>
                <a:lnTo>
                  <a:pt x="2860" y="426"/>
                </a:lnTo>
                <a:lnTo>
                  <a:pt x="2858" y="426"/>
                </a:lnTo>
                <a:lnTo>
                  <a:pt x="2858" y="426"/>
                </a:lnTo>
                <a:lnTo>
                  <a:pt x="2860" y="428"/>
                </a:lnTo>
                <a:lnTo>
                  <a:pt x="2860" y="428"/>
                </a:lnTo>
                <a:lnTo>
                  <a:pt x="2860" y="428"/>
                </a:lnTo>
                <a:lnTo>
                  <a:pt x="2856" y="428"/>
                </a:lnTo>
                <a:lnTo>
                  <a:pt x="2854" y="430"/>
                </a:lnTo>
                <a:lnTo>
                  <a:pt x="2854" y="430"/>
                </a:lnTo>
                <a:lnTo>
                  <a:pt x="2854" y="432"/>
                </a:lnTo>
                <a:lnTo>
                  <a:pt x="2854" y="434"/>
                </a:lnTo>
                <a:lnTo>
                  <a:pt x="2854" y="434"/>
                </a:lnTo>
                <a:lnTo>
                  <a:pt x="2852" y="436"/>
                </a:lnTo>
                <a:lnTo>
                  <a:pt x="2852" y="436"/>
                </a:lnTo>
                <a:lnTo>
                  <a:pt x="2852" y="436"/>
                </a:lnTo>
                <a:lnTo>
                  <a:pt x="2854" y="436"/>
                </a:lnTo>
                <a:lnTo>
                  <a:pt x="2856" y="436"/>
                </a:lnTo>
                <a:lnTo>
                  <a:pt x="2856" y="438"/>
                </a:lnTo>
                <a:lnTo>
                  <a:pt x="2856" y="438"/>
                </a:lnTo>
                <a:lnTo>
                  <a:pt x="2858" y="434"/>
                </a:lnTo>
                <a:lnTo>
                  <a:pt x="2860" y="434"/>
                </a:lnTo>
                <a:lnTo>
                  <a:pt x="2862" y="434"/>
                </a:lnTo>
                <a:lnTo>
                  <a:pt x="2864" y="434"/>
                </a:lnTo>
                <a:lnTo>
                  <a:pt x="2868" y="434"/>
                </a:lnTo>
                <a:lnTo>
                  <a:pt x="2866" y="432"/>
                </a:lnTo>
                <a:lnTo>
                  <a:pt x="2868" y="430"/>
                </a:lnTo>
                <a:lnTo>
                  <a:pt x="2868" y="430"/>
                </a:lnTo>
                <a:close/>
                <a:moveTo>
                  <a:pt x="1448" y="610"/>
                </a:moveTo>
                <a:lnTo>
                  <a:pt x="1450" y="612"/>
                </a:lnTo>
                <a:lnTo>
                  <a:pt x="1452" y="612"/>
                </a:lnTo>
                <a:lnTo>
                  <a:pt x="1452" y="612"/>
                </a:lnTo>
                <a:lnTo>
                  <a:pt x="1452" y="612"/>
                </a:lnTo>
                <a:lnTo>
                  <a:pt x="1454" y="610"/>
                </a:lnTo>
                <a:lnTo>
                  <a:pt x="1454" y="610"/>
                </a:lnTo>
                <a:lnTo>
                  <a:pt x="1456" y="608"/>
                </a:lnTo>
                <a:lnTo>
                  <a:pt x="1456" y="606"/>
                </a:lnTo>
                <a:lnTo>
                  <a:pt x="1458" y="604"/>
                </a:lnTo>
                <a:lnTo>
                  <a:pt x="1458" y="602"/>
                </a:lnTo>
                <a:lnTo>
                  <a:pt x="1458" y="602"/>
                </a:lnTo>
                <a:lnTo>
                  <a:pt x="1458" y="600"/>
                </a:lnTo>
                <a:lnTo>
                  <a:pt x="1458" y="598"/>
                </a:lnTo>
                <a:lnTo>
                  <a:pt x="1458" y="598"/>
                </a:lnTo>
                <a:lnTo>
                  <a:pt x="1456" y="596"/>
                </a:lnTo>
                <a:lnTo>
                  <a:pt x="1456" y="593"/>
                </a:lnTo>
                <a:lnTo>
                  <a:pt x="1454" y="593"/>
                </a:lnTo>
                <a:lnTo>
                  <a:pt x="1454" y="593"/>
                </a:lnTo>
                <a:lnTo>
                  <a:pt x="1452" y="593"/>
                </a:lnTo>
                <a:lnTo>
                  <a:pt x="1450" y="593"/>
                </a:lnTo>
                <a:lnTo>
                  <a:pt x="1450" y="596"/>
                </a:lnTo>
                <a:lnTo>
                  <a:pt x="1448" y="596"/>
                </a:lnTo>
                <a:lnTo>
                  <a:pt x="1446" y="598"/>
                </a:lnTo>
                <a:lnTo>
                  <a:pt x="1446" y="600"/>
                </a:lnTo>
                <a:lnTo>
                  <a:pt x="1446" y="602"/>
                </a:lnTo>
                <a:lnTo>
                  <a:pt x="1446" y="602"/>
                </a:lnTo>
                <a:lnTo>
                  <a:pt x="1444" y="604"/>
                </a:lnTo>
                <a:lnTo>
                  <a:pt x="1446" y="606"/>
                </a:lnTo>
                <a:lnTo>
                  <a:pt x="1446" y="608"/>
                </a:lnTo>
                <a:lnTo>
                  <a:pt x="1446" y="608"/>
                </a:lnTo>
                <a:lnTo>
                  <a:pt x="1448" y="608"/>
                </a:lnTo>
                <a:lnTo>
                  <a:pt x="1448" y="610"/>
                </a:lnTo>
                <a:close/>
                <a:moveTo>
                  <a:pt x="1395" y="514"/>
                </a:moveTo>
                <a:lnTo>
                  <a:pt x="1395" y="514"/>
                </a:lnTo>
                <a:lnTo>
                  <a:pt x="1393" y="512"/>
                </a:lnTo>
                <a:lnTo>
                  <a:pt x="1391" y="512"/>
                </a:lnTo>
                <a:lnTo>
                  <a:pt x="1389" y="510"/>
                </a:lnTo>
                <a:lnTo>
                  <a:pt x="1385" y="508"/>
                </a:lnTo>
                <a:lnTo>
                  <a:pt x="1385" y="510"/>
                </a:lnTo>
                <a:lnTo>
                  <a:pt x="1385" y="510"/>
                </a:lnTo>
                <a:lnTo>
                  <a:pt x="1385" y="510"/>
                </a:lnTo>
                <a:lnTo>
                  <a:pt x="1385" y="512"/>
                </a:lnTo>
                <a:lnTo>
                  <a:pt x="1387" y="512"/>
                </a:lnTo>
                <a:lnTo>
                  <a:pt x="1387" y="512"/>
                </a:lnTo>
                <a:lnTo>
                  <a:pt x="1387" y="514"/>
                </a:lnTo>
                <a:lnTo>
                  <a:pt x="1389" y="514"/>
                </a:lnTo>
                <a:lnTo>
                  <a:pt x="1389" y="514"/>
                </a:lnTo>
                <a:lnTo>
                  <a:pt x="1389" y="518"/>
                </a:lnTo>
                <a:lnTo>
                  <a:pt x="1391" y="518"/>
                </a:lnTo>
                <a:lnTo>
                  <a:pt x="1391" y="518"/>
                </a:lnTo>
                <a:lnTo>
                  <a:pt x="1393" y="516"/>
                </a:lnTo>
                <a:lnTo>
                  <a:pt x="1393" y="518"/>
                </a:lnTo>
                <a:lnTo>
                  <a:pt x="1395" y="518"/>
                </a:lnTo>
                <a:lnTo>
                  <a:pt x="1393" y="518"/>
                </a:lnTo>
                <a:lnTo>
                  <a:pt x="1393" y="520"/>
                </a:lnTo>
                <a:lnTo>
                  <a:pt x="1393" y="520"/>
                </a:lnTo>
                <a:lnTo>
                  <a:pt x="1395" y="520"/>
                </a:lnTo>
                <a:lnTo>
                  <a:pt x="1395" y="520"/>
                </a:lnTo>
                <a:lnTo>
                  <a:pt x="1395" y="520"/>
                </a:lnTo>
                <a:lnTo>
                  <a:pt x="1395" y="518"/>
                </a:lnTo>
                <a:lnTo>
                  <a:pt x="1395" y="518"/>
                </a:lnTo>
                <a:lnTo>
                  <a:pt x="1398" y="518"/>
                </a:lnTo>
                <a:lnTo>
                  <a:pt x="1398" y="520"/>
                </a:lnTo>
                <a:lnTo>
                  <a:pt x="1398" y="520"/>
                </a:lnTo>
                <a:lnTo>
                  <a:pt x="1400" y="520"/>
                </a:lnTo>
                <a:lnTo>
                  <a:pt x="1400" y="520"/>
                </a:lnTo>
                <a:lnTo>
                  <a:pt x="1402" y="520"/>
                </a:lnTo>
                <a:lnTo>
                  <a:pt x="1402" y="518"/>
                </a:lnTo>
                <a:lnTo>
                  <a:pt x="1402" y="518"/>
                </a:lnTo>
                <a:lnTo>
                  <a:pt x="1402" y="518"/>
                </a:lnTo>
                <a:lnTo>
                  <a:pt x="1398" y="518"/>
                </a:lnTo>
                <a:lnTo>
                  <a:pt x="1398" y="518"/>
                </a:lnTo>
                <a:lnTo>
                  <a:pt x="1395" y="516"/>
                </a:lnTo>
                <a:lnTo>
                  <a:pt x="1393" y="516"/>
                </a:lnTo>
                <a:lnTo>
                  <a:pt x="1395" y="516"/>
                </a:lnTo>
                <a:lnTo>
                  <a:pt x="1395" y="514"/>
                </a:lnTo>
                <a:close/>
                <a:moveTo>
                  <a:pt x="1469" y="426"/>
                </a:moveTo>
                <a:lnTo>
                  <a:pt x="1469" y="426"/>
                </a:lnTo>
                <a:lnTo>
                  <a:pt x="1471" y="426"/>
                </a:lnTo>
                <a:lnTo>
                  <a:pt x="1473" y="424"/>
                </a:lnTo>
                <a:lnTo>
                  <a:pt x="1477" y="424"/>
                </a:lnTo>
                <a:lnTo>
                  <a:pt x="1477" y="422"/>
                </a:lnTo>
                <a:lnTo>
                  <a:pt x="1477" y="422"/>
                </a:lnTo>
                <a:lnTo>
                  <a:pt x="1477" y="419"/>
                </a:lnTo>
                <a:lnTo>
                  <a:pt x="1475" y="419"/>
                </a:lnTo>
                <a:lnTo>
                  <a:pt x="1475" y="419"/>
                </a:lnTo>
                <a:lnTo>
                  <a:pt x="1473" y="419"/>
                </a:lnTo>
                <a:lnTo>
                  <a:pt x="1473" y="422"/>
                </a:lnTo>
                <a:lnTo>
                  <a:pt x="1473" y="422"/>
                </a:lnTo>
                <a:lnTo>
                  <a:pt x="1473" y="422"/>
                </a:lnTo>
                <a:lnTo>
                  <a:pt x="1471" y="422"/>
                </a:lnTo>
                <a:lnTo>
                  <a:pt x="1469" y="422"/>
                </a:lnTo>
                <a:lnTo>
                  <a:pt x="1467" y="426"/>
                </a:lnTo>
                <a:lnTo>
                  <a:pt x="1465" y="426"/>
                </a:lnTo>
                <a:lnTo>
                  <a:pt x="1467" y="426"/>
                </a:lnTo>
                <a:lnTo>
                  <a:pt x="1469" y="426"/>
                </a:lnTo>
                <a:close/>
                <a:moveTo>
                  <a:pt x="1402" y="505"/>
                </a:moveTo>
                <a:lnTo>
                  <a:pt x="1404" y="505"/>
                </a:lnTo>
                <a:lnTo>
                  <a:pt x="1404" y="508"/>
                </a:lnTo>
                <a:lnTo>
                  <a:pt x="1406" y="508"/>
                </a:lnTo>
                <a:lnTo>
                  <a:pt x="1406" y="505"/>
                </a:lnTo>
                <a:lnTo>
                  <a:pt x="1406" y="505"/>
                </a:lnTo>
                <a:lnTo>
                  <a:pt x="1406" y="505"/>
                </a:lnTo>
                <a:lnTo>
                  <a:pt x="1404" y="505"/>
                </a:lnTo>
                <a:lnTo>
                  <a:pt x="1402" y="503"/>
                </a:lnTo>
                <a:lnTo>
                  <a:pt x="1402" y="503"/>
                </a:lnTo>
                <a:lnTo>
                  <a:pt x="1402" y="503"/>
                </a:lnTo>
                <a:lnTo>
                  <a:pt x="1402" y="505"/>
                </a:lnTo>
                <a:close/>
                <a:moveTo>
                  <a:pt x="1375" y="516"/>
                </a:moveTo>
                <a:lnTo>
                  <a:pt x="1375" y="518"/>
                </a:lnTo>
                <a:lnTo>
                  <a:pt x="1375" y="518"/>
                </a:lnTo>
                <a:lnTo>
                  <a:pt x="1377" y="518"/>
                </a:lnTo>
                <a:lnTo>
                  <a:pt x="1379" y="520"/>
                </a:lnTo>
                <a:lnTo>
                  <a:pt x="1379" y="520"/>
                </a:lnTo>
                <a:lnTo>
                  <a:pt x="1379" y="522"/>
                </a:lnTo>
                <a:lnTo>
                  <a:pt x="1381" y="522"/>
                </a:lnTo>
                <a:lnTo>
                  <a:pt x="1381" y="522"/>
                </a:lnTo>
                <a:lnTo>
                  <a:pt x="1381" y="520"/>
                </a:lnTo>
                <a:lnTo>
                  <a:pt x="1383" y="520"/>
                </a:lnTo>
                <a:lnTo>
                  <a:pt x="1383" y="520"/>
                </a:lnTo>
                <a:lnTo>
                  <a:pt x="1381" y="516"/>
                </a:lnTo>
                <a:lnTo>
                  <a:pt x="1381" y="516"/>
                </a:lnTo>
                <a:lnTo>
                  <a:pt x="1379" y="514"/>
                </a:lnTo>
                <a:lnTo>
                  <a:pt x="1379" y="512"/>
                </a:lnTo>
                <a:lnTo>
                  <a:pt x="1377" y="512"/>
                </a:lnTo>
                <a:lnTo>
                  <a:pt x="1377" y="512"/>
                </a:lnTo>
                <a:lnTo>
                  <a:pt x="1377" y="512"/>
                </a:lnTo>
                <a:lnTo>
                  <a:pt x="1375" y="512"/>
                </a:lnTo>
                <a:lnTo>
                  <a:pt x="1375" y="512"/>
                </a:lnTo>
                <a:lnTo>
                  <a:pt x="1375" y="514"/>
                </a:lnTo>
                <a:lnTo>
                  <a:pt x="1375" y="514"/>
                </a:lnTo>
                <a:lnTo>
                  <a:pt x="1375" y="516"/>
                </a:lnTo>
                <a:close/>
                <a:moveTo>
                  <a:pt x="1465" y="434"/>
                </a:moveTo>
                <a:lnTo>
                  <a:pt x="1460" y="436"/>
                </a:lnTo>
                <a:lnTo>
                  <a:pt x="1460" y="436"/>
                </a:lnTo>
                <a:lnTo>
                  <a:pt x="1458" y="438"/>
                </a:lnTo>
                <a:lnTo>
                  <a:pt x="1458" y="440"/>
                </a:lnTo>
                <a:lnTo>
                  <a:pt x="1458" y="440"/>
                </a:lnTo>
                <a:lnTo>
                  <a:pt x="1458" y="440"/>
                </a:lnTo>
                <a:lnTo>
                  <a:pt x="1458" y="440"/>
                </a:lnTo>
                <a:lnTo>
                  <a:pt x="1458" y="443"/>
                </a:lnTo>
                <a:lnTo>
                  <a:pt x="1458" y="443"/>
                </a:lnTo>
                <a:lnTo>
                  <a:pt x="1460" y="443"/>
                </a:lnTo>
                <a:lnTo>
                  <a:pt x="1463" y="440"/>
                </a:lnTo>
                <a:lnTo>
                  <a:pt x="1465" y="440"/>
                </a:lnTo>
                <a:lnTo>
                  <a:pt x="1467" y="440"/>
                </a:lnTo>
                <a:lnTo>
                  <a:pt x="1467" y="438"/>
                </a:lnTo>
                <a:lnTo>
                  <a:pt x="1469" y="436"/>
                </a:lnTo>
                <a:lnTo>
                  <a:pt x="1469" y="436"/>
                </a:lnTo>
                <a:lnTo>
                  <a:pt x="1469" y="434"/>
                </a:lnTo>
                <a:lnTo>
                  <a:pt x="1471" y="434"/>
                </a:lnTo>
                <a:lnTo>
                  <a:pt x="1471" y="434"/>
                </a:lnTo>
                <a:lnTo>
                  <a:pt x="1473" y="432"/>
                </a:lnTo>
                <a:lnTo>
                  <a:pt x="1475" y="430"/>
                </a:lnTo>
                <a:lnTo>
                  <a:pt x="1475" y="430"/>
                </a:lnTo>
                <a:lnTo>
                  <a:pt x="1473" y="430"/>
                </a:lnTo>
                <a:lnTo>
                  <a:pt x="1473" y="428"/>
                </a:lnTo>
                <a:lnTo>
                  <a:pt x="1473" y="428"/>
                </a:lnTo>
                <a:lnTo>
                  <a:pt x="1471" y="428"/>
                </a:lnTo>
                <a:lnTo>
                  <a:pt x="1469" y="430"/>
                </a:lnTo>
                <a:lnTo>
                  <a:pt x="1469" y="430"/>
                </a:lnTo>
                <a:lnTo>
                  <a:pt x="1467" y="430"/>
                </a:lnTo>
                <a:lnTo>
                  <a:pt x="1467" y="430"/>
                </a:lnTo>
                <a:lnTo>
                  <a:pt x="1469" y="432"/>
                </a:lnTo>
                <a:lnTo>
                  <a:pt x="1469" y="432"/>
                </a:lnTo>
                <a:lnTo>
                  <a:pt x="1467" y="432"/>
                </a:lnTo>
                <a:lnTo>
                  <a:pt x="1467" y="432"/>
                </a:lnTo>
                <a:lnTo>
                  <a:pt x="1465" y="434"/>
                </a:lnTo>
                <a:lnTo>
                  <a:pt x="1465" y="434"/>
                </a:lnTo>
                <a:close/>
                <a:moveTo>
                  <a:pt x="1569" y="208"/>
                </a:moveTo>
                <a:lnTo>
                  <a:pt x="1571" y="208"/>
                </a:lnTo>
                <a:lnTo>
                  <a:pt x="1574" y="206"/>
                </a:lnTo>
                <a:lnTo>
                  <a:pt x="1571" y="206"/>
                </a:lnTo>
                <a:lnTo>
                  <a:pt x="1569" y="206"/>
                </a:lnTo>
                <a:lnTo>
                  <a:pt x="1565" y="204"/>
                </a:lnTo>
                <a:lnTo>
                  <a:pt x="1563" y="204"/>
                </a:lnTo>
                <a:lnTo>
                  <a:pt x="1561" y="204"/>
                </a:lnTo>
                <a:lnTo>
                  <a:pt x="1559" y="206"/>
                </a:lnTo>
                <a:lnTo>
                  <a:pt x="1557" y="206"/>
                </a:lnTo>
                <a:lnTo>
                  <a:pt x="1557" y="208"/>
                </a:lnTo>
                <a:lnTo>
                  <a:pt x="1559" y="208"/>
                </a:lnTo>
                <a:lnTo>
                  <a:pt x="1565" y="210"/>
                </a:lnTo>
                <a:lnTo>
                  <a:pt x="1569" y="208"/>
                </a:lnTo>
                <a:close/>
                <a:moveTo>
                  <a:pt x="2502" y="698"/>
                </a:moveTo>
                <a:lnTo>
                  <a:pt x="2504" y="698"/>
                </a:lnTo>
                <a:lnTo>
                  <a:pt x="2506" y="696"/>
                </a:lnTo>
                <a:lnTo>
                  <a:pt x="2504" y="696"/>
                </a:lnTo>
                <a:lnTo>
                  <a:pt x="2502" y="696"/>
                </a:lnTo>
                <a:lnTo>
                  <a:pt x="2502" y="696"/>
                </a:lnTo>
                <a:lnTo>
                  <a:pt x="2500" y="696"/>
                </a:lnTo>
                <a:lnTo>
                  <a:pt x="2500" y="696"/>
                </a:lnTo>
                <a:lnTo>
                  <a:pt x="2500" y="696"/>
                </a:lnTo>
                <a:lnTo>
                  <a:pt x="2500" y="696"/>
                </a:lnTo>
                <a:lnTo>
                  <a:pt x="2500" y="696"/>
                </a:lnTo>
                <a:lnTo>
                  <a:pt x="2500" y="698"/>
                </a:lnTo>
                <a:lnTo>
                  <a:pt x="2502" y="698"/>
                </a:lnTo>
                <a:close/>
                <a:moveTo>
                  <a:pt x="2500" y="711"/>
                </a:moveTo>
                <a:lnTo>
                  <a:pt x="2500" y="711"/>
                </a:lnTo>
                <a:lnTo>
                  <a:pt x="2500" y="711"/>
                </a:lnTo>
                <a:lnTo>
                  <a:pt x="2500" y="709"/>
                </a:lnTo>
                <a:lnTo>
                  <a:pt x="2500" y="709"/>
                </a:lnTo>
                <a:lnTo>
                  <a:pt x="2500" y="709"/>
                </a:lnTo>
                <a:lnTo>
                  <a:pt x="2498" y="711"/>
                </a:lnTo>
                <a:lnTo>
                  <a:pt x="2498" y="711"/>
                </a:lnTo>
                <a:lnTo>
                  <a:pt x="2500" y="711"/>
                </a:lnTo>
                <a:close/>
                <a:moveTo>
                  <a:pt x="2500" y="707"/>
                </a:moveTo>
                <a:lnTo>
                  <a:pt x="2502" y="707"/>
                </a:lnTo>
                <a:lnTo>
                  <a:pt x="2502" y="707"/>
                </a:lnTo>
                <a:lnTo>
                  <a:pt x="2502" y="707"/>
                </a:lnTo>
                <a:lnTo>
                  <a:pt x="2502" y="707"/>
                </a:lnTo>
                <a:lnTo>
                  <a:pt x="2502" y="707"/>
                </a:lnTo>
                <a:lnTo>
                  <a:pt x="2502" y="702"/>
                </a:lnTo>
                <a:lnTo>
                  <a:pt x="2502" y="702"/>
                </a:lnTo>
                <a:lnTo>
                  <a:pt x="2500" y="702"/>
                </a:lnTo>
                <a:lnTo>
                  <a:pt x="2500" y="705"/>
                </a:lnTo>
                <a:lnTo>
                  <a:pt x="2500" y="705"/>
                </a:lnTo>
                <a:lnTo>
                  <a:pt x="2500" y="707"/>
                </a:lnTo>
                <a:close/>
                <a:moveTo>
                  <a:pt x="2479" y="390"/>
                </a:moveTo>
                <a:lnTo>
                  <a:pt x="2483" y="388"/>
                </a:lnTo>
                <a:lnTo>
                  <a:pt x="2487" y="388"/>
                </a:lnTo>
                <a:lnTo>
                  <a:pt x="2491" y="386"/>
                </a:lnTo>
                <a:lnTo>
                  <a:pt x="2491" y="384"/>
                </a:lnTo>
                <a:lnTo>
                  <a:pt x="2491" y="382"/>
                </a:lnTo>
                <a:lnTo>
                  <a:pt x="2487" y="384"/>
                </a:lnTo>
                <a:lnTo>
                  <a:pt x="2485" y="386"/>
                </a:lnTo>
                <a:lnTo>
                  <a:pt x="2479" y="390"/>
                </a:lnTo>
                <a:lnTo>
                  <a:pt x="2477" y="390"/>
                </a:lnTo>
                <a:lnTo>
                  <a:pt x="2477" y="392"/>
                </a:lnTo>
                <a:lnTo>
                  <a:pt x="2479" y="390"/>
                </a:lnTo>
                <a:close/>
                <a:moveTo>
                  <a:pt x="2462" y="772"/>
                </a:moveTo>
                <a:lnTo>
                  <a:pt x="2464" y="772"/>
                </a:lnTo>
                <a:lnTo>
                  <a:pt x="2464" y="772"/>
                </a:lnTo>
                <a:lnTo>
                  <a:pt x="2464" y="770"/>
                </a:lnTo>
                <a:lnTo>
                  <a:pt x="2462" y="770"/>
                </a:lnTo>
                <a:lnTo>
                  <a:pt x="2460" y="770"/>
                </a:lnTo>
                <a:lnTo>
                  <a:pt x="2460" y="770"/>
                </a:lnTo>
                <a:lnTo>
                  <a:pt x="2460" y="770"/>
                </a:lnTo>
                <a:lnTo>
                  <a:pt x="2462" y="772"/>
                </a:lnTo>
                <a:lnTo>
                  <a:pt x="2462" y="772"/>
                </a:lnTo>
                <a:close/>
                <a:moveTo>
                  <a:pt x="2510" y="606"/>
                </a:moveTo>
                <a:lnTo>
                  <a:pt x="2508" y="606"/>
                </a:lnTo>
                <a:lnTo>
                  <a:pt x="2508" y="606"/>
                </a:lnTo>
                <a:lnTo>
                  <a:pt x="2508" y="606"/>
                </a:lnTo>
                <a:lnTo>
                  <a:pt x="2508" y="606"/>
                </a:lnTo>
                <a:lnTo>
                  <a:pt x="2510" y="608"/>
                </a:lnTo>
                <a:lnTo>
                  <a:pt x="2510" y="608"/>
                </a:lnTo>
                <a:lnTo>
                  <a:pt x="2512" y="608"/>
                </a:lnTo>
                <a:lnTo>
                  <a:pt x="2512" y="608"/>
                </a:lnTo>
                <a:lnTo>
                  <a:pt x="2512" y="606"/>
                </a:lnTo>
                <a:lnTo>
                  <a:pt x="2510" y="606"/>
                </a:lnTo>
                <a:lnTo>
                  <a:pt x="2510" y="606"/>
                </a:lnTo>
                <a:close/>
                <a:moveTo>
                  <a:pt x="2502" y="602"/>
                </a:moveTo>
                <a:lnTo>
                  <a:pt x="2504" y="602"/>
                </a:lnTo>
                <a:lnTo>
                  <a:pt x="2504" y="602"/>
                </a:lnTo>
                <a:lnTo>
                  <a:pt x="2506" y="602"/>
                </a:lnTo>
                <a:lnTo>
                  <a:pt x="2504" y="602"/>
                </a:lnTo>
                <a:lnTo>
                  <a:pt x="2504" y="600"/>
                </a:lnTo>
                <a:lnTo>
                  <a:pt x="2504" y="600"/>
                </a:lnTo>
                <a:lnTo>
                  <a:pt x="2502" y="600"/>
                </a:lnTo>
                <a:lnTo>
                  <a:pt x="2500" y="600"/>
                </a:lnTo>
                <a:lnTo>
                  <a:pt x="2502" y="602"/>
                </a:lnTo>
                <a:lnTo>
                  <a:pt x="2502" y="602"/>
                </a:lnTo>
                <a:close/>
                <a:moveTo>
                  <a:pt x="2464" y="807"/>
                </a:moveTo>
                <a:lnTo>
                  <a:pt x="2464" y="807"/>
                </a:lnTo>
                <a:lnTo>
                  <a:pt x="2464" y="807"/>
                </a:lnTo>
                <a:lnTo>
                  <a:pt x="2462" y="807"/>
                </a:lnTo>
                <a:lnTo>
                  <a:pt x="2460" y="809"/>
                </a:lnTo>
                <a:lnTo>
                  <a:pt x="2460" y="809"/>
                </a:lnTo>
                <a:lnTo>
                  <a:pt x="2458" y="811"/>
                </a:lnTo>
                <a:lnTo>
                  <a:pt x="2458" y="814"/>
                </a:lnTo>
                <a:lnTo>
                  <a:pt x="2460" y="811"/>
                </a:lnTo>
                <a:lnTo>
                  <a:pt x="2460" y="814"/>
                </a:lnTo>
                <a:lnTo>
                  <a:pt x="2462" y="814"/>
                </a:lnTo>
                <a:lnTo>
                  <a:pt x="2468" y="811"/>
                </a:lnTo>
                <a:lnTo>
                  <a:pt x="2466" y="811"/>
                </a:lnTo>
                <a:lnTo>
                  <a:pt x="2466" y="814"/>
                </a:lnTo>
                <a:lnTo>
                  <a:pt x="2464" y="814"/>
                </a:lnTo>
                <a:lnTo>
                  <a:pt x="2464" y="814"/>
                </a:lnTo>
                <a:lnTo>
                  <a:pt x="2462" y="816"/>
                </a:lnTo>
                <a:lnTo>
                  <a:pt x="2462" y="816"/>
                </a:lnTo>
                <a:lnTo>
                  <a:pt x="2462" y="816"/>
                </a:lnTo>
                <a:lnTo>
                  <a:pt x="2464" y="816"/>
                </a:lnTo>
                <a:lnTo>
                  <a:pt x="2468" y="816"/>
                </a:lnTo>
                <a:lnTo>
                  <a:pt x="2470" y="816"/>
                </a:lnTo>
                <a:lnTo>
                  <a:pt x="2470" y="816"/>
                </a:lnTo>
                <a:lnTo>
                  <a:pt x="2466" y="816"/>
                </a:lnTo>
                <a:lnTo>
                  <a:pt x="2466" y="818"/>
                </a:lnTo>
                <a:lnTo>
                  <a:pt x="2466" y="820"/>
                </a:lnTo>
                <a:lnTo>
                  <a:pt x="2470" y="818"/>
                </a:lnTo>
                <a:lnTo>
                  <a:pt x="2470" y="818"/>
                </a:lnTo>
                <a:lnTo>
                  <a:pt x="2472" y="818"/>
                </a:lnTo>
                <a:lnTo>
                  <a:pt x="2472" y="818"/>
                </a:lnTo>
                <a:lnTo>
                  <a:pt x="2472" y="818"/>
                </a:lnTo>
                <a:lnTo>
                  <a:pt x="2481" y="818"/>
                </a:lnTo>
                <a:lnTo>
                  <a:pt x="2481" y="816"/>
                </a:lnTo>
                <a:lnTo>
                  <a:pt x="2483" y="816"/>
                </a:lnTo>
                <a:lnTo>
                  <a:pt x="2485" y="814"/>
                </a:lnTo>
                <a:lnTo>
                  <a:pt x="2485" y="814"/>
                </a:lnTo>
                <a:lnTo>
                  <a:pt x="2487" y="814"/>
                </a:lnTo>
                <a:lnTo>
                  <a:pt x="2487" y="814"/>
                </a:lnTo>
                <a:lnTo>
                  <a:pt x="2487" y="811"/>
                </a:lnTo>
                <a:lnTo>
                  <a:pt x="2487" y="811"/>
                </a:lnTo>
                <a:lnTo>
                  <a:pt x="2485" y="811"/>
                </a:lnTo>
                <a:lnTo>
                  <a:pt x="2487" y="811"/>
                </a:lnTo>
                <a:lnTo>
                  <a:pt x="2487" y="811"/>
                </a:lnTo>
                <a:lnTo>
                  <a:pt x="2489" y="811"/>
                </a:lnTo>
                <a:lnTo>
                  <a:pt x="2489" y="811"/>
                </a:lnTo>
                <a:lnTo>
                  <a:pt x="2491" y="811"/>
                </a:lnTo>
                <a:lnTo>
                  <a:pt x="2493" y="811"/>
                </a:lnTo>
                <a:lnTo>
                  <a:pt x="2493" y="809"/>
                </a:lnTo>
                <a:lnTo>
                  <a:pt x="2493" y="809"/>
                </a:lnTo>
                <a:lnTo>
                  <a:pt x="2498" y="809"/>
                </a:lnTo>
                <a:lnTo>
                  <a:pt x="2498" y="809"/>
                </a:lnTo>
                <a:lnTo>
                  <a:pt x="2498" y="809"/>
                </a:lnTo>
                <a:lnTo>
                  <a:pt x="2498" y="807"/>
                </a:lnTo>
                <a:lnTo>
                  <a:pt x="2500" y="807"/>
                </a:lnTo>
                <a:lnTo>
                  <a:pt x="2500" y="807"/>
                </a:lnTo>
                <a:lnTo>
                  <a:pt x="2504" y="805"/>
                </a:lnTo>
                <a:lnTo>
                  <a:pt x="2506" y="805"/>
                </a:lnTo>
                <a:lnTo>
                  <a:pt x="2506" y="805"/>
                </a:lnTo>
                <a:lnTo>
                  <a:pt x="2506" y="803"/>
                </a:lnTo>
                <a:lnTo>
                  <a:pt x="2508" y="805"/>
                </a:lnTo>
                <a:lnTo>
                  <a:pt x="2508" y="805"/>
                </a:lnTo>
                <a:lnTo>
                  <a:pt x="2508" y="805"/>
                </a:lnTo>
                <a:lnTo>
                  <a:pt x="2510" y="805"/>
                </a:lnTo>
                <a:lnTo>
                  <a:pt x="2510" y="805"/>
                </a:lnTo>
                <a:lnTo>
                  <a:pt x="2512" y="805"/>
                </a:lnTo>
                <a:lnTo>
                  <a:pt x="2514" y="805"/>
                </a:lnTo>
                <a:lnTo>
                  <a:pt x="2516" y="805"/>
                </a:lnTo>
                <a:lnTo>
                  <a:pt x="2514" y="803"/>
                </a:lnTo>
                <a:lnTo>
                  <a:pt x="2514" y="801"/>
                </a:lnTo>
                <a:lnTo>
                  <a:pt x="2516" y="801"/>
                </a:lnTo>
                <a:lnTo>
                  <a:pt x="2519" y="799"/>
                </a:lnTo>
                <a:lnTo>
                  <a:pt x="2519" y="797"/>
                </a:lnTo>
                <a:lnTo>
                  <a:pt x="2519" y="795"/>
                </a:lnTo>
                <a:lnTo>
                  <a:pt x="2519" y="793"/>
                </a:lnTo>
                <a:lnTo>
                  <a:pt x="2521" y="793"/>
                </a:lnTo>
                <a:lnTo>
                  <a:pt x="2521" y="791"/>
                </a:lnTo>
                <a:lnTo>
                  <a:pt x="2521" y="788"/>
                </a:lnTo>
                <a:lnTo>
                  <a:pt x="2521" y="786"/>
                </a:lnTo>
                <a:lnTo>
                  <a:pt x="2519" y="784"/>
                </a:lnTo>
                <a:lnTo>
                  <a:pt x="2519" y="782"/>
                </a:lnTo>
                <a:lnTo>
                  <a:pt x="2519" y="782"/>
                </a:lnTo>
                <a:lnTo>
                  <a:pt x="2519" y="780"/>
                </a:lnTo>
                <a:lnTo>
                  <a:pt x="2519" y="780"/>
                </a:lnTo>
                <a:lnTo>
                  <a:pt x="2519" y="778"/>
                </a:lnTo>
                <a:lnTo>
                  <a:pt x="2519" y="778"/>
                </a:lnTo>
                <a:lnTo>
                  <a:pt x="2516" y="776"/>
                </a:lnTo>
                <a:lnTo>
                  <a:pt x="2516" y="774"/>
                </a:lnTo>
                <a:lnTo>
                  <a:pt x="2516" y="772"/>
                </a:lnTo>
                <a:lnTo>
                  <a:pt x="2516" y="772"/>
                </a:lnTo>
                <a:lnTo>
                  <a:pt x="2516" y="770"/>
                </a:lnTo>
                <a:lnTo>
                  <a:pt x="2516" y="770"/>
                </a:lnTo>
                <a:lnTo>
                  <a:pt x="2516" y="770"/>
                </a:lnTo>
                <a:lnTo>
                  <a:pt x="2519" y="770"/>
                </a:lnTo>
                <a:lnTo>
                  <a:pt x="2519" y="770"/>
                </a:lnTo>
                <a:lnTo>
                  <a:pt x="2519" y="767"/>
                </a:lnTo>
                <a:lnTo>
                  <a:pt x="2519" y="770"/>
                </a:lnTo>
                <a:lnTo>
                  <a:pt x="2521" y="770"/>
                </a:lnTo>
                <a:lnTo>
                  <a:pt x="2521" y="767"/>
                </a:lnTo>
                <a:lnTo>
                  <a:pt x="2523" y="767"/>
                </a:lnTo>
                <a:lnTo>
                  <a:pt x="2523" y="765"/>
                </a:lnTo>
                <a:lnTo>
                  <a:pt x="2523" y="765"/>
                </a:lnTo>
                <a:lnTo>
                  <a:pt x="2525" y="765"/>
                </a:lnTo>
                <a:lnTo>
                  <a:pt x="2527" y="765"/>
                </a:lnTo>
                <a:lnTo>
                  <a:pt x="2527" y="763"/>
                </a:lnTo>
                <a:lnTo>
                  <a:pt x="2527" y="763"/>
                </a:lnTo>
                <a:lnTo>
                  <a:pt x="2525" y="763"/>
                </a:lnTo>
                <a:lnTo>
                  <a:pt x="2527" y="761"/>
                </a:lnTo>
                <a:lnTo>
                  <a:pt x="2525" y="759"/>
                </a:lnTo>
                <a:lnTo>
                  <a:pt x="2527" y="759"/>
                </a:lnTo>
                <a:lnTo>
                  <a:pt x="2527" y="759"/>
                </a:lnTo>
                <a:lnTo>
                  <a:pt x="2527" y="761"/>
                </a:lnTo>
                <a:lnTo>
                  <a:pt x="2529" y="761"/>
                </a:lnTo>
                <a:lnTo>
                  <a:pt x="2529" y="761"/>
                </a:lnTo>
                <a:lnTo>
                  <a:pt x="2529" y="759"/>
                </a:lnTo>
                <a:lnTo>
                  <a:pt x="2527" y="757"/>
                </a:lnTo>
                <a:lnTo>
                  <a:pt x="2527" y="757"/>
                </a:lnTo>
                <a:lnTo>
                  <a:pt x="2525" y="757"/>
                </a:lnTo>
                <a:lnTo>
                  <a:pt x="2523" y="757"/>
                </a:lnTo>
                <a:lnTo>
                  <a:pt x="2523" y="757"/>
                </a:lnTo>
                <a:lnTo>
                  <a:pt x="2523" y="757"/>
                </a:lnTo>
                <a:lnTo>
                  <a:pt x="2525" y="755"/>
                </a:lnTo>
                <a:lnTo>
                  <a:pt x="2525" y="755"/>
                </a:lnTo>
                <a:lnTo>
                  <a:pt x="2525" y="755"/>
                </a:lnTo>
                <a:lnTo>
                  <a:pt x="2523" y="753"/>
                </a:lnTo>
                <a:lnTo>
                  <a:pt x="2521" y="749"/>
                </a:lnTo>
                <a:lnTo>
                  <a:pt x="2521" y="747"/>
                </a:lnTo>
                <a:lnTo>
                  <a:pt x="2519" y="747"/>
                </a:lnTo>
                <a:lnTo>
                  <a:pt x="2516" y="747"/>
                </a:lnTo>
                <a:lnTo>
                  <a:pt x="2514" y="744"/>
                </a:lnTo>
                <a:lnTo>
                  <a:pt x="2514" y="744"/>
                </a:lnTo>
                <a:lnTo>
                  <a:pt x="2510" y="747"/>
                </a:lnTo>
                <a:lnTo>
                  <a:pt x="2508" y="747"/>
                </a:lnTo>
                <a:lnTo>
                  <a:pt x="2508" y="747"/>
                </a:lnTo>
                <a:lnTo>
                  <a:pt x="2508" y="747"/>
                </a:lnTo>
                <a:lnTo>
                  <a:pt x="2506" y="749"/>
                </a:lnTo>
                <a:lnTo>
                  <a:pt x="2504" y="749"/>
                </a:lnTo>
                <a:lnTo>
                  <a:pt x="2504" y="749"/>
                </a:lnTo>
                <a:lnTo>
                  <a:pt x="2504" y="749"/>
                </a:lnTo>
                <a:lnTo>
                  <a:pt x="2504" y="747"/>
                </a:lnTo>
                <a:lnTo>
                  <a:pt x="2506" y="747"/>
                </a:lnTo>
                <a:lnTo>
                  <a:pt x="2506" y="747"/>
                </a:lnTo>
                <a:lnTo>
                  <a:pt x="2506" y="744"/>
                </a:lnTo>
                <a:lnTo>
                  <a:pt x="2504" y="744"/>
                </a:lnTo>
                <a:lnTo>
                  <a:pt x="2502" y="742"/>
                </a:lnTo>
                <a:lnTo>
                  <a:pt x="2502" y="742"/>
                </a:lnTo>
                <a:lnTo>
                  <a:pt x="2502" y="742"/>
                </a:lnTo>
                <a:lnTo>
                  <a:pt x="2502" y="744"/>
                </a:lnTo>
                <a:lnTo>
                  <a:pt x="2500" y="744"/>
                </a:lnTo>
                <a:lnTo>
                  <a:pt x="2500" y="744"/>
                </a:lnTo>
                <a:lnTo>
                  <a:pt x="2498" y="747"/>
                </a:lnTo>
                <a:lnTo>
                  <a:pt x="2500" y="747"/>
                </a:lnTo>
                <a:lnTo>
                  <a:pt x="2500" y="749"/>
                </a:lnTo>
                <a:lnTo>
                  <a:pt x="2500" y="749"/>
                </a:lnTo>
                <a:lnTo>
                  <a:pt x="2498" y="751"/>
                </a:lnTo>
                <a:lnTo>
                  <a:pt x="2498" y="751"/>
                </a:lnTo>
                <a:lnTo>
                  <a:pt x="2498" y="751"/>
                </a:lnTo>
                <a:lnTo>
                  <a:pt x="2498" y="749"/>
                </a:lnTo>
                <a:lnTo>
                  <a:pt x="2498" y="749"/>
                </a:lnTo>
                <a:lnTo>
                  <a:pt x="2498" y="749"/>
                </a:lnTo>
                <a:lnTo>
                  <a:pt x="2498" y="747"/>
                </a:lnTo>
                <a:lnTo>
                  <a:pt x="2498" y="747"/>
                </a:lnTo>
                <a:lnTo>
                  <a:pt x="2498" y="744"/>
                </a:lnTo>
                <a:lnTo>
                  <a:pt x="2498" y="744"/>
                </a:lnTo>
                <a:lnTo>
                  <a:pt x="2496" y="744"/>
                </a:lnTo>
                <a:lnTo>
                  <a:pt x="2496" y="747"/>
                </a:lnTo>
                <a:lnTo>
                  <a:pt x="2496" y="747"/>
                </a:lnTo>
                <a:lnTo>
                  <a:pt x="2493" y="747"/>
                </a:lnTo>
                <a:lnTo>
                  <a:pt x="2491" y="747"/>
                </a:lnTo>
                <a:lnTo>
                  <a:pt x="2489" y="747"/>
                </a:lnTo>
                <a:lnTo>
                  <a:pt x="2487" y="747"/>
                </a:lnTo>
                <a:lnTo>
                  <a:pt x="2487" y="749"/>
                </a:lnTo>
                <a:lnTo>
                  <a:pt x="2487" y="749"/>
                </a:lnTo>
                <a:lnTo>
                  <a:pt x="2487" y="751"/>
                </a:lnTo>
                <a:lnTo>
                  <a:pt x="2485" y="751"/>
                </a:lnTo>
                <a:lnTo>
                  <a:pt x="2487" y="753"/>
                </a:lnTo>
                <a:lnTo>
                  <a:pt x="2485" y="753"/>
                </a:lnTo>
                <a:lnTo>
                  <a:pt x="2485" y="755"/>
                </a:lnTo>
                <a:lnTo>
                  <a:pt x="2485" y="755"/>
                </a:lnTo>
                <a:lnTo>
                  <a:pt x="2483" y="755"/>
                </a:lnTo>
                <a:lnTo>
                  <a:pt x="2481" y="755"/>
                </a:lnTo>
                <a:lnTo>
                  <a:pt x="2481" y="757"/>
                </a:lnTo>
                <a:lnTo>
                  <a:pt x="2485" y="757"/>
                </a:lnTo>
                <a:lnTo>
                  <a:pt x="2489" y="757"/>
                </a:lnTo>
                <a:lnTo>
                  <a:pt x="2489" y="759"/>
                </a:lnTo>
                <a:lnTo>
                  <a:pt x="2489" y="759"/>
                </a:lnTo>
                <a:lnTo>
                  <a:pt x="2487" y="761"/>
                </a:lnTo>
                <a:lnTo>
                  <a:pt x="2485" y="761"/>
                </a:lnTo>
                <a:lnTo>
                  <a:pt x="2485" y="761"/>
                </a:lnTo>
                <a:lnTo>
                  <a:pt x="2483" y="761"/>
                </a:lnTo>
                <a:lnTo>
                  <a:pt x="2483" y="763"/>
                </a:lnTo>
                <a:lnTo>
                  <a:pt x="2483" y="763"/>
                </a:lnTo>
                <a:lnTo>
                  <a:pt x="2483" y="765"/>
                </a:lnTo>
                <a:lnTo>
                  <a:pt x="2483" y="765"/>
                </a:lnTo>
                <a:lnTo>
                  <a:pt x="2481" y="765"/>
                </a:lnTo>
                <a:lnTo>
                  <a:pt x="2477" y="765"/>
                </a:lnTo>
                <a:lnTo>
                  <a:pt x="2477" y="765"/>
                </a:lnTo>
                <a:lnTo>
                  <a:pt x="2477" y="765"/>
                </a:lnTo>
                <a:lnTo>
                  <a:pt x="2475" y="765"/>
                </a:lnTo>
                <a:lnTo>
                  <a:pt x="2472" y="763"/>
                </a:lnTo>
                <a:lnTo>
                  <a:pt x="2468" y="763"/>
                </a:lnTo>
                <a:lnTo>
                  <a:pt x="2466" y="763"/>
                </a:lnTo>
                <a:lnTo>
                  <a:pt x="2466" y="765"/>
                </a:lnTo>
                <a:lnTo>
                  <a:pt x="2464" y="765"/>
                </a:lnTo>
                <a:lnTo>
                  <a:pt x="2462" y="765"/>
                </a:lnTo>
                <a:lnTo>
                  <a:pt x="2462" y="765"/>
                </a:lnTo>
                <a:lnTo>
                  <a:pt x="2462" y="765"/>
                </a:lnTo>
                <a:lnTo>
                  <a:pt x="2462" y="767"/>
                </a:lnTo>
                <a:lnTo>
                  <a:pt x="2464" y="765"/>
                </a:lnTo>
                <a:lnTo>
                  <a:pt x="2464" y="767"/>
                </a:lnTo>
                <a:lnTo>
                  <a:pt x="2464" y="770"/>
                </a:lnTo>
                <a:lnTo>
                  <a:pt x="2464" y="767"/>
                </a:lnTo>
                <a:lnTo>
                  <a:pt x="2464" y="770"/>
                </a:lnTo>
                <a:lnTo>
                  <a:pt x="2464" y="770"/>
                </a:lnTo>
                <a:lnTo>
                  <a:pt x="2464" y="772"/>
                </a:lnTo>
                <a:lnTo>
                  <a:pt x="2464" y="774"/>
                </a:lnTo>
                <a:lnTo>
                  <a:pt x="2466" y="772"/>
                </a:lnTo>
                <a:lnTo>
                  <a:pt x="2468" y="772"/>
                </a:lnTo>
                <a:lnTo>
                  <a:pt x="2468" y="774"/>
                </a:lnTo>
                <a:lnTo>
                  <a:pt x="2468" y="774"/>
                </a:lnTo>
                <a:lnTo>
                  <a:pt x="2466" y="774"/>
                </a:lnTo>
                <a:lnTo>
                  <a:pt x="2464" y="776"/>
                </a:lnTo>
                <a:lnTo>
                  <a:pt x="2464" y="776"/>
                </a:lnTo>
                <a:lnTo>
                  <a:pt x="2464" y="776"/>
                </a:lnTo>
                <a:lnTo>
                  <a:pt x="2464" y="778"/>
                </a:lnTo>
                <a:lnTo>
                  <a:pt x="2466" y="778"/>
                </a:lnTo>
                <a:lnTo>
                  <a:pt x="2464" y="778"/>
                </a:lnTo>
                <a:lnTo>
                  <a:pt x="2462" y="778"/>
                </a:lnTo>
                <a:lnTo>
                  <a:pt x="2462" y="778"/>
                </a:lnTo>
                <a:lnTo>
                  <a:pt x="2462" y="778"/>
                </a:lnTo>
                <a:lnTo>
                  <a:pt x="2462" y="780"/>
                </a:lnTo>
                <a:lnTo>
                  <a:pt x="2462" y="780"/>
                </a:lnTo>
                <a:lnTo>
                  <a:pt x="2462" y="780"/>
                </a:lnTo>
                <a:lnTo>
                  <a:pt x="2462" y="782"/>
                </a:lnTo>
                <a:lnTo>
                  <a:pt x="2462" y="782"/>
                </a:lnTo>
                <a:lnTo>
                  <a:pt x="2464" y="782"/>
                </a:lnTo>
                <a:lnTo>
                  <a:pt x="2466" y="782"/>
                </a:lnTo>
                <a:lnTo>
                  <a:pt x="2464" y="782"/>
                </a:lnTo>
                <a:lnTo>
                  <a:pt x="2466" y="784"/>
                </a:lnTo>
                <a:lnTo>
                  <a:pt x="2466" y="784"/>
                </a:lnTo>
                <a:lnTo>
                  <a:pt x="2466" y="782"/>
                </a:lnTo>
                <a:lnTo>
                  <a:pt x="2468" y="782"/>
                </a:lnTo>
                <a:lnTo>
                  <a:pt x="2468" y="784"/>
                </a:lnTo>
                <a:lnTo>
                  <a:pt x="2468" y="784"/>
                </a:lnTo>
                <a:lnTo>
                  <a:pt x="2468" y="784"/>
                </a:lnTo>
                <a:lnTo>
                  <a:pt x="2470" y="784"/>
                </a:lnTo>
                <a:lnTo>
                  <a:pt x="2470" y="784"/>
                </a:lnTo>
                <a:lnTo>
                  <a:pt x="2475" y="784"/>
                </a:lnTo>
                <a:lnTo>
                  <a:pt x="2477" y="784"/>
                </a:lnTo>
                <a:lnTo>
                  <a:pt x="2479" y="786"/>
                </a:lnTo>
                <a:lnTo>
                  <a:pt x="2477" y="786"/>
                </a:lnTo>
                <a:lnTo>
                  <a:pt x="2477" y="786"/>
                </a:lnTo>
                <a:lnTo>
                  <a:pt x="2477" y="786"/>
                </a:lnTo>
                <a:lnTo>
                  <a:pt x="2475" y="786"/>
                </a:lnTo>
                <a:lnTo>
                  <a:pt x="2475" y="786"/>
                </a:lnTo>
                <a:lnTo>
                  <a:pt x="2472" y="788"/>
                </a:lnTo>
                <a:lnTo>
                  <a:pt x="2470" y="791"/>
                </a:lnTo>
                <a:lnTo>
                  <a:pt x="2470" y="791"/>
                </a:lnTo>
                <a:lnTo>
                  <a:pt x="2472" y="793"/>
                </a:lnTo>
                <a:lnTo>
                  <a:pt x="2470" y="793"/>
                </a:lnTo>
                <a:lnTo>
                  <a:pt x="2470" y="795"/>
                </a:lnTo>
                <a:lnTo>
                  <a:pt x="2466" y="797"/>
                </a:lnTo>
                <a:lnTo>
                  <a:pt x="2464" y="799"/>
                </a:lnTo>
                <a:lnTo>
                  <a:pt x="2466" y="797"/>
                </a:lnTo>
                <a:lnTo>
                  <a:pt x="2468" y="797"/>
                </a:lnTo>
                <a:lnTo>
                  <a:pt x="2468" y="797"/>
                </a:lnTo>
                <a:lnTo>
                  <a:pt x="2468" y="797"/>
                </a:lnTo>
                <a:lnTo>
                  <a:pt x="2470" y="797"/>
                </a:lnTo>
                <a:lnTo>
                  <a:pt x="2472" y="797"/>
                </a:lnTo>
                <a:lnTo>
                  <a:pt x="2475" y="797"/>
                </a:lnTo>
                <a:lnTo>
                  <a:pt x="2477" y="797"/>
                </a:lnTo>
                <a:lnTo>
                  <a:pt x="2477" y="795"/>
                </a:lnTo>
                <a:lnTo>
                  <a:pt x="2479" y="795"/>
                </a:lnTo>
                <a:lnTo>
                  <a:pt x="2481" y="797"/>
                </a:lnTo>
                <a:lnTo>
                  <a:pt x="2477" y="797"/>
                </a:lnTo>
                <a:lnTo>
                  <a:pt x="2472" y="797"/>
                </a:lnTo>
                <a:lnTo>
                  <a:pt x="2468" y="799"/>
                </a:lnTo>
                <a:lnTo>
                  <a:pt x="2468" y="799"/>
                </a:lnTo>
                <a:lnTo>
                  <a:pt x="2466" y="799"/>
                </a:lnTo>
                <a:lnTo>
                  <a:pt x="2466" y="801"/>
                </a:lnTo>
                <a:lnTo>
                  <a:pt x="2464" y="801"/>
                </a:lnTo>
                <a:lnTo>
                  <a:pt x="2464" y="801"/>
                </a:lnTo>
                <a:lnTo>
                  <a:pt x="2466" y="803"/>
                </a:lnTo>
                <a:lnTo>
                  <a:pt x="2466" y="803"/>
                </a:lnTo>
                <a:lnTo>
                  <a:pt x="2464" y="805"/>
                </a:lnTo>
                <a:lnTo>
                  <a:pt x="2462" y="803"/>
                </a:lnTo>
                <a:lnTo>
                  <a:pt x="2462" y="803"/>
                </a:lnTo>
                <a:lnTo>
                  <a:pt x="2460" y="803"/>
                </a:lnTo>
                <a:lnTo>
                  <a:pt x="2460" y="803"/>
                </a:lnTo>
                <a:lnTo>
                  <a:pt x="2458" y="805"/>
                </a:lnTo>
                <a:lnTo>
                  <a:pt x="2458" y="805"/>
                </a:lnTo>
                <a:lnTo>
                  <a:pt x="2458" y="807"/>
                </a:lnTo>
                <a:lnTo>
                  <a:pt x="2460" y="807"/>
                </a:lnTo>
                <a:lnTo>
                  <a:pt x="2464" y="807"/>
                </a:lnTo>
                <a:close/>
                <a:moveTo>
                  <a:pt x="2512" y="598"/>
                </a:moveTo>
                <a:lnTo>
                  <a:pt x="2512" y="600"/>
                </a:lnTo>
                <a:lnTo>
                  <a:pt x="2514" y="600"/>
                </a:lnTo>
                <a:lnTo>
                  <a:pt x="2514" y="598"/>
                </a:lnTo>
                <a:lnTo>
                  <a:pt x="2514" y="598"/>
                </a:lnTo>
                <a:lnTo>
                  <a:pt x="2512" y="596"/>
                </a:lnTo>
                <a:lnTo>
                  <a:pt x="2512" y="598"/>
                </a:lnTo>
                <a:lnTo>
                  <a:pt x="2512" y="598"/>
                </a:lnTo>
                <a:lnTo>
                  <a:pt x="2512" y="598"/>
                </a:lnTo>
                <a:close/>
                <a:moveTo>
                  <a:pt x="2508" y="604"/>
                </a:moveTo>
                <a:lnTo>
                  <a:pt x="2510" y="604"/>
                </a:lnTo>
                <a:lnTo>
                  <a:pt x="2510" y="604"/>
                </a:lnTo>
                <a:lnTo>
                  <a:pt x="2510" y="604"/>
                </a:lnTo>
                <a:lnTo>
                  <a:pt x="2508" y="602"/>
                </a:lnTo>
                <a:lnTo>
                  <a:pt x="2508" y="602"/>
                </a:lnTo>
                <a:lnTo>
                  <a:pt x="2508" y="600"/>
                </a:lnTo>
                <a:lnTo>
                  <a:pt x="2508" y="600"/>
                </a:lnTo>
                <a:lnTo>
                  <a:pt x="2510" y="600"/>
                </a:lnTo>
                <a:lnTo>
                  <a:pt x="2510" y="602"/>
                </a:lnTo>
                <a:lnTo>
                  <a:pt x="2512" y="602"/>
                </a:lnTo>
                <a:lnTo>
                  <a:pt x="2512" y="598"/>
                </a:lnTo>
                <a:lnTo>
                  <a:pt x="2510" y="598"/>
                </a:lnTo>
                <a:lnTo>
                  <a:pt x="2506" y="596"/>
                </a:lnTo>
                <a:lnTo>
                  <a:pt x="2504" y="598"/>
                </a:lnTo>
                <a:lnTo>
                  <a:pt x="2506" y="602"/>
                </a:lnTo>
                <a:lnTo>
                  <a:pt x="2508" y="604"/>
                </a:lnTo>
                <a:close/>
                <a:moveTo>
                  <a:pt x="1624" y="422"/>
                </a:moveTo>
                <a:lnTo>
                  <a:pt x="1622" y="422"/>
                </a:lnTo>
                <a:lnTo>
                  <a:pt x="1622" y="422"/>
                </a:lnTo>
                <a:lnTo>
                  <a:pt x="1620" y="424"/>
                </a:lnTo>
                <a:lnTo>
                  <a:pt x="1620" y="424"/>
                </a:lnTo>
                <a:lnTo>
                  <a:pt x="1624" y="426"/>
                </a:lnTo>
                <a:lnTo>
                  <a:pt x="1624" y="424"/>
                </a:lnTo>
                <a:lnTo>
                  <a:pt x="1624" y="424"/>
                </a:lnTo>
                <a:lnTo>
                  <a:pt x="1626" y="422"/>
                </a:lnTo>
                <a:lnTo>
                  <a:pt x="1626" y="422"/>
                </a:lnTo>
                <a:lnTo>
                  <a:pt x="1624" y="422"/>
                </a:lnTo>
                <a:close/>
                <a:moveTo>
                  <a:pt x="1712" y="698"/>
                </a:moveTo>
                <a:lnTo>
                  <a:pt x="1712" y="698"/>
                </a:lnTo>
                <a:lnTo>
                  <a:pt x="1710" y="698"/>
                </a:lnTo>
                <a:lnTo>
                  <a:pt x="1710" y="698"/>
                </a:lnTo>
                <a:lnTo>
                  <a:pt x="1710" y="698"/>
                </a:lnTo>
                <a:lnTo>
                  <a:pt x="1710" y="698"/>
                </a:lnTo>
                <a:lnTo>
                  <a:pt x="1710" y="700"/>
                </a:lnTo>
                <a:lnTo>
                  <a:pt x="1712" y="700"/>
                </a:lnTo>
                <a:lnTo>
                  <a:pt x="1714" y="700"/>
                </a:lnTo>
                <a:lnTo>
                  <a:pt x="1714" y="698"/>
                </a:lnTo>
                <a:lnTo>
                  <a:pt x="1714" y="698"/>
                </a:lnTo>
                <a:lnTo>
                  <a:pt x="1712" y="698"/>
                </a:lnTo>
                <a:close/>
                <a:moveTo>
                  <a:pt x="1666" y="606"/>
                </a:moveTo>
                <a:lnTo>
                  <a:pt x="1666" y="606"/>
                </a:lnTo>
                <a:lnTo>
                  <a:pt x="1666" y="606"/>
                </a:lnTo>
                <a:lnTo>
                  <a:pt x="1666" y="604"/>
                </a:lnTo>
                <a:lnTo>
                  <a:pt x="1664" y="604"/>
                </a:lnTo>
                <a:lnTo>
                  <a:pt x="1664" y="604"/>
                </a:lnTo>
                <a:lnTo>
                  <a:pt x="1664" y="604"/>
                </a:lnTo>
                <a:lnTo>
                  <a:pt x="1664" y="606"/>
                </a:lnTo>
                <a:lnTo>
                  <a:pt x="1664" y="606"/>
                </a:lnTo>
                <a:lnTo>
                  <a:pt x="1664" y="608"/>
                </a:lnTo>
                <a:lnTo>
                  <a:pt x="1668" y="608"/>
                </a:lnTo>
                <a:lnTo>
                  <a:pt x="1668" y="608"/>
                </a:lnTo>
                <a:lnTo>
                  <a:pt x="1668" y="608"/>
                </a:lnTo>
                <a:lnTo>
                  <a:pt x="1668" y="608"/>
                </a:lnTo>
                <a:lnTo>
                  <a:pt x="1668" y="608"/>
                </a:lnTo>
                <a:lnTo>
                  <a:pt x="1668" y="608"/>
                </a:lnTo>
                <a:lnTo>
                  <a:pt x="1666" y="606"/>
                </a:lnTo>
                <a:lnTo>
                  <a:pt x="1666" y="606"/>
                </a:lnTo>
                <a:lnTo>
                  <a:pt x="1666" y="606"/>
                </a:lnTo>
                <a:close/>
                <a:moveTo>
                  <a:pt x="1699" y="487"/>
                </a:moveTo>
                <a:lnTo>
                  <a:pt x="1703" y="484"/>
                </a:lnTo>
                <a:lnTo>
                  <a:pt x="1703" y="482"/>
                </a:lnTo>
                <a:lnTo>
                  <a:pt x="1703" y="482"/>
                </a:lnTo>
                <a:lnTo>
                  <a:pt x="1703" y="482"/>
                </a:lnTo>
                <a:lnTo>
                  <a:pt x="1701" y="482"/>
                </a:lnTo>
                <a:lnTo>
                  <a:pt x="1699" y="484"/>
                </a:lnTo>
                <a:lnTo>
                  <a:pt x="1699" y="484"/>
                </a:lnTo>
                <a:lnTo>
                  <a:pt x="1697" y="487"/>
                </a:lnTo>
                <a:lnTo>
                  <a:pt x="1697" y="487"/>
                </a:lnTo>
                <a:lnTo>
                  <a:pt x="1697" y="487"/>
                </a:lnTo>
                <a:lnTo>
                  <a:pt x="1699" y="487"/>
                </a:lnTo>
                <a:close/>
                <a:moveTo>
                  <a:pt x="1668" y="593"/>
                </a:moveTo>
                <a:lnTo>
                  <a:pt x="1666" y="593"/>
                </a:lnTo>
                <a:lnTo>
                  <a:pt x="1668" y="593"/>
                </a:lnTo>
                <a:lnTo>
                  <a:pt x="1668" y="593"/>
                </a:lnTo>
                <a:lnTo>
                  <a:pt x="1670" y="596"/>
                </a:lnTo>
                <a:lnTo>
                  <a:pt x="1672" y="596"/>
                </a:lnTo>
                <a:lnTo>
                  <a:pt x="1674" y="593"/>
                </a:lnTo>
                <a:lnTo>
                  <a:pt x="1674" y="591"/>
                </a:lnTo>
                <a:lnTo>
                  <a:pt x="1674" y="591"/>
                </a:lnTo>
                <a:lnTo>
                  <a:pt x="1672" y="591"/>
                </a:lnTo>
                <a:lnTo>
                  <a:pt x="1672" y="591"/>
                </a:lnTo>
                <a:lnTo>
                  <a:pt x="1668" y="591"/>
                </a:lnTo>
                <a:lnTo>
                  <a:pt x="1668" y="591"/>
                </a:lnTo>
                <a:lnTo>
                  <a:pt x="1668" y="591"/>
                </a:lnTo>
                <a:lnTo>
                  <a:pt x="1668" y="591"/>
                </a:lnTo>
                <a:lnTo>
                  <a:pt x="1668" y="591"/>
                </a:lnTo>
                <a:lnTo>
                  <a:pt x="1668" y="593"/>
                </a:lnTo>
                <a:close/>
                <a:moveTo>
                  <a:pt x="2510" y="612"/>
                </a:moveTo>
                <a:lnTo>
                  <a:pt x="2508" y="612"/>
                </a:lnTo>
                <a:lnTo>
                  <a:pt x="2508" y="612"/>
                </a:lnTo>
                <a:lnTo>
                  <a:pt x="2508" y="612"/>
                </a:lnTo>
                <a:lnTo>
                  <a:pt x="2508" y="612"/>
                </a:lnTo>
                <a:lnTo>
                  <a:pt x="2508" y="614"/>
                </a:lnTo>
                <a:lnTo>
                  <a:pt x="2510" y="614"/>
                </a:lnTo>
                <a:lnTo>
                  <a:pt x="2510" y="617"/>
                </a:lnTo>
                <a:lnTo>
                  <a:pt x="2510" y="617"/>
                </a:lnTo>
                <a:lnTo>
                  <a:pt x="2510" y="617"/>
                </a:lnTo>
                <a:lnTo>
                  <a:pt x="2510" y="614"/>
                </a:lnTo>
                <a:lnTo>
                  <a:pt x="2510" y="614"/>
                </a:lnTo>
                <a:lnTo>
                  <a:pt x="2510" y="612"/>
                </a:lnTo>
                <a:lnTo>
                  <a:pt x="2510" y="612"/>
                </a:lnTo>
                <a:close/>
                <a:moveTo>
                  <a:pt x="1284" y="71"/>
                </a:moveTo>
                <a:lnTo>
                  <a:pt x="1289" y="71"/>
                </a:lnTo>
                <a:lnTo>
                  <a:pt x="1293" y="69"/>
                </a:lnTo>
                <a:lnTo>
                  <a:pt x="1295" y="69"/>
                </a:lnTo>
                <a:lnTo>
                  <a:pt x="1297" y="69"/>
                </a:lnTo>
                <a:lnTo>
                  <a:pt x="1299" y="69"/>
                </a:lnTo>
                <a:lnTo>
                  <a:pt x="1307" y="69"/>
                </a:lnTo>
                <a:lnTo>
                  <a:pt x="1305" y="69"/>
                </a:lnTo>
                <a:lnTo>
                  <a:pt x="1295" y="76"/>
                </a:lnTo>
                <a:lnTo>
                  <a:pt x="1295" y="76"/>
                </a:lnTo>
                <a:lnTo>
                  <a:pt x="1297" y="78"/>
                </a:lnTo>
                <a:lnTo>
                  <a:pt x="1299" y="78"/>
                </a:lnTo>
                <a:lnTo>
                  <a:pt x="1318" y="74"/>
                </a:lnTo>
                <a:lnTo>
                  <a:pt x="1326" y="71"/>
                </a:lnTo>
                <a:lnTo>
                  <a:pt x="1331" y="71"/>
                </a:lnTo>
                <a:lnTo>
                  <a:pt x="1339" y="74"/>
                </a:lnTo>
                <a:lnTo>
                  <a:pt x="1339" y="74"/>
                </a:lnTo>
                <a:lnTo>
                  <a:pt x="1331" y="74"/>
                </a:lnTo>
                <a:lnTo>
                  <a:pt x="1324" y="74"/>
                </a:lnTo>
                <a:lnTo>
                  <a:pt x="1320" y="76"/>
                </a:lnTo>
                <a:lnTo>
                  <a:pt x="1312" y="78"/>
                </a:lnTo>
                <a:lnTo>
                  <a:pt x="1310" y="80"/>
                </a:lnTo>
                <a:lnTo>
                  <a:pt x="1310" y="80"/>
                </a:lnTo>
                <a:lnTo>
                  <a:pt x="1316" y="82"/>
                </a:lnTo>
                <a:lnTo>
                  <a:pt x="1314" y="82"/>
                </a:lnTo>
                <a:lnTo>
                  <a:pt x="1310" y="84"/>
                </a:lnTo>
                <a:lnTo>
                  <a:pt x="1305" y="86"/>
                </a:lnTo>
                <a:lnTo>
                  <a:pt x="1303" y="86"/>
                </a:lnTo>
                <a:lnTo>
                  <a:pt x="1307" y="88"/>
                </a:lnTo>
                <a:lnTo>
                  <a:pt x="1310" y="90"/>
                </a:lnTo>
                <a:lnTo>
                  <a:pt x="1312" y="90"/>
                </a:lnTo>
                <a:lnTo>
                  <a:pt x="1320" y="88"/>
                </a:lnTo>
                <a:lnTo>
                  <a:pt x="1343" y="88"/>
                </a:lnTo>
                <a:lnTo>
                  <a:pt x="1354" y="86"/>
                </a:lnTo>
                <a:lnTo>
                  <a:pt x="1364" y="82"/>
                </a:lnTo>
                <a:lnTo>
                  <a:pt x="1370" y="82"/>
                </a:lnTo>
                <a:lnTo>
                  <a:pt x="1372" y="82"/>
                </a:lnTo>
                <a:lnTo>
                  <a:pt x="1377" y="82"/>
                </a:lnTo>
                <a:lnTo>
                  <a:pt x="1375" y="82"/>
                </a:lnTo>
                <a:lnTo>
                  <a:pt x="1364" y="86"/>
                </a:lnTo>
                <a:lnTo>
                  <a:pt x="1356" y="90"/>
                </a:lnTo>
                <a:lnTo>
                  <a:pt x="1349" y="90"/>
                </a:lnTo>
                <a:lnTo>
                  <a:pt x="1341" y="90"/>
                </a:lnTo>
                <a:lnTo>
                  <a:pt x="1326" y="90"/>
                </a:lnTo>
                <a:lnTo>
                  <a:pt x="1316" y="92"/>
                </a:lnTo>
                <a:lnTo>
                  <a:pt x="1314" y="95"/>
                </a:lnTo>
                <a:lnTo>
                  <a:pt x="1316" y="95"/>
                </a:lnTo>
                <a:lnTo>
                  <a:pt x="1316" y="97"/>
                </a:lnTo>
                <a:lnTo>
                  <a:pt x="1318" y="97"/>
                </a:lnTo>
                <a:lnTo>
                  <a:pt x="1320" y="97"/>
                </a:lnTo>
                <a:lnTo>
                  <a:pt x="1324" y="99"/>
                </a:lnTo>
                <a:lnTo>
                  <a:pt x="1328" y="101"/>
                </a:lnTo>
                <a:lnTo>
                  <a:pt x="1333" y="101"/>
                </a:lnTo>
                <a:lnTo>
                  <a:pt x="1337" y="103"/>
                </a:lnTo>
                <a:lnTo>
                  <a:pt x="1343" y="103"/>
                </a:lnTo>
                <a:lnTo>
                  <a:pt x="1345" y="101"/>
                </a:lnTo>
                <a:lnTo>
                  <a:pt x="1358" y="92"/>
                </a:lnTo>
                <a:lnTo>
                  <a:pt x="1362" y="90"/>
                </a:lnTo>
                <a:lnTo>
                  <a:pt x="1364" y="90"/>
                </a:lnTo>
                <a:lnTo>
                  <a:pt x="1381" y="88"/>
                </a:lnTo>
                <a:lnTo>
                  <a:pt x="1402" y="86"/>
                </a:lnTo>
                <a:lnTo>
                  <a:pt x="1400" y="88"/>
                </a:lnTo>
                <a:lnTo>
                  <a:pt x="1381" y="90"/>
                </a:lnTo>
                <a:lnTo>
                  <a:pt x="1372" y="90"/>
                </a:lnTo>
                <a:lnTo>
                  <a:pt x="1366" y="92"/>
                </a:lnTo>
                <a:lnTo>
                  <a:pt x="1358" y="99"/>
                </a:lnTo>
                <a:lnTo>
                  <a:pt x="1356" y="101"/>
                </a:lnTo>
                <a:lnTo>
                  <a:pt x="1354" y="103"/>
                </a:lnTo>
                <a:lnTo>
                  <a:pt x="1354" y="103"/>
                </a:lnTo>
                <a:lnTo>
                  <a:pt x="1354" y="105"/>
                </a:lnTo>
                <a:lnTo>
                  <a:pt x="1358" y="105"/>
                </a:lnTo>
                <a:lnTo>
                  <a:pt x="1360" y="105"/>
                </a:lnTo>
                <a:lnTo>
                  <a:pt x="1366" y="105"/>
                </a:lnTo>
                <a:lnTo>
                  <a:pt x="1372" y="107"/>
                </a:lnTo>
                <a:lnTo>
                  <a:pt x="1375" y="107"/>
                </a:lnTo>
                <a:lnTo>
                  <a:pt x="1385" y="107"/>
                </a:lnTo>
                <a:lnTo>
                  <a:pt x="1387" y="107"/>
                </a:lnTo>
                <a:lnTo>
                  <a:pt x="1389" y="105"/>
                </a:lnTo>
                <a:lnTo>
                  <a:pt x="1393" y="105"/>
                </a:lnTo>
                <a:lnTo>
                  <a:pt x="1395" y="103"/>
                </a:lnTo>
                <a:lnTo>
                  <a:pt x="1400" y="101"/>
                </a:lnTo>
                <a:lnTo>
                  <a:pt x="1408" y="101"/>
                </a:lnTo>
                <a:lnTo>
                  <a:pt x="1412" y="99"/>
                </a:lnTo>
                <a:lnTo>
                  <a:pt x="1416" y="99"/>
                </a:lnTo>
                <a:lnTo>
                  <a:pt x="1414" y="101"/>
                </a:lnTo>
                <a:lnTo>
                  <a:pt x="1408" y="103"/>
                </a:lnTo>
                <a:lnTo>
                  <a:pt x="1406" y="105"/>
                </a:lnTo>
                <a:lnTo>
                  <a:pt x="1410" y="105"/>
                </a:lnTo>
                <a:lnTo>
                  <a:pt x="1414" y="105"/>
                </a:lnTo>
                <a:lnTo>
                  <a:pt x="1427" y="103"/>
                </a:lnTo>
                <a:lnTo>
                  <a:pt x="1429" y="103"/>
                </a:lnTo>
                <a:lnTo>
                  <a:pt x="1433" y="103"/>
                </a:lnTo>
                <a:lnTo>
                  <a:pt x="1446" y="99"/>
                </a:lnTo>
                <a:lnTo>
                  <a:pt x="1452" y="97"/>
                </a:lnTo>
                <a:lnTo>
                  <a:pt x="1454" y="95"/>
                </a:lnTo>
                <a:lnTo>
                  <a:pt x="1456" y="95"/>
                </a:lnTo>
                <a:lnTo>
                  <a:pt x="1456" y="92"/>
                </a:lnTo>
                <a:lnTo>
                  <a:pt x="1458" y="90"/>
                </a:lnTo>
                <a:lnTo>
                  <a:pt x="1458" y="88"/>
                </a:lnTo>
                <a:lnTo>
                  <a:pt x="1460" y="86"/>
                </a:lnTo>
                <a:lnTo>
                  <a:pt x="1463" y="86"/>
                </a:lnTo>
                <a:lnTo>
                  <a:pt x="1465" y="86"/>
                </a:lnTo>
                <a:lnTo>
                  <a:pt x="1467" y="86"/>
                </a:lnTo>
                <a:lnTo>
                  <a:pt x="1473" y="82"/>
                </a:lnTo>
                <a:lnTo>
                  <a:pt x="1477" y="80"/>
                </a:lnTo>
                <a:lnTo>
                  <a:pt x="1494" y="76"/>
                </a:lnTo>
                <a:lnTo>
                  <a:pt x="1492" y="78"/>
                </a:lnTo>
                <a:lnTo>
                  <a:pt x="1483" y="80"/>
                </a:lnTo>
                <a:lnTo>
                  <a:pt x="1473" y="86"/>
                </a:lnTo>
                <a:lnTo>
                  <a:pt x="1471" y="86"/>
                </a:lnTo>
                <a:lnTo>
                  <a:pt x="1469" y="90"/>
                </a:lnTo>
                <a:lnTo>
                  <a:pt x="1469" y="90"/>
                </a:lnTo>
                <a:lnTo>
                  <a:pt x="1467" y="92"/>
                </a:lnTo>
                <a:lnTo>
                  <a:pt x="1469" y="95"/>
                </a:lnTo>
                <a:lnTo>
                  <a:pt x="1477" y="95"/>
                </a:lnTo>
                <a:lnTo>
                  <a:pt x="1486" y="95"/>
                </a:lnTo>
                <a:lnTo>
                  <a:pt x="1490" y="95"/>
                </a:lnTo>
                <a:lnTo>
                  <a:pt x="1494" y="95"/>
                </a:lnTo>
                <a:lnTo>
                  <a:pt x="1494" y="95"/>
                </a:lnTo>
                <a:lnTo>
                  <a:pt x="1490" y="97"/>
                </a:lnTo>
                <a:lnTo>
                  <a:pt x="1486" y="97"/>
                </a:lnTo>
                <a:lnTo>
                  <a:pt x="1473" y="99"/>
                </a:lnTo>
                <a:lnTo>
                  <a:pt x="1454" y="103"/>
                </a:lnTo>
                <a:lnTo>
                  <a:pt x="1454" y="103"/>
                </a:lnTo>
                <a:lnTo>
                  <a:pt x="1448" y="107"/>
                </a:lnTo>
                <a:lnTo>
                  <a:pt x="1435" y="109"/>
                </a:lnTo>
                <a:lnTo>
                  <a:pt x="1412" y="111"/>
                </a:lnTo>
                <a:lnTo>
                  <a:pt x="1408" y="113"/>
                </a:lnTo>
                <a:lnTo>
                  <a:pt x="1406" y="113"/>
                </a:lnTo>
                <a:lnTo>
                  <a:pt x="1406" y="115"/>
                </a:lnTo>
                <a:lnTo>
                  <a:pt x="1410" y="118"/>
                </a:lnTo>
                <a:lnTo>
                  <a:pt x="1414" y="122"/>
                </a:lnTo>
                <a:lnTo>
                  <a:pt x="1423" y="126"/>
                </a:lnTo>
                <a:lnTo>
                  <a:pt x="1425" y="128"/>
                </a:lnTo>
                <a:lnTo>
                  <a:pt x="1429" y="130"/>
                </a:lnTo>
                <a:lnTo>
                  <a:pt x="1431" y="132"/>
                </a:lnTo>
                <a:lnTo>
                  <a:pt x="1433" y="134"/>
                </a:lnTo>
                <a:lnTo>
                  <a:pt x="1437" y="134"/>
                </a:lnTo>
                <a:lnTo>
                  <a:pt x="1444" y="134"/>
                </a:lnTo>
                <a:lnTo>
                  <a:pt x="1448" y="134"/>
                </a:lnTo>
                <a:lnTo>
                  <a:pt x="1446" y="136"/>
                </a:lnTo>
                <a:lnTo>
                  <a:pt x="1442" y="136"/>
                </a:lnTo>
                <a:lnTo>
                  <a:pt x="1439" y="136"/>
                </a:lnTo>
                <a:lnTo>
                  <a:pt x="1433" y="136"/>
                </a:lnTo>
                <a:lnTo>
                  <a:pt x="1427" y="136"/>
                </a:lnTo>
                <a:lnTo>
                  <a:pt x="1425" y="134"/>
                </a:lnTo>
                <a:lnTo>
                  <a:pt x="1423" y="132"/>
                </a:lnTo>
                <a:lnTo>
                  <a:pt x="1419" y="132"/>
                </a:lnTo>
                <a:lnTo>
                  <a:pt x="1414" y="128"/>
                </a:lnTo>
                <a:lnTo>
                  <a:pt x="1410" y="124"/>
                </a:lnTo>
                <a:lnTo>
                  <a:pt x="1406" y="122"/>
                </a:lnTo>
                <a:lnTo>
                  <a:pt x="1400" y="120"/>
                </a:lnTo>
                <a:lnTo>
                  <a:pt x="1395" y="118"/>
                </a:lnTo>
                <a:lnTo>
                  <a:pt x="1389" y="115"/>
                </a:lnTo>
                <a:lnTo>
                  <a:pt x="1381" y="115"/>
                </a:lnTo>
                <a:lnTo>
                  <a:pt x="1375" y="115"/>
                </a:lnTo>
                <a:lnTo>
                  <a:pt x="1358" y="113"/>
                </a:lnTo>
                <a:lnTo>
                  <a:pt x="1354" y="115"/>
                </a:lnTo>
                <a:lnTo>
                  <a:pt x="1354" y="120"/>
                </a:lnTo>
                <a:lnTo>
                  <a:pt x="1356" y="124"/>
                </a:lnTo>
                <a:lnTo>
                  <a:pt x="1356" y="130"/>
                </a:lnTo>
                <a:lnTo>
                  <a:pt x="1360" y="132"/>
                </a:lnTo>
                <a:lnTo>
                  <a:pt x="1362" y="132"/>
                </a:lnTo>
                <a:lnTo>
                  <a:pt x="1370" y="134"/>
                </a:lnTo>
                <a:lnTo>
                  <a:pt x="1372" y="134"/>
                </a:lnTo>
                <a:lnTo>
                  <a:pt x="1375" y="136"/>
                </a:lnTo>
                <a:lnTo>
                  <a:pt x="1379" y="141"/>
                </a:lnTo>
                <a:lnTo>
                  <a:pt x="1383" y="145"/>
                </a:lnTo>
                <a:lnTo>
                  <a:pt x="1385" y="147"/>
                </a:lnTo>
                <a:lnTo>
                  <a:pt x="1387" y="149"/>
                </a:lnTo>
                <a:lnTo>
                  <a:pt x="1391" y="151"/>
                </a:lnTo>
                <a:lnTo>
                  <a:pt x="1395" y="153"/>
                </a:lnTo>
                <a:lnTo>
                  <a:pt x="1398" y="155"/>
                </a:lnTo>
                <a:lnTo>
                  <a:pt x="1393" y="155"/>
                </a:lnTo>
                <a:lnTo>
                  <a:pt x="1389" y="153"/>
                </a:lnTo>
                <a:lnTo>
                  <a:pt x="1387" y="153"/>
                </a:lnTo>
                <a:lnTo>
                  <a:pt x="1385" y="153"/>
                </a:lnTo>
                <a:lnTo>
                  <a:pt x="1383" y="153"/>
                </a:lnTo>
                <a:lnTo>
                  <a:pt x="1383" y="153"/>
                </a:lnTo>
                <a:lnTo>
                  <a:pt x="1383" y="155"/>
                </a:lnTo>
                <a:lnTo>
                  <a:pt x="1385" y="157"/>
                </a:lnTo>
                <a:lnTo>
                  <a:pt x="1387" y="157"/>
                </a:lnTo>
                <a:lnTo>
                  <a:pt x="1389" y="157"/>
                </a:lnTo>
                <a:lnTo>
                  <a:pt x="1393" y="157"/>
                </a:lnTo>
                <a:lnTo>
                  <a:pt x="1404" y="157"/>
                </a:lnTo>
                <a:lnTo>
                  <a:pt x="1410" y="159"/>
                </a:lnTo>
                <a:lnTo>
                  <a:pt x="1414" y="159"/>
                </a:lnTo>
                <a:lnTo>
                  <a:pt x="1416" y="159"/>
                </a:lnTo>
                <a:lnTo>
                  <a:pt x="1419" y="157"/>
                </a:lnTo>
                <a:lnTo>
                  <a:pt x="1421" y="157"/>
                </a:lnTo>
                <a:lnTo>
                  <a:pt x="1423" y="157"/>
                </a:lnTo>
                <a:lnTo>
                  <a:pt x="1423" y="157"/>
                </a:lnTo>
                <a:lnTo>
                  <a:pt x="1421" y="159"/>
                </a:lnTo>
                <a:lnTo>
                  <a:pt x="1419" y="162"/>
                </a:lnTo>
                <a:lnTo>
                  <a:pt x="1416" y="162"/>
                </a:lnTo>
                <a:lnTo>
                  <a:pt x="1414" y="162"/>
                </a:lnTo>
                <a:lnTo>
                  <a:pt x="1406" y="162"/>
                </a:lnTo>
                <a:lnTo>
                  <a:pt x="1404" y="162"/>
                </a:lnTo>
                <a:lnTo>
                  <a:pt x="1402" y="164"/>
                </a:lnTo>
                <a:lnTo>
                  <a:pt x="1400" y="164"/>
                </a:lnTo>
                <a:lnTo>
                  <a:pt x="1398" y="162"/>
                </a:lnTo>
                <a:lnTo>
                  <a:pt x="1391" y="162"/>
                </a:lnTo>
                <a:lnTo>
                  <a:pt x="1379" y="159"/>
                </a:lnTo>
                <a:lnTo>
                  <a:pt x="1377" y="159"/>
                </a:lnTo>
                <a:lnTo>
                  <a:pt x="1372" y="159"/>
                </a:lnTo>
                <a:lnTo>
                  <a:pt x="1366" y="162"/>
                </a:lnTo>
                <a:lnTo>
                  <a:pt x="1358" y="162"/>
                </a:lnTo>
                <a:lnTo>
                  <a:pt x="1349" y="164"/>
                </a:lnTo>
                <a:lnTo>
                  <a:pt x="1347" y="168"/>
                </a:lnTo>
                <a:lnTo>
                  <a:pt x="1345" y="170"/>
                </a:lnTo>
                <a:lnTo>
                  <a:pt x="1343" y="172"/>
                </a:lnTo>
                <a:lnTo>
                  <a:pt x="1341" y="174"/>
                </a:lnTo>
                <a:lnTo>
                  <a:pt x="1341" y="178"/>
                </a:lnTo>
                <a:lnTo>
                  <a:pt x="1339" y="183"/>
                </a:lnTo>
                <a:lnTo>
                  <a:pt x="1343" y="185"/>
                </a:lnTo>
                <a:lnTo>
                  <a:pt x="1349" y="185"/>
                </a:lnTo>
                <a:lnTo>
                  <a:pt x="1351" y="183"/>
                </a:lnTo>
                <a:lnTo>
                  <a:pt x="1356" y="183"/>
                </a:lnTo>
                <a:lnTo>
                  <a:pt x="1360" y="178"/>
                </a:lnTo>
                <a:lnTo>
                  <a:pt x="1362" y="176"/>
                </a:lnTo>
                <a:lnTo>
                  <a:pt x="1360" y="183"/>
                </a:lnTo>
                <a:lnTo>
                  <a:pt x="1358" y="185"/>
                </a:lnTo>
                <a:lnTo>
                  <a:pt x="1368" y="185"/>
                </a:lnTo>
                <a:lnTo>
                  <a:pt x="1370" y="183"/>
                </a:lnTo>
                <a:lnTo>
                  <a:pt x="1372" y="183"/>
                </a:lnTo>
                <a:lnTo>
                  <a:pt x="1377" y="178"/>
                </a:lnTo>
                <a:lnTo>
                  <a:pt x="1379" y="172"/>
                </a:lnTo>
                <a:lnTo>
                  <a:pt x="1377" y="180"/>
                </a:lnTo>
                <a:lnTo>
                  <a:pt x="1383" y="180"/>
                </a:lnTo>
                <a:lnTo>
                  <a:pt x="1385" y="180"/>
                </a:lnTo>
                <a:lnTo>
                  <a:pt x="1387" y="183"/>
                </a:lnTo>
                <a:lnTo>
                  <a:pt x="1383" y="183"/>
                </a:lnTo>
                <a:lnTo>
                  <a:pt x="1383" y="183"/>
                </a:lnTo>
                <a:lnTo>
                  <a:pt x="1377" y="187"/>
                </a:lnTo>
                <a:lnTo>
                  <a:pt x="1372" y="187"/>
                </a:lnTo>
                <a:lnTo>
                  <a:pt x="1368" y="191"/>
                </a:lnTo>
                <a:lnTo>
                  <a:pt x="1372" y="195"/>
                </a:lnTo>
                <a:lnTo>
                  <a:pt x="1372" y="201"/>
                </a:lnTo>
                <a:lnTo>
                  <a:pt x="1375" y="204"/>
                </a:lnTo>
                <a:lnTo>
                  <a:pt x="1379" y="204"/>
                </a:lnTo>
                <a:lnTo>
                  <a:pt x="1383" y="201"/>
                </a:lnTo>
                <a:lnTo>
                  <a:pt x="1389" y="204"/>
                </a:lnTo>
                <a:lnTo>
                  <a:pt x="1391" y="204"/>
                </a:lnTo>
                <a:lnTo>
                  <a:pt x="1393" y="201"/>
                </a:lnTo>
                <a:lnTo>
                  <a:pt x="1400" y="199"/>
                </a:lnTo>
                <a:lnTo>
                  <a:pt x="1402" y="197"/>
                </a:lnTo>
                <a:lnTo>
                  <a:pt x="1410" y="189"/>
                </a:lnTo>
                <a:lnTo>
                  <a:pt x="1410" y="189"/>
                </a:lnTo>
                <a:lnTo>
                  <a:pt x="1410" y="189"/>
                </a:lnTo>
                <a:lnTo>
                  <a:pt x="1410" y="191"/>
                </a:lnTo>
                <a:lnTo>
                  <a:pt x="1410" y="193"/>
                </a:lnTo>
                <a:lnTo>
                  <a:pt x="1406" y="195"/>
                </a:lnTo>
                <a:lnTo>
                  <a:pt x="1402" y="201"/>
                </a:lnTo>
                <a:lnTo>
                  <a:pt x="1398" y="204"/>
                </a:lnTo>
                <a:lnTo>
                  <a:pt x="1398" y="204"/>
                </a:lnTo>
                <a:lnTo>
                  <a:pt x="1395" y="206"/>
                </a:lnTo>
                <a:lnTo>
                  <a:pt x="1395" y="206"/>
                </a:lnTo>
                <a:lnTo>
                  <a:pt x="1391" y="206"/>
                </a:lnTo>
                <a:lnTo>
                  <a:pt x="1383" y="208"/>
                </a:lnTo>
                <a:lnTo>
                  <a:pt x="1381" y="208"/>
                </a:lnTo>
                <a:lnTo>
                  <a:pt x="1377" y="208"/>
                </a:lnTo>
                <a:lnTo>
                  <a:pt x="1368" y="204"/>
                </a:lnTo>
                <a:lnTo>
                  <a:pt x="1366" y="204"/>
                </a:lnTo>
                <a:lnTo>
                  <a:pt x="1364" y="199"/>
                </a:lnTo>
                <a:lnTo>
                  <a:pt x="1360" y="195"/>
                </a:lnTo>
                <a:lnTo>
                  <a:pt x="1356" y="193"/>
                </a:lnTo>
                <a:lnTo>
                  <a:pt x="1351" y="193"/>
                </a:lnTo>
                <a:lnTo>
                  <a:pt x="1347" y="191"/>
                </a:lnTo>
                <a:lnTo>
                  <a:pt x="1343" y="191"/>
                </a:lnTo>
                <a:lnTo>
                  <a:pt x="1341" y="191"/>
                </a:lnTo>
                <a:lnTo>
                  <a:pt x="1337" y="193"/>
                </a:lnTo>
                <a:lnTo>
                  <a:pt x="1333" y="195"/>
                </a:lnTo>
                <a:lnTo>
                  <a:pt x="1331" y="197"/>
                </a:lnTo>
                <a:lnTo>
                  <a:pt x="1335" y="199"/>
                </a:lnTo>
                <a:lnTo>
                  <a:pt x="1337" y="204"/>
                </a:lnTo>
                <a:lnTo>
                  <a:pt x="1337" y="206"/>
                </a:lnTo>
                <a:lnTo>
                  <a:pt x="1339" y="206"/>
                </a:lnTo>
                <a:lnTo>
                  <a:pt x="1341" y="208"/>
                </a:lnTo>
                <a:lnTo>
                  <a:pt x="1343" y="208"/>
                </a:lnTo>
                <a:lnTo>
                  <a:pt x="1345" y="208"/>
                </a:lnTo>
                <a:lnTo>
                  <a:pt x="1345" y="210"/>
                </a:lnTo>
                <a:lnTo>
                  <a:pt x="1349" y="212"/>
                </a:lnTo>
                <a:lnTo>
                  <a:pt x="1349" y="212"/>
                </a:lnTo>
                <a:lnTo>
                  <a:pt x="1349" y="214"/>
                </a:lnTo>
                <a:lnTo>
                  <a:pt x="1347" y="214"/>
                </a:lnTo>
                <a:lnTo>
                  <a:pt x="1343" y="214"/>
                </a:lnTo>
                <a:lnTo>
                  <a:pt x="1339" y="214"/>
                </a:lnTo>
                <a:lnTo>
                  <a:pt x="1335" y="214"/>
                </a:lnTo>
                <a:lnTo>
                  <a:pt x="1331" y="214"/>
                </a:lnTo>
                <a:lnTo>
                  <a:pt x="1326" y="216"/>
                </a:lnTo>
                <a:lnTo>
                  <a:pt x="1324" y="216"/>
                </a:lnTo>
                <a:lnTo>
                  <a:pt x="1322" y="218"/>
                </a:lnTo>
                <a:lnTo>
                  <a:pt x="1312" y="224"/>
                </a:lnTo>
                <a:lnTo>
                  <a:pt x="1310" y="229"/>
                </a:lnTo>
                <a:lnTo>
                  <a:pt x="1310" y="233"/>
                </a:lnTo>
                <a:lnTo>
                  <a:pt x="1314" y="235"/>
                </a:lnTo>
                <a:lnTo>
                  <a:pt x="1322" y="235"/>
                </a:lnTo>
                <a:lnTo>
                  <a:pt x="1324" y="235"/>
                </a:lnTo>
                <a:lnTo>
                  <a:pt x="1324" y="233"/>
                </a:lnTo>
                <a:lnTo>
                  <a:pt x="1324" y="229"/>
                </a:lnTo>
                <a:lnTo>
                  <a:pt x="1326" y="224"/>
                </a:lnTo>
                <a:lnTo>
                  <a:pt x="1326" y="231"/>
                </a:lnTo>
                <a:lnTo>
                  <a:pt x="1326" y="237"/>
                </a:lnTo>
                <a:lnTo>
                  <a:pt x="1331" y="235"/>
                </a:lnTo>
                <a:lnTo>
                  <a:pt x="1341" y="237"/>
                </a:lnTo>
                <a:lnTo>
                  <a:pt x="1341" y="231"/>
                </a:lnTo>
                <a:lnTo>
                  <a:pt x="1343" y="235"/>
                </a:lnTo>
                <a:lnTo>
                  <a:pt x="1347" y="235"/>
                </a:lnTo>
                <a:lnTo>
                  <a:pt x="1351" y="237"/>
                </a:lnTo>
                <a:lnTo>
                  <a:pt x="1354" y="233"/>
                </a:lnTo>
                <a:lnTo>
                  <a:pt x="1356" y="231"/>
                </a:lnTo>
                <a:lnTo>
                  <a:pt x="1356" y="231"/>
                </a:lnTo>
                <a:lnTo>
                  <a:pt x="1356" y="233"/>
                </a:lnTo>
                <a:lnTo>
                  <a:pt x="1358" y="233"/>
                </a:lnTo>
                <a:lnTo>
                  <a:pt x="1360" y="235"/>
                </a:lnTo>
                <a:lnTo>
                  <a:pt x="1366" y="237"/>
                </a:lnTo>
                <a:lnTo>
                  <a:pt x="1370" y="239"/>
                </a:lnTo>
                <a:lnTo>
                  <a:pt x="1375" y="239"/>
                </a:lnTo>
                <a:lnTo>
                  <a:pt x="1387" y="237"/>
                </a:lnTo>
                <a:lnTo>
                  <a:pt x="1387" y="229"/>
                </a:lnTo>
                <a:lnTo>
                  <a:pt x="1391" y="233"/>
                </a:lnTo>
                <a:lnTo>
                  <a:pt x="1393" y="235"/>
                </a:lnTo>
                <a:lnTo>
                  <a:pt x="1400" y="235"/>
                </a:lnTo>
                <a:lnTo>
                  <a:pt x="1416" y="235"/>
                </a:lnTo>
                <a:lnTo>
                  <a:pt x="1416" y="233"/>
                </a:lnTo>
                <a:lnTo>
                  <a:pt x="1416" y="231"/>
                </a:lnTo>
                <a:lnTo>
                  <a:pt x="1414" y="229"/>
                </a:lnTo>
                <a:lnTo>
                  <a:pt x="1412" y="227"/>
                </a:lnTo>
                <a:lnTo>
                  <a:pt x="1412" y="227"/>
                </a:lnTo>
                <a:lnTo>
                  <a:pt x="1414" y="229"/>
                </a:lnTo>
                <a:lnTo>
                  <a:pt x="1414" y="229"/>
                </a:lnTo>
                <a:lnTo>
                  <a:pt x="1416" y="229"/>
                </a:lnTo>
                <a:lnTo>
                  <a:pt x="1419" y="229"/>
                </a:lnTo>
                <a:lnTo>
                  <a:pt x="1419" y="229"/>
                </a:lnTo>
                <a:lnTo>
                  <a:pt x="1423" y="233"/>
                </a:lnTo>
                <a:lnTo>
                  <a:pt x="1425" y="233"/>
                </a:lnTo>
                <a:lnTo>
                  <a:pt x="1425" y="233"/>
                </a:lnTo>
                <a:lnTo>
                  <a:pt x="1427" y="233"/>
                </a:lnTo>
                <a:lnTo>
                  <a:pt x="1429" y="233"/>
                </a:lnTo>
                <a:lnTo>
                  <a:pt x="1431" y="233"/>
                </a:lnTo>
                <a:lnTo>
                  <a:pt x="1433" y="233"/>
                </a:lnTo>
                <a:lnTo>
                  <a:pt x="1435" y="235"/>
                </a:lnTo>
                <a:lnTo>
                  <a:pt x="1437" y="237"/>
                </a:lnTo>
                <a:lnTo>
                  <a:pt x="1437" y="237"/>
                </a:lnTo>
                <a:lnTo>
                  <a:pt x="1435" y="239"/>
                </a:lnTo>
                <a:lnTo>
                  <a:pt x="1435" y="241"/>
                </a:lnTo>
                <a:lnTo>
                  <a:pt x="1435" y="241"/>
                </a:lnTo>
                <a:lnTo>
                  <a:pt x="1435" y="243"/>
                </a:lnTo>
                <a:lnTo>
                  <a:pt x="1437" y="243"/>
                </a:lnTo>
                <a:lnTo>
                  <a:pt x="1439" y="243"/>
                </a:lnTo>
                <a:lnTo>
                  <a:pt x="1446" y="241"/>
                </a:lnTo>
                <a:lnTo>
                  <a:pt x="1450" y="241"/>
                </a:lnTo>
                <a:lnTo>
                  <a:pt x="1456" y="239"/>
                </a:lnTo>
                <a:lnTo>
                  <a:pt x="1458" y="237"/>
                </a:lnTo>
                <a:lnTo>
                  <a:pt x="1460" y="237"/>
                </a:lnTo>
                <a:lnTo>
                  <a:pt x="1465" y="235"/>
                </a:lnTo>
                <a:lnTo>
                  <a:pt x="1473" y="231"/>
                </a:lnTo>
                <a:lnTo>
                  <a:pt x="1475" y="229"/>
                </a:lnTo>
                <a:lnTo>
                  <a:pt x="1477" y="227"/>
                </a:lnTo>
                <a:lnTo>
                  <a:pt x="1477" y="222"/>
                </a:lnTo>
                <a:lnTo>
                  <a:pt x="1475" y="220"/>
                </a:lnTo>
                <a:lnTo>
                  <a:pt x="1473" y="218"/>
                </a:lnTo>
                <a:lnTo>
                  <a:pt x="1473" y="218"/>
                </a:lnTo>
                <a:lnTo>
                  <a:pt x="1471" y="220"/>
                </a:lnTo>
                <a:lnTo>
                  <a:pt x="1469" y="220"/>
                </a:lnTo>
                <a:lnTo>
                  <a:pt x="1467" y="222"/>
                </a:lnTo>
                <a:lnTo>
                  <a:pt x="1463" y="222"/>
                </a:lnTo>
                <a:lnTo>
                  <a:pt x="1460" y="220"/>
                </a:lnTo>
                <a:lnTo>
                  <a:pt x="1458" y="218"/>
                </a:lnTo>
                <a:lnTo>
                  <a:pt x="1458" y="218"/>
                </a:lnTo>
                <a:lnTo>
                  <a:pt x="1458" y="216"/>
                </a:lnTo>
                <a:lnTo>
                  <a:pt x="1458" y="214"/>
                </a:lnTo>
                <a:lnTo>
                  <a:pt x="1456" y="212"/>
                </a:lnTo>
                <a:lnTo>
                  <a:pt x="1450" y="212"/>
                </a:lnTo>
                <a:lnTo>
                  <a:pt x="1446" y="214"/>
                </a:lnTo>
                <a:lnTo>
                  <a:pt x="1446" y="214"/>
                </a:lnTo>
                <a:lnTo>
                  <a:pt x="1439" y="212"/>
                </a:lnTo>
                <a:lnTo>
                  <a:pt x="1437" y="210"/>
                </a:lnTo>
                <a:lnTo>
                  <a:pt x="1433" y="210"/>
                </a:lnTo>
                <a:lnTo>
                  <a:pt x="1431" y="210"/>
                </a:lnTo>
                <a:lnTo>
                  <a:pt x="1427" y="212"/>
                </a:lnTo>
                <a:lnTo>
                  <a:pt x="1423" y="212"/>
                </a:lnTo>
                <a:lnTo>
                  <a:pt x="1423" y="212"/>
                </a:lnTo>
                <a:lnTo>
                  <a:pt x="1421" y="212"/>
                </a:lnTo>
                <a:lnTo>
                  <a:pt x="1419" y="210"/>
                </a:lnTo>
                <a:lnTo>
                  <a:pt x="1419" y="210"/>
                </a:lnTo>
                <a:lnTo>
                  <a:pt x="1423" y="210"/>
                </a:lnTo>
                <a:lnTo>
                  <a:pt x="1427" y="210"/>
                </a:lnTo>
                <a:lnTo>
                  <a:pt x="1429" y="208"/>
                </a:lnTo>
                <a:lnTo>
                  <a:pt x="1431" y="208"/>
                </a:lnTo>
                <a:lnTo>
                  <a:pt x="1429" y="208"/>
                </a:lnTo>
                <a:lnTo>
                  <a:pt x="1427" y="206"/>
                </a:lnTo>
                <a:lnTo>
                  <a:pt x="1425" y="204"/>
                </a:lnTo>
                <a:lnTo>
                  <a:pt x="1425" y="201"/>
                </a:lnTo>
                <a:lnTo>
                  <a:pt x="1427" y="204"/>
                </a:lnTo>
                <a:lnTo>
                  <a:pt x="1429" y="204"/>
                </a:lnTo>
                <a:lnTo>
                  <a:pt x="1435" y="208"/>
                </a:lnTo>
                <a:lnTo>
                  <a:pt x="1439" y="210"/>
                </a:lnTo>
                <a:lnTo>
                  <a:pt x="1444" y="210"/>
                </a:lnTo>
                <a:lnTo>
                  <a:pt x="1450" y="210"/>
                </a:lnTo>
                <a:lnTo>
                  <a:pt x="1460" y="208"/>
                </a:lnTo>
                <a:lnTo>
                  <a:pt x="1465" y="208"/>
                </a:lnTo>
                <a:lnTo>
                  <a:pt x="1467" y="208"/>
                </a:lnTo>
                <a:lnTo>
                  <a:pt x="1471" y="208"/>
                </a:lnTo>
                <a:lnTo>
                  <a:pt x="1473" y="206"/>
                </a:lnTo>
                <a:lnTo>
                  <a:pt x="1475" y="204"/>
                </a:lnTo>
                <a:lnTo>
                  <a:pt x="1477" y="204"/>
                </a:lnTo>
                <a:lnTo>
                  <a:pt x="1477" y="199"/>
                </a:lnTo>
                <a:lnTo>
                  <a:pt x="1477" y="195"/>
                </a:lnTo>
                <a:lnTo>
                  <a:pt x="1477" y="193"/>
                </a:lnTo>
                <a:lnTo>
                  <a:pt x="1477" y="191"/>
                </a:lnTo>
                <a:lnTo>
                  <a:pt x="1477" y="189"/>
                </a:lnTo>
                <a:lnTo>
                  <a:pt x="1486" y="189"/>
                </a:lnTo>
                <a:lnTo>
                  <a:pt x="1492" y="191"/>
                </a:lnTo>
                <a:lnTo>
                  <a:pt x="1496" y="189"/>
                </a:lnTo>
                <a:lnTo>
                  <a:pt x="1502" y="189"/>
                </a:lnTo>
                <a:lnTo>
                  <a:pt x="1507" y="189"/>
                </a:lnTo>
                <a:lnTo>
                  <a:pt x="1507" y="189"/>
                </a:lnTo>
                <a:lnTo>
                  <a:pt x="1509" y="187"/>
                </a:lnTo>
                <a:lnTo>
                  <a:pt x="1513" y="180"/>
                </a:lnTo>
                <a:lnTo>
                  <a:pt x="1519" y="178"/>
                </a:lnTo>
                <a:lnTo>
                  <a:pt x="1517" y="176"/>
                </a:lnTo>
                <a:lnTo>
                  <a:pt x="1515" y="176"/>
                </a:lnTo>
                <a:lnTo>
                  <a:pt x="1504" y="172"/>
                </a:lnTo>
                <a:lnTo>
                  <a:pt x="1500" y="172"/>
                </a:lnTo>
                <a:lnTo>
                  <a:pt x="1500" y="172"/>
                </a:lnTo>
                <a:lnTo>
                  <a:pt x="1507" y="172"/>
                </a:lnTo>
                <a:lnTo>
                  <a:pt x="1515" y="172"/>
                </a:lnTo>
                <a:lnTo>
                  <a:pt x="1523" y="170"/>
                </a:lnTo>
                <a:lnTo>
                  <a:pt x="1527" y="168"/>
                </a:lnTo>
                <a:lnTo>
                  <a:pt x="1527" y="168"/>
                </a:lnTo>
                <a:lnTo>
                  <a:pt x="1530" y="166"/>
                </a:lnTo>
                <a:lnTo>
                  <a:pt x="1530" y="164"/>
                </a:lnTo>
                <a:lnTo>
                  <a:pt x="1527" y="164"/>
                </a:lnTo>
                <a:lnTo>
                  <a:pt x="1519" y="162"/>
                </a:lnTo>
                <a:lnTo>
                  <a:pt x="1515" y="159"/>
                </a:lnTo>
                <a:lnTo>
                  <a:pt x="1509" y="159"/>
                </a:lnTo>
                <a:lnTo>
                  <a:pt x="1507" y="157"/>
                </a:lnTo>
                <a:lnTo>
                  <a:pt x="1507" y="157"/>
                </a:lnTo>
                <a:lnTo>
                  <a:pt x="1502" y="155"/>
                </a:lnTo>
                <a:lnTo>
                  <a:pt x="1498" y="155"/>
                </a:lnTo>
                <a:lnTo>
                  <a:pt x="1494" y="155"/>
                </a:lnTo>
                <a:lnTo>
                  <a:pt x="1486" y="157"/>
                </a:lnTo>
                <a:lnTo>
                  <a:pt x="1481" y="157"/>
                </a:lnTo>
                <a:lnTo>
                  <a:pt x="1479" y="157"/>
                </a:lnTo>
                <a:lnTo>
                  <a:pt x="1477" y="157"/>
                </a:lnTo>
                <a:lnTo>
                  <a:pt x="1475" y="155"/>
                </a:lnTo>
                <a:lnTo>
                  <a:pt x="1471" y="155"/>
                </a:lnTo>
                <a:lnTo>
                  <a:pt x="1469" y="155"/>
                </a:lnTo>
                <a:lnTo>
                  <a:pt x="1469" y="153"/>
                </a:lnTo>
                <a:lnTo>
                  <a:pt x="1473" y="153"/>
                </a:lnTo>
                <a:lnTo>
                  <a:pt x="1477" y="153"/>
                </a:lnTo>
                <a:lnTo>
                  <a:pt x="1481" y="155"/>
                </a:lnTo>
                <a:lnTo>
                  <a:pt x="1486" y="155"/>
                </a:lnTo>
                <a:lnTo>
                  <a:pt x="1496" y="153"/>
                </a:lnTo>
                <a:lnTo>
                  <a:pt x="1498" y="153"/>
                </a:lnTo>
                <a:lnTo>
                  <a:pt x="1500" y="153"/>
                </a:lnTo>
                <a:lnTo>
                  <a:pt x="1504" y="153"/>
                </a:lnTo>
                <a:lnTo>
                  <a:pt x="1509" y="153"/>
                </a:lnTo>
                <a:lnTo>
                  <a:pt x="1513" y="153"/>
                </a:lnTo>
                <a:lnTo>
                  <a:pt x="1513" y="155"/>
                </a:lnTo>
                <a:lnTo>
                  <a:pt x="1517" y="155"/>
                </a:lnTo>
                <a:lnTo>
                  <a:pt x="1525" y="155"/>
                </a:lnTo>
                <a:lnTo>
                  <a:pt x="1527" y="155"/>
                </a:lnTo>
                <a:lnTo>
                  <a:pt x="1530" y="149"/>
                </a:lnTo>
                <a:lnTo>
                  <a:pt x="1525" y="149"/>
                </a:lnTo>
                <a:lnTo>
                  <a:pt x="1519" y="149"/>
                </a:lnTo>
                <a:lnTo>
                  <a:pt x="1517" y="149"/>
                </a:lnTo>
                <a:lnTo>
                  <a:pt x="1513" y="149"/>
                </a:lnTo>
                <a:lnTo>
                  <a:pt x="1507" y="147"/>
                </a:lnTo>
                <a:lnTo>
                  <a:pt x="1504" y="147"/>
                </a:lnTo>
                <a:lnTo>
                  <a:pt x="1502" y="143"/>
                </a:lnTo>
                <a:lnTo>
                  <a:pt x="1496" y="141"/>
                </a:lnTo>
                <a:lnTo>
                  <a:pt x="1494" y="141"/>
                </a:lnTo>
                <a:lnTo>
                  <a:pt x="1494" y="141"/>
                </a:lnTo>
                <a:lnTo>
                  <a:pt x="1500" y="141"/>
                </a:lnTo>
                <a:lnTo>
                  <a:pt x="1507" y="141"/>
                </a:lnTo>
                <a:lnTo>
                  <a:pt x="1511" y="143"/>
                </a:lnTo>
                <a:lnTo>
                  <a:pt x="1515" y="143"/>
                </a:lnTo>
                <a:lnTo>
                  <a:pt x="1517" y="143"/>
                </a:lnTo>
                <a:lnTo>
                  <a:pt x="1523" y="143"/>
                </a:lnTo>
                <a:lnTo>
                  <a:pt x="1530" y="143"/>
                </a:lnTo>
                <a:lnTo>
                  <a:pt x="1534" y="141"/>
                </a:lnTo>
                <a:lnTo>
                  <a:pt x="1536" y="141"/>
                </a:lnTo>
                <a:lnTo>
                  <a:pt x="1538" y="141"/>
                </a:lnTo>
                <a:lnTo>
                  <a:pt x="1544" y="141"/>
                </a:lnTo>
                <a:lnTo>
                  <a:pt x="1544" y="141"/>
                </a:lnTo>
                <a:lnTo>
                  <a:pt x="1546" y="141"/>
                </a:lnTo>
                <a:lnTo>
                  <a:pt x="1546" y="139"/>
                </a:lnTo>
                <a:lnTo>
                  <a:pt x="1546" y="136"/>
                </a:lnTo>
                <a:lnTo>
                  <a:pt x="1546" y="136"/>
                </a:lnTo>
                <a:lnTo>
                  <a:pt x="1544" y="132"/>
                </a:lnTo>
                <a:lnTo>
                  <a:pt x="1544" y="132"/>
                </a:lnTo>
                <a:lnTo>
                  <a:pt x="1540" y="132"/>
                </a:lnTo>
                <a:lnTo>
                  <a:pt x="1536" y="132"/>
                </a:lnTo>
                <a:lnTo>
                  <a:pt x="1527" y="130"/>
                </a:lnTo>
                <a:lnTo>
                  <a:pt x="1525" y="130"/>
                </a:lnTo>
                <a:lnTo>
                  <a:pt x="1530" y="128"/>
                </a:lnTo>
                <a:lnTo>
                  <a:pt x="1534" y="128"/>
                </a:lnTo>
                <a:lnTo>
                  <a:pt x="1538" y="130"/>
                </a:lnTo>
                <a:lnTo>
                  <a:pt x="1544" y="130"/>
                </a:lnTo>
                <a:lnTo>
                  <a:pt x="1559" y="134"/>
                </a:lnTo>
                <a:lnTo>
                  <a:pt x="1561" y="134"/>
                </a:lnTo>
                <a:lnTo>
                  <a:pt x="1565" y="134"/>
                </a:lnTo>
                <a:lnTo>
                  <a:pt x="1574" y="132"/>
                </a:lnTo>
                <a:lnTo>
                  <a:pt x="1576" y="132"/>
                </a:lnTo>
                <a:lnTo>
                  <a:pt x="1578" y="130"/>
                </a:lnTo>
                <a:lnTo>
                  <a:pt x="1578" y="128"/>
                </a:lnTo>
                <a:lnTo>
                  <a:pt x="1576" y="128"/>
                </a:lnTo>
                <a:lnTo>
                  <a:pt x="1574" y="128"/>
                </a:lnTo>
                <a:lnTo>
                  <a:pt x="1582" y="124"/>
                </a:lnTo>
                <a:lnTo>
                  <a:pt x="1586" y="122"/>
                </a:lnTo>
                <a:lnTo>
                  <a:pt x="1586" y="122"/>
                </a:lnTo>
                <a:lnTo>
                  <a:pt x="1582" y="120"/>
                </a:lnTo>
                <a:lnTo>
                  <a:pt x="1580" y="120"/>
                </a:lnTo>
                <a:lnTo>
                  <a:pt x="1569" y="122"/>
                </a:lnTo>
                <a:lnTo>
                  <a:pt x="1565" y="122"/>
                </a:lnTo>
                <a:lnTo>
                  <a:pt x="1563" y="120"/>
                </a:lnTo>
                <a:lnTo>
                  <a:pt x="1563" y="120"/>
                </a:lnTo>
                <a:lnTo>
                  <a:pt x="1565" y="120"/>
                </a:lnTo>
                <a:lnTo>
                  <a:pt x="1567" y="120"/>
                </a:lnTo>
                <a:lnTo>
                  <a:pt x="1569" y="120"/>
                </a:lnTo>
                <a:lnTo>
                  <a:pt x="1571" y="120"/>
                </a:lnTo>
                <a:lnTo>
                  <a:pt x="1578" y="118"/>
                </a:lnTo>
                <a:lnTo>
                  <a:pt x="1590" y="115"/>
                </a:lnTo>
                <a:lnTo>
                  <a:pt x="1590" y="115"/>
                </a:lnTo>
                <a:lnTo>
                  <a:pt x="1584" y="107"/>
                </a:lnTo>
                <a:lnTo>
                  <a:pt x="1584" y="107"/>
                </a:lnTo>
                <a:lnTo>
                  <a:pt x="1584" y="107"/>
                </a:lnTo>
                <a:lnTo>
                  <a:pt x="1588" y="109"/>
                </a:lnTo>
                <a:lnTo>
                  <a:pt x="1592" y="111"/>
                </a:lnTo>
                <a:lnTo>
                  <a:pt x="1595" y="111"/>
                </a:lnTo>
                <a:lnTo>
                  <a:pt x="1597" y="111"/>
                </a:lnTo>
                <a:lnTo>
                  <a:pt x="1601" y="111"/>
                </a:lnTo>
                <a:lnTo>
                  <a:pt x="1603" y="109"/>
                </a:lnTo>
                <a:lnTo>
                  <a:pt x="1609" y="105"/>
                </a:lnTo>
                <a:lnTo>
                  <a:pt x="1613" y="101"/>
                </a:lnTo>
                <a:lnTo>
                  <a:pt x="1626" y="97"/>
                </a:lnTo>
                <a:lnTo>
                  <a:pt x="1641" y="90"/>
                </a:lnTo>
                <a:lnTo>
                  <a:pt x="1647" y="86"/>
                </a:lnTo>
                <a:lnTo>
                  <a:pt x="1659" y="82"/>
                </a:lnTo>
                <a:lnTo>
                  <a:pt x="1668" y="76"/>
                </a:lnTo>
                <a:lnTo>
                  <a:pt x="1670" y="74"/>
                </a:lnTo>
                <a:lnTo>
                  <a:pt x="1662" y="74"/>
                </a:lnTo>
                <a:lnTo>
                  <a:pt x="1655" y="74"/>
                </a:lnTo>
                <a:lnTo>
                  <a:pt x="1618" y="82"/>
                </a:lnTo>
                <a:lnTo>
                  <a:pt x="1615" y="82"/>
                </a:lnTo>
                <a:lnTo>
                  <a:pt x="1611" y="82"/>
                </a:lnTo>
                <a:lnTo>
                  <a:pt x="1613" y="82"/>
                </a:lnTo>
                <a:lnTo>
                  <a:pt x="1639" y="74"/>
                </a:lnTo>
                <a:lnTo>
                  <a:pt x="1639" y="74"/>
                </a:lnTo>
                <a:lnTo>
                  <a:pt x="1641" y="74"/>
                </a:lnTo>
                <a:lnTo>
                  <a:pt x="1641" y="71"/>
                </a:lnTo>
                <a:lnTo>
                  <a:pt x="1643" y="69"/>
                </a:lnTo>
                <a:lnTo>
                  <a:pt x="1651" y="69"/>
                </a:lnTo>
                <a:lnTo>
                  <a:pt x="1655" y="69"/>
                </a:lnTo>
                <a:lnTo>
                  <a:pt x="1659" y="67"/>
                </a:lnTo>
                <a:lnTo>
                  <a:pt x="1659" y="67"/>
                </a:lnTo>
                <a:lnTo>
                  <a:pt x="1664" y="65"/>
                </a:lnTo>
                <a:lnTo>
                  <a:pt x="1672" y="65"/>
                </a:lnTo>
                <a:lnTo>
                  <a:pt x="1674" y="65"/>
                </a:lnTo>
                <a:lnTo>
                  <a:pt x="1678" y="63"/>
                </a:lnTo>
                <a:lnTo>
                  <a:pt x="1687" y="63"/>
                </a:lnTo>
                <a:lnTo>
                  <a:pt x="1701" y="57"/>
                </a:lnTo>
                <a:lnTo>
                  <a:pt x="1708" y="55"/>
                </a:lnTo>
                <a:lnTo>
                  <a:pt x="1710" y="53"/>
                </a:lnTo>
                <a:lnTo>
                  <a:pt x="1716" y="50"/>
                </a:lnTo>
                <a:lnTo>
                  <a:pt x="1720" y="46"/>
                </a:lnTo>
                <a:lnTo>
                  <a:pt x="1720" y="44"/>
                </a:lnTo>
                <a:lnTo>
                  <a:pt x="1720" y="42"/>
                </a:lnTo>
                <a:lnTo>
                  <a:pt x="1718" y="42"/>
                </a:lnTo>
                <a:lnTo>
                  <a:pt x="1716" y="40"/>
                </a:lnTo>
                <a:lnTo>
                  <a:pt x="1714" y="40"/>
                </a:lnTo>
                <a:lnTo>
                  <a:pt x="1703" y="38"/>
                </a:lnTo>
                <a:lnTo>
                  <a:pt x="1691" y="40"/>
                </a:lnTo>
                <a:lnTo>
                  <a:pt x="1691" y="40"/>
                </a:lnTo>
                <a:lnTo>
                  <a:pt x="1693" y="38"/>
                </a:lnTo>
                <a:lnTo>
                  <a:pt x="1693" y="38"/>
                </a:lnTo>
                <a:lnTo>
                  <a:pt x="1689" y="34"/>
                </a:lnTo>
                <a:lnTo>
                  <a:pt x="1687" y="32"/>
                </a:lnTo>
                <a:lnTo>
                  <a:pt x="1687" y="32"/>
                </a:lnTo>
                <a:lnTo>
                  <a:pt x="1687" y="32"/>
                </a:lnTo>
                <a:lnTo>
                  <a:pt x="1687" y="30"/>
                </a:lnTo>
                <a:lnTo>
                  <a:pt x="1689" y="30"/>
                </a:lnTo>
                <a:lnTo>
                  <a:pt x="1689" y="30"/>
                </a:lnTo>
                <a:lnTo>
                  <a:pt x="1687" y="27"/>
                </a:lnTo>
                <a:lnTo>
                  <a:pt x="1680" y="27"/>
                </a:lnTo>
                <a:lnTo>
                  <a:pt x="1678" y="27"/>
                </a:lnTo>
                <a:lnTo>
                  <a:pt x="1674" y="30"/>
                </a:lnTo>
                <a:lnTo>
                  <a:pt x="1674" y="30"/>
                </a:lnTo>
                <a:lnTo>
                  <a:pt x="1672" y="27"/>
                </a:lnTo>
                <a:lnTo>
                  <a:pt x="1670" y="25"/>
                </a:lnTo>
                <a:lnTo>
                  <a:pt x="1668" y="25"/>
                </a:lnTo>
                <a:lnTo>
                  <a:pt x="1666" y="25"/>
                </a:lnTo>
                <a:lnTo>
                  <a:pt x="1664" y="25"/>
                </a:lnTo>
                <a:lnTo>
                  <a:pt x="1664" y="25"/>
                </a:lnTo>
                <a:lnTo>
                  <a:pt x="1662" y="27"/>
                </a:lnTo>
                <a:lnTo>
                  <a:pt x="1662" y="30"/>
                </a:lnTo>
                <a:lnTo>
                  <a:pt x="1659" y="27"/>
                </a:lnTo>
                <a:lnTo>
                  <a:pt x="1657" y="27"/>
                </a:lnTo>
                <a:lnTo>
                  <a:pt x="1655" y="27"/>
                </a:lnTo>
                <a:lnTo>
                  <a:pt x="1649" y="27"/>
                </a:lnTo>
                <a:lnTo>
                  <a:pt x="1643" y="32"/>
                </a:lnTo>
                <a:lnTo>
                  <a:pt x="1639" y="32"/>
                </a:lnTo>
                <a:lnTo>
                  <a:pt x="1636" y="32"/>
                </a:lnTo>
                <a:lnTo>
                  <a:pt x="1632" y="34"/>
                </a:lnTo>
                <a:lnTo>
                  <a:pt x="1626" y="34"/>
                </a:lnTo>
                <a:lnTo>
                  <a:pt x="1620" y="34"/>
                </a:lnTo>
                <a:lnTo>
                  <a:pt x="1615" y="34"/>
                </a:lnTo>
                <a:lnTo>
                  <a:pt x="1618" y="34"/>
                </a:lnTo>
                <a:lnTo>
                  <a:pt x="1639" y="27"/>
                </a:lnTo>
                <a:lnTo>
                  <a:pt x="1643" y="25"/>
                </a:lnTo>
                <a:lnTo>
                  <a:pt x="1645" y="25"/>
                </a:lnTo>
                <a:lnTo>
                  <a:pt x="1645" y="23"/>
                </a:lnTo>
                <a:lnTo>
                  <a:pt x="1643" y="23"/>
                </a:lnTo>
                <a:lnTo>
                  <a:pt x="1630" y="23"/>
                </a:lnTo>
                <a:lnTo>
                  <a:pt x="1628" y="23"/>
                </a:lnTo>
                <a:lnTo>
                  <a:pt x="1624" y="23"/>
                </a:lnTo>
                <a:lnTo>
                  <a:pt x="1622" y="23"/>
                </a:lnTo>
                <a:lnTo>
                  <a:pt x="1618" y="21"/>
                </a:lnTo>
                <a:lnTo>
                  <a:pt x="1613" y="21"/>
                </a:lnTo>
                <a:lnTo>
                  <a:pt x="1601" y="21"/>
                </a:lnTo>
                <a:lnTo>
                  <a:pt x="1601" y="21"/>
                </a:lnTo>
                <a:lnTo>
                  <a:pt x="1597" y="19"/>
                </a:lnTo>
                <a:lnTo>
                  <a:pt x="1595" y="17"/>
                </a:lnTo>
                <a:lnTo>
                  <a:pt x="1595" y="17"/>
                </a:lnTo>
                <a:lnTo>
                  <a:pt x="1582" y="17"/>
                </a:lnTo>
                <a:lnTo>
                  <a:pt x="1578" y="19"/>
                </a:lnTo>
                <a:lnTo>
                  <a:pt x="1574" y="21"/>
                </a:lnTo>
                <a:lnTo>
                  <a:pt x="1574" y="21"/>
                </a:lnTo>
                <a:lnTo>
                  <a:pt x="1576" y="23"/>
                </a:lnTo>
                <a:lnTo>
                  <a:pt x="1580" y="25"/>
                </a:lnTo>
                <a:lnTo>
                  <a:pt x="1580" y="25"/>
                </a:lnTo>
                <a:lnTo>
                  <a:pt x="1578" y="23"/>
                </a:lnTo>
                <a:lnTo>
                  <a:pt x="1574" y="23"/>
                </a:lnTo>
                <a:lnTo>
                  <a:pt x="1565" y="17"/>
                </a:lnTo>
                <a:lnTo>
                  <a:pt x="1563" y="17"/>
                </a:lnTo>
                <a:lnTo>
                  <a:pt x="1553" y="19"/>
                </a:lnTo>
                <a:lnTo>
                  <a:pt x="1546" y="21"/>
                </a:lnTo>
                <a:lnTo>
                  <a:pt x="1544" y="23"/>
                </a:lnTo>
                <a:lnTo>
                  <a:pt x="1544" y="23"/>
                </a:lnTo>
                <a:lnTo>
                  <a:pt x="1544" y="25"/>
                </a:lnTo>
                <a:lnTo>
                  <a:pt x="1546" y="27"/>
                </a:lnTo>
                <a:lnTo>
                  <a:pt x="1553" y="30"/>
                </a:lnTo>
                <a:lnTo>
                  <a:pt x="1555" y="32"/>
                </a:lnTo>
                <a:lnTo>
                  <a:pt x="1546" y="30"/>
                </a:lnTo>
                <a:lnTo>
                  <a:pt x="1540" y="27"/>
                </a:lnTo>
                <a:lnTo>
                  <a:pt x="1536" y="25"/>
                </a:lnTo>
                <a:lnTo>
                  <a:pt x="1536" y="23"/>
                </a:lnTo>
                <a:lnTo>
                  <a:pt x="1534" y="21"/>
                </a:lnTo>
                <a:lnTo>
                  <a:pt x="1530" y="21"/>
                </a:lnTo>
                <a:lnTo>
                  <a:pt x="1511" y="19"/>
                </a:lnTo>
                <a:lnTo>
                  <a:pt x="1490" y="21"/>
                </a:lnTo>
                <a:lnTo>
                  <a:pt x="1492" y="23"/>
                </a:lnTo>
                <a:lnTo>
                  <a:pt x="1494" y="25"/>
                </a:lnTo>
                <a:lnTo>
                  <a:pt x="1500" y="27"/>
                </a:lnTo>
                <a:lnTo>
                  <a:pt x="1504" y="30"/>
                </a:lnTo>
                <a:lnTo>
                  <a:pt x="1504" y="32"/>
                </a:lnTo>
                <a:lnTo>
                  <a:pt x="1513" y="34"/>
                </a:lnTo>
                <a:lnTo>
                  <a:pt x="1513" y="36"/>
                </a:lnTo>
                <a:lnTo>
                  <a:pt x="1511" y="36"/>
                </a:lnTo>
                <a:lnTo>
                  <a:pt x="1507" y="38"/>
                </a:lnTo>
                <a:lnTo>
                  <a:pt x="1504" y="38"/>
                </a:lnTo>
                <a:lnTo>
                  <a:pt x="1502" y="36"/>
                </a:lnTo>
                <a:lnTo>
                  <a:pt x="1502" y="34"/>
                </a:lnTo>
                <a:lnTo>
                  <a:pt x="1500" y="34"/>
                </a:lnTo>
                <a:lnTo>
                  <a:pt x="1490" y="27"/>
                </a:lnTo>
                <a:lnTo>
                  <a:pt x="1486" y="25"/>
                </a:lnTo>
                <a:lnTo>
                  <a:pt x="1483" y="25"/>
                </a:lnTo>
                <a:lnTo>
                  <a:pt x="1477" y="25"/>
                </a:lnTo>
                <a:lnTo>
                  <a:pt x="1471" y="25"/>
                </a:lnTo>
                <a:lnTo>
                  <a:pt x="1460" y="23"/>
                </a:lnTo>
                <a:lnTo>
                  <a:pt x="1450" y="23"/>
                </a:lnTo>
                <a:lnTo>
                  <a:pt x="1446" y="25"/>
                </a:lnTo>
                <a:lnTo>
                  <a:pt x="1446" y="25"/>
                </a:lnTo>
                <a:lnTo>
                  <a:pt x="1450" y="27"/>
                </a:lnTo>
                <a:lnTo>
                  <a:pt x="1452" y="27"/>
                </a:lnTo>
                <a:lnTo>
                  <a:pt x="1454" y="30"/>
                </a:lnTo>
                <a:lnTo>
                  <a:pt x="1460" y="32"/>
                </a:lnTo>
                <a:lnTo>
                  <a:pt x="1467" y="32"/>
                </a:lnTo>
                <a:lnTo>
                  <a:pt x="1467" y="34"/>
                </a:lnTo>
                <a:lnTo>
                  <a:pt x="1463" y="34"/>
                </a:lnTo>
                <a:lnTo>
                  <a:pt x="1448" y="32"/>
                </a:lnTo>
                <a:lnTo>
                  <a:pt x="1439" y="30"/>
                </a:lnTo>
                <a:lnTo>
                  <a:pt x="1433" y="30"/>
                </a:lnTo>
                <a:lnTo>
                  <a:pt x="1433" y="30"/>
                </a:lnTo>
                <a:lnTo>
                  <a:pt x="1431" y="30"/>
                </a:lnTo>
                <a:lnTo>
                  <a:pt x="1431" y="32"/>
                </a:lnTo>
                <a:lnTo>
                  <a:pt x="1437" y="36"/>
                </a:lnTo>
                <a:lnTo>
                  <a:pt x="1435" y="36"/>
                </a:lnTo>
                <a:lnTo>
                  <a:pt x="1431" y="36"/>
                </a:lnTo>
                <a:lnTo>
                  <a:pt x="1425" y="34"/>
                </a:lnTo>
                <a:lnTo>
                  <a:pt x="1423" y="34"/>
                </a:lnTo>
                <a:lnTo>
                  <a:pt x="1419" y="34"/>
                </a:lnTo>
                <a:lnTo>
                  <a:pt x="1419" y="36"/>
                </a:lnTo>
                <a:lnTo>
                  <a:pt x="1421" y="38"/>
                </a:lnTo>
                <a:lnTo>
                  <a:pt x="1425" y="38"/>
                </a:lnTo>
                <a:lnTo>
                  <a:pt x="1425" y="40"/>
                </a:lnTo>
                <a:lnTo>
                  <a:pt x="1419" y="40"/>
                </a:lnTo>
                <a:lnTo>
                  <a:pt x="1416" y="40"/>
                </a:lnTo>
                <a:lnTo>
                  <a:pt x="1412" y="42"/>
                </a:lnTo>
                <a:lnTo>
                  <a:pt x="1412" y="42"/>
                </a:lnTo>
                <a:lnTo>
                  <a:pt x="1416" y="44"/>
                </a:lnTo>
                <a:lnTo>
                  <a:pt x="1421" y="46"/>
                </a:lnTo>
                <a:lnTo>
                  <a:pt x="1427" y="50"/>
                </a:lnTo>
                <a:lnTo>
                  <a:pt x="1448" y="55"/>
                </a:lnTo>
                <a:lnTo>
                  <a:pt x="1454" y="59"/>
                </a:lnTo>
                <a:lnTo>
                  <a:pt x="1456" y="61"/>
                </a:lnTo>
                <a:lnTo>
                  <a:pt x="1456" y="61"/>
                </a:lnTo>
                <a:lnTo>
                  <a:pt x="1454" y="61"/>
                </a:lnTo>
                <a:lnTo>
                  <a:pt x="1450" y="59"/>
                </a:lnTo>
                <a:lnTo>
                  <a:pt x="1446" y="57"/>
                </a:lnTo>
                <a:lnTo>
                  <a:pt x="1442" y="57"/>
                </a:lnTo>
                <a:lnTo>
                  <a:pt x="1425" y="53"/>
                </a:lnTo>
                <a:lnTo>
                  <a:pt x="1416" y="48"/>
                </a:lnTo>
                <a:lnTo>
                  <a:pt x="1412" y="48"/>
                </a:lnTo>
                <a:lnTo>
                  <a:pt x="1410" y="48"/>
                </a:lnTo>
                <a:lnTo>
                  <a:pt x="1410" y="48"/>
                </a:lnTo>
                <a:lnTo>
                  <a:pt x="1408" y="50"/>
                </a:lnTo>
                <a:lnTo>
                  <a:pt x="1410" y="50"/>
                </a:lnTo>
                <a:lnTo>
                  <a:pt x="1414" y="53"/>
                </a:lnTo>
                <a:lnTo>
                  <a:pt x="1414" y="55"/>
                </a:lnTo>
                <a:lnTo>
                  <a:pt x="1410" y="55"/>
                </a:lnTo>
                <a:lnTo>
                  <a:pt x="1408" y="53"/>
                </a:lnTo>
                <a:lnTo>
                  <a:pt x="1406" y="53"/>
                </a:lnTo>
                <a:lnTo>
                  <a:pt x="1402" y="50"/>
                </a:lnTo>
                <a:lnTo>
                  <a:pt x="1398" y="46"/>
                </a:lnTo>
                <a:lnTo>
                  <a:pt x="1393" y="44"/>
                </a:lnTo>
                <a:lnTo>
                  <a:pt x="1385" y="44"/>
                </a:lnTo>
                <a:lnTo>
                  <a:pt x="1383" y="42"/>
                </a:lnTo>
                <a:lnTo>
                  <a:pt x="1381" y="42"/>
                </a:lnTo>
                <a:lnTo>
                  <a:pt x="1379" y="40"/>
                </a:lnTo>
                <a:lnTo>
                  <a:pt x="1372" y="42"/>
                </a:lnTo>
                <a:lnTo>
                  <a:pt x="1370" y="44"/>
                </a:lnTo>
                <a:lnTo>
                  <a:pt x="1364" y="46"/>
                </a:lnTo>
                <a:lnTo>
                  <a:pt x="1362" y="46"/>
                </a:lnTo>
                <a:lnTo>
                  <a:pt x="1360" y="48"/>
                </a:lnTo>
                <a:lnTo>
                  <a:pt x="1354" y="48"/>
                </a:lnTo>
                <a:lnTo>
                  <a:pt x="1354" y="50"/>
                </a:lnTo>
                <a:lnTo>
                  <a:pt x="1372" y="55"/>
                </a:lnTo>
                <a:lnTo>
                  <a:pt x="1375" y="57"/>
                </a:lnTo>
                <a:lnTo>
                  <a:pt x="1375" y="57"/>
                </a:lnTo>
                <a:lnTo>
                  <a:pt x="1377" y="57"/>
                </a:lnTo>
                <a:lnTo>
                  <a:pt x="1370" y="57"/>
                </a:lnTo>
                <a:lnTo>
                  <a:pt x="1368" y="59"/>
                </a:lnTo>
                <a:lnTo>
                  <a:pt x="1366" y="59"/>
                </a:lnTo>
                <a:lnTo>
                  <a:pt x="1364" y="57"/>
                </a:lnTo>
                <a:lnTo>
                  <a:pt x="1360" y="57"/>
                </a:lnTo>
                <a:lnTo>
                  <a:pt x="1356" y="55"/>
                </a:lnTo>
                <a:lnTo>
                  <a:pt x="1354" y="55"/>
                </a:lnTo>
                <a:lnTo>
                  <a:pt x="1349" y="55"/>
                </a:lnTo>
                <a:lnTo>
                  <a:pt x="1347" y="57"/>
                </a:lnTo>
                <a:lnTo>
                  <a:pt x="1347" y="59"/>
                </a:lnTo>
                <a:lnTo>
                  <a:pt x="1345" y="57"/>
                </a:lnTo>
                <a:lnTo>
                  <a:pt x="1341" y="55"/>
                </a:lnTo>
                <a:lnTo>
                  <a:pt x="1339" y="55"/>
                </a:lnTo>
                <a:lnTo>
                  <a:pt x="1333" y="53"/>
                </a:lnTo>
                <a:lnTo>
                  <a:pt x="1324" y="55"/>
                </a:lnTo>
                <a:lnTo>
                  <a:pt x="1320" y="57"/>
                </a:lnTo>
                <a:lnTo>
                  <a:pt x="1316" y="59"/>
                </a:lnTo>
                <a:lnTo>
                  <a:pt x="1314" y="59"/>
                </a:lnTo>
                <a:lnTo>
                  <a:pt x="1310" y="61"/>
                </a:lnTo>
                <a:lnTo>
                  <a:pt x="1301" y="61"/>
                </a:lnTo>
                <a:lnTo>
                  <a:pt x="1297" y="61"/>
                </a:lnTo>
                <a:lnTo>
                  <a:pt x="1291" y="63"/>
                </a:lnTo>
                <a:lnTo>
                  <a:pt x="1287" y="63"/>
                </a:lnTo>
                <a:lnTo>
                  <a:pt x="1282" y="65"/>
                </a:lnTo>
                <a:lnTo>
                  <a:pt x="1280" y="67"/>
                </a:lnTo>
                <a:lnTo>
                  <a:pt x="1280" y="69"/>
                </a:lnTo>
                <a:lnTo>
                  <a:pt x="1284" y="71"/>
                </a:lnTo>
                <a:lnTo>
                  <a:pt x="1284" y="71"/>
                </a:lnTo>
                <a:close/>
                <a:moveTo>
                  <a:pt x="2328" y="59"/>
                </a:moveTo>
                <a:lnTo>
                  <a:pt x="2332" y="63"/>
                </a:lnTo>
                <a:lnTo>
                  <a:pt x="2336" y="63"/>
                </a:lnTo>
                <a:lnTo>
                  <a:pt x="2336" y="61"/>
                </a:lnTo>
                <a:lnTo>
                  <a:pt x="2334" y="59"/>
                </a:lnTo>
                <a:lnTo>
                  <a:pt x="2332" y="55"/>
                </a:lnTo>
                <a:lnTo>
                  <a:pt x="2328" y="53"/>
                </a:lnTo>
                <a:lnTo>
                  <a:pt x="2326" y="53"/>
                </a:lnTo>
                <a:lnTo>
                  <a:pt x="2324" y="55"/>
                </a:lnTo>
                <a:lnTo>
                  <a:pt x="2324" y="57"/>
                </a:lnTo>
                <a:lnTo>
                  <a:pt x="2328" y="59"/>
                </a:lnTo>
                <a:close/>
                <a:moveTo>
                  <a:pt x="1930" y="44"/>
                </a:moveTo>
                <a:lnTo>
                  <a:pt x="1938" y="46"/>
                </a:lnTo>
                <a:lnTo>
                  <a:pt x="1949" y="50"/>
                </a:lnTo>
                <a:lnTo>
                  <a:pt x="1955" y="55"/>
                </a:lnTo>
                <a:lnTo>
                  <a:pt x="1957" y="55"/>
                </a:lnTo>
                <a:lnTo>
                  <a:pt x="1959" y="48"/>
                </a:lnTo>
                <a:lnTo>
                  <a:pt x="1959" y="42"/>
                </a:lnTo>
                <a:lnTo>
                  <a:pt x="1957" y="40"/>
                </a:lnTo>
                <a:lnTo>
                  <a:pt x="1951" y="36"/>
                </a:lnTo>
                <a:lnTo>
                  <a:pt x="1936" y="32"/>
                </a:lnTo>
                <a:lnTo>
                  <a:pt x="1930" y="34"/>
                </a:lnTo>
                <a:lnTo>
                  <a:pt x="1923" y="34"/>
                </a:lnTo>
                <a:lnTo>
                  <a:pt x="1921" y="36"/>
                </a:lnTo>
                <a:lnTo>
                  <a:pt x="1921" y="38"/>
                </a:lnTo>
                <a:lnTo>
                  <a:pt x="1930" y="44"/>
                </a:lnTo>
                <a:close/>
                <a:moveTo>
                  <a:pt x="1557" y="371"/>
                </a:moveTo>
                <a:lnTo>
                  <a:pt x="1555" y="369"/>
                </a:lnTo>
                <a:lnTo>
                  <a:pt x="1551" y="369"/>
                </a:lnTo>
                <a:lnTo>
                  <a:pt x="1548" y="371"/>
                </a:lnTo>
                <a:lnTo>
                  <a:pt x="1546" y="373"/>
                </a:lnTo>
                <a:lnTo>
                  <a:pt x="1546" y="373"/>
                </a:lnTo>
                <a:lnTo>
                  <a:pt x="1546" y="378"/>
                </a:lnTo>
                <a:lnTo>
                  <a:pt x="1548" y="380"/>
                </a:lnTo>
                <a:lnTo>
                  <a:pt x="1546" y="378"/>
                </a:lnTo>
                <a:lnTo>
                  <a:pt x="1544" y="378"/>
                </a:lnTo>
                <a:lnTo>
                  <a:pt x="1542" y="373"/>
                </a:lnTo>
                <a:lnTo>
                  <a:pt x="1542" y="373"/>
                </a:lnTo>
                <a:lnTo>
                  <a:pt x="1540" y="371"/>
                </a:lnTo>
                <a:lnTo>
                  <a:pt x="1538" y="373"/>
                </a:lnTo>
                <a:lnTo>
                  <a:pt x="1536" y="375"/>
                </a:lnTo>
                <a:lnTo>
                  <a:pt x="1534" y="375"/>
                </a:lnTo>
                <a:lnTo>
                  <a:pt x="1534" y="375"/>
                </a:lnTo>
                <a:lnTo>
                  <a:pt x="1538" y="371"/>
                </a:lnTo>
                <a:lnTo>
                  <a:pt x="1540" y="367"/>
                </a:lnTo>
                <a:lnTo>
                  <a:pt x="1540" y="367"/>
                </a:lnTo>
                <a:lnTo>
                  <a:pt x="1538" y="367"/>
                </a:lnTo>
                <a:lnTo>
                  <a:pt x="1538" y="367"/>
                </a:lnTo>
                <a:lnTo>
                  <a:pt x="1536" y="367"/>
                </a:lnTo>
                <a:lnTo>
                  <a:pt x="1534" y="369"/>
                </a:lnTo>
                <a:lnTo>
                  <a:pt x="1530" y="369"/>
                </a:lnTo>
                <a:lnTo>
                  <a:pt x="1530" y="369"/>
                </a:lnTo>
                <a:lnTo>
                  <a:pt x="1527" y="371"/>
                </a:lnTo>
                <a:lnTo>
                  <a:pt x="1525" y="375"/>
                </a:lnTo>
                <a:lnTo>
                  <a:pt x="1525" y="378"/>
                </a:lnTo>
                <a:lnTo>
                  <a:pt x="1521" y="382"/>
                </a:lnTo>
                <a:lnTo>
                  <a:pt x="1521" y="382"/>
                </a:lnTo>
                <a:lnTo>
                  <a:pt x="1521" y="380"/>
                </a:lnTo>
                <a:lnTo>
                  <a:pt x="1523" y="375"/>
                </a:lnTo>
                <a:lnTo>
                  <a:pt x="1523" y="375"/>
                </a:lnTo>
                <a:lnTo>
                  <a:pt x="1523" y="373"/>
                </a:lnTo>
                <a:lnTo>
                  <a:pt x="1523" y="371"/>
                </a:lnTo>
                <a:lnTo>
                  <a:pt x="1525" y="369"/>
                </a:lnTo>
                <a:lnTo>
                  <a:pt x="1525" y="369"/>
                </a:lnTo>
                <a:lnTo>
                  <a:pt x="1521" y="369"/>
                </a:lnTo>
                <a:lnTo>
                  <a:pt x="1519" y="369"/>
                </a:lnTo>
                <a:lnTo>
                  <a:pt x="1519" y="369"/>
                </a:lnTo>
                <a:lnTo>
                  <a:pt x="1523" y="367"/>
                </a:lnTo>
                <a:lnTo>
                  <a:pt x="1523" y="367"/>
                </a:lnTo>
                <a:lnTo>
                  <a:pt x="1527" y="367"/>
                </a:lnTo>
                <a:lnTo>
                  <a:pt x="1532" y="365"/>
                </a:lnTo>
                <a:lnTo>
                  <a:pt x="1532" y="363"/>
                </a:lnTo>
                <a:lnTo>
                  <a:pt x="1532" y="363"/>
                </a:lnTo>
                <a:lnTo>
                  <a:pt x="1532" y="361"/>
                </a:lnTo>
                <a:lnTo>
                  <a:pt x="1532" y="359"/>
                </a:lnTo>
                <a:lnTo>
                  <a:pt x="1532" y="359"/>
                </a:lnTo>
                <a:lnTo>
                  <a:pt x="1530" y="359"/>
                </a:lnTo>
                <a:lnTo>
                  <a:pt x="1527" y="359"/>
                </a:lnTo>
                <a:lnTo>
                  <a:pt x="1525" y="359"/>
                </a:lnTo>
                <a:lnTo>
                  <a:pt x="1523" y="359"/>
                </a:lnTo>
                <a:lnTo>
                  <a:pt x="1519" y="359"/>
                </a:lnTo>
                <a:lnTo>
                  <a:pt x="1515" y="361"/>
                </a:lnTo>
                <a:lnTo>
                  <a:pt x="1513" y="363"/>
                </a:lnTo>
                <a:lnTo>
                  <a:pt x="1511" y="365"/>
                </a:lnTo>
                <a:lnTo>
                  <a:pt x="1509" y="367"/>
                </a:lnTo>
                <a:lnTo>
                  <a:pt x="1509" y="367"/>
                </a:lnTo>
                <a:lnTo>
                  <a:pt x="1509" y="367"/>
                </a:lnTo>
                <a:lnTo>
                  <a:pt x="1509" y="367"/>
                </a:lnTo>
                <a:lnTo>
                  <a:pt x="1511" y="365"/>
                </a:lnTo>
                <a:lnTo>
                  <a:pt x="1513" y="363"/>
                </a:lnTo>
                <a:lnTo>
                  <a:pt x="1513" y="361"/>
                </a:lnTo>
                <a:lnTo>
                  <a:pt x="1515" y="359"/>
                </a:lnTo>
                <a:lnTo>
                  <a:pt x="1521" y="354"/>
                </a:lnTo>
                <a:lnTo>
                  <a:pt x="1521" y="352"/>
                </a:lnTo>
                <a:lnTo>
                  <a:pt x="1519" y="352"/>
                </a:lnTo>
                <a:lnTo>
                  <a:pt x="1519" y="350"/>
                </a:lnTo>
                <a:lnTo>
                  <a:pt x="1519" y="348"/>
                </a:lnTo>
                <a:lnTo>
                  <a:pt x="1517" y="348"/>
                </a:lnTo>
                <a:lnTo>
                  <a:pt x="1511" y="344"/>
                </a:lnTo>
                <a:lnTo>
                  <a:pt x="1509" y="344"/>
                </a:lnTo>
                <a:lnTo>
                  <a:pt x="1507" y="346"/>
                </a:lnTo>
                <a:lnTo>
                  <a:pt x="1504" y="346"/>
                </a:lnTo>
                <a:lnTo>
                  <a:pt x="1504" y="344"/>
                </a:lnTo>
                <a:lnTo>
                  <a:pt x="1500" y="344"/>
                </a:lnTo>
                <a:lnTo>
                  <a:pt x="1496" y="342"/>
                </a:lnTo>
                <a:lnTo>
                  <a:pt x="1494" y="342"/>
                </a:lnTo>
                <a:lnTo>
                  <a:pt x="1488" y="340"/>
                </a:lnTo>
                <a:lnTo>
                  <a:pt x="1483" y="340"/>
                </a:lnTo>
                <a:lnTo>
                  <a:pt x="1481" y="342"/>
                </a:lnTo>
                <a:lnTo>
                  <a:pt x="1477" y="342"/>
                </a:lnTo>
                <a:lnTo>
                  <a:pt x="1473" y="344"/>
                </a:lnTo>
                <a:lnTo>
                  <a:pt x="1471" y="344"/>
                </a:lnTo>
                <a:lnTo>
                  <a:pt x="1471" y="346"/>
                </a:lnTo>
                <a:lnTo>
                  <a:pt x="1471" y="346"/>
                </a:lnTo>
                <a:lnTo>
                  <a:pt x="1471" y="348"/>
                </a:lnTo>
                <a:lnTo>
                  <a:pt x="1471" y="348"/>
                </a:lnTo>
                <a:lnTo>
                  <a:pt x="1473" y="350"/>
                </a:lnTo>
                <a:lnTo>
                  <a:pt x="1479" y="352"/>
                </a:lnTo>
                <a:lnTo>
                  <a:pt x="1481" y="354"/>
                </a:lnTo>
                <a:lnTo>
                  <a:pt x="1483" y="354"/>
                </a:lnTo>
                <a:lnTo>
                  <a:pt x="1486" y="357"/>
                </a:lnTo>
                <a:lnTo>
                  <a:pt x="1481" y="357"/>
                </a:lnTo>
                <a:lnTo>
                  <a:pt x="1475" y="352"/>
                </a:lnTo>
                <a:lnTo>
                  <a:pt x="1473" y="352"/>
                </a:lnTo>
                <a:lnTo>
                  <a:pt x="1471" y="352"/>
                </a:lnTo>
                <a:lnTo>
                  <a:pt x="1469" y="352"/>
                </a:lnTo>
                <a:lnTo>
                  <a:pt x="1467" y="350"/>
                </a:lnTo>
                <a:lnTo>
                  <a:pt x="1467" y="352"/>
                </a:lnTo>
                <a:lnTo>
                  <a:pt x="1465" y="359"/>
                </a:lnTo>
                <a:lnTo>
                  <a:pt x="1467" y="359"/>
                </a:lnTo>
                <a:lnTo>
                  <a:pt x="1467" y="361"/>
                </a:lnTo>
                <a:lnTo>
                  <a:pt x="1469" y="363"/>
                </a:lnTo>
                <a:lnTo>
                  <a:pt x="1469" y="363"/>
                </a:lnTo>
                <a:lnTo>
                  <a:pt x="1469" y="363"/>
                </a:lnTo>
                <a:lnTo>
                  <a:pt x="1469" y="363"/>
                </a:lnTo>
                <a:lnTo>
                  <a:pt x="1467" y="363"/>
                </a:lnTo>
                <a:lnTo>
                  <a:pt x="1463" y="359"/>
                </a:lnTo>
                <a:lnTo>
                  <a:pt x="1463" y="359"/>
                </a:lnTo>
                <a:lnTo>
                  <a:pt x="1463" y="354"/>
                </a:lnTo>
                <a:lnTo>
                  <a:pt x="1463" y="352"/>
                </a:lnTo>
                <a:lnTo>
                  <a:pt x="1460" y="350"/>
                </a:lnTo>
                <a:lnTo>
                  <a:pt x="1458" y="350"/>
                </a:lnTo>
                <a:lnTo>
                  <a:pt x="1456" y="352"/>
                </a:lnTo>
                <a:lnTo>
                  <a:pt x="1454" y="352"/>
                </a:lnTo>
                <a:lnTo>
                  <a:pt x="1454" y="352"/>
                </a:lnTo>
                <a:lnTo>
                  <a:pt x="1454" y="350"/>
                </a:lnTo>
                <a:lnTo>
                  <a:pt x="1452" y="348"/>
                </a:lnTo>
                <a:lnTo>
                  <a:pt x="1452" y="348"/>
                </a:lnTo>
                <a:lnTo>
                  <a:pt x="1450" y="348"/>
                </a:lnTo>
                <a:lnTo>
                  <a:pt x="1448" y="350"/>
                </a:lnTo>
                <a:lnTo>
                  <a:pt x="1448" y="350"/>
                </a:lnTo>
                <a:lnTo>
                  <a:pt x="1448" y="352"/>
                </a:lnTo>
                <a:lnTo>
                  <a:pt x="1448" y="352"/>
                </a:lnTo>
                <a:lnTo>
                  <a:pt x="1450" y="357"/>
                </a:lnTo>
                <a:lnTo>
                  <a:pt x="1450" y="357"/>
                </a:lnTo>
                <a:lnTo>
                  <a:pt x="1448" y="354"/>
                </a:lnTo>
                <a:lnTo>
                  <a:pt x="1446" y="354"/>
                </a:lnTo>
                <a:lnTo>
                  <a:pt x="1444" y="357"/>
                </a:lnTo>
                <a:lnTo>
                  <a:pt x="1439" y="361"/>
                </a:lnTo>
                <a:lnTo>
                  <a:pt x="1437" y="363"/>
                </a:lnTo>
                <a:lnTo>
                  <a:pt x="1435" y="363"/>
                </a:lnTo>
                <a:lnTo>
                  <a:pt x="1435" y="363"/>
                </a:lnTo>
                <a:lnTo>
                  <a:pt x="1435" y="363"/>
                </a:lnTo>
                <a:lnTo>
                  <a:pt x="1435" y="363"/>
                </a:lnTo>
                <a:lnTo>
                  <a:pt x="1435" y="361"/>
                </a:lnTo>
                <a:lnTo>
                  <a:pt x="1435" y="361"/>
                </a:lnTo>
                <a:lnTo>
                  <a:pt x="1435" y="359"/>
                </a:lnTo>
                <a:lnTo>
                  <a:pt x="1435" y="359"/>
                </a:lnTo>
                <a:lnTo>
                  <a:pt x="1435" y="359"/>
                </a:lnTo>
                <a:lnTo>
                  <a:pt x="1437" y="359"/>
                </a:lnTo>
                <a:lnTo>
                  <a:pt x="1437" y="359"/>
                </a:lnTo>
                <a:lnTo>
                  <a:pt x="1439" y="359"/>
                </a:lnTo>
                <a:lnTo>
                  <a:pt x="1435" y="354"/>
                </a:lnTo>
                <a:lnTo>
                  <a:pt x="1435" y="354"/>
                </a:lnTo>
                <a:lnTo>
                  <a:pt x="1437" y="354"/>
                </a:lnTo>
                <a:lnTo>
                  <a:pt x="1439" y="352"/>
                </a:lnTo>
                <a:lnTo>
                  <a:pt x="1439" y="348"/>
                </a:lnTo>
                <a:lnTo>
                  <a:pt x="1439" y="348"/>
                </a:lnTo>
                <a:lnTo>
                  <a:pt x="1437" y="348"/>
                </a:lnTo>
                <a:lnTo>
                  <a:pt x="1431" y="352"/>
                </a:lnTo>
                <a:lnTo>
                  <a:pt x="1431" y="352"/>
                </a:lnTo>
                <a:lnTo>
                  <a:pt x="1435" y="348"/>
                </a:lnTo>
                <a:lnTo>
                  <a:pt x="1439" y="346"/>
                </a:lnTo>
                <a:lnTo>
                  <a:pt x="1442" y="342"/>
                </a:lnTo>
                <a:lnTo>
                  <a:pt x="1444" y="342"/>
                </a:lnTo>
                <a:lnTo>
                  <a:pt x="1446" y="340"/>
                </a:lnTo>
                <a:lnTo>
                  <a:pt x="1444" y="340"/>
                </a:lnTo>
                <a:lnTo>
                  <a:pt x="1442" y="338"/>
                </a:lnTo>
                <a:lnTo>
                  <a:pt x="1442" y="338"/>
                </a:lnTo>
                <a:lnTo>
                  <a:pt x="1439" y="336"/>
                </a:lnTo>
                <a:lnTo>
                  <a:pt x="1439" y="333"/>
                </a:lnTo>
                <a:lnTo>
                  <a:pt x="1439" y="331"/>
                </a:lnTo>
                <a:lnTo>
                  <a:pt x="1439" y="329"/>
                </a:lnTo>
                <a:lnTo>
                  <a:pt x="1439" y="329"/>
                </a:lnTo>
                <a:lnTo>
                  <a:pt x="1437" y="327"/>
                </a:lnTo>
                <a:lnTo>
                  <a:pt x="1433" y="327"/>
                </a:lnTo>
                <a:lnTo>
                  <a:pt x="1431" y="325"/>
                </a:lnTo>
                <a:lnTo>
                  <a:pt x="1431" y="321"/>
                </a:lnTo>
                <a:lnTo>
                  <a:pt x="1429" y="317"/>
                </a:lnTo>
                <a:lnTo>
                  <a:pt x="1429" y="317"/>
                </a:lnTo>
                <a:lnTo>
                  <a:pt x="1425" y="315"/>
                </a:lnTo>
                <a:lnTo>
                  <a:pt x="1421" y="313"/>
                </a:lnTo>
                <a:lnTo>
                  <a:pt x="1416" y="313"/>
                </a:lnTo>
                <a:lnTo>
                  <a:pt x="1410" y="313"/>
                </a:lnTo>
                <a:lnTo>
                  <a:pt x="1408" y="313"/>
                </a:lnTo>
                <a:lnTo>
                  <a:pt x="1406" y="315"/>
                </a:lnTo>
                <a:lnTo>
                  <a:pt x="1406" y="315"/>
                </a:lnTo>
                <a:lnTo>
                  <a:pt x="1400" y="317"/>
                </a:lnTo>
                <a:lnTo>
                  <a:pt x="1395" y="317"/>
                </a:lnTo>
                <a:lnTo>
                  <a:pt x="1391" y="319"/>
                </a:lnTo>
                <a:lnTo>
                  <a:pt x="1391" y="319"/>
                </a:lnTo>
                <a:lnTo>
                  <a:pt x="1393" y="321"/>
                </a:lnTo>
                <a:lnTo>
                  <a:pt x="1393" y="321"/>
                </a:lnTo>
                <a:lnTo>
                  <a:pt x="1389" y="321"/>
                </a:lnTo>
                <a:lnTo>
                  <a:pt x="1385" y="321"/>
                </a:lnTo>
                <a:lnTo>
                  <a:pt x="1383" y="323"/>
                </a:lnTo>
                <a:lnTo>
                  <a:pt x="1377" y="325"/>
                </a:lnTo>
                <a:lnTo>
                  <a:pt x="1370" y="331"/>
                </a:lnTo>
                <a:lnTo>
                  <a:pt x="1370" y="331"/>
                </a:lnTo>
                <a:lnTo>
                  <a:pt x="1375" y="333"/>
                </a:lnTo>
                <a:lnTo>
                  <a:pt x="1387" y="338"/>
                </a:lnTo>
                <a:lnTo>
                  <a:pt x="1387" y="340"/>
                </a:lnTo>
                <a:lnTo>
                  <a:pt x="1377" y="336"/>
                </a:lnTo>
                <a:lnTo>
                  <a:pt x="1372" y="336"/>
                </a:lnTo>
                <a:lnTo>
                  <a:pt x="1370" y="336"/>
                </a:lnTo>
                <a:lnTo>
                  <a:pt x="1370" y="336"/>
                </a:lnTo>
                <a:lnTo>
                  <a:pt x="1368" y="338"/>
                </a:lnTo>
                <a:lnTo>
                  <a:pt x="1368" y="338"/>
                </a:lnTo>
                <a:lnTo>
                  <a:pt x="1366" y="340"/>
                </a:lnTo>
                <a:lnTo>
                  <a:pt x="1366" y="342"/>
                </a:lnTo>
                <a:lnTo>
                  <a:pt x="1366" y="344"/>
                </a:lnTo>
                <a:lnTo>
                  <a:pt x="1368" y="344"/>
                </a:lnTo>
                <a:lnTo>
                  <a:pt x="1368" y="346"/>
                </a:lnTo>
                <a:lnTo>
                  <a:pt x="1368" y="346"/>
                </a:lnTo>
                <a:lnTo>
                  <a:pt x="1370" y="348"/>
                </a:lnTo>
                <a:lnTo>
                  <a:pt x="1370" y="348"/>
                </a:lnTo>
                <a:lnTo>
                  <a:pt x="1375" y="350"/>
                </a:lnTo>
                <a:lnTo>
                  <a:pt x="1375" y="350"/>
                </a:lnTo>
                <a:lnTo>
                  <a:pt x="1377" y="350"/>
                </a:lnTo>
                <a:lnTo>
                  <a:pt x="1379" y="350"/>
                </a:lnTo>
                <a:lnTo>
                  <a:pt x="1381" y="350"/>
                </a:lnTo>
                <a:lnTo>
                  <a:pt x="1381" y="350"/>
                </a:lnTo>
                <a:lnTo>
                  <a:pt x="1379" y="352"/>
                </a:lnTo>
                <a:lnTo>
                  <a:pt x="1379" y="352"/>
                </a:lnTo>
                <a:lnTo>
                  <a:pt x="1379" y="354"/>
                </a:lnTo>
                <a:lnTo>
                  <a:pt x="1381" y="354"/>
                </a:lnTo>
                <a:lnTo>
                  <a:pt x="1385" y="359"/>
                </a:lnTo>
                <a:lnTo>
                  <a:pt x="1387" y="359"/>
                </a:lnTo>
                <a:lnTo>
                  <a:pt x="1387" y="359"/>
                </a:lnTo>
                <a:lnTo>
                  <a:pt x="1385" y="359"/>
                </a:lnTo>
                <a:lnTo>
                  <a:pt x="1383" y="357"/>
                </a:lnTo>
                <a:lnTo>
                  <a:pt x="1377" y="354"/>
                </a:lnTo>
                <a:lnTo>
                  <a:pt x="1372" y="354"/>
                </a:lnTo>
                <a:lnTo>
                  <a:pt x="1370" y="354"/>
                </a:lnTo>
                <a:lnTo>
                  <a:pt x="1368" y="359"/>
                </a:lnTo>
                <a:lnTo>
                  <a:pt x="1366" y="359"/>
                </a:lnTo>
                <a:lnTo>
                  <a:pt x="1364" y="361"/>
                </a:lnTo>
                <a:lnTo>
                  <a:pt x="1364" y="361"/>
                </a:lnTo>
                <a:lnTo>
                  <a:pt x="1364" y="361"/>
                </a:lnTo>
                <a:lnTo>
                  <a:pt x="1368" y="365"/>
                </a:lnTo>
                <a:lnTo>
                  <a:pt x="1368" y="365"/>
                </a:lnTo>
                <a:lnTo>
                  <a:pt x="1370" y="367"/>
                </a:lnTo>
                <a:lnTo>
                  <a:pt x="1370" y="369"/>
                </a:lnTo>
                <a:lnTo>
                  <a:pt x="1372" y="369"/>
                </a:lnTo>
                <a:lnTo>
                  <a:pt x="1375" y="369"/>
                </a:lnTo>
                <a:lnTo>
                  <a:pt x="1377" y="369"/>
                </a:lnTo>
                <a:lnTo>
                  <a:pt x="1379" y="369"/>
                </a:lnTo>
                <a:lnTo>
                  <a:pt x="1381" y="371"/>
                </a:lnTo>
                <a:lnTo>
                  <a:pt x="1381" y="371"/>
                </a:lnTo>
                <a:lnTo>
                  <a:pt x="1381" y="373"/>
                </a:lnTo>
                <a:lnTo>
                  <a:pt x="1381" y="375"/>
                </a:lnTo>
                <a:lnTo>
                  <a:pt x="1381" y="378"/>
                </a:lnTo>
                <a:lnTo>
                  <a:pt x="1379" y="384"/>
                </a:lnTo>
                <a:lnTo>
                  <a:pt x="1379" y="386"/>
                </a:lnTo>
                <a:lnTo>
                  <a:pt x="1379" y="386"/>
                </a:lnTo>
                <a:lnTo>
                  <a:pt x="1377" y="386"/>
                </a:lnTo>
                <a:lnTo>
                  <a:pt x="1377" y="386"/>
                </a:lnTo>
                <a:lnTo>
                  <a:pt x="1375" y="384"/>
                </a:lnTo>
                <a:lnTo>
                  <a:pt x="1377" y="384"/>
                </a:lnTo>
                <a:lnTo>
                  <a:pt x="1377" y="384"/>
                </a:lnTo>
                <a:lnTo>
                  <a:pt x="1375" y="384"/>
                </a:lnTo>
                <a:lnTo>
                  <a:pt x="1366" y="384"/>
                </a:lnTo>
                <a:lnTo>
                  <a:pt x="1364" y="384"/>
                </a:lnTo>
                <a:lnTo>
                  <a:pt x="1360" y="386"/>
                </a:lnTo>
                <a:lnTo>
                  <a:pt x="1358" y="386"/>
                </a:lnTo>
                <a:lnTo>
                  <a:pt x="1354" y="388"/>
                </a:lnTo>
                <a:lnTo>
                  <a:pt x="1354" y="386"/>
                </a:lnTo>
                <a:lnTo>
                  <a:pt x="1356" y="386"/>
                </a:lnTo>
                <a:lnTo>
                  <a:pt x="1360" y="384"/>
                </a:lnTo>
                <a:lnTo>
                  <a:pt x="1362" y="382"/>
                </a:lnTo>
                <a:lnTo>
                  <a:pt x="1366" y="382"/>
                </a:lnTo>
                <a:lnTo>
                  <a:pt x="1370" y="382"/>
                </a:lnTo>
                <a:lnTo>
                  <a:pt x="1375" y="380"/>
                </a:lnTo>
                <a:lnTo>
                  <a:pt x="1377" y="378"/>
                </a:lnTo>
                <a:lnTo>
                  <a:pt x="1375" y="375"/>
                </a:lnTo>
                <a:lnTo>
                  <a:pt x="1372" y="373"/>
                </a:lnTo>
                <a:lnTo>
                  <a:pt x="1368" y="371"/>
                </a:lnTo>
                <a:lnTo>
                  <a:pt x="1366" y="369"/>
                </a:lnTo>
                <a:lnTo>
                  <a:pt x="1362" y="367"/>
                </a:lnTo>
                <a:lnTo>
                  <a:pt x="1358" y="363"/>
                </a:lnTo>
                <a:lnTo>
                  <a:pt x="1358" y="361"/>
                </a:lnTo>
                <a:lnTo>
                  <a:pt x="1358" y="357"/>
                </a:lnTo>
                <a:lnTo>
                  <a:pt x="1358" y="354"/>
                </a:lnTo>
                <a:lnTo>
                  <a:pt x="1358" y="352"/>
                </a:lnTo>
                <a:lnTo>
                  <a:pt x="1358" y="350"/>
                </a:lnTo>
                <a:lnTo>
                  <a:pt x="1358" y="348"/>
                </a:lnTo>
                <a:lnTo>
                  <a:pt x="1356" y="346"/>
                </a:lnTo>
                <a:lnTo>
                  <a:pt x="1354" y="342"/>
                </a:lnTo>
                <a:lnTo>
                  <a:pt x="1351" y="342"/>
                </a:lnTo>
                <a:lnTo>
                  <a:pt x="1351" y="340"/>
                </a:lnTo>
                <a:lnTo>
                  <a:pt x="1354" y="338"/>
                </a:lnTo>
                <a:lnTo>
                  <a:pt x="1354" y="336"/>
                </a:lnTo>
                <a:lnTo>
                  <a:pt x="1356" y="333"/>
                </a:lnTo>
                <a:lnTo>
                  <a:pt x="1360" y="327"/>
                </a:lnTo>
                <a:lnTo>
                  <a:pt x="1362" y="325"/>
                </a:lnTo>
                <a:lnTo>
                  <a:pt x="1366" y="321"/>
                </a:lnTo>
                <a:lnTo>
                  <a:pt x="1368" y="319"/>
                </a:lnTo>
                <a:lnTo>
                  <a:pt x="1372" y="317"/>
                </a:lnTo>
                <a:lnTo>
                  <a:pt x="1377" y="315"/>
                </a:lnTo>
                <a:lnTo>
                  <a:pt x="1377" y="313"/>
                </a:lnTo>
                <a:lnTo>
                  <a:pt x="1377" y="313"/>
                </a:lnTo>
                <a:lnTo>
                  <a:pt x="1377" y="313"/>
                </a:lnTo>
                <a:lnTo>
                  <a:pt x="1375" y="310"/>
                </a:lnTo>
                <a:lnTo>
                  <a:pt x="1362" y="310"/>
                </a:lnTo>
                <a:lnTo>
                  <a:pt x="1356" y="310"/>
                </a:lnTo>
                <a:lnTo>
                  <a:pt x="1351" y="310"/>
                </a:lnTo>
                <a:lnTo>
                  <a:pt x="1341" y="313"/>
                </a:lnTo>
                <a:lnTo>
                  <a:pt x="1337" y="313"/>
                </a:lnTo>
                <a:lnTo>
                  <a:pt x="1335" y="315"/>
                </a:lnTo>
                <a:lnTo>
                  <a:pt x="1331" y="317"/>
                </a:lnTo>
                <a:lnTo>
                  <a:pt x="1322" y="323"/>
                </a:lnTo>
                <a:lnTo>
                  <a:pt x="1322" y="323"/>
                </a:lnTo>
                <a:lnTo>
                  <a:pt x="1322" y="323"/>
                </a:lnTo>
                <a:lnTo>
                  <a:pt x="1322" y="325"/>
                </a:lnTo>
                <a:lnTo>
                  <a:pt x="1322" y="325"/>
                </a:lnTo>
                <a:lnTo>
                  <a:pt x="1318" y="327"/>
                </a:lnTo>
                <a:lnTo>
                  <a:pt x="1316" y="329"/>
                </a:lnTo>
                <a:lnTo>
                  <a:pt x="1316" y="331"/>
                </a:lnTo>
                <a:lnTo>
                  <a:pt x="1314" y="331"/>
                </a:lnTo>
                <a:lnTo>
                  <a:pt x="1314" y="333"/>
                </a:lnTo>
                <a:lnTo>
                  <a:pt x="1314" y="336"/>
                </a:lnTo>
                <a:lnTo>
                  <a:pt x="1314" y="338"/>
                </a:lnTo>
                <a:lnTo>
                  <a:pt x="1314" y="338"/>
                </a:lnTo>
                <a:lnTo>
                  <a:pt x="1310" y="342"/>
                </a:lnTo>
                <a:lnTo>
                  <a:pt x="1307" y="346"/>
                </a:lnTo>
                <a:lnTo>
                  <a:pt x="1307" y="348"/>
                </a:lnTo>
                <a:lnTo>
                  <a:pt x="1305" y="350"/>
                </a:lnTo>
                <a:lnTo>
                  <a:pt x="1305" y="350"/>
                </a:lnTo>
                <a:lnTo>
                  <a:pt x="1305" y="352"/>
                </a:lnTo>
                <a:lnTo>
                  <a:pt x="1305" y="354"/>
                </a:lnTo>
                <a:lnTo>
                  <a:pt x="1305" y="354"/>
                </a:lnTo>
                <a:lnTo>
                  <a:pt x="1307" y="357"/>
                </a:lnTo>
                <a:lnTo>
                  <a:pt x="1310" y="357"/>
                </a:lnTo>
                <a:lnTo>
                  <a:pt x="1310" y="357"/>
                </a:lnTo>
                <a:lnTo>
                  <a:pt x="1305" y="359"/>
                </a:lnTo>
                <a:lnTo>
                  <a:pt x="1303" y="361"/>
                </a:lnTo>
                <a:lnTo>
                  <a:pt x="1303" y="363"/>
                </a:lnTo>
                <a:lnTo>
                  <a:pt x="1303" y="365"/>
                </a:lnTo>
                <a:lnTo>
                  <a:pt x="1305" y="367"/>
                </a:lnTo>
                <a:lnTo>
                  <a:pt x="1305" y="371"/>
                </a:lnTo>
                <a:lnTo>
                  <a:pt x="1305" y="373"/>
                </a:lnTo>
                <a:lnTo>
                  <a:pt x="1307" y="375"/>
                </a:lnTo>
                <a:lnTo>
                  <a:pt x="1307" y="375"/>
                </a:lnTo>
                <a:lnTo>
                  <a:pt x="1312" y="378"/>
                </a:lnTo>
                <a:lnTo>
                  <a:pt x="1318" y="380"/>
                </a:lnTo>
                <a:lnTo>
                  <a:pt x="1324" y="380"/>
                </a:lnTo>
                <a:lnTo>
                  <a:pt x="1333" y="382"/>
                </a:lnTo>
                <a:lnTo>
                  <a:pt x="1335" y="382"/>
                </a:lnTo>
                <a:lnTo>
                  <a:pt x="1337" y="382"/>
                </a:lnTo>
                <a:lnTo>
                  <a:pt x="1339" y="384"/>
                </a:lnTo>
                <a:lnTo>
                  <a:pt x="1341" y="386"/>
                </a:lnTo>
                <a:lnTo>
                  <a:pt x="1345" y="386"/>
                </a:lnTo>
                <a:lnTo>
                  <a:pt x="1345" y="388"/>
                </a:lnTo>
                <a:lnTo>
                  <a:pt x="1339" y="388"/>
                </a:lnTo>
                <a:lnTo>
                  <a:pt x="1335" y="388"/>
                </a:lnTo>
                <a:lnTo>
                  <a:pt x="1333" y="388"/>
                </a:lnTo>
                <a:lnTo>
                  <a:pt x="1328" y="388"/>
                </a:lnTo>
                <a:lnTo>
                  <a:pt x="1326" y="386"/>
                </a:lnTo>
                <a:lnTo>
                  <a:pt x="1322" y="386"/>
                </a:lnTo>
                <a:lnTo>
                  <a:pt x="1318" y="386"/>
                </a:lnTo>
                <a:lnTo>
                  <a:pt x="1314" y="386"/>
                </a:lnTo>
                <a:lnTo>
                  <a:pt x="1312" y="386"/>
                </a:lnTo>
                <a:lnTo>
                  <a:pt x="1312" y="386"/>
                </a:lnTo>
                <a:lnTo>
                  <a:pt x="1314" y="388"/>
                </a:lnTo>
                <a:lnTo>
                  <a:pt x="1314" y="392"/>
                </a:lnTo>
                <a:lnTo>
                  <a:pt x="1316" y="392"/>
                </a:lnTo>
                <a:lnTo>
                  <a:pt x="1320" y="398"/>
                </a:lnTo>
                <a:lnTo>
                  <a:pt x="1322" y="401"/>
                </a:lnTo>
                <a:lnTo>
                  <a:pt x="1324" y="401"/>
                </a:lnTo>
                <a:lnTo>
                  <a:pt x="1326" y="401"/>
                </a:lnTo>
                <a:lnTo>
                  <a:pt x="1331" y="403"/>
                </a:lnTo>
                <a:lnTo>
                  <a:pt x="1335" y="407"/>
                </a:lnTo>
                <a:lnTo>
                  <a:pt x="1335" y="407"/>
                </a:lnTo>
                <a:lnTo>
                  <a:pt x="1337" y="407"/>
                </a:lnTo>
                <a:lnTo>
                  <a:pt x="1337" y="405"/>
                </a:lnTo>
                <a:lnTo>
                  <a:pt x="1339" y="405"/>
                </a:lnTo>
                <a:lnTo>
                  <a:pt x="1341" y="405"/>
                </a:lnTo>
                <a:lnTo>
                  <a:pt x="1343" y="405"/>
                </a:lnTo>
                <a:lnTo>
                  <a:pt x="1347" y="405"/>
                </a:lnTo>
                <a:lnTo>
                  <a:pt x="1347" y="405"/>
                </a:lnTo>
                <a:lnTo>
                  <a:pt x="1345" y="403"/>
                </a:lnTo>
                <a:lnTo>
                  <a:pt x="1345" y="403"/>
                </a:lnTo>
                <a:lnTo>
                  <a:pt x="1345" y="403"/>
                </a:lnTo>
                <a:lnTo>
                  <a:pt x="1349" y="403"/>
                </a:lnTo>
                <a:lnTo>
                  <a:pt x="1351" y="403"/>
                </a:lnTo>
                <a:lnTo>
                  <a:pt x="1354" y="403"/>
                </a:lnTo>
                <a:lnTo>
                  <a:pt x="1356" y="401"/>
                </a:lnTo>
                <a:lnTo>
                  <a:pt x="1356" y="401"/>
                </a:lnTo>
                <a:lnTo>
                  <a:pt x="1356" y="403"/>
                </a:lnTo>
                <a:lnTo>
                  <a:pt x="1354" y="405"/>
                </a:lnTo>
                <a:lnTo>
                  <a:pt x="1356" y="405"/>
                </a:lnTo>
                <a:lnTo>
                  <a:pt x="1356" y="409"/>
                </a:lnTo>
                <a:lnTo>
                  <a:pt x="1358" y="409"/>
                </a:lnTo>
                <a:lnTo>
                  <a:pt x="1360" y="411"/>
                </a:lnTo>
                <a:lnTo>
                  <a:pt x="1364" y="411"/>
                </a:lnTo>
                <a:lnTo>
                  <a:pt x="1370" y="409"/>
                </a:lnTo>
                <a:lnTo>
                  <a:pt x="1375" y="411"/>
                </a:lnTo>
                <a:lnTo>
                  <a:pt x="1377" y="411"/>
                </a:lnTo>
                <a:lnTo>
                  <a:pt x="1379" y="411"/>
                </a:lnTo>
                <a:lnTo>
                  <a:pt x="1379" y="411"/>
                </a:lnTo>
                <a:lnTo>
                  <a:pt x="1383" y="413"/>
                </a:lnTo>
                <a:lnTo>
                  <a:pt x="1393" y="413"/>
                </a:lnTo>
                <a:lnTo>
                  <a:pt x="1398" y="413"/>
                </a:lnTo>
                <a:lnTo>
                  <a:pt x="1404" y="413"/>
                </a:lnTo>
                <a:lnTo>
                  <a:pt x="1404" y="413"/>
                </a:lnTo>
                <a:lnTo>
                  <a:pt x="1406" y="413"/>
                </a:lnTo>
                <a:lnTo>
                  <a:pt x="1412" y="415"/>
                </a:lnTo>
                <a:lnTo>
                  <a:pt x="1416" y="417"/>
                </a:lnTo>
                <a:lnTo>
                  <a:pt x="1419" y="417"/>
                </a:lnTo>
                <a:lnTo>
                  <a:pt x="1421" y="415"/>
                </a:lnTo>
                <a:lnTo>
                  <a:pt x="1427" y="415"/>
                </a:lnTo>
                <a:lnTo>
                  <a:pt x="1435" y="419"/>
                </a:lnTo>
                <a:lnTo>
                  <a:pt x="1437" y="419"/>
                </a:lnTo>
                <a:lnTo>
                  <a:pt x="1437" y="417"/>
                </a:lnTo>
                <a:lnTo>
                  <a:pt x="1435" y="417"/>
                </a:lnTo>
                <a:lnTo>
                  <a:pt x="1433" y="415"/>
                </a:lnTo>
                <a:lnTo>
                  <a:pt x="1431" y="413"/>
                </a:lnTo>
                <a:lnTo>
                  <a:pt x="1429" y="413"/>
                </a:lnTo>
                <a:lnTo>
                  <a:pt x="1429" y="413"/>
                </a:lnTo>
                <a:lnTo>
                  <a:pt x="1427" y="411"/>
                </a:lnTo>
                <a:lnTo>
                  <a:pt x="1425" y="411"/>
                </a:lnTo>
                <a:lnTo>
                  <a:pt x="1427" y="409"/>
                </a:lnTo>
                <a:lnTo>
                  <a:pt x="1433" y="411"/>
                </a:lnTo>
                <a:lnTo>
                  <a:pt x="1437" y="411"/>
                </a:lnTo>
                <a:lnTo>
                  <a:pt x="1439" y="411"/>
                </a:lnTo>
                <a:lnTo>
                  <a:pt x="1444" y="413"/>
                </a:lnTo>
                <a:lnTo>
                  <a:pt x="1446" y="413"/>
                </a:lnTo>
                <a:lnTo>
                  <a:pt x="1446" y="413"/>
                </a:lnTo>
                <a:lnTo>
                  <a:pt x="1454" y="415"/>
                </a:lnTo>
                <a:lnTo>
                  <a:pt x="1456" y="415"/>
                </a:lnTo>
                <a:lnTo>
                  <a:pt x="1458" y="415"/>
                </a:lnTo>
                <a:lnTo>
                  <a:pt x="1463" y="415"/>
                </a:lnTo>
                <a:lnTo>
                  <a:pt x="1465" y="413"/>
                </a:lnTo>
                <a:lnTo>
                  <a:pt x="1467" y="413"/>
                </a:lnTo>
                <a:lnTo>
                  <a:pt x="1467" y="411"/>
                </a:lnTo>
                <a:lnTo>
                  <a:pt x="1467" y="411"/>
                </a:lnTo>
                <a:lnTo>
                  <a:pt x="1467" y="409"/>
                </a:lnTo>
                <a:lnTo>
                  <a:pt x="1465" y="407"/>
                </a:lnTo>
                <a:lnTo>
                  <a:pt x="1465" y="405"/>
                </a:lnTo>
                <a:lnTo>
                  <a:pt x="1463" y="405"/>
                </a:lnTo>
                <a:lnTo>
                  <a:pt x="1458" y="403"/>
                </a:lnTo>
                <a:lnTo>
                  <a:pt x="1458" y="403"/>
                </a:lnTo>
                <a:lnTo>
                  <a:pt x="1458" y="401"/>
                </a:lnTo>
                <a:lnTo>
                  <a:pt x="1458" y="401"/>
                </a:lnTo>
                <a:lnTo>
                  <a:pt x="1460" y="398"/>
                </a:lnTo>
                <a:lnTo>
                  <a:pt x="1460" y="398"/>
                </a:lnTo>
                <a:lnTo>
                  <a:pt x="1463" y="396"/>
                </a:lnTo>
                <a:lnTo>
                  <a:pt x="1463" y="398"/>
                </a:lnTo>
                <a:lnTo>
                  <a:pt x="1465" y="401"/>
                </a:lnTo>
                <a:lnTo>
                  <a:pt x="1465" y="401"/>
                </a:lnTo>
                <a:lnTo>
                  <a:pt x="1467" y="401"/>
                </a:lnTo>
                <a:lnTo>
                  <a:pt x="1469" y="405"/>
                </a:lnTo>
                <a:lnTo>
                  <a:pt x="1469" y="405"/>
                </a:lnTo>
                <a:lnTo>
                  <a:pt x="1471" y="405"/>
                </a:lnTo>
                <a:lnTo>
                  <a:pt x="1473" y="407"/>
                </a:lnTo>
                <a:lnTo>
                  <a:pt x="1475" y="407"/>
                </a:lnTo>
                <a:lnTo>
                  <a:pt x="1475" y="407"/>
                </a:lnTo>
                <a:lnTo>
                  <a:pt x="1479" y="407"/>
                </a:lnTo>
                <a:lnTo>
                  <a:pt x="1481" y="407"/>
                </a:lnTo>
                <a:lnTo>
                  <a:pt x="1481" y="409"/>
                </a:lnTo>
                <a:lnTo>
                  <a:pt x="1481" y="411"/>
                </a:lnTo>
                <a:lnTo>
                  <a:pt x="1483" y="413"/>
                </a:lnTo>
                <a:lnTo>
                  <a:pt x="1483" y="415"/>
                </a:lnTo>
                <a:lnTo>
                  <a:pt x="1483" y="417"/>
                </a:lnTo>
                <a:lnTo>
                  <a:pt x="1486" y="417"/>
                </a:lnTo>
                <a:lnTo>
                  <a:pt x="1490" y="417"/>
                </a:lnTo>
                <a:lnTo>
                  <a:pt x="1492" y="417"/>
                </a:lnTo>
                <a:lnTo>
                  <a:pt x="1492" y="417"/>
                </a:lnTo>
                <a:lnTo>
                  <a:pt x="1494" y="419"/>
                </a:lnTo>
                <a:lnTo>
                  <a:pt x="1494" y="419"/>
                </a:lnTo>
                <a:lnTo>
                  <a:pt x="1492" y="422"/>
                </a:lnTo>
                <a:lnTo>
                  <a:pt x="1490" y="422"/>
                </a:lnTo>
                <a:lnTo>
                  <a:pt x="1490" y="422"/>
                </a:lnTo>
                <a:lnTo>
                  <a:pt x="1492" y="422"/>
                </a:lnTo>
                <a:lnTo>
                  <a:pt x="1492" y="424"/>
                </a:lnTo>
                <a:lnTo>
                  <a:pt x="1494" y="424"/>
                </a:lnTo>
                <a:lnTo>
                  <a:pt x="1496" y="424"/>
                </a:lnTo>
                <a:lnTo>
                  <a:pt x="1496" y="424"/>
                </a:lnTo>
                <a:lnTo>
                  <a:pt x="1498" y="422"/>
                </a:lnTo>
                <a:lnTo>
                  <a:pt x="1500" y="422"/>
                </a:lnTo>
                <a:lnTo>
                  <a:pt x="1500" y="422"/>
                </a:lnTo>
                <a:lnTo>
                  <a:pt x="1502" y="422"/>
                </a:lnTo>
                <a:lnTo>
                  <a:pt x="1502" y="422"/>
                </a:lnTo>
                <a:lnTo>
                  <a:pt x="1500" y="422"/>
                </a:lnTo>
                <a:lnTo>
                  <a:pt x="1500" y="424"/>
                </a:lnTo>
                <a:lnTo>
                  <a:pt x="1498" y="424"/>
                </a:lnTo>
                <a:lnTo>
                  <a:pt x="1498" y="426"/>
                </a:lnTo>
                <a:lnTo>
                  <a:pt x="1500" y="426"/>
                </a:lnTo>
                <a:lnTo>
                  <a:pt x="1500" y="428"/>
                </a:lnTo>
                <a:lnTo>
                  <a:pt x="1502" y="428"/>
                </a:lnTo>
                <a:lnTo>
                  <a:pt x="1504" y="428"/>
                </a:lnTo>
                <a:lnTo>
                  <a:pt x="1507" y="428"/>
                </a:lnTo>
                <a:lnTo>
                  <a:pt x="1511" y="430"/>
                </a:lnTo>
                <a:lnTo>
                  <a:pt x="1511" y="430"/>
                </a:lnTo>
                <a:lnTo>
                  <a:pt x="1513" y="432"/>
                </a:lnTo>
                <a:lnTo>
                  <a:pt x="1511" y="434"/>
                </a:lnTo>
                <a:lnTo>
                  <a:pt x="1511" y="436"/>
                </a:lnTo>
                <a:lnTo>
                  <a:pt x="1509" y="436"/>
                </a:lnTo>
                <a:lnTo>
                  <a:pt x="1507" y="438"/>
                </a:lnTo>
                <a:lnTo>
                  <a:pt x="1504" y="438"/>
                </a:lnTo>
                <a:lnTo>
                  <a:pt x="1500" y="436"/>
                </a:lnTo>
                <a:lnTo>
                  <a:pt x="1500" y="438"/>
                </a:lnTo>
                <a:lnTo>
                  <a:pt x="1498" y="438"/>
                </a:lnTo>
                <a:lnTo>
                  <a:pt x="1498" y="438"/>
                </a:lnTo>
                <a:lnTo>
                  <a:pt x="1498" y="443"/>
                </a:lnTo>
                <a:lnTo>
                  <a:pt x="1498" y="443"/>
                </a:lnTo>
                <a:lnTo>
                  <a:pt x="1498" y="443"/>
                </a:lnTo>
                <a:lnTo>
                  <a:pt x="1498" y="445"/>
                </a:lnTo>
                <a:lnTo>
                  <a:pt x="1498" y="445"/>
                </a:lnTo>
                <a:lnTo>
                  <a:pt x="1498" y="447"/>
                </a:lnTo>
                <a:lnTo>
                  <a:pt x="1500" y="447"/>
                </a:lnTo>
                <a:lnTo>
                  <a:pt x="1502" y="445"/>
                </a:lnTo>
                <a:lnTo>
                  <a:pt x="1509" y="443"/>
                </a:lnTo>
                <a:lnTo>
                  <a:pt x="1513" y="440"/>
                </a:lnTo>
                <a:lnTo>
                  <a:pt x="1513" y="440"/>
                </a:lnTo>
                <a:lnTo>
                  <a:pt x="1515" y="438"/>
                </a:lnTo>
                <a:lnTo>
                  <a:pt x="1515" y="440"/>
                </a:lnTo>
                <a:lnTo>
                  <a:pt x="1519" y="440"/>
                </a:lnTo>
                <a:lnTo>
                  <a:pt x="1519" y="440"/>
                </a:lnTo>
                <a:lnTo>
                  <a:pt x="1521" y="438"/>
                </a:lnTo>
                <a:lnTo>
                  <a:pt x="1523" y="436"/>
                </a:lnTo>
                <a:lnTo>
                  <a:pt x="1523" y="436"/>
                </a:lnTo>
                <a:lnTo>
                  <a:pt x="1525" y="436"/>
                </a:lnTo>
                <a:lnTo>
                  <a:pt x="1525" y="438"/>
                </a:lnTo>
                <a:lnTo>
                  <a:pt x="1523" y="438"/>
                </a:lnTo>
                <a:lnTo>
                  <a:pt x="1521" y="438"/>
                </a:lnTo>
                <a:lnTo>
                  <a:pt x="1523" y="440"/>
                </a:lnTo>
                <a:lnTo>
                  <a:pt x="1523" y="440"/>
                </a:lnTo>
                <a:lnTo>
                  <a:pt x="1525" y="440"/>
                </a:lnTo>
                <a:lnTo>
                  <a:pt x="1525" y="440"/>
                </a:lnTo>
                <a:lnTo>
                  <a:pt x="1523" y="443"/>
                </a:lnTo>
                <a:lnTo>
                  <a:pt x="1523" y="443"/>
                </a:lnTo>
                <a:lnTo>
                  <a:pt x="1523" y="443"/>
                </a:lnTo>
                <a:lnTo>
                  <a:pt x="1525" y="443"/>
                </a:lnTo>
                <a:lnTo>
                  <a:pt x="1525" y="443"/>
                </a:lnTo>
                <a:lnTo>
                  <a:pt x="1525" y="443"/>
                </a:lnTo>
                <a:lnTo>
                  <a:pt x="1525" y="445"/>
                </a:lnTo>
                <a:lnTo>
                  <a:pt x="1525" y="445"/>
                </a:lnTo>
                <a:lnTo>
                  <a:pt x="1530" y="449"/>
                </a:lnTo>
                <a:lnTo>
                  <a:pt x="1530" y="449"/>
                </a:lnTo>
                <a:lnTo>
                  <a:pt x="1532" y="449"/>
                </a:lnTo>
                <a:lnTo>
                  <a:pt x="1534" y="451"/>
                </a:lnTo>
                <a:lnTo>
                  <a:pt x="1536" y="449"/>
                </a:lnTo>
                <a:lnTo>
                  <a:pt x="1536" y="449"/>
                </a:lnTo>
                <a:lnTo>
                  <a:pt x="1534" y="447"/>
                </a:lnTo>
                <a:lnTo>
                  <a:pt x="1534" y="445"/>
                </a:lnTo>
                <a:lnTo>
                  <a:pt x="1536" y="445"/>
                </a:lnTo>
                <a:lnTo>
                  <a:pt x="1538" y="447"/>
                </a:lnTo>
                <a:lnTo>
                  <a:pt x="1538" y="447"/>
                </a:lnTo>
                <a:lnTo>
                  <a:pt x="1538" y="447"/>
                </a:lnTo>
                <a:lnTo>
                  <a:pt x="1538" y="449"/>
                </a:lnTo>
                <a:lnTo>
                  <a:pt x="1538" y="449"/>
                </a:lnTo>
                <a:lnTo>
                  <a:pt x="1538" y="451"/>
                </a:lnTo>
                <a:lnTo>
                  <a:pt x="1538" y="451"/>
                </a:lnTo>
                <a:lnTo>
                  <a:pt x="1538" y="453"/>
                </a:lnTo>
                <a:lnTo>
                  <a:pt x="1538" y="455"/>
                </a:lnTo>
                <a:lnTo>
                  <a:pt x="1540" y="455"/>
                </a:lnTo>
                <a:lnTo>
                  <a:pt x="1540" y="455"/>
                </a:lnTo>
                <a:lnTo>
                  <a:pt x="1542" y="455"/>
                </a:lnTo>
                <a:lnTo>
                  <a:pt x="1546" y="455"/>
                </a:lnTo>
                <a:lnTo>
                  <a:pt x="1546" y="455"/>
                </a:lnTo>
                <a:lnTo>
                  <a:pt x="1546" y="455"/>
                </a:lnTo>
                <a:lnTo>
                  <a:pt x="1546" y="457"/>
                </a:lnTo>
                <a:lnTo>
                  <a:pt x="1548" y="461"/>
                </a:lnTo>
                <a:lnTo>
                  <a:pt x="1551" y="466"/>
                </a:lnTo>
                <a:lnTo>
                  <a:pt x="1555" y="468"/>
                </a:lnTo>
                <a:lnTo>
                  <a:pt x="1557" y="472"/>
                </a:lnTo>
                <a:lnTo>
                  <a:pt x="1559" y="480"/>
                </a:lnTo>
                <a:lnTo>
                  <a:pt x="1561" y="480"/>
                </a:lnTo>
                <a:lnTo>
                  <a:pt x="1561" y="480"/>
                </a:lnTo>
                <a:lnTo>
                  <a:pt x="1561" y="482"/>
                </a:lnTo>
                <a:lnTo>
                  <a:pt x="1559" y="484"/>
                </a:lnTo>
                <a:lnTo>
                  <a:pt x="1557" y="484"/>
                </a:lnTo>
                <a:lnTo>
                  <a:pt x="1555" y="487"/>
                </a:lnTo>
                <a:lnTo>
                  <a:pt x="1553" y="487"/>
                </a:lnTo>
                <a:lnTo>
                  <a:pt x="1551" y="491"/>
                </a:lnTo>
                <a:lnTo>
                  <a:pt x="1551" y="491"/>
                </a:lnTo>
                <a:lnTo>
                  <a:pt x="1551" y="493"/>
                </a:lnTo>
                <a:lnTo>
                  <a:pt x="1551" y="495"/>
                </a:lnTo>
                <a:lnTo>
                  <a:pt x="1546" y="495"/>
                </a:lnTo>
                <a:lnTo>
                  <a:pt x="1546" y="495"/>
                </a:lnTo>
                <a:lnTo>
                  <a:pt x="1544" y="497"/>
                </a:lnTo>
                <a:lnTo>
                  <a:pt x="1544" y="497"/>
                </a:lnTo>
                <a:lnTo>
                  <a:pt x="1542" y="499"/>
                </a:lnTo>
                <a:lnTo>
                  <a:pt x="1536" y="503"/>
                </a:lnTo>
                <a:lnTo>
                  <a:pt x="1530" y="508"/>
                </a:lnTo>
                <a:lnTo>
                  <a:pt x="1530" y="508"/>
                </a:lnTo>
                <a:lnTo>
                  <a:pt x="1530" y="508"/>
                </a:lnTo>
                <a:lnTo>
                  <a:pt x="1530" y="510"/>
                </a:lnTo>
                <a:lnTo>
                  <a:pt x="1532" y="512"/>
                </a:lnTo>
                <a:lnTo>
                  <a:pt x="1536" y="514"/>
                </a:lnTo>
                <a:lnTo>
                  <a:pt x="1538" y="516"/>
                </a:lnTo>
                <a:lnTo>
                  <a:pt x="1540" y="518"/>
                </a:lnTo>
                <a:lnTo>
                  <a:pt x="1540" y="520"/>
                </a:lnTo>
                <a:lnTo>
                  <a:pt x="1542" y="522"/>
                </a:lnTo>
                <a:lnTo>
                  <a:pt x="1542" y="524"/>
                </a:lnTo>
                <a:lnTo>
                  <a:pt x="1540" y="524"/>
                </a:lnTo>
                <a:lnTo>
                  <a:pt x="1538" y="522"/>
                </a:lnTo>
                <a:lnTo>
                  <a:pt x="1536" y="522"/>
                </a:lnTo>
                <a:lnTo>
                  <a:pt x="1534" y="524"/>
                </a:lnTo>
                <a:lnTo>
                  <a:pt x="1532" y="524"/>
                </a:lnTo>
                <a:lnTo>
                  <a:pt x="1530" y="526"/>
                </a:lnTo>
                <a:lnTo>
                  <a:pt x="1527" y="526"/>
                </a:lnTo>
                <a:lnTo>
                  <a:pt x="1527" y="526"/>
                </a:lnTo>
                <a:lnTo>
                  <a:pt x="1525" y="526"/>
                </a:lnTo>
                <a:lnTo>
                  <a:pt x="1523" y="526"/>
                </a:lnTo>
                <a:lnTo>
                  <a:pt x="1521" y="526"/>
                </a:lnTo>
                <a:lnTo>
                  <a:pt x="1521" y="526"/>
                </a:lnTo>
                <a:lnTo>
                  <a:pt x="1519" y="526"/>
                </a:lnTo>
                <a:lnTo>
                  <a:pt x="1519" y="528"/>
                </a:lnTo>
                <a:lnTo>
                  <a:pt x="1517" y="528"/>
                </a:lnTo>
                <a:lnTo>
                  <a:pt x="1511" y="528"/>
                </a:lnTo>
                <a:lnTo>
                  <a:pt x="1509" y="528"/>
                </a:lnTo>
                <a:lnTo>
                  <a:pt x="1511" y="528"/>
                </a:lnTo>
                <a:lnTo>
                  <a:pt x="1513" y="533"/>
                </a:lnTo>
                <a:lnTo>
                  <a:pt x="1515" y="533"/>
                </a:lnTo>
                <a:lnTo>
                  <a:pt x="1515" y="535"/>
                </a:lnTo>
                <a:lnTo>
                  <a:pt x="1517" y="535"/>
                </a:lnTo>
                <a:lnTo>
                  <a:pt x="1515" y="535"/>
                </a:lnTo>
                <a:lnTo>
                  <a:pt x="1515" y="537"/>
                </a:lnTo>
                <a:lnTo>
                  <a:pt x="1515" y="537"/>
                </a:lnTo>
                <a:lnTo>
                  <a:pt x="1515" y="539"/>
                </a:lnTo>
                <a:lnTo>
                  <a:pt x="1515" y="539"/>
                </a:lnTo>
                <a:lnTo>
                  <a:pt x="1513" y="537"/>
                </a:lnTo>
                <a:lnTo>
                  <a:pt x="1513" y="537"/>
                </a:lnTo>
                <a:lnTo>
                  <a:pt x="1513" y="537"/>
                </a:lnTo>
                <a:lnTo>
                  <a:pt x="1513" y="537"/>
                </a:lnTo>
                <a:lnTo>
                  <a:pt x="1515" y="535"/>
                </a:lnTo>
                <a:lnTo>
                  <a:pt x="1513" y="535"/>
                </a:lnTo>
                <a:lnTo>
                  <a:pt x="1513" y="533"/>
                </a:lnTo>
                <a:lnTo>
                  <a:pt x="1509" y="531"/>
                </a:lnTo>
                <a:lnTo>
                  <a:pt x="1507" y="528"/>
                </a:lnTo>
                <a:lnTo>
                  <a:pt x="1500" y="526"/>
                </a:lnTo>
                <a:lnTo>
                  <a:pt x="1496" y="526"/>
                </a:lnTo>
                <a:lnTo>
                  <a:pt x="1492" y="524"/>
                </a:lnTo>
                <a:lnTo>
                  <a:pt x="1492" y="524"/>
                </a:lnTo>
                <a:lnTo>
                  <a:pt x="1488" y="524"/>
                </a:lnTo>
                <a:lnTo>
                  <a:pt x="1488" y="524"/>
                </a:lnTo>
                <a:lnTo>
                  <a:pt x="1488" y="524"/>
                </a:lnTo>
                <a:lnTo>
                  <a:pt x="1486" y="526"/>
                </a:lnTo>
                <a:lnTo>
                  <a:pt x="1486" y="526"/>
                </a:lnTo>
                <a:lnTo>
                  <a:pt x="1486" y="526"/>
                </a:lnTo>
                <a:lnTo>
                  <a:pt x="1488" y="531"/>
                </a:lnTo>
                <a:lnTo>
                  <a:pt x="1488" y="531"/>
                </a:lnTo>
                <a:lnTo>
                  <a:pt x="1486" y="531"/>
                </a:lnTo>
                <a:lnTo>
                  <a:pt x="1479" y="533"/>
                </a:lnTo>
                <a:lnTo>
                  <a:pt x="1477" y="535"/>
                </a:lnTo>
                <a:lnTo>
                  <a:pt x="1477" y="535"/>
                </a:lnTo>
                <a:lnTo>
                  <a:pt x="1477" y="537"/>
                </a:lnTo>
                <a:lnTo>
                  <a:pt x="1475" y="539"/>
                </a:lnTo>
                <a:lnTo>
                  <a:pt x="1475" y="541"/>
                </a:lnTo>
                <a:lnTo>
                  <a:pt x="1475" y="541"/>
                </a:lnTo>
                <a:lnTo>
                  <a:pt x="1475" y="543"/>
                </a:lnTo>
                <a:lnTo>
                  <a:pt x="1475" y="543"/>
                </a:lnTo>
                <a:lnTo>
                  <a:pt x="1477" y="547"/>
                </a:lnTo>
                <a:lnTo>
                  <a:pt x="1477" y="547"/>
                </a:lnTo>
                <a:lnTo>
                  <a:pt x="1481" y="549"/>
                </a:lnTo>
                <a:lnTo>
                  <a:pt x="1481" y="549"/>
                </a:lnTo>
                <a:lnTo>
                  <a:pt x="1483" y="549"/>
                </a:lnTo>
                <a:lnTo>
                  <a:pt x="1486" y="549"/>
                </a:lnTo>
                <a:lnTo>
                  <a:pt x="1486" y="552"/>
                </a:lnTo>
                <a:lnTo>
                  <a:pt x="1488" y="552"/>
                </a:lnTo>
                <a:lnTo>
                  <a:pt x="1490" y="552"/>
                </a:lnTo>
                <a:lnTo>
                  <a:pt x="1492" y="552"/>
                </a:lnTo>
                <a:lnTo>
                  <a:pt x="1494" y="554"/>
                </a:lnTo>
                <a:lnTo>
                  <a:pt x="1496" y="554"/>
                </a:lnTo>
                <a:lnTo>
                  <a:pt x="1498" y="552"/>
                </a:lnTo>
                <a:lnTo>
                  <a:pt x="1498" y="552"/>
                </a:lnTo>
                <a:lnTo>
                  <a:pt x="1500" y="552"/>
                </a:lnTo>
                <a:lnTo>
                  <a:pt x="1500" y="552"/>
                </a:lnTo>
                <a:lnTo>
                  <a:pt x="1504" y="549"/>
                </a:lnTo>
                <a:lnTo>
                  <a:pt x="1507" y="549"/>
                </a:lnTo>
                <a:lnTo>
                  <a:pt x="1509" y="549"/>
                </a:lnTo>
                <a:lnTo>
                  <a:pt x="1511" y="549"/>
                </a:lnTo>
                <a:lnTo>
                  <a:pt x="1511" y="545"/>
                </a:lnTo>
                <a:lnTo>
                  <a:pt x="1515" y="545"/>
                </a:lnTo>
                <a:lnTo>
                  <a:pt x="1517" y="547"/>
                </a:lnTo>
                <a:lnTo>
                  <a:pt x="1517" y="547"/>
                </a:lnTo>
                <a:lnTo>
                  <a:pt x="1521" y="547"/>
                </a:lnTo>
                <a:lnTo>
                  <a:pt x="1523" y="547"/>
                </a:lnTo>
                <a:lnTo>
                  <a:pt x="1525" y="547"/>
                </a:lnTo>
                <a:lnTo>
                  <a:pt x="1525" y="545"/>
                </a:lnTo>
                <a:lnTo>
                  <a:pt x="1525" y="543"/>
                </a:lnTo>
                <a:lnTo>
                  <a:pt x="1523" y="541"/>
                </a:lnTo>
                <a:lnTo>
                  <a:pt x="1523" y="541"/>
                </a:lnTo>
                <a:lnTo>
                  <a:pt x="1523" y="539"/>
                </a:lnTo>
                <a:lnTo>
                  <a:pt x="1523" y="539"/>
                </a:lnTo>
                <a:lnTo>
                  <a:pt x="1525" y="539"/>
                </a:lnTo>
                <a:lnTo>
                  <a:pt x="1525" y="539"/>
                </a:lnTo>
                <a:lnTo>
                  <a:pt x="1525" y="539"/>
                </a:lnTo>
                <a:lnTo>
                  <a:pt x="1527" y="539"/>
                </a:lnTo>
                <a:lnTo>
                  <a:pt x="1527" y="541"/>
                </a:lnTo>
                <a:lnTo>
                  <a:pt x="1527" y="541"/>
                </a:lnTo>
                <a:lnTo>
                  <a:pt x="1527" y="543"/>
                </a:lnTo>
                <a:lnTo>
                  <a:pt x="1530" y="543"/>
                </a:lnTo>
                <a:lnTo>
                  <a:pt x="1530" y="543"/>
                </a:lnTo>
                <a:lnTo>
                  <a:pt x="1532" y="543"/>
                </a:lnTo>
                <a:lnTo>
                  <a:pt x="1534" y="543"/>
                </a:lnTo>
                <a:lnTo>
                  <a:pt x="1534" y="547"/>
                </a:lnTo>
                <a:lnTo>
                  <a:pt x="1534" y="547"/>
                </a:lnTo>
                <a:lnTo>
                  <a:pt x="1534" y="549"/>
                </a:lnTo>
                <a:lnTo>
                  <a:pt x="1536" y="549"/>
                </a:lnTo>
                <a:lnTo>
                  <a:pt x="1536" y="547"/>
                </a:lnTo>
                <a:lnTo>
                  <a:pt x="1536" y="547"/>
                </a:lnTo>
                <a:lnTo>
                  <a:pt x="1538" y="545"/>
                </a:lnTo>
                <a:lnTo>
                  <a:pt x="1538" y="545"/>
                </a:lnTo>
                <a:lnTo>
                  <a:pt x="1538" y="545"/>
                </a:lnTo>
                <a:lnTo>
                  <a:pt x="1540" y="545"/>
                </a:lnTo>
                <a:lnTo>
                  <a:pt x="1540" y="545"/>
                </a:lnTo>
                <a:lnTo>
                  <a:pt x="1544" y="545"/>
                </a:lnTo>
                <a:lnTo>
                  <a:pt x="1546" y="545"/>
                </a:lnTo>
                <a:lnTo>
                  <a:pt x="1546" y="545"/>
                </a:lnTo>
                <a:lnTo>
                  <a:pt x="1544" y="549"/>
                </a:lnTo>
                <a:lnTo>
                  <a:pt x="1544" y="549"/>
                </a:lnTo>
                <a:lnTo>
                  <a:pt x="1544" y="549"/>
                </a:lnTo>
                <a:lnTo>
                  <a:pt x="1546" y="552"/>
                </a:lnTo>
                <a:lnTo>
                  <a:pt x="1548" y="552"/>
                </a:lnTo>
                <a:lnTo>
                  <a:pt x="1551" y="556"/>
                </a:lnTo>
                <a:lnTo>
                  <a:pt x="1555" y="558"/>
                </a:lnTo>
                <a:lnTo>
                  <a:pt x="1555" y="558"/>
                </a:lnTo>
                <a:lnTo>
                  <a:pt x="1555" y="558"/>
                </a:lnTo>
                <a:lnTo>
                  <a:pt x="1557" y="560"/>
                </a:lnTo>
                <a:lnTo>
                  <a:pt x="1557" y="562"/>
                </a:lnTo>
                <a:lnTo>
                  <a:pt x="1559" y="562"/>
                </a:lnTo>
                <a:lnTo>
                  <a:pt x="1561" y="560"/>
                </a:lnTo>
                <a:lnTo>
                  <a:pt x="1563" y="560"/>
                </a:lnTo>
                <a:lnTo>
                  <a:pt x="1563" y="560"/>
                </a:lnTo>
                <a:lnTo>
                  <a:pt x="1563" y="562"/>
                </a:lnTo>
                <a:lnTo>
                  <a:pt x="1561" y="562"/>
                </a:lnTo>
                <a:lnTo>
                  <a:pt x="1561" y="564"/>
                </a:lnTo>
                <a:lnTo>
                  <a:pt x="1561" y="564"/>
                </a:lnTo>
                <a:lnTo>
                  <a:pt x="1561" y="564"/>
                </a:lnTo>
                <a:lnTo>
                  <a:pt x="1567" y="564"/>
                </a:lnTo>
                <a:lnTo>
                  <a:pt x="1569" y="564"/>
                </a:lnTo>
                <a:lnTo>
                  <a:pt x="1569" y="566"/>
                </a:lnTo>
                <a:lnTo>
                  <a:pt x="1571" y="566"/>
                </a:lnTo>
                <a:lnTo>
                  <a:pt x="1571" y="568"/>
                </a:lnTo>
                <a:lnTo>
                  <a:pt x="1571" y="568"/>
                </a:lnTo>
                <a:lnTo>
                  <a:pt x="1574" y="568"/>
                </a:lnTo>
                <a:lnTo>
                  <a:pt x="1574" y="568"/>
                </a:lnTo>
                <a:lnTo>
                  <a:pt x="1571" y="568"/>
                </a:lnTo>
                <a:lnTo>
                  <a:pt x="1569" y="570"/>
                </a:lnTo>
                <a:lnTo>
                  <a:pt x="1569" y="570"/>
                </a:lnTo>
                <a:lnTo>
                  <a:pt x="1567" y="570"/>
                </a:lnTo>
                <a:lnTo>
                  <a:pt x="1565" y="570"/>
                </a:lnTo>
                <a:lnTo>
                  <a:pt x="1565" y="572"/>
                </a:lnTo>
                <a:lnTo>
                  <a:pt x="1567" y="572"/>
                </a:lnTo>
                <a:lnTo>
                  <a:pt x="1569" y="577"/>
                </a:lnTo>
                <a:lnTo>
                  <a:pt x="1571" y="579"/>
                </a:lnTo>
                <a:lnTo>
                  <a:pt x="1574" y="579"/>
                </a:lnTo>
                <a:lnTo>
                  <a:pt x="1576" y="581"/>
                </a:lnTo>
                <a:lnTo>
                  <a:pt x="1580" y="579"/>
                </a:lnTo>
                <a:lnTo>
                  <a:pt x="1580" y="579"/>
                </a:lnTo>
                <a:lnTo>
                  <a:pt x="1578" y="581"/>
                </a:lnTo>
                <a:lnTo>
                  <a:pt x="1578" y="581"/>
                </a:lnTo>
                <a:lnTo>
                  <a:pt x="1580" y="581"/>
                </a:lnTo>
                <a:lnTo>
                  <a:pt x="1582" y="583"/>
                </a:lnTo>
                <a:lnTo>
                  <a:pt x="1586" y="583"/>
                </a:lnTo>
                <a:lnTo>
                  <a:pt x="1588" y="585"/>
                </a:lnTo>
                <a:lnTo>
                  <a:pt x="1590" y="587"/>
                </a:lnTo>
                <a:lnTo>
                  <a:pt x="1592" y="587"/>
                </a:lnTo>
                <a:lnTo>
                  <a:pt x="1595" y="585"/>
                </a:lnTo>
                <a:lnTo>
                  <a:pt x="1597" y="585"/>
                </a:lnTo>
                <a:lnTo>
                  <a:pt x="1599" y="587"/>
                </a:lnTo>
                <a:lnTo>
                  <a:pt x="1601" y="587"/>
                </a:lnTo>
                <a:lnTo>
                  <a:pt x="1603" y="591"/>
                </a:lnTo>
                <a:lnTo>
                  <a:pt x="1607" y="593"/>
                </a:lnTo>
                <a:lnTo>
                  <a:pt x="1607" y="593"/>
                </a:lnTo>
                <a:lnTo>
                  <a:pt x="1611" y="596"/>
                </a:lnTo>
                <a:lnTo>
                  <a:pt x="1613" y="598"/>
                </a:lnTo>
                <a:lnTo>
                  <a:pt x="1615" y="598"/>
                </a:lnTo>
                <a:lnTo>
                  <a:pt x="1618" y="598"/>
                </a:lnTo>
                <a:lnTo>
                  <a:pt x="1630" y="600"/>
                </a:lnTo>
                <a:lnTo>
                  <a:pt x="1632" y="600"/>
                </a:lnTo>
                <a:lnTo>
                  <a:pt x="1632" y="602"/>
                </a:lnTo>
                <a:lnTo>
                  <a:pt x="1634" y="602"/>
                </a:lnTo>
                <a:lnTo>
                  <a:pt x="1641" y="604"/>
                </a:lnTo>
                <a:lnTo>
                  <a:pt x="1643" y="604"/>
                </a:lnTo>
                <a:lnTo>
                  <a:pt x="1645" y="606"/>
                </a:lnTo>
                <a:lnTo>
                  <a:pt x="1647" y="606"/>
                </a:lnTo>
                <a:lnTo>
                  <a:pt x="1647" y="606"/>
                </a:lnTo>
                <a:lnTo>
                  <a:pt x="1649" y="606"/>
                </a:lnTo>
                <a:lnTo>
                  <a:pt x="1651" y="606"/>
                </a:lnTo>
                <a:lnTo>
                  <a:pt x="1651" y="604"/>
                </a:lnTo>
                <a:lnTo>
                  <a:pt x="1649" y="602"/>
                </a:lnTo>
                <a:lnTo>
                  <a:pt x="1649" y="602"/>
                </a:lnTo>
                <a:lnTo>
                  <a:pt x="1651" y="600"/>
                </a:lnTo>
                <a:lnTo>
                  <a:pt x="1651" y="600"/>
                </a:lnTo>
                <a:lnTo>
                  <a:pt x="1651" y="598"/>
                </a:lnTo>
                <a:lnTo>
                  <a:pt x="1651" y="598"/>
                </a:lnTo>
                <a:lnTo>
                  <a:pt x="1651" y="598"/>
                </a:lnTo>
                <a:lnTo>
                  <a:pt x="1647" y="596"/>
                </a:lnTo>
                <a:lnTo>
                  <a:pt x="1647" y="596"/>
                </a:lnTo>
                <a:lnTo>
                  <a:pt x="1645" y="593"/>
                </a:lnTo>
                <a:lnTo>
                  <a:pt x="1645" y="591"/>
                </a:lnTo>
                <a:lnTo>
                  <a:pt x="1643" y="589"/>
                </a:lnTo>
                <a:lnTo>
                  <a:pt x="1641" y="589"/>
                </a:lnTo>
                <a:lnTo>
                  <a:pt x="1639" y="587"/>
                </a:lnTo>
                <a:lnTo>
                  <a:pt x="1636" y="587"/>
                </a:lnTo>
                <a:lnTo>
                  <a:pt x="1634" y="585"/>
                </a:lnTo>
                <a:lnTo>
                  <a:pt x="1632" y="585"/>
                </a:lnTo>
                <a:lnTo>
                  <a:pt x="1632" y="583"/>
                </a:lnTo>
                <a:lnTo>
                  <a:pt x="1630" y="583"/>
                </a:lnTo>
                <a:lnTo>
                  <a:pt x="1626" y="581"/>
                </a:lnTo>
                <a:lnTo>
                  <a:pt x="1626" y="581"/>
                </a:lnTo>
                <a:lnTo>
                  <a:pt x="1628" y="579"/>
                </a:lnTo>
                <a:lnTo>
                  <a:pt x="1628" y="579"/>
                </a:lnTo>
                <a:lnTo>
                  <a:pt x="1626" y="579"/>
                </a:lnTo>
                <a:lnTo>
                  <a:pt x="1624" y="579"/>
                </a:lnTo>
                <a:lnTo>
                  <a:pt x="1620" y="577"/>
                </a:lnTo>
                <a:lnTo>
                  <a:pt x="1620" y="577"/>
                </a:lnTo>
                <a:lnTo>
                  <a:pt x="1618" y="572"/>
                </a:lnTo>
                <a:lnTo>
                  <a:pt x="1615" y="570"/>
                </a:lnTo>
                <a:lnTo>
                  <a:pt x="1613" y="568"/>
                </a:lnTo>
                <a:lnTo>
                  <a:pt x="1611" y="568"/>
                </a:lnTo>
                <a:lnTo>
                  <a:pt x="1609" y="564"/>
                </a:lnTo>
                <a:lnTo>
                  <a:pt x="1609" y="564"/>
                </a:lnTo>
                <a:lnTo>
                  <a:pt x="1613" y="564"/>
                </a:lnTo>
                <a:lnTo>
                  <a:pt x="1615" y="564"/>
                </a:lnTo>
                <a:lnTo>
                  <a:pt x="1620" y="566"/>
                </a:lnTo>
                <a:lnTo>
                  <a:pt x="1626" y="570"/>
                </a:lnTo>
                <a:lnTo>
                  <a:pt x="1626" y="570"/>
                </a:lnTo>
                <a:lnTo>
                  <a:pt x="1626" y="570"/>
                </a:lnTo>
                <a:lnTo>
                  <a:pt x="1626" y="570"/>
                </a:lnTo>
                <a:lnTo>
                  <a:pt x="1626" y="566"/>
                </a:lnTo>
                <a:lnTo>
                  <a:pt x="1624" y="564"/>
                </a:lnTo>
                <a:lnTo>
                  <a:pt x="1624" y="564"/>
                </a:lnTo>
                <a:lnTo>
                  <a:pt x="1626" y="566"/>
                </a:lnTo>
                <a:lnTo>
                  <a:pt x="1630" y="570"/>
                </a:lnTo>
                <a:lnTo>
                  <a:pt x="1632" y="572"/>
                </a:lnTo>
                <a:lnTo>
                  <a:pt x="1634" y="575"/>
                </a:lnTo>
                <a:lnTo>
                  <a:pt x="1636" y="575"/>
                </a:lnTo>
                <a:lnTo>
                  <a:pt x="1636" y="575"/>
                </a:lnTo>
                <a:lnTo>
                  <a:pt x="1636" y="575"/>
                </a:lnTo>
                <a:lnTo>
                  <a:pt x="1639" y="577"/>
                </a:lnTo>
                <a:lnTo>
                  <a:pt x="1639" y="577"/>
                </a:lnTo>
                <a:lnTo>
                  <a:pt x="1641" y="577"/>
                </a:lnTo>
                <a:lnTo>
                  <a:pt x="1641" y="579"/>
                </a:lnTo>
                <a:lnTo>
                  <a:pt x="1641" y="579"/>
                </a:lnTo>
                <a:lnTo>
                  <a:pt x="1641" y="579"/>
                </a:lnTo>
                <a:lnTo>
                  <a:pt x="1643" y="579"/>
                </a:lnTo>
                <a:lnTo>
                  <a:pt x="1643" y="579"/>
                </a:lnTo>
                <a:lnTo>
                  <a:pt x="1643" y="575"/>
                </a:lnTo>
                <a:lnTo>
                  <a:pt x="1643" y="575"/>
                </a:lnTo>
                <a:lnTo>
                  <a:pt x="1643" y="577"/>
                </a:lnTo>
                <a:lnTo>
                  <a:pt x="1645" y="579"/>
                </a:lnTo>
                <a:lnTo>
                  <a:pt x="1645" y="581"/>
                </a:lnTo>
                <a:lnTo>
                  <a:pt x="1647" y="581"/>
                </a:lnTo>
                <a:lnTo>
                  <a:pt x="1649" y="581"/>
                </a:lnTo>
                <a:lnTo>
                  <a:pt x="1649" y="581"/>
                </a:lnTo>
                <a:lnTo>
                  <a:pt x="1649" y="579"/>
                </a:lnTo>
                <a:lnTo>
                  <a:pt x="1647" y="579"/>
                </a:lnTo>
                <a:lnTo>
                  <a:pt x="1649" y="579"/>
                </a:lnTo>
                <a:lnTo>
                  <a:pt x="1651" y="581"/>
                </a:lnTo>
                <a:lnTo>
                  <a:pt x="1653" y="581"/>
                </a:lnTo>
                <a:lnTo>
                  <a:pt x="1653" y="583"/>
                </a:lnTo>
                <a:lnTo>
                  <a:pt x="1653" y="583"/>
                </a:lnTo>
                <a:lnTo>
                  <a:pt x="1655" y="583"/>
                </a:lnTo>
                <a:lnTo>
                  <a:pt x="1655" y="583"/>
                </a:lnTo>
                <a:lnTo>
                  <a:pt x="1655" y="583"/>
                </a:lnTo>
                <a:lnTo>
                  <a:pt x="1657" y="583"/>
                </a:lnTo>
                <a:lnTo>
                  <a:pt x="1659" y="585"/>
                </a:lnTo>
                <a:lnTo>
                  <a:pt x="1662" y="587"/>
                </a:lnTo>
                <a:lnTo>
                  <a:pt x="1664" y="589"/>
                </a:lnTo>
                <a:lnTo>
                  <a:pt x="1664" y="589"/>
                </a:lnTo>
                <a:lnTo>
                  <a:pt x="1666" y="589"/>
                </a:lnTo>
                <a:lnTo>
                  <a:pt x="1666" y="587"/>
                </a:lnTo>
                <a:lnTo>
                  <a:pt x="1664" y="583"/>
                </a:lnTo>
                <a:lnTo>
                  <a:pt x="1664" y="583"/>
                </a:lnTo>
                <a:lnTo>
                  <a:pt x="1668" y="583"/>
                </a:lnTo>
                <a:lnTo>
                  <a:pt x="1668" y="583"/>
                </a:lnTo>
                <a:lnTo>
                  <a:pt x="1670" y="583"/>
                </a:lnTo>
                <a:lnTo>
                  <a:pt x="1670" y="583"/>
                </a:lnTo>
                <a:lnTo>
                  <a:pt x="1670" y="583"/>
                </a:lnTo>
                <a:lnTo>
                  <a:pt x="1670" y="583"/>
                </a:lnTo>
                <a:lnTo>
                  <a:pt x="1670" y="581"/>
                </a:lnTo>
                <a:lnTo>
                  <a:pt x="1668" y="579"/>
                </a:lnTo>
                <a:lnTo>
                  <a:pt x="1668" y="579"/>
                </a:lnTo>
                <a:lnTo>
                  <a:pt x="1666" y="575"/>
                </a:lnTo>
                <a:lnTo>
                  <a:pt x="1666" y="575"/>
                </a:lnTo>
                <a:lnTo>
                  <a:pt x="1666" y="575"/>
                </a:lnTo>
                <a:lnTo>
                  <a:pt x="1666" y="575"/>
                </a:lnTo>
                <a:lnTo>
                  <a:pt x="1666" y="572"/>
                </a:lnTo>
                <a:lnTo>
                  <a:pt x="1666" y="570"/>
                </a:lnTo>
                <a:lnTo>
                  <a:pt x="1666" y="566"/>
                </a:lnTo>
                <a:lnTo>
                  <a:pt x="1664" y="566"/>
                </a:lnTo>
                <a:lnTo>
                  <a:pt x="1664" y="564"/>
                </a:lnTo>
                <a:lnTo>
                  <a:pt x="1664" y="564"/>
                </a:lnTo>
                <a:lnTo>
                  <a:pt x="1666" y="566"/>
                </a:lnTo>
                <a:lnTo>
                  <a:pt x="1668" y="568"/>
                </a:lnTo>
                <a:lnTo>
                  <a:pt x="1668" y="568"/>
                </a:lnTo>
                <a:lnTo>
                  <a:pt x="1670" y="575"/>
                </a:lnTo>
                <a:lnTo>
                  <a:pt x="1670" y="575"/>
                </a:lnTo>
                <a:lnTo>
                  <a:pt x="1672" y="575"/>
                </a:lnTo>
                <a:lnTo>
                  <a:pt x="1672" y="575"/>
                </a:lnTo>
                <a:lnTo>
                  <a:pt x="1674" y="572"/>
                </a:lnTo>
                <a:lnTo>
                  <a:pt x="1674" y="570"/>
                </a:lnTo>
                <a:lnTo>
                  <a:pt x="1672" y="568"/>
                </a:lnTo>
                <a:lnTo>
                  <a:pt x="1672" y="566"/>
                </a:lnTo>
                <a:lnTo>
                  <a:pt x="1674" y="566"/>
                </a:lnTo>
                <a:lnTo>
                  <a:pt x="1674" y="564"/>
                </a:lnTo>
                <a:lnTo>
                  <a:pt x="1674" y="562"/>
                </a:lnTo>
                <a:lnTo>
                  <a:pt x="1672" y="560"/>
                </a:lnTo>
                <a:lnTo>
                  <a:pt x="1672" y="560"/>
                </a:lnTo>
                <a:lnTo>
                  <a:pt x="1670" y="560"/>
                </a:lnTo>
                <a:lnTo>
                  <a:pt x="1670" y="560"/>
                </a:lnTo>
                <a:lnTo>
                  <a:pt x="1670" y="560"/>
                </a:lnTo>
                <a:lnTo>
                  <a:pt x="1670" y="558"/>
                </a:lnTo>
                <a:lnTo>
                  <a:pt x="1670" y="558"/>
                </a:lnTo>
                <a:lnTo>
                  <a:pt x="1670" y="558"/>
                </a:lnTo>
                <a:lnTo>
                  <a:pt x="1668" y="558"/>
                </a:lnTo>
                <a:lnTo>
                  <a:pt x="1666" y="558"/>
                </a:lnTo>
                <a:lnTo>
                  <a:pt x="1664" y="558"/>
                </a:lnTo>
                <a:lnTo>
                  <a:pt x="1664" y="558"/>
                </a:lnTo>
                <a:lnTo>
                  <a:pt x="1664" y="556"/>
                </a:lnTo>
                <a:lnTo>
                  <a:pt x="1664" y="556"/>
                </a:lnTo>
                <a:lnTo>
                  <a:pt x="1664" y="556"/>
                </a:lnTo>
                <a:lnTo>
                  <a:pt x="1662" y="554"/>
                </a:lnTo>
                <a:lnTo>
                  <a:pt x="1662" y="554"/>
                </a:lnTo>
                <a:lnTo>
                  <a:pt x="1657" y="552"/>
                </a:lnTo>
                <a:lnTo>
                  <a:pt x="1657" y="552"/>
                </a:lnTo>
                <a:lnTo>
                  <a:pt x="1659" y="552"/>
                </a:lnTo>
                <a:lnTo>
                  <a:pt x="1662" y="552"/>
                </a:lnTo>
                <a:lnTo>
                  <a:pt x="1664" y="552"/>
                </a:lnTo>
                <a:lnTo>
                  <a:pt x="1666" y="547"/>
                </a:lnTo>
                <a:lnTo>
                  <a:pt x="1664" y="547"/>
                </a:lnTo>
                <a:lnTo>
                  <a:pt x="1664" y="547"/>
                </a:lnTo>
                <a:lnTo>
                  <a:pt x="1659" y="547"/>
                </a:lnTo>
                <a:lnTo>
                  <a:pt x="1657" y="547"/>
                </a:lnTo>
                <a:lnTo>
                  <a:pt x="1659" y="545"/>
                </a:lnTo>
                <a:lnTo>
                  <a:pt x="1662" y="545"/>
                </a:lnTo>
                <a:lnTo>
                  <a:pt x="1662" y="543"/>
                </a:lnTo>
                <a:lnTo>
                  <a:pt x="1659" y="541"/>
                </a:lnTo>
                <a:lnTo>
                  <a:pt x="1659" y="541"/>
                </a:lnTo>
                <a:lnTo>
                  <a:pt x="1657" y="541"/>
                </a:lnTo>
                <a:lnTo>
                  <a:pt x="1657" y="541"/>
                </a:lnTo>
                <a:lnTo>
                  <a:pt x="1655" y="539"/>
                </a:lnTo>
                <a:lnTo>
                  <a:pt x="1653" y="537"/>
                </a:lnTo>
                <a:lnTo>
                  <a:pt x="1651" y="539"/>
                </a:lnTo>
                <a:lnTo>
                  <a:pt x="1649" y="539"/>
                </a:lnTo>
                <a:lnTo>
                  <a:pt x="1649" y="541"/>
                </a:lnTo>
                <a:lnTo>
                  <a:pt x="1649" y="541"/>
                </a:lnTo>
                <a:lnTo>
                  <a:pt x="1647" y="541"/>
                </a:lnTo>
                <a:lnTo>
                  <a:pt x="1647" y="541"/>
                </a:lnTo>
                <a:lnTo>
                  <a:pt x="1649" y="539"/>
                </a:lnTo>
                <a:lnTo>
                  <a:pt x="1649" y="539"/>
                </a:lnTo>
                <a:lnTo>
                  <a:pt x="1647" y="537"/>
                </a:lnTo>
                <a:lnTo>
                  <a:pt x="1645" y="535"/>
                </a:lnTo>
                <a:lnTo>
                  <a:pt x="1643" y="535"/>
                </a:lnTo>
                <a:lnTo>
                  <a:pt x="1643" y="535"/>
                </a:lnTo>
                <a:lnTo>
                  <a:pt x="1643" y="539"/>
                </a:lnTo>
                <a:lnTo>
                  <a:pt x="1641" y="539"/>
                </a:lnTo>
                <a:lnTo>
                  <a:pt x="1641" y="539"/>
                </a:lnTo>
                <a:lnTo>
                  <a:pt x="1641" y="535"/>
                </a:lnTo>
                <a:lnTo>
                  <a:pt x="1639" y="533"/>
                </a:lnTo>
                <a:lnTo>
                  <a:pt x="1639" y="533"/>
                </a:lnTo>
                <a:lnTo>
                  <a:pt x="1639" y="533"/>
                </a:lnTo>
                <a:lnTo>
                  <a:pt x="1639" y="533"/>
                </a:lnTo>
                <a:lnTo>
                  <a:pt x="1639" y="533"/>
                </a:lnTo>
                <a:lnTo>
                  <a:pt x="1636" y="533"/>
                </a:lnTo>
                <a:lnTo>
                  <a:pt x="1636" y="533"/>
                </a:lnTo>
                <a:lnTo>
                  <a:pt x="1636" y="531"/>
                </a:lnTo>
                <a:lnTo>
                  <a:pt x="1636" y="528"/>
                </a:lnTo>
                <a:lnTo>
                  <a:pt x="1634" y="528"/>
                </a:lnTo>
                <a:lnTo>
                  <a:pt x="1632" y="526"/>
                </a:lnTo>
                <a:lnTo>
                  <a:pt x="1632" y="526"/>
                </a:lnTo>
                <a:lnTo>
                  <a:pt x="1632" y="526"/>
                </a:lnTo>
                <a:lnTo>
                  <a:pt x="1634" y="524"/>
                </a:lnTo>
                <a:lnTo>
                  <a:pt x="1634" y="524"/>
                </a:lnTo>
                <a:lnTo>
                  <a:pt x="1632" y="524"/>
                </a:lnTo>
                <a:lnTo>
                  <a:pt x="1632" y="522"/>
                </a:lnTo>
                <a:lnTo>
                  <a:pt x="1632" y="522"/>
                </a:lnTo>
                <a:lnTo>
                  <a:pt x="1632" y="522"/>
                </a:lnTo>
                <a:lnTo>
                  <a:pt x="1630" y="520"/>
                </a:lnTo>
                <a:lnTo>
                  <a:pt x="1628" y="520"/>
                </a:lnTo>
                <a:lnTo>
                  <a:pt x="1628" y="520"/>
                </a:lnTo>
                <a:lnTo>
                  <a:pt x="1626" y="520"/>
                </a:lnTo>
                <a:lnTo>
                  <a:pt x="1624" y="522"/>
                </a:lnTo>
                <a:lnTo>
                  <a:pt x="1624" y="522"/>
                </a:lnTo>
                <a:lnTo>
                  <a:pt x="1624" y="522"/>
                </a:lnTo>
                <a:lnTo>
                  <a:pt x="1624" y="520"/>
                </a:lnTo>
                <a:lnTo>
                  <a:pt x="1624" y="516"/>
                </a:lnTo>
                <a:lnTo>
                  <a:pt x="1624" y="516"/>
                </a:lnTo>
                <a:lnTo>
                  <a:pt x="1624" y="516"/>
                </a:lnTo>
                <a:lnTo>
                  <a:pt x="1622" y="516"/>
                </a:lnTo>
                <a:lnTo>
                  <a:pt x="1620" y="514"/>
                </a:lnTo>
                <a:lnTo>
                  <a:pt x="1620" y="514"/>
                </a:lnTo>
                <a:lnTo>
                  <a:pt x="1620" y="512"/>
                </a:lnTo>
                <a:lnTo>
                  <a:pt x="1620" y="510"/>
                </a:lnTo>
                <a:lnTo>
                  <a:pt x="1620" y="510"/>
                </a:lnTo>
                <a:lnTo>
                  <a:pt x="1615" y="508"/>
                </a:lnTo>
                <a:lnTo>
                  <a:pt x="1613" y="508"/>
                </a:lnTo>
                <a:lnTo>
                  <a:pt x="1611" y="508"/>
                </a:lnTo>
                <a:lnTo>
                  <a:pt x="1611" y="508"/>
                </a:lnTo>
                <a:lnTo>
                  <a:pt x="1615" y="505"/>
                </a:lnTo>
                <a:lnTo>
                  <a:pt x="1615" y="505"/>
                </a:lnTo>
                <a:lnTo>
                  <a:pt x="1620" y="508"/>
                </a:lnTo>
                <a:lnTo>
                  <a:pt x="1624" y="512"/>
                </a:lnTo>
                <a:lnTo>
                  <a:pt x="1626" y="512"/>
                </a:lnTo>
                <a:lnTo>
                  <a:pt x="1628" y="514"/>
                </a:lnTo>
                <a:lnTo>
                  <a:pt x="1632" y="514"/>
                </a:lnTo>
                <a:lnTo>
                  <a:pt x="1632" y="514"/>
                </a:lnTo>
                <a:lnTo>
                  <a:pt x="1632" y="512"/>
                </a:lnTo>
                <a:lnTo>
                  <a:pt x="1634" y="512"/>
                </a:lnTo>
                <a:lnTo>
                  <a:pt x="1632" y="510"/>
                </a:lnTo>
                <a:lnTo>
                  <a:pt x="1630" y="508"/>
                </a:lnTo>
                <a:lnTo>
                  <a:pt x="1626" y="505"/>
                </a:lnTo>
                <a:lnTo>
                  <a:pt x="1626" y="503"/>
                </a:lnTo>
                <a:lnTo>
                  <a:pt x="1624" y="501"/>
                </a:lnTo>
                <a:lnTo>
                  <a:pt x="1624" y="499"/>
                </a:lnTo>
                <a:lnTo>
                  <a:pt x="1626" y="501"/>
                </a:lnTo>
                <a:lnTo>
                  <a:pt x="1628" y="501"/>
                </a:lnTo>
                <a:lnTo>
                  <a:pt x="1632" y="503"/>
                </a:lnTo>
                <a:lnTo>
                  <a:pt x="1632" y="503"/>
                </a:lnTo>
                <a:lnTo>
                  <a:pt x="1634" y="503"/>
                </a:lnTo>
                <a:lnTo>
                  <a:pt x="1634" y="503"/>
                </a:lnTo>
                <a:lnTo>
                  <a:pt x="1634" y="501"/>
                </a:lnTo>
                <a:lnTo>
                  <a:pt x="1632" y="499"/>
                </a:lnTo>
                <a:lnTo>
                  <a:pt x="1632" y="497"/>
                </a:lnTo>
                <a:lnTo>
                  <a:pt x="1634" y="499"/>
                </a:lnTo>
                <a:lnTo>
                  <a:pt x="1636" y="499"/>
                </a:lnTo>
                <a:lnTo>
                  <a:pt x="1639" y="499"/>
                </a:lnTo>
                <a:lnTo>
                  <a:pt x="1639" y="497"/>
                </a:lnTo>
                <a:lnTo>
                  <a:pt x="1636" y="497"/>
                </a:lnTo>
                <a:lnTo>
                  <a:pt x="1636" y="497"/>
                </a:lnTo>
                <a:lnTo>
                  <a:pt x="1639" y="497"/>
                </a:lnTo>
                <a:lnTo>
                  <a:pt x="1641" y="499"/>
                </a:lnTo>
                <a:lnTo>
                  <a:pt x="1641" y="499"/>
                </a:lnTo>
                <a:lnTo>
                  <a:pt x="1641" y="501"/>
                </a:lnTo>
                <a:lnTo>
                  <a:pt x="1645" y="505"/>
                </a:lnTo>
                <a:lnTo>
                  <a:pt x="1645" y="505"/>
                </a:lnTo>
                <a:lnTo>
                  <a:pt x="1647" y="505"/>
                </a:lnTo>
                <a:lnTo>
                  <a:pt x="1649" y="508"/>
                </a:lnTo>
                <a:lnTo>
                  <a:pt x="1651" y="508"/>
                </a:lnTo>
                <a:lnTo>
                  <a:pt x="1653" y="508"/>
                </a:lnTo>
                <a:lnTo>
                  <a:pt x="1653" y="508"/>
                </a:lnTo>
                <a:lnTo>
                  <a:pt x="1655" y="508"/>
                </a:lnTo>
                <a:lnTo>
                  <a:pt x="1655" y="508"/>
                </a:lnTo>
                <a:lnTo>
                  <a:pt x="1657" y="508"/>
                </a:lnTo>
                <a:lnTo>
                  <a:pt x="1653" y="510"/>
                </a:lnTo>
                <a:lnTo>
                  <a:pt x="1653" y="512"/>
                </a:lnTo>
                <a:lnTo>
                  <a:pt x="1653" y="512"/>
                </a:lnTo>
                <a:lnTo>
                  <a:pt x="1657" y="512"/>
                </a:lnTo>
                <a:lnTo>
                  <a:pt x="1659" y="512"/>
                </a:lnTo>
                <a:lnTo>
                  <a:pt x="1662" y="512"/>
                </a:lnTo>
                <a:lnTo>
                  <a:pt x="1666" y="510"/>
                </a:lnTo>
                <a:lnTo>
                  <a:pt x="1668" y="508"/>
                </a:lnTo>
                <a:lnTo>
                  <a:pt x="1670" y="505"/>
                </a:lnTo>
                <a:lnTo>
                  <a:pt x="1672" y="505"/>
                </a:lnTo>
                <a:lnTo>
                  <a:pt x="1674" y="503"/>
                </a:lnTo>
                <a:lnTo>
                  <a:pt x="1674" y="503"/>
                </a:lnTo>
                <a:lnTo>
                  <a:pt x="1672" y="505"/>
                </a:lnTo>
                <a:lnTo>
                  <a:pt x="1670" y="508"/>
                </a:lnTo>
                <a:lnTo>
                  <a:pt x="1670" y="510"/>
                </a:lnTo>
                <a:lnTo>
                  <a:pt x="1668" y="512"/>
                </a:lnTo>
                <a:lnTo>
                  <a:pt x="1666" y="512"/>
                </a:lnTo>
                <a:lnTo>
                  <a:pt x="1664" y="514"/>
                </a:lnTo>
                <a:lnTo>
                  <a:pt x="1662" y="514"/>
                </a:lnTo>
                <a:lnTo>
                  <a:pt x="1662" y="516"/>
                </a:lnTo>
                <a:lnTo>
                  <a:pt x="1659" y="518"/>
                </a:lnTo>
                <a:lnTo>
                  <a:pt x="1662" y="518"/>
                </a:lnTo>
                <a:lnTo>
                  <a:pt x="1662" y="518"/>
                </a:lnTo>
                <a:lnTo>
                  <a:pt x="1662" y="520"/>
                </a:lnTo>
                <a:lnTo>
                  <a:pt x="1664" y="522"/>
                </a:lnTo>
                <a:lnTo>
                  <a:pt x="1664" y="522"/>
                </a:lnTo>
                <a:lnTo>
                  <a:pt x="1664" y="524"/>
                </a:lnTo>
                <a:lnTo>
                  <a:pt x="1666" y="526"/>
                </a:lnTo>
                <a:lnTo>
                  <a:pt x="1668" y="528"/>
                </a:lnTo>
                <a:lnTo>
                  <a:pt x="1670" y="531"/>
                </a:lnTo>
                <a:lnTo>
                  <a:pt x="1670" y="531"/>
                </a:lnTo>
                <a:lnTo>
                  <a:pt x="1672" y="533"/>
                </a:lnTo>
                <a:lnTo>
                  <a:pt x="1674" y="528"/>
                </a:lnTo>
                <a:lnTo>
                  <a:pt x="1676" y="526"/>
                </a:lnTo>
                <a:lnTo>
                  <a:pt x="1676" y="526"/>
                </a:lnTo>
                <a:lnTo>
                  <a:pt x="1676" y="526"/>
                </a:lnTo>
                <a:lnTo>
                  <a:pt x="1676" y="528"/>
                </a:lnTo>
                <a:lnTo>
                  <a:pt x="1676" y="531"/>
                </a:lnTo>
                <a:lnTo>
                  <a:pt x="1676" y="533"/>
                </a:lnTo>
                <a:lnTo>
                  <a:pt x="1678" y="533"/>
                </a:lnTo>
                <a:lnTo>
                  <a:pt x="1680" y="533"/>
                </a:lnTo>
                <a:lnTo>
                  <a:pt x="1680" y="533"/>
                </a:lnTo>
                <a:lnTo>
                  <a:pt x="1683" y="533"/>
                </a:lnTo>
                <a:lnTo>
                  <a:pt x="1683" y="533"/>
                </a:lnTo>
                <a:lnTo>
                  <a:pt x="1683" y="535"/>
                </a:lnTo>
                <a:lnTo>
                  <a:pt x="1685" y="535"/>
                </a:lnTo>
                <a:lnTo>
                  <a:pt x="1687" y="537"/>
                </a:lnTo>
                <a:lnTo>
                  <a:pt x="1689" y="535"/>
                </a:lnTo>
                <a:lnTo>
                  <a:pt x="1689" y="533"/>
                </a:lnTo>
                <a:lnTo>
                  <a:pt x="1689" y="531"/>
                </a:lnTo>
                <a:lnTo>
                  <a:pt x="1689" y="522"/>
                </a:lnTo>
                <a:lnTo>
                  <a:pt x="1691" y="520"/>
                </a:lnTo>
                <a:lnTo>
                  <a:pt x="1687" y="520"/>
                </a:lnTo>
                <a:lnTo>
                  <a:pt x="1685" y="520"/>
                </a:lnTo>
                <a:lnTo>
                  <a:pt x="1685" y="520"/>
                </a:lnTo>
                <a:lnTo>
                  <a:pt x="1689" y="518"/>
                </a:lnTo>
                <a:lnTo>
                  <a:pt x="1689" y="518"/>
                </a:lnTo>
                <a:lnTo>
                  <a:pt x="1689" y="516"/>
                </a:lnTo>
                <a:lnTo>
                  <a:pt x="1689" y="516"/>
                </a:lnTo>
                <a:lnTo>
                  <a:pt x="1691" y="518"/>
                </a:lnTo>
                <a:lnTo>
                  <a:pt x="1693" y="520"/>
                </a:lnTo>
                <a:lnTo>
                  <a:pt x="1695" y="520"/>
                </a:lnTo>
                <a:lnTo>
                  <a:pt x="1697" y="520"/>
                </a:lnTo>
                <a:lnTo>
                  <a:pt x="1699" y="520"/>
                </a:lnTo>
                <a:lnTo>
                  <a:pt x="1699" y="520"/>
                </a:lnTo>
                <a:lnTo>
                  <a:pt x="1701" y="518"/>
                </a:lnTo>
                <a:lnTo>
                  <a:pt x="1703" y="516"/>
                </a:lnTo>
                <a:lnTo>
                  <a:pt x="1703" y="516"/>
                </a:lnTo>
                <a:lnTo>
                  <a:pt x="1703" y="514"/>
                </a:lnTo>
                <a:lnTo>
                  <a:pt x="1703" y="514"/>
                </a:lnTo>
                <a:lnTo>
                  <a:pt x="1703" y="514"/>
                </a:lnTo>
                <a:lnTo>
                  <a:pt x="1701" y="512"/>
                </a:lnTo>
                <a:lnTo>
                  <a:pt x="1701" y="512"/>
                </a:lnTo>
                <a:lnTo>
                  <a:pt x="1701" y="512"/>
                </a:lnTo>
                <a:lnTo>
                  <a:pt x="1703" y="512"/>
                </a:lnTo>
                <a:lnTo>
                  <a:pt x="1706" y="512"/>
                </a:lnTo>
                <a:lnTo>
                  <a:pt x="1708" y="512"/>
                </a:lnTo>
                <a:lnTo>
                  <a:pt x="1710" y="512"/>
                </a:lnTo>
                <a:lnTo>
                  <a:pt x="1710" y="510"/>
                </a:lnTo>
                <a:lnTo>
                  <a:pt x="1706" y="508"/>
                </a:lnTo>
                <a:lnTo>
                  <a:pt x="1701" y="505"/>
                </a:lnTo>
                <a:lnTo>
                  <a:pt x="1701" y="505"/>
                </a:lnTo>
                <a:lnTo>
                  <a:pt x="1703" y="505"/>
                </a:lnTo>
                <a:lnTo>
                  <a:pt x="1703" y="503"/>
                </a:lnTo>
                <a:lnTo>
                  <a:pt x="1701" y="501"/>
                </a:lnTo>
                <a:lnTo>
                  <a:pt x="1701" y="501"/>
                </a:lnTo>
                <a:lnTo>
                  <a:pt x="1703" y="501"/>
                </a:lnTo>
                <a:lnTo>
                  <a:pt x="1706" y="501"/>
                </a:lnTo>
                <a:lnTo>
                  <a:pt x="1708" y="503"/>
                </a:lnTo>
                <a:lnTo>
                  <a:pt x="1710" y="503"/>
                </a:lnTo>
                <a:lnTo>
                  <a:pt x="1712" y="503"/>
                </a:lnTo>
                <a:lnTo>
                  <a:pt x="1716" y="503"/>
                </a:lnTo>
                <a:lnTo>
                  <a:pt x="1716" y="501"/>
                </a:lnTo>
                <a:lnTo>
                  <a:pt x="1714" y="499"/>
                </a:lnTo>
                <a:lnTo>
                  <a:pt x="1708" y="497"/>
                </a:lnTo>
                <a:lnTo>
                  <a:pt x="1708" y="497"/>
                </a:lnTo>
                <a:lnTo>
                  <a:pt x="1710" y="495"/>
                </a:lnTo>
                <a:lnTo>
                  <a:pt x="1712" y="495"/>
                </a:lnTo>
                <a:lnTo>
                  <a:pt x="1714" y="497"/>
                </a:lnTo>
                <a:lnTo>
                  <a:pt x="1716" y="499"/>
                </a:lnTo>
                <a:lnTo>
                  <a:pt x="1718" y="497"/>
                </a:lnTo>
                <a:lnTo>
                  <a:pt x="1720" y="497"/>
                </a:lnTo>
                <a:lnTo>
                  <a:pt x="1720" y="497"/>
                </a:lnTo>
                <a:lnTo>
                  <a:pt x="1718" y="495"/>
                </a:lnTo>
                <a:lnTo>
                  <a:pt x="1716" y="493"/>
                </a:lnTo>
                <a:lnTo>
                  <a:pt x="1712" y="489"/>
                </a:lnTo>
                <a:lnTo>
                  <a:pt x="1710" y="487"/>
                </a:lnTo>
                <a:lnTo>
                  <a:pt x="1708" y="487"/>
                </a:lnTo>
                <a:lnTo>
                  <a:pt x="1703" y="491"/>
                </a:lnTo>
                <a:lnTo>
                  <a:pt x="1701" y="489"/>
                </a:lnTo>
                <a:lnTo>
                  <a:pt x="1699" y="489"/>
                </a:lnTo>
                <a:lnTo>
                  <a:pt x="1699" y="489"/>
                </a:lnTo>
                <a:lnTo>
                  <a:pt x="1697" y="489"/>
                </a:lnTo>
                <a:lnTo>
                  <a:pt x="1695" y="489"/>
                </a:lnTo>
                <a:lnTo>
                  <a:pt x="1693" y="489"/>
                </a:lnTo>
                <a:lnTo>
                  <a:pt x="1689" y="491"/>
                </a:lnTo>
                <a:lnTo>
                  <a:pt x="1687" y="493"/>
                </a:lnTo>
                <a:lnTo>
                  <a:pt x="1685" y="493"/>
                </a:lnTo>
                <a:lnTo>
                  <a:pt x="1691" y="489"/>
                </a:lnTo>
                <a:lnTo>
                  <a:pt x="1691" y="487"/>
                </a:lnTo>
                <a:lnTo>
                  <a:pt x="1691" y="487"/>
                </a:lnTo>
                <a:lnTo>
                  <a:pt x="1693" y="484"/>
                </a:lnTo>
                <a:lnTo>
                  <a:pt x="1693" y="482"/>
                </a:lnTo>
                <a:lnTo>
                  <a:pt x="1695" y="482"/>
                </a:lnTo>
                <a:lnTo>
                  <a:pt x="1691" y="480"/>
                </a:lnTo>
                <a:lnTo>
                  <a:pt x="1687" y="478"/>
                </a:lnTo>
                <a:lnTo>
                  <a:pt x="1687" y="478"/>
                </a:lnTo>
                <a:lnTo>
                  <a:pt x="1685" y="480"/>
                </a:lnTo>
                <a:lnTo>
                  <a:pt x="1683" y="480"/>
                </a:lnTo>
                <a:lnTo>
                  <a:pt x="1683" y="480"/>
                </a:lnTo>
                <a:lnTo>
                  <a:pt x="1680" y="480"/>
                </a:lnTo>
                <a:lnTo>
                  <a:pt x="1678" y="482"/>
                </a:lnTo>
                <a:lnTo>
                  <a:pt x="1676" y="482"/>
                </a:lnTo>
                <a:lnTo>
                  <a:pt x="1674" y="480"/>
                </a:lnTo>
                <a:lnTo>
                  <a:pt x="1672" y="480"/>
                </a:lnTo>
                <a:lnTo>
                  <a:pt x="1670" y="478"/>
                </a:lnTo>
                <a:lnTo>
                  <a:pt x="1672" y="478"/>
                </a:lnTo>
                <a:lnTo>
                  <a:pt x="1674" y="480"/>
                </a:lnTo>
                <a:lnTo>
                  <a:pt x="1676" y="478"/>
                </a:lnTo>
                <a:lnTo>
                  <a:pt x="1680" y="478"/>
                </a:lnTo>
                <a:lnTo>
                  <a:pt x="1680" y="476"/>
                </a:lnTo>
                <a:lnTo>
                  <a:pt x="1683" y="474"/>
                </a:lnTo>
                <a:lnTo>
                  <a:pt x="1680" y="472"/>
                </a:lnTo>
                <a:lnTo>
                  <a:pt x="1678" y="472"/>
                </a:lnTo>
                <a:lnTo>
                  <a:pt x="1674" y="470"/>
                </a:lnTo>
                <a:lnTo>
                  <a:pt x="1672" y="468"/>
                </a:lnTo>
                <a:lnTo>
                  <a:pt x="1672" y="468"/>
                </a:lnTo>
                <a:lnTo>
                  <a:pt x="1668" y="468"/>
                </a:lnTo>
                <a:lnTo>
                  <a:pt x="1666" y="468"/>
                </a:lnTo>
                <a:lnTo>
                  <a:pt x="1666" y="468"/>
                </a:lnTo>
                <a:lnTo>
                  <a:pt x="1666" y="466"/>
                </a:lnTo>
                <a:lnTo>
                  <a:pt x="1666" y="466"/>
                </a:lnTo>
                <a:lnTo>
                  <a:pt x="1668" y="463"/>
                </a:lnTo>
                <a:lnTo>
                  <a:pt x="1668" y="463"/>
                </a:lnTo>
                <a:lnTo>
                  <a:pt x="1668" y="461"/>
                </a:lnTo>
                <a:lnTo>
                  <a:pt x="1666" y="461"/>
                </a:lnTo>
                <a:lnTo>
                  <a:pt x="1666" y="463"/>
                </a:lnTo>
                <a:lnTo>
                  <a:pt x="1662" y="466"/>
                </a:lnTo>
                <a:lnTo>
                  <a:pt x="1659" y="466"/>
                </a:lnTo>
                <a:lnTo>
                  <a:pt x="1659" y="468"/>
                </a:lnTo>
                <a:lnTo>
                  <a:pt x="1659" y="470"/>
                </a:lnTo>
                <a:lnTo>
                  <a:pt x="1659" y="472"/>
                </a:lnTo>
                <a:lnTo>
                  <a:pt x="1659" y="472"/>
                </a:lnTo>
                <a:lnTo>
                  <a:pt x="1657" y="470"/>
                </a:lnTo>
                <a:lnTo>
                  <a:pt x="1657" y="468"/>
                </a:lnTo>
                <a:lnTo>
                  <a:pt x="1659" y="466"/>
                </a:lnTo>
                <a:lnTo>
                  <a:pt x="1659" y="463"/>
                </a:lnTo>
                <a:lnTo>
                  <a:pt x="1657" y="463"/>
                </a:lnTo>
                <a:lnTo>
                  <a:pt x="1655" y="463"/>
                </a:lnTo>
                <a:lnTo>
                  <a:pt x="1655" y="463"/>
                </a:lnTo>
                <a:lnTo>
                  <a:pt x="1653" y="466"/>
                </a:lnTo>
                <a:lnTo>
                  <a:pt x="1651" y="463"/>
                </a:lnTo>
                <a:lnTo>
                  <a:pt x="1653" y="461"/>
                </a:lnTo>
                <a:lnTo>
                  <a:pt x="1653" y="461"/>
                </a:lnTo>
                <a:lnTo>
                  <a:pt x="1651" y="461"/>
                </a:lnTo>
                <a:lnTo>
                  <a:pt x="1649" y="463"/>
                </a:lnTo>
                <a:lnTo>
                  <a:pt x="1647" y="468"/>
                </a:lnTo>
                <a:lnTo>
                  <a:pt x="1647" y="468"/>
                </a:lnTo>
                <a:lnTo>
                  <a:pt x="1645" y="468"/>
                </a:lnTo>
                <a:lnTo>
                  <a:pt x="1645" y="468"/>
                </a:lnTo>
                <a:lnTo>
                  <a:pt x="1645" y="466"/>
                </a:lnTo>
                <a:lnTo>
                  <a:pt x="1645" y="466"/>
                </a:lnTo>
                <a:lnTo>
                  <a:pt x="1647" y="461"/>
                </a:lnTo>
                <a:lnTo>
                  <a:pt x="1647" y="459"/>
                </a:lnTo>
                <a:lnTo>
                  <a:pt x="1649" y="457"/>
                </a:lnTo>
                <a:lnTo>
                  <a:pt x="1645" y="457"/>
                </a:lnTo>
                <a:lnTo>
                  <a:pt x="1643" y="457"/>
                </a:lnTo>
                <a:lnTo>
                  <a:pt x="1643" y="461"/>
                </a:lnTo>
                <a:lnTo>
                  <a:pt x="1643" y="461"/>
                </a:lnTo>
                <a:lnTo>
                  <a:pt x="1641" y="463"/>
                </a:lnTo>
                <a:lnTo>
                  <a:pt x="1641" y="459"/>
                </a:lnTo>
                <a:lnTo>
                  <a:pt x="1641" y="459"/>
                </a:lnTo>
                <a:lnTo>
                  <a:pt x="1639" y="461"/>
                </a:lnTo>
                <a:lnTo>
                  <a:pt x="1639" y="461"/>
                </a:lnTo>
                <a:lnTo>
                  <a:pt x="1639" y="461"/>
                </a:lnTo>
                <a:lnTo>
                  <a:pt x="1639" y="459"/>
                </a:lnTo>
                <a:lnTo>
                  <a:pt x="1639" y="457"/>
                </a:lnTo>
                <a:lnTo>
                  <a:pt x="1639" y="457"/>
                </a:lnTo>
                <a:lnTo>
                  <a:pt x="1636" y="455"/>
                </a:lnTo>
                <a:lnTo>
                  <a:pt x="1636" y="453"/>
                </a:lnTo>
                <a:lnTo>
                  <a:pt x="1641" y="453"/>
                </a:lnTo>
                <a:lnTo>
                  <a:pt x="1641" y="453"/>
                </a:lnTo>
                <a:lnTo>
                  <a:pt x="1641" y="451"/>
                </a:lnTo>
                <a:lnTo>
                  <a:pt x="1639" y="451"/>
                </a:lnTo>
                <a:lnTo>
                  <a:pt x="1636" y="451"/>
                </a:lnTo>
                <a:lnTo>
                  <a:pt x="1634" y="451"/>
                </a:lnTo>
                <a:lnTo>
                  <a:pt x="1632" y="451"/>
                </a:lnTo>
                <a:lnTo>
                  <a:pt x="1630" y="451"/>
                </a:lnTo>
                <a:lnTo>
                  <a:pt x="1628" y="451"/>
                </a:lnTo>
                <a:lnTo>
                  <a:pt x="1628" y="449"/>
                </a:lnTo>
                <a:lnTo>
                  <a:pt x="1626" y="449"/>
                </a:lnTo>
                <a:lnTo>
                  <a:pt x="1624" y="451"/>
                </a:lnTo>
                <a:lnTo>
                  <a:pt x="1624" y="451"/>
                </a:lnTo>
                <a:lnTo>
                  <a:pt x="1622" y="449"/>
                </a:lnTo>
                <a:lnTo>
                  <a:pt x="1620" y="449"/>
                </a:lnTo>
                <a:lnTo>
                  <a:pt x="1620" y="447"/>
                </a:lnTo>
                <a:lnTo>
                  <a:pt x="1620" y="447"/>
                </a:lnTo>
                <a:lnTo>
                  <a:pt x="1618" y="445"/>
                </a:lnTo>
                <a:lnTo>
                  <a:pt x="1615" y="445"/>
                </a:lnTo>
                <a:lnTo>
                  <a:pt x="1609" y="445"/>
                </a:lnTo>
                <a:lnTo>
                  <a:pt x="1603" y="443"/>
                </a:lnTo>
                <a:lnTo>
                  <a:pt x="1603" y="443"/>
                </a:lnTo>
                <a:lnTo>
                  <a:pt x="1603" y="440"/>
                </a:lnTo>
                <a:lnTo>
                  <a:pt x="1605" y="443"/>
                </a:lnTo>
                <a:lnTo>
                  <a:pt x="1611" y="443"/>
                </a:lnTo>
                <a:lnTo>
                  <a:pt x="1613" y="443"/>
                </a:lnTo>
                <a:lnTo>
                  <a:pt x="1615" y="443"/>
                </a:lnTo>
                <a:lnTo>
                  <a:pt x="1615" y="443"/>
                </a:lnTo>
                <a:lnTo>
                  <a:pt x="1618" y="443"/>
                </a:lnTo>
                <a:lnTo>
                  <a:pt x="1622" y="443"/>
                </a:lnTo>
                <a:lnTo>
                  <a:pt x="1624" y="445"/>
                </a:lnTo>
                <a:lnTo>
                  <a:pt x="1626" y="443"/>
                </a:lnTo>
                <a:lnTo>
                  <a:pt x="1626" y="440"/>
                </a:lnTo>
                <a:lnTo>
                  <a:pt x="1626" y="438"/>
                </a:lnTo>
                <a:lnTo>
                  <a:pt x="1626" y="436"/>
                </a:lnTo>
                <a:lnTo>
                  <a:pt x="1622" y="434"/>
                </a:lnTo>
                <a:lnTo>
                  <a:pt x="1618" y="434"/>
                </a:lnTo>
                <a:lnTo>
                  <a:pt x="1618" y="434"/>
                </a:lnTo>
                <a:lnTo>
                  <a:pt x="1609" y="436"/>
                </a:lnTo>
                <a:lnTo>
                  <a:pt x="1607" y="436"/>
                </a:lnTo>
                <a:lnTo>
                  <a:pt x="1613" y="432"/>
                </a:lnTo>
                <a:lnTo>
                  <a:pt x="1618" y="432"/>
                </a:lnTo>
                <a:lnTo>
                  <a:pt x="1620" y="434"/>
                </a:lnTo>
                <a:lnTo>
                  <a:pt x="1624" y="432"/>
                </a:lnTo>
                <a:lnTo>
                  <a:pt x="1626" y="434"/>
                </a:lnTo>
                <a:lnTo>
                  <a:pt x="1628" y="434"/>
                </a:lnTo>
                <a:lnTo>
                  <a:pt x="1630" y="434"/>
                </a:lnTo>
                <a:lnTo>
                  <a:pt x="1632" y="434"/>
                </a:lnTo>
                <a:lnTo>
                  <a:pt x="1634" y="434"/>
                </a:lnTo>
                <a:lnTo>
                  <a:pt x="1641" y="434"/>
                </a:lnTo>
                <a:lnTo>
                  <a:pt x="1641" y="434"/>
                </a:lnTo>
                <a:lnTo>
                  <a:pt x="1643" y="434"/>
                </a:lnTo>
                <a:lnTo>
                  <a:pt x="1643" y="432"/>
                </a:lnTo>
                <a:lnTo>
                  <a:pt x="1641" y="432"/>
                </a:lnTo>
                <a:lnTo>
                  <a:pt x="1641" y="430"/>
                </a:lnTo>
                <a:lnTo>
                  <a:pt x="1641" y="430"/>
                </a:lnTo>
                <a:lnTo>
                  <a:pt x="1636" y="428"/>
                </a:lnTo>
                <a:lnTo>
                  <a:pt x="1634" y="426"/>
                </a:lnTo>
                <a:lnTo>
                  <a:pt x="1632" y="426"/>
                </a:lnTo>
                <a:lnTo>
                  <a:pt x="1626" y="426"/>
                </a:lnTo>
                <a:lnTo>
                  <a:pt x="1626" y="426"/>
                </a:lnTo>
                <a:lnTo>
                  <a:pt x="1624" y="426"/>
                </a:lnTo>
                <a:lnTo>
                  <a:pt x="1622" y="426"/>
                </a:lnTo>
                <a:lnTo>
                  <a:pt x="1615" y="424"/>
                </a:lnTo>
                <a:lnTo>
                  <a:pt x="1611" y="424"/>
                </a:lnTo>
                <a:lnTo>
                  <a:pt x="1607" y="426"/>
                </a:lnTo>
                <a:lnTo>
                  <a:pt x="1605" y="426"/>
                </a:lnTo>
                <a:lnTo>
                  <a:pt x="1605" y="424"/>
                </a:lnTo>
                <a:lnTo>
                  <a:pt x="1607" y="424"/>
                </a:lnTo>
                <a:lnTo>
                  <a:pt x="1611" y="422"/>
                </a:lnTo>
                <a:lnTo>
                  <a:pt x="1613" y="422"/>
                </a:lnTo>
                <a:lnTo>
                  <a:pt x="1618" y="422"/>
                </a:lnTo>
                <a:lnTo>
                  <a:pt x="1618" y="422"/>
                </a:lnTo>
                <a:lnTo>
                  <a:pt x="1620" y="422"/>
                </a:lnTo>
                <a:lnTo>
                  <a:pt x="1620" y="419"/>
                </a:lnTo>
                <a:lnTo>
                  <a:pt x="1622" y="419"/>
                </a:lnTo>
                <a:lnTo>
                  <a:pt x="1622" y="419"/>
                </a:lnTo>
                <a:lnTo>
                  <a:pt x="1626" y="419"/>
                </a:lnTo>
                <a:lnTo>
                  <a:pt x="1632" y="419"/>
                </a:lnTo>
                <a:lnTo>
                  <a:pt x="1634" y="419"/>
                </a:lnTo>
                <a:lnTo>
                  <a:pt x="1634" y="419"/>
                </a:lnTo>
                <a:lnTo>
                  <a:pt x="1634" y="419"/>
                </a:lnTo>
                <a:lnTo>
                  <a:pt x="1634" y="417"/>
                </a:lnTo>
                <a:lnTo>
                  <a:pt x="1634" y="417"/>
                </a:lnTo>
                <a:lnTo>
                  <a:pt x="1632" y="413"/>
                </a:lnTo>
                <a:lnTo>
                  <a:pt x="1632" y="411"/>
                </a:lnTo>
                <a:lnTo>
                  <a:pt x="1626" y="407"/>
                </a:lnTo>
                <a:lnTo>
                  <a:pt x="1624" y="405"/>
                </a:lnTo>
                <a:lnTo>
                  <a:pt x="1622" y="405"/>
                </a:lnTo>
                <a:lnTo>
                  <a:pt x="1622" y="405"/>
                </a:lnTo>
                <a:lnTo>
                  <a:pt x="1620" y="405"/>
                </a:lnTo>
                <a:lnTo>
                  <a:pt x="1618" y="407"/>
                </a:lnTo>
                <a:lnTo>
                  <a:pt x="1618" y="409"/>
                </a:lnTo>
                <a:lnTo>
                  <a:pt x="1618" y="409"/>
                </a:lnTo>
                <a:lnTo>
                  <a:pt x="1620" y="409"/>
                </a:lnTo>
                <a:lnTo>
                  <a:pt x="1620" y="409"/>
                </a:lnTo>
                <a:lnTo>
                  <a:pt x="1618" y="411"/>
                </a:lnTo>
                <a:lnTo>
                  <a:pt x="1618" y="411"/>
                </a:lnTo>
                <a:lnTo>
                  <a:pt x="1615" y="411"/>
                </a:lnTo>
                <a:lnTo>
                  <a:pt x="1613" y="411"/>
                </a:lnTo>
                <a:lnTo>
                  <a:pt x="1613" y="413"/>
                </a:lnTo>
                <a:lnTo>
                  <a:pt x="1611" y="415"/>
                </a:lnTo>
                <a:lnTo>
                  <a:pt x="1609" y="413"/>
                </a:lnTo>
                <a:lnTo>
                  <a:pt x="1607" y="413"/>
                </a:lnTo>
                <a:lnTo>
                  <a:pt x="1611" y="411"/>
                </a:lnTo>
                <a:lnTo>
                  <a:pt x="1611" y="411"/>
                </a:lnTo>
                <a:lnTo>
                  <a:pt x="1611" y="409"/>
                </a:lnTo>
                <a:lnTo>
                  <a:pt x="1611" y="409"/>
                </a:lnTo>
                <a:lnTo>
                  <a:pt x="1611" y="407"/>
                </a:lnTo>
                <a:lnTo>
                  <a:pt x="1611" y="407"/>
                </a:lnTo>
                <a:lnTo>
                  <a:pt x="1609" y="407"/>
                </a:lnTo>
                <a:lnTo>
                  <a:pt x="1605" y="409"/>
                </a:lnTo>
                <a:lnTo>
                  <a:pt x="1601" y="409"/>
                </a:lnTo>
                <a:lnTo>
                  <a:pt x="1599" y="409"/>
                </a:lnTo>
                <a:lnTo>
                  <a:pt x="1597" y="411"/>
                </a:lnTo>
                <a:lnTo>
                  <a:pt x="1595" y="411"/>
                </a:lnTo>
                <a:lnTo>
                  <a:pt x="1592" y="411"/>
                </a:lnTo>
                <a:lnTo>
                  <a:pt x="1592" y="411"/>
                </a:lnTo>
                <a:lnTo>
                  <a:pt x="1599" y="409"/>
                </a:lnTo>
                <a:lnTo>
                  <a:pt x="1601" y="407"/>
                </a:lnTo>
                <a:lnTo>
                  <a:pt x="1603" y="405"/>
                </a:lnTo>
                <a:lnTo>
                  <a:pt x="1607" y="405"/>
                </a:lnTo>
                <a:lnTo>
                  <a:pt x="1611" y="405"/>
                </a:lnTo>
                <a:lnTo>
                  <a:pt x="1611" y="405"/>
                </a:lnTo>
                <a:lnTo>
                  <a:pt x="1613" y="403"/>
                </a:lnTo>
                <a:lnTo>
                  <a:pt x="1615" y="403"/>
                </a:lnTo>
                <a:lnTo>
                  <a:pt x="1615" y="403"/>
                </a:lnTo>
                <a:lnTo>
                  <a:pt x="1618" y="401"/>
                </a:lnTo>
                <a:lnTo>
                  <a:pt x="1618" y="401"/>
                </a:lnTo>
                <a:lnTo>
                  <a:pt x="1618" y="398"/>
                </a:lnTo>
                <a:lnTo>
                  <a:pt x="1618" y="398"/>
                </a:lnTo>
                <a:lnTo>
                  <a:pt x="1615" y="398"/>
                </a:lnTo>
                <a:lnTo>
                  <a:pt x="1615" y="396"/>
                </a:lnTo>
                <a:lnTo>
                  <a:pt x="1609" y="394"/>
                </a:lnTo>
                <a:lnTo>
                  <a:pt x="1607" y="394"/>
                </a:lnTo>
                <a:lnTo>
                  <a:pt x="1605" y="392"/>
                </a:lnTo>
                <a:lnTo>
                  <a:pt x="1603" y="392"/>
                </a:lnTo>
                <a:lnTo>
                  <a:pt x="1603" y="392"/>
                </a:lnTo>
                <a:lnTo>
                  <a:pt x="1601" y="392"/>
                </a:lnTo>
                <a:lnTo>
                  <a:pt x="1599" y="392"/>
                </a:lnTo>
                <a:lnTo>
                  <a:pt x="1597" y="392"/>
                </a:lnTo>
                <a:lnTo>
                  <a:pt x="1595" y="390"/>
                </a:lnTo>
                <a:lnTo>
                  <a:pt x="1592" y="392"/>
                </a:lnTo>
                <a:lnTo>
                  <a:pt x="1588" y="392"/>
                </a:lnTo>
                <a:lnTo>
                  <a:pt x="1586" y="394"/>
                </a:lnTo>
                <a:lnTo>
                  <a:pt x="1582" y="396"/>
                </a:lnTo>
                <a:lnTo>
                  <a:pt x="1580" y="398"/>
                </a:lnTo>
                <a:lnTo>
                  <a:pt x="1578" y="398"/>
                </a:lnTo>
                <a:lnTo>
                  <a:pt x="1574" y="407"/>
                </a:lnTo>
                <a:lnTo>
                  <a:pt x="1574" y="409"/>
                </a:lnTo>
                <a:lnTo>
                  <a:pt x="1574" y="409"/>
                </a:lnTo>
                <a:lnTo>
                  <a:pt x="1576" y="403"/>
                </a:lnTo>
                <a:lnTo>
                  <a:pt x="1576" y="401"/>
                </a:lnTo>
                <a:lnTo>
                  <a:pt x="1574" y="398"/>
                </a:lnTo>
                <a:lnTo>
                  <a:pt x="1574" y="398"/>
                </a:lnTo>
                <a:lnTo>
                  <a:pt x="1574" y="398"/>
                </a:lnTo>
                <a:lnTo>
                  <a:pt x="1571" y="398"/>
                </a:lnTo>
                <a:lnTo>
                  <a:pt x="1571" y="401"/>
                </a:lnTo>
                <a:lnTo>
                  <a:pt x="1569" y="403"/>
                </a:lnTo>
                <a:lnTo>
                  <a:pt x="1569" y="403"/>
                </a:lnTo>
                <a:lnTo>
                  <a:pt x="1567" y="403"/>
                </a:lnTo>
                <a:lnTo>
                  <a:pt x="1565" y="403"/>
                </a:lnTo>
                <a:lnTo>
                  <a:pt x="1567" y="401"/>
                </a:lnTo>
                <a:lnTo>
                  <a:pt x="1569" y="401"/>
                </a:lnTo>
                <a:lnTo>
                  <a:pt x="1569" y="398"/>
                </a:lnTo>
                <a:lnTo>
                  <a:pt x="1571" y="398"/>
                </a:lnTo>
                <a:lnTo>
                  <a:pt x="1574" y="396"/>
                </a:lnTo>
                <a:lnTo>
                  <a:pt x="1576" y="396"/>
                </a:lnTo>
                <a:lnTo>
                  <a:pt x="1578" y="396"/>
                </a:lnTo>
                <a:lnTo>
                  <a:pt x="1582" y="392"/>
                </a:lnTo>
                <a:lnTo>
                  <a:pt x="1584" y="390"/>
                </a:lnTo>
                <a:lnTo>
                  <a:pt x="1584" y="390"/>
                </a:lnTo>
                <a:lnTo>
                  <a:pt x="1584" y="386"/>
                </a:lnTo>
                <a:lnTo>
                  <a:pt x="1584" y="386"/>
                </a:lnTo>
                <a:lnTo>
                  <a:pt x="1582" y="384"/>
                </a:lnTo>
                <a:lnTo>
                  <a:pt x="1582" y="384"/>
                </a:lnTo>
                <a:lnTo>
                  <a:pt x="1580" y="384"/>
                </a:lnTo>
                <a:lnTo>
                  <a:pt x="1578" y="386"/>
                </a:lnTo>
                <a:lnTo>
                  <a:pt x="1576" y="388"/>
                </a:lnTo>
                <a:lnTo>
                  <a:pt x="1574" y="388"/>
                </a:lnTo>
                <a:lnTo>
                  <a:pt x="1569" y="386"/>
                </a:lnTo>
                <a:lnTo>
                  <a:pt x="1565" y="386"/>
                </a:lnTo>
                <a:lnTo>
                  <a:pt x="1563" y="388"/>
                </a:lnTo>
                <a:lnTo>
                  <a:pt x="1561" y="390"/>
                </a:lnTo>
                <a:lnTo>
                  <a:pt x="1561" y="392"/>
                </a:lnTo>
                <a:lnTo>
                  <a:pt x="1555" y="392"/>
                </a:lnTo>
                <a:lnTo>
                  <a:pt x="1557" y="390"/>
                </a:lnTo>
                <a:lnTo>
                  <a:pt x="1559" y="390"/>
                </a:lnTo>
                <a:lnTo>
                  <a:pt x="1561" y="388"/>
                </a:lnTo>
                <a:lnTo>
                  <a:pt x="1565" y="386"/>
                </a:lnTo>
                <a:lnTo>
                  <a:pt x="1565" y="384"/>
                </a:lnTo>
                <a:lnTo>
                  <a:pt x="1567" y="384"/>
                </a:lnTo>
                <a:lnTo>
                  <a:pt x="1571" y="384"/>
                </a:lnTo>
                <a:lnTo>
                  <a:pt x="1571" y="384"/>
                </a:lnTo>
                <a:lnTo>
                  <a:pt x="1574" y="384"/>
                </a:lnTo>
                <a:lnTo>
                  <a:pt x="1576" y="380"/>
                </a:lnTo>
                <a:lnTo>
                  <a:pt x="1576" y="380"/>
                </a:lnTo>
                <a:lnTo>
                  <a:pt x="1576" y="378"/>
                </a:lnTo>
                <a:lnTo>
                  <a:pt x="1576" y="378"/>
                </a:lnTo>
                <a:lnTo>
                  <a:pt x="1574" y="375"/>
                </a:lnTo>
                <a:lnTo>
                  <a:pt x="1571" y="375"/>
                </a:lnTo>
                <a:lnTo>
                  <a:pt x="1569" y="373"/>
                </a:lnTo>
                <a:lnTo>
                  <a:pt x="1567" y="371"/>
                </a:lnTo>
                <a:lnTo>
                  <a:pt x="1563" y="371"/>
                </a:lnTo>
                <a:lnTo>
                  <a:pt x="1559" y="371"/>
                </a:lnTo>
                <a:lnTo>
                  <a:pt x="1557" y="371"/>
                </a:lnTo>
                <a:lnTo>
                  <a:pt x="1557" y="371"/>
                </a:lnTo>
                <a:close/>
                <a:moveTo>
                  <a:pt x="3994" y="218"/>
                </a:moveTo>
                <a:lnTo>
                  <a:pt x="3996" y="218"/>
                </a:lnTo>
                <a:lnTo>
                  <a:pt x="3996" y="218"/>
                </a:lnTo>
                <a:lnTo>
                  <a:pt x="4000" y="218"/>
                </a:lnTo>
                <a:lnTo>
                  <a:pt x="4002" y="218"/>
                </a:lnTo>
                <a:lnTo>
                  <a:pt x="4002" y="218"/>
                </a:lnTo>
                <a:lnTo>
                  <a:pt x="4002" y="218"/>
                </a:lnTo>
                <a:lnTo>
                  <a:pt x="4004" y="216"/>
                </a:lnTo>
                <a:lnTo>
                  <a:pt x="4006" y="214"/>
                </a:lnTo>
                <a:lnTo>
                  <a:pt x="4006" y="214"/>
                </a:lnTo>
                <a:lnTo>
                  <a:pt x="4006" y="212"/>
                </a:lnTo>
                <a:lnTo>
                  <a:pt x="3996" y="216"/>
                </a:lnTo>
                <a:lnTo>
                  <a:pt x="3989" y="216"/>
                </a:lnTo>
                <a:lnTo>
                  <a:pt x="3987" y="218"/>
                </a:lnTo>
                <a:lnTo>
                  <a:pt x="3989" y="218"/>
                </a:lnTo>
                <a:lnTo>
                  <a:pt x="3994" y="218"/>
                </a:lnTo>
                <a:close/>
                <a:moveTo>
                  <a:pt x="3964" y="130"/>
                </a:moveTo>
                <a:lnTo>
                  <a:pt x="3966" y="128"/>
                </a:lnTo>
                <a:lnTo>
                  <a:pt x="3962" y="126"/>
                </a:lnTo>
                <a:lnTo>
                  <a:pt x="3950" y="124"/>
                </a:lnTo>
                <a:lnTo>
                  <a:pt x="3943" y="122"/>
                </a:lnTo>
                <a:lnTo>
                  <a:pt x="3937" y="122"/>
                </a:lnTo>
                <a:lnTo>
                  <a:pt x="3933" y="122"/>
                </a:lnTo>
                <a:lnTo>
                  <a:pt x="3929" y="124"/>
                </a:lnTo>
                <a:lnTo>
                  <a:pt x="3927" y="124"/>
                </a:lnTo>
                <a:lnTo>
                  <a:pt x="3929" y="128"/>
                </a:lnTo>
                <a:lnTo>
                  <a:pt x="3931" y="130"/>
                </a:lnTo>
                <a:lnTo>
                  <a:pt x="3935" y="130"/>
                </a:lnTo>
                <a:lnTo>
                  <a:pt x="3943" y="134"/>
                </a:lnTo>
                <a:lnTo>
                  <a:pt x="3948" y="134"/>
                </a:lnTo>
                <a:lnTo>
                  <a:pt x="3950" y="134"/>
                </a:lnTo>
                <a:lnTo>
                  <a:pt x="3954" y="134"/>
                </a:lnTo>
                <a:lnTo>
                  <a:pt x="3958" y="132"/>
                </a:lnTo>
                <a:lnTo>
                  <a:pt x="3960" y="130"/>
                </a:lnTo>
                <a:lnTo>
                  <a:pt x="3964" y="130"/>
                </a:lnTo>
                <a:close/>
                <a:moveTo>
                  <a:pt x="2764" y="134"/>
                </a:moveTo>
                <a:lnTo>
                  <a:pt x="2764" y="136"/>
                </a:lnTo>
                <a:lnTo>
                  <a:pt x="2764" y="139"/>
                </a:lnTo>
                <a:lnTo>
                  <a:pt x="2764" y="139"/>
                </a:lnTo>
                <a:lnTo>
                  <a:pt x="2764" y="141"/>
                </a:lnTo>
                <a:lnTo>
                  <a:pt x="2764" y="141"/>
                </a:lnTo>
                <a:lnTo>
                  <a:pt x="2766" y="143"/>
                </a:lnTo>
                <a:lnTo>
                  <a:pt x="2766" y="145"/>
                </a:lnTo>
                <a:lnTo>
                  <a:pt x="2766" y="147"/>
                </a:lnTo>
                <a:lnTo>
                  <a:pt x="2768" y="149"/>
                </a:lnTo>
                <a:lnTo>
                  <a:pt x="2770" y="153"/>
                </a:lnTo>
                <a:lnTo>
                  <a:pt x="2772" y="153"/>
                </a:lnTo>
                <a:lnTo>
                  <a:pt x="2774" y="151"/>
                </a:lnTo>
                <a:lnTo>
                  <a:pt x="2776" y="149"/>
                </a:lnTo>
                <a:lnTo>
                  <a:pt x="2776" y="147"/>
                </a:lnTo>
                <a:lnTo>
                  <a:pt x="2776" y="147"/>
                </a:lnTo>
                <a:lnTo>
                  <a:pt x="2780" y="147"/>
                </a:lnTo>
                <a:lnTo>
                  <a:pt x="2783" y="147"/>
                </a:lnTo>
                <a:lnTo>
                  <a:pt x="2783" y="149"/>
                </a:lnTo>
                <a:lnTo>
                  <a:pt x="2780" y="151"/>
                </a:lnTo>
                <a:lnTo>
                  <a:pt x="2780" y="153"/>
                </a:lnTo>
                <a:lnTo>
                  <a:pt x="2780" y="153"/>
                </a:lnTo>
                <a:lnTo>
                  <a:pt x="2780" y="155"/>
                </a:lnTo>
                <a:lnTo>
                  <a:pt x="2783" y="157"/>
                </a:lnTo>
                <a:lnTo>
                  <a:pt x="2783" y="157"/>
                </a:lnTo>
                <a:lnTo>
                  <a:pt x="2785" y="157"/>
                </a:lnTo>
                <a:lnTo>
                  <a:pt x="2787" y="157"/>
                </a:lnTo>
                <a:lnTo>
                  <a:pt x="2787" y="157"/>
                </a:lnTo>
                <a:lnTo>
                  <a:pt x="2787" y="159"/>
                </a:lnTo>
                <a:lnTo>
                  <a:pt x="2785" y="159"/>
                </a:lnTo>
                <a:lnTo>
                  <a:pt x="2774" y="157"/>
                </a:lnTo>
                <a:lnTo>
                  <a:pt x="2774" y="157"/>
                </a:lnTo>
                <a:lnTo>
                  <a:pt x="2772" y="157"/>
                </a:lnTo>
                <a:lnTo>
                  <a:pt x="2776" y="159"/>
                </a:lnTo>
                <a:lnTo>
                  <a:pt x="2780" y="162"/>
                </a:lnTo>
                <a:lnTo>
                  <a:pt x="2778" y="162"/>
                </a:lnTo>
                <a:lnTo>
                  <a:pt x="2778" y="164"/>
                </a:lnTo>
                <a:lnTo>
                  <a:pt x="2778" y="166"/>
                </a:lnTo>
                <a:lnTo>
                  <a:pt x="2780" y="166"/>
                </a:lnTo>
                <a:lnTo>
                  <a:pt x="2780" y="168"/>
                </a:lnTo>
                <a:lnTo>
                  <a:pt x="2783" y="168"/>
                </a:lnTo>
                <a:lnTo>
                  <a:pt x="2785" y="170"/>
                </a:lnTo>
                <a:lnTo>
                  <a:pt x="2789" y="172"/>
                </a:lnTo>
                <a:lnTo>
                  <a:pt x="2791" y="176"/>
                </a:lnTo>
                <a:lnTo>
                  <a:pt x="2793" y="176"/>
                </a:lnTo>
                <a:lnTo>
                  <a:pt x="2795" y="178"/>
                </a:lnTo>
                <a:lnTo>
                  <a:pt x="2795" y="178"/>
                </a:lnTo>
                <a:lnTo>
                  <a:pt x="2797" y="180"/>
                </a:lnTo>
                <a:lnTo>
                  <a:pt x="2806" y="180"/>
                </a:lnTo>
                <a:lnTo>
                  <a:pt x="2810" y="180"/>
                </a:lnTo>
                <a:lnTo>
                  <a:pt x="2812" y="178"/>
                </a:lnTo>
                <a:lnTo>
                  <a:pt x="2814" y="178"/>
                </a:lnTo>
                <a:lnTo>
                  <a:pt x="2816" y="176"/>
                </a:lnTo>
                <a:lnTo>
                  <a:pt x="2818" y="176"/>
                </a:lnTo>
                <a:lnTo>
                  <a:pt x="2820" y="174"/>
                </a:lnTo>
                <a:lnTo>
                  <a:pt x="2818" y="174"/>
                </a:lnTo>
                <a:lnTo>
                  <a:pt x="2816" y="172"/>
                </a:lnTo>
                <a:lnTo>
                  <a:pt x="2818" y="170"/>
                </a:lnTo>
                <a:lnTo>
                  <a:pt x="2818" y="170"/>
                </a:lnTo>
                <a:lnTo>
                  <a:pt x="2818" y="168"/>
                </a:lnTo>
                <a:lnTo>
                  <a:pt x="2818" y="166"/>
                </a:lnTo>
                <a:lnTo>
                  <a:pt x="2818" y="166"/>
                </a:lnTo>
                <a:lnTo>
                  <a:pt x="2820" y="166"/>
                </a:lnTo>
                <a:lnTo>
                  <a:pt x="2820" y="166"/>
                </a:lnTo>
                <a:lnTo>
                  <a:pt x="2822" y="166"/>
                </a:lnTo>
                <a:lnTo>
                  <a:pt x="2822" y="168"/>
                </a:lnTo>
                <a:lnTo>
                  <a:pt x="2824" y="168"/>
                </a:lnTo>
                <a:lnTo>
                  <a:pt x="2824" y="168"/>
                </a:lnTo>
                <a:lnTo>
                  <a:pt x="2827" y="168"/>
                </a:lnTo>
                <a:lnTo>
                  <a:pt x="2829" y="166"/>
                </a:lnTo>
                <a:lnTo>
                  <a:pt x="2829" y="164"/>
                </a:lnTo>
                <a:lnTo>
                  <a:pt x="2831" y="164"/>
                </a:lnTo>
                <a:lnTo>
                  <a:pt x="2831" y="166"/>
                </a:lnTo>
                <a:lnTo>
                  <a:pt x="2831" y="168"/>
                </a:lnTo>
                <a:lnTo>
                  <a:pt x="2829" y="168"/>
                </a:lnTo>
                <a:lnTo>
                  <a:pt x="2829" y="170"/>
                </a:lnTo>
                <a:lnTo>
                  <a:pt x="2829" y="170"/>
                </a:lnTo>
                <a:lnTo>
                  <a:pt x="2831" y="172"/>
                </a:lnTo>
                <a:lnTo>
                  <a:pt x="2831" y="172"/>
                </a:lnTo>
                <a:lnTo>
                  <a:pt x="2835" y="174"/>
                </a:lnTo>
                <a:lnTo>
                  <a:pt x="2839" y="172"/>
                </a:lnTo>
                <a:lnTo>
                  <a:pt x="2841" y="172"/>
                </a:lnTo>
                <a:lnTo>
                  <a:pt x="2845" y="168"/>
                </a:lnTo>
                <a:lnTo>
                  <a:pt x="2848" y="168"/>
                </a:lnTo>
                <a:lnTo>
                  <a:pt x="2852" y="168"/>
                </a:lnTo>
                <a:lnTo>
                  <a:pt x="2850" y="168"/>
                </a:lnTo>
                <a:lnTo>
                  <a:pt x="2845" y="172"/>
                </a:lnTo>
                <a:lnTo>
                  <a:pt x="2848" y="174"/>
                </a:lnTo>
                <a:lnTo>
                  <a:pt x="2850" y="174"/>
                </a:lnTo>
                <a:lnTo>
                  <a:pt x="2852" y="176"/>
                </a:lnTo>
                <a:lnTo>
                  <a:pt x="2854" y="176"/>
                </a:lnTo>
                <a:lnTo>
                  <a:pt x="2856" y="174"/>
                </a:lnTo>
                <a:lnTo>
                  <a:pt x="2854" y="176"/>
                </a:lnTo>
                <a:lnTo>
                  <a:pt x="2852" y="176"/>
                </a:lnTo>
                <a:lnTo>
                  <a:pt x="2841" y="176"/>
                </a:lnTo>
                <a:lnTo>
                  <a:pt x="2837" y="176"/>
                </a:lnTo>
                <a:lnTo>
                  <a:pt x="2837" y="178"/>
                </a:lnTo>
                <a:lnTo>
                  <a:pt x="2835" y="178"/>
                </a:lnTo>
                <a:lnTo>
                  <a:pt x="2835" y="180"/>
                </a:lnTo>
                <a:lnTo>
                  <a:pt x="2835" y="180"/>
                </a:lnTo>
                <a:lnTo>
                  <a:pt x="2833" y="180"/>
                </a:lnTo>
                <a:lnTo>
                  <a:pt x="2831" y="180"/>
                </a:lnTo>
                <a:lnTo>
                  <a:pt x="2824" y="183"/>
                </a:lnTo>
                <a:lnTo>
                  <a:pt x="2814" y="185"/>
                </a:lnTo>
                <a:lnTo>
                  <a:pt x="2814" y="187"/>
                </a:lnTo>
                <a:lnTo>
                  <a:pt x="2812" y="187"/>
                </a:lnTo>
                <a:lnTo>
                  <a:pt x="2810" y="185"/>
                </a:lnTo>
                <a:lnTo>
                  <a:pt x="2808" y="185"/>
                </a:lnTo>
                <a:lnTo>
                  <a:pt x="2808" y="185"/>
                </a:lnTo>
                <a:lnTo>
                  <a:pt x="2806" y="187"/>
                </a:lnTo>
                <a:lnTo>
                  <a:pt x="2806" y="187"/>
                </a:lnTo>
                <a:lnTo>
                  <a:pt x="2806" y="191"/>
                </a:lnTo>
                <a:lnTo>
                  <a:pt x="2808" y="191"/>
                </a:lnTo>
                <a:lnTo>
                  <a:pt x="2808" y="193"/>
                </a:lnTo>
                <a:lnTo>
                  <a:pt x="2810" y="195"/>
                </a:lnTo>
                <a:lnTo>
                  <a:pt x="2812" y="195"/>
                </a:lnTo>
                <a:lnTo>
                  <a:pt x="2820" y="195"/>
                </a:lnTo>
                <a:lnTo>
                  <a:pt x="2822" y="195"/>
                </a:lnTo>
                <a:lnTo>
                  <a:pt x="2827" y="193"/>
                </a:lnTo>
                <a:lnTo>
                  <a:pt x="2831" y="193"/>
                </a:lnTo>
                <a:lnTo>
                  <a:pt x="2833" y="191"/>
                </a:lnTo>
                <a:lnTo>
                  <a:pt x="2837" y="193"/>
                </a:lnTo>
                <a:lnTo>
                  <a:pt x="2841" y="193"/>
                </a:lnTo>
                <a:lnTo>
                  <a:pt x="2848" y="191"/>
                </a:lnTo>
                <a:lnTo>
                  <a:pt x="2852" y="191"/>
                </a:lnTo>
                <a:lnTo>
                  <a:pt x="2852" y="191"/>
                </a:lnTo>
                <a:lnTo>
                  <a:pt x="2854" y="193"/>
                </a:lnTo>
                <a:lnTo>
                  <a:pt x="2854" y="193"/>
                </a:lnTo>
                <a:lnTo>
                  <a:pt x="2848" y="193"/>
                </a:lnTo>
                <a:lnTo>
                  <a:pt x="2843" y="195"/>
                </a:lnTo>
                <a:lnTo>
                  <a:pt x="2824" y="197"/>
                </a:lnTo>
                <a:lnTo>
                  <a:pt x="2820" y="201"/>
                </a:lnTo>
                <a:lnTo>
                  <a:pt x="2818" y="201"/>
                </a:lnTo>
                <a:lnTo>
                  <a:pt x="2818" y="201"/>
                </a:lnTo>
                <a:lnTo>
                  <a:pt x="2816" y="201"/>
                </a:lnTo>
                <a:lnTo>
                  <a:pt x="2812" y="201"/>
                </a:lnTo>
                <a:lnTo>
                  <a:pt x="2812" y="201"/>
                </a:lnTo>
                <a:lnTo>
                  <a:pt x="2810" y="204"/>
                </a:lnTo>
                <a:lnTo>
                  <a:pt x="2810" y="206"/>
                </a:lnTo>
                <a:lnTo>
                  <a:pt x="2812" y="206"/>
                </a:lnTo>
                <a:lnTo>
                  <a:pt x="2812" y="208"/>
                </a:lnTo>
                <a:lnTo>
                  <a:pt x="2814" y="210"/>
                </a:lnTo>
                <a:lnTo>
                  <a:pt x="2816" y="212"/>
                </a:lnTo>
                <a:lnTo>
                  <a:pt x="2818" y="212"/>
                </a:lnTo>
                <a:lnTo>
                  <a:pt x="2820" y="214"/>
                </a:lnTo>
                <a:lnTo>
                  <a:pt x="2827" y="216"/>
                </a:lnTo>
                <a:lnTo>
                  <a:pt x="2833" y="222"/>
                </a:lnTo>
                <a:lnTo>
                  <a:pt x="2839" y="227"/>
                </a:lnTo>
                <a:lnTo>
                  <a:pt x="2841" y="227"/>
                </a:lnTo>
                <a:lnTo>
                  <a:pt x="2843" y="227"/>
                </a:lnTo>
                <a:lnTo>
                  <a:pt x="2845" y="229"/>
                </a:lnTo>
                <a:lnTo>
                  <a:pt x="2845" y="231"/>
                </a:lnTo>
                <a:lnTo>
                  <a:pt x="2850" y="231"/>
                </a:lnTo>
                <a:lnTo>
                  <a:pt x="2854" y="231"/>
                </a:lnTo>
                <a:lnTo>
                  <a:pt x="2856" y="229"/>
                </a:lnTo>
                <a:lnTo>
                  <a:pt x="2854" y="227"/>
                </a:lnTo>
                <a:lnTo>
                  <a:pt x="2854" y="224"/>
                </a:lnTo>
                <a:lnTo>
                  <a:pt x="2854" y="224"/>
                </a:lnTo>
                <a:lnTo>
                  <a:pt x="2856" y="222"/>
                </a:lnTo>
                <a:lnTo>
                  <a:pt x="2858" y="220"/>
                </a:lnTo>
                <a:lnTo>
                  <a:pt x="2856" y="218"/>
                </a:lnTo>
                <a:lnTo>
                  <a:pt x="2856" y="216"/>
                </a:lnTo>
                <a:lnTo>
                  <a:pt x="2858" y="214"/>
                </a:lnTo>
                <a:lnTo>
                  <a:pt x="2860" y="212"/>
                </a:lnTo>
                <a:lnTo>
                  <a:pt x="2862" y="206"/>
                </a:lnTo>
                <a:lnTo>
                  <a:pt x="2866" y="204"/>
                </a:lnTo>
                <a:lnTo>
                  <a:pt x="2871" y="204"/>
                </a:lnTo>
                <a:lnTo>
                  <a:pt x="2873" y="204"/>
                </a:lnTo>
                <a:lnTo>
                  <a:pt x="2873" y="201"/>
                </a:lnTo>
                <a:lnTo>
                  <a:pt x="2875" y="197"/>
                </a:lnTo>
                <a:lnTo>
                  <a:pt x="2875" y="195"/>
                </a:lnTo>
                <a:lnTo>
                  <a:pt x="2875" y="189"/>
                </a:lnTo>
                <a:lnTo>
                  <a:pt x="2875" y="189"/>
                </a:lnTo>
                <a:lnTo>
                  <a:pt x="2875" y="187"/>
                </a:lnTo>
                <a:lnTo>
                  <a:pt x="2877" y="187"/>
                </a:lnTo>
                <a:lnTo>
                  <a:pt x="2879" y="187"/>
                </a:lnTo>
                <a:lnTo>
                  <a:pt x="2881" y="187"/>
                </a:lnTo>
                <a:lnTo>
                  <a:pt x="2883" y="185"/>
                </a:lnTo>
                <a:lnTo>
                  <a:pt x="2883" y="185"/>
                </a:lnTo>
                <a:lnTo>
                  <a:pt x="2883" y="183"/>
                </a:lnTo>
                <a:lnTo>
                  <a:pt x="2883" y="180"/>
                </a:lnTo>
                <a:lnTo>
                  <a:pt x="2883" y="178"/>
                </a:lnTo>
                <a:lnTo>
                  <a:pt x="2885" y="176"/>
                </a:lnTo>
                <a:lnTo>
                  <a:pt x="2889" y="172"/>
                </a:lnTo>
                <a:lnTo>
                  <a:pt x="2892" y="170"/>
                </a:lnTo>
                <a:lnTo>
                  <a:pt x="2892" y="170"/>
                </a:lnTo>
                <a:lnTo>
                  <a:pt x="2894" y="168"/>
                </a:lnTo>
                <a:lnTo>
                  <a:pt x="2894" y="168"/>
                </a:lnTo>
                <a:lnTo>
                  <a:pt x="2904" y="168"/>
                </a:lnTo>
                <a:lnTo>
                  <a:pt x="2908" y="166"/>
                </a:lnTo>
                <a:lnTo>
                  <a:pt x="2912" y="166"/>
                </a:lnTo>
                <a:lnTo>
                  <a:pt x="2915" y="166"/>
                </a:lnTo>
                <a:lnTo>
                  <a:pt x="2917" y="164"/>
                </a:lnTo>
                <a:lnTo>
                  <a:pt x="2917" y="164"/>
                </a:lnTo>
                <a:lnTo>
                  <a:pt x="2917" y="164"/>
                </a:lnTo>
                <a:lnTo>
                  <a:pt x="2912" y="162"/>
                </a:lnTo>
                <a:lnTo>
                  <a:pt x="2908" y="159"/>
                </a:lnTo>
                <a:lnTo>
                  <a:pt x="2904" y="157"/>
                </a:lnTo>
                <a:lnTo>
                  <a:pt x="2908" y="155"/>
                </a:lnTo>
                <a:lnTo>
                  <a:pt x="2906" y="153"/>
                </a:lnTo>
                <a:lnTo>
                  <a:pt x="2904" y="153"/>
                </a:lnTo>
                <a:lnTo>
                  <a:pt x="2900" y="151"/>
                </a:lnTo>
                <a:lnTo>
                  <a:pt x="2900" y="153"/>
                </a:lnTo>
                <a:lnTo>
                  <a:pt x="2900" y="153"/>
                </a:lnTo>
                <a:lnTo>
                  <a:pt x="2896" y="155"/>
                </a:lnTo>
                <a:lnTo>
                  <a:pt x="2894" y="151"/>
                </a:lnTo>
                <a:lnTo>
                  <a:pt x="2889" y="151"/>
                </a:lnTo>
                <a:lnTo>
                  <a:pt x="2885" y="151"/>
                </a:lnTo>
                <a:lnTo>
                  <a:pt x="2883" y="151"/>
                </a:lnTo>
                <a:lnTo>
                  <a:pt x="2881" y="149"/>
                </a:lnTo>
                <a:lnTo>
                  <a:pt x="2879" y="149"/>
                </a:lnTo>
                <a:lnTo>
                  <a:pt x="2879" y="149"/>
                </a:lnTo>
                <a:lnTo>
                  <a:pt x="2879" y="147"/>
                </a:lnTo>
                <a:lnTo>
                  <a:pt x="2881" y="147"/>
                </a:lnTo>
                <a:lnTo>
                  <a:pt x="2881" y="145"/>
                </a:lnTo>
                <a:lnTo>
                  <a:pt x="2881" y="145"/>
                </a:lnTo>
                <a:lnTo>
                  <a:pt x="2881" y="143"/>
                </a:lnTo>
                <a:lnTo>
                  <a:pt x="2879" y="141"/>
                </a:lnTo>
                <a:lnTo>
                  <a:pt x="2879" y="141"/>
                </a:lnTo>
                <a:lnTo>
                  <a:pt x="2877" y="139"/>
                </a:lnTo>
                <a:lnTo>
                  <a:pt x="2875" y="136"/>
                </a:lnTo>
                <a:lnTo>
                  <a:pt x="2873" y="136"/>
                </a:lnTo>
                <a:lnTo>
                  <a:pt x="2873" y="136"/>
                </a:lnTo>
                <a:lnTo>
                  <a:pt x="2866" y="143"/>
                </a:lnTo>
                <a:lnTo>
                  <a:pt x="2864" y="145"/>
                </a:lnTo>
                <a:lnTo>
                  <a:pt x="2864" y="143"/>
                </a:lnTo>
                <a:lnTo>
                  <a:pt x="2864" y="141"/>
                </a:lnTo>
                <a:lnTo>
                  <a:pt x="2864" y="139"/>
                </a:lnTo>
                <a:lnTo>
                  <a:pt x="2864" y="139"/>
                </a:lnTo>
                <a:lnTo>
                  <a:pt x="2866" y="136"/>
                </a:lnTo>
                <a:lnTo>
                  <a:pt x="2868" y="134"/>
                </a:lnTo>
                <a:lnTo>
                  <a:pt x="2866" y="130"/>
                </a:lnTo>
                <a:lnTo>
                  <a:pt x="2864" y="128"/>
                </a:lnTo>
                <a:lnTo>
                  <a:pt x="2862" y="128"/>
                </a:lnTo>
                <a:lnTo>
                  <a:pt x="2858" y="126"/>
                </a:lnTo>
                <a:lnTo>
                  <a:pt x="2854" y="126"/>
                </a:lnTo>
                <a:lnTo>
                  <a:pt x="2854" y="126"/>
                </a:lnTo>
                <a:lnTo>
                  <a:pt x="2852" y="126"/>
                </a:lnTo>
                <a:lnTo>
                  <a:pt x="2852" y="128"/>
                </a:lnTo>
                <a:lnTo>
                  <a:pt x="2852" y="128"/>
                </a:lnTo>
                <a:lnTo>
                  <a:pt x="2848" y="124"/>
                </a:lnTo>
                <a:lnTo>
                  <a:pt x="2845" y="122"/>
                </a:lnTo>
                <a:lnTo>
                  <a:pt x="2843" y="122"/>
                </a:lnTo>
                <a:lnTo>
                  <a:pt x="2841" y="124"/>
                </a:lnTo>
                <a:lnTo>
                  <a:pt x="2841" y="126"/>
                </a:lnTo>
                <a:lnTo>
                  <a:pt x="2841" y="128"/>
                </a:lnTo>
                <a:lnTo>
                  <a:pt x="2839" y="130"/>
                </a:lnTo>
                <a:lnTo>
                  <a:pt x="2837" y="132"/>
                </a:lnTo>
                <a:lnTo>
                  <a:pt x="2837" y="134"/>
                </a:lnTo>
                <a:lnTo>
                  <a:pt x="2837" y="134"/>
                </a:lnTo>
                <a:lnTo>
                  <a:pt x="2837" y="139"/>
                </a:lnTo>
                <a:lnTo>
                  <a:pt x="2837" y="141"/>
                </a:lnTo>
                <a:lnTo>
                  <a:pt x="2839" y="145"/>
                </a:lnTo>
                <a:lnTo>
                  <a:pt x="2843" y="153"/>
                </a:lnTo>
                <a:lnTo>
                  <a:pt x="2845" y="157"/>
                </a:lnTo>
                <a:lnTo>
                  <a:pt x="2843" y="157"/>
                </a:lnTo>
                <a:lnTo>
                  <a:pt x="2837" y="151"/>
                </a:lnTo>
                <a:lnTo>
                  <a:pt x="2837" y="151"/>
                </a:lnTo>
                <a:lnTo>
                  <a:pt x="2835" y="149"/>
                </a:lnTo>
                <a:lnTo>
                  <a:pt x="2831" y="143"/>
                </a:lnTo>
                <a:lnTo>
                  <a:pt x="2829" y="139"/>
                </a:lnTo>
                <a:lnTo>
                  <a:pt x="2827" y="134"/>
                </a:lnTo>
                <a:lnTo>
                  <a:pt x="2822" y="132"/>
                </a:lnTo>
                <a:lnTo>
                  <a:pt x="2818" y="130"/>
                </a:lnTo>
                <a:lnTo>
                  <a:pt x="2816" y="132"/>
                </a:lnTo>
                <a:lnTo>
                  <a:pt x="2814" y="136"/>
                </a:lnTo>
                <a:lnTo>
                  <a:pt x="2812" y="139"/>
                </a:lnTo>
                <a:lnTo>
                  <a:pt x="2810" y="139"/>
                </a:lnTo>
                <a:lnTo>
                  <a:pt x="2810" y="141"/>
                </a:lnTo>
                <a:lnTo>
                  <a:pt x="2812" y="143"/>
                </a:lnTo>
                <a:lnTo>
                  <a:pt x="2812" y="145"/>
                </a:lnTo>
                <a:lnTo>
                  <a:pt x="2812" y="145"/>
                </a:lnTo>
                <a:lnTo>
                  <a:pt x="2810" y="145"/>
                </a:lnTo>
                <a:lnTo>
                  <a:pt x="2808" y="145"/>
                </a:lnTo>
                <a:lnTo>
                  <a:pt x="2806" y="143"/>
                </a:lnTo>
                <a:lnTo>
                  <a:pt x="2806" y="143"/>
                </a:lnTo>
                <a:lnTo>
                  <a:pt x="2801" y="141"/>
                </a:lnTo>
                <a:lnTo>
                  <a:pt x="2801" y="141"/>
                </a:lnTo>
                <a:lnTo>
                  <a:pt x="2801" y="139"/>
                </a:lnTo>
                <a:lnTo>
                  <a:pt x="2799" y="139"/>
                </a:lnTo>
                <a:lnTo>
                  <a:pt x="2789" y="139"/>
                </a:lnTo>
                <a:lnTo>
                  <a:pt x="2797" y="134"/>
                </a:lnTo>
                <a:lnTo>
                  <a:pt x="2808" y="134"/>
                </a:lnTo>
                <a:lnTo>
                  <a:pt x="2810" y="132"/>
                </a:lnTo>
                <a:lnTo>
                  <a:pt x="2810" y="132"/>
                </a:lnTo>
                <a:lnTo>
                  <a:pt x="2810" y="130"/>
                </a:lnTo>
                <a:lnTo>
                  <a:pt x="2810" y="130"/>
                </a:lnTo>
                <a:lnTo>
                  <a:pt x="2806" y="128"/>
                </a:lnTo>
                <a:lnTo>
                  <a:pt x="2797" y="130"/>
                </a:lnTo>
                <a:lnTo>
                  <a:pt x="2793" y="132"/>
                </a:lnTo>
                <a:lnTo>
                  <a:pt x="2791" y="132"/>
                </a:lnTo>
                <a:lnTo>
                  <a:pt x="2785" y="130"/>
                </a:lnTo>
                <a:lnTo>
                  <a:pt x="2785" y="130"/>
                </a:lnTo>
                <a:lnTo>
                  <a:pt x="2785" y="132"/>
                </a:lnTo>
                <a:lnTo>
                  <a:pt x="2787" y="134"/>
                </a:lnTo>
                <a:lnTo>
                  <a:pt x="2785" y="134"/>
                </a:lnTo>
                <a:lnTo>
                  <a:pt x="2783" y="132"/>
                </a:lnTo>
                <a:lnTo>
                  <a:pt x="2776" y="130"/>
                </a:lnTo>
                <a:lnTo>
                  <a:pt x="2772" y="130"/>
                </a:lnTo>
                <a:lnTo>
                  <a:pt x="2770" y="130"/>
                </a:lnTo>
                <a:lnTo>
                  <a:pt x="2770" y="132"/>
                </a:lnTo>
                <a:lnTo>
                  <a:pt x="2770" y="134"/>
                </a:lnTo>
                <a:lnTo>
                  <a:pt x="2768" y="132"/>
                </a:lnTo>
                <a:lnTo>
                  <a:pt x="2766" y="130"/>
                </a:lnTo>
                <a:lnTo>
                  <a:pt x="2764" y="130"/>
                </a:lnTo>
                <a:lnTo>
                  <a:pt x="2764" y="130"/>
                </a:lnTo>
                <a:lnTo>
                  <a:pt x="2762" y="132"/>
                </a:lnTo>
                <a:lnTo>
                  <a:pt x="2762" y="132"/>
                </a:lnTo>
                <a:lnTo>
                  <a:pt x="2764" y="134"/>
                </a:lnTo>
                <a:close/>
                <a:moveTo>
                  <a:pt x="3935" y="115"/>
                </a:moveTo>
                <a:lnTo>
                  <a:pt x="3939" y="115"/>
                </a:lnTo>
                <a:lnTo>
                  <a:pt x="3941" y="118"/>
                </a:lnTo>
                <a:lnTo>
                  <a:pt x="3943" y="118"/>
                </a:lnTo>
                <a:lnTo>
                  <a:pt x="3956" y="122"/>
                </a:lnTo>
                <a:lnTo>
                  <a:pt x="3964" y="124"/>
                </a:lnTo>
                <a:lnTo>
                  <a:pt x="3968" y="124"/>
                </a:lnTo>
                <a:lnTo>
                  <a:pt x="3975" y="122"/>
                </a:lnTo>
                <a:lnTo>
                  <a:pt x="3977" y="120"/>
                </a:lnTo>
                <a:lnTo>
                  <a:pt x="3979" y="120"/>
                </a:lnTo>
                <a:lnTo>
                  <a:pt x="3983" y="120"/>
                </a:lnTo>
                <a:lnTo>
                  <a:pt x="3996" y="118"/>
                </a:lnTo>
                <a:lnTo>
                  <a:pt x="4015" y="115"/>
                </a:lnTo>
                <a:lnTo>
                  <a:pt x="4017" y="115"/>
                </a:lnTo>
                <a:lnTo>
                  <a:pt x="4019" y="113"/>
                </a:lnTo>
                <a:lnTo>
                  <a:pt x="4017" y="113"/>
                </a:lnTo>
                <a:lnTo>
                  <a:pt x="4017" y="111"/>
                </a:lnTo>
                <a:lnTo>
                  <a:pt x="4015" y="107"/>
                </a:lnTo>
                <a:lnTo>
                  <a:pt x="4015" y="107"/>
                </a:lnTo>
                <a:lnTo>
                  <a:pt x="4012" y="107"/>
                </a:lnTo>
                <a:lnTo>
                  <a:pt x="4015" y="103"/>
                </a:lnTo>
                <a:lnTo>
                  <a:pt x="4017" y="103"/>
                </a:lnTo>
                <a:lnTo>
                  <a:pt x="4023" y="101"/>
                </a:lnTo>
                <a:lnTo>
                  <a:pt x="4023" y="101"/>
                </a:lnTo>
                <a:lnTo>
                  <a:pt x="4025" y="101"/>
                </a:lnTo>
                <a:lnTo>
                  <a:pt x="4025" y="99"/>
                </a:lnTo>
                <a:lnTo>
                  <a:pt x="4025" y="99"/>
                </a:lnTo>
                <a:lnTo>
                  <a:pt x="4023" y="97"/>
                </a:lnTo>
                <a:lnTo>
                  <a:pt x="4019" y="97"/>
                </a:lnTo>
                <a:lnTo>
                  <a:pt x="4010" y="92"/>
                </a:lnTo>
                <a:lnTo>
                  <a:pt x="4008" y="90"/>
                </a:lnTo>
                <a:lnTo>
                  <a:pt x="4006" y="90"/>
                </a:lnTo>
                <a:lnTo>
                  <a:pt x="4006" y="88"/>
                </a:lnTo>
                <a:lnTo>
                  <a:pt x="4006" y="88"/>
                </a:lnTo>
                <a:lnTo>
                  <a:pt x="4002" y="84"/>
                </a:lnTo>
                <a:lnTo>
                  <a:pt x="4000" y="84"/>
                </a:lnTo>
                <a:lnTo>
                  <a:pt x="3998" y="84"/>
                </a:lnTo>
                <a:lnTo>
                  <a:pt x="3998" y="82"/>
                </a:lnTo>
                <a:lnTo>
                  <a:pt x="3996" y="82"/>
                </a:lnTo>
                <a:lnTo>
                  <a:pt x="3985" y="82"/>
                </a:lnTo>
                <a:lnTo>
                  <a:pt x="3985" y="84"/>
                </a:lnTo>
                <a:lnTo>
                  <a:pt x="3981" y="86"/>
                </a:lnTo>
                <a:lnTo>
                  <a:pt x="3979" y="86"/>
                </a:lnTo>
                <a:lnTo>
                  <a:pt x="3975" y="88"/>
                </a:lnTo>
                <a:lnTo>
                  <a:pt x="3971" y="88"/>
                </a:lnTo>
                <a:lnTo>
                  <a:pt x="3968" y="88"/>
                </a:lnTo>
                <a:lnTo>
                  <a:pt x="3964" y="90"/>
                </a:lnTo>
                <a:lnTo>
                  <a:pt x="3962" y="90"/>
                </a:lnTo>
                <a:lnTo>
                  <a:pt x="3960" y="90"/>
                </a:lnTo>
                <a:lnTo>
                  <a:pt x="3956" y="90"/>
                </a:lnTo>
                <a:lnTo>
                  <a:pt x="3954" y="92"/>
                </a:lnTo>
                <a:lnTo>
                  <a:pt x="3952" y="95"/>
                </a:lnTo>
                <a:lnTo>
                  <a:pt x="3952" y="95"/>
                </a:lnTo>
                <a:lnTo>
                  <a:pt x="3950" y="97"/>
                </a:lnTo>
                <a:lnTo>
                  <a:pt x="3950" y="99"/>
                </a:lnTo>
                <a:lnTo>
                  <a:pt x="3952" y="99"/>
                </a:lnTo>
                <a:lnTo>
                  <a:pt x="3958" y="99"/>
                </a:lnTo>
                <a:lnTo>
                  <a:pt x="3954" y="101"/>
                </a:lnTo>
                <a:lnTo>
                  <a:pt x="3952" y="103"/>
                </a:lnTo>
                <a:lnTo>
                  <a:pt x="3950" y="107"/>
                </a:lnTo>
                <a:lnTo>
                  <a:pt x="3943" y="107"/>
                </a:lnTo>
                <a:lnTo>
                  <a:pt x="3939" y="109"/>
                </a:lnTo>
                <a:lnTo>
                  <a:pt x="3935" y="111"/>
                </a:lnTo>
                <a:lnTo>
                  <a:pt x="3933" y="113"/>
                </a:lnTo>
                <a:lnTo>
                  <a:pt x="3935" y="115"/>
                </a:lnTo>
                <a:close/>
                <a:moveTo>
                  <a:pt x="3901" y="212"/>
                </a:moveTo>
                <a:lnTo>
                  <a:pt x="3904" y="212"/>
                </a:lnTo>
                <a:lnTo>
                  <a:pt x="3908" y="210"/>
                </a:lnTo>
                <a:lnTo>
                  <a:pt x="3908" y="210"/>
                </a:lnTo>
                <a:lnTo>
                  <a:pt x="3906" y="210"/>
                </a:lnTo>
                <a:lnTo>
                  <a:pt x="3901" y="210"/>
                </a:lnTo>
                <a:lnTo>
                  <a:pt x="3899" y="210"/>
                </a:lnTo>
                <a:lnTo>
                  <a:pt x="3899" y="212"/>
                </a:lnTo>
                <a:lnTo>
                  <a:pt x="3899" y="212"/>
                </a:lnTo>
                <a:lnTo>
                  <a:pt x="3901" y="212"/>
                </a:lnTo>
                <a:close/>
                <a:moveTo>
                  <a:pt x="3912" y="86"/>
                </a:moveTo>
                <a:lnTo>
                  <a:pt x="3929" y="88"/>
                </a:lnTo>
                <a:lnTo>
                  <a:pt x="3935" y="86"/>
                </a:lnTo>
                <a:lnTo>
                  <a:pt x="3933" y="84"/>
                </a:lnTo>
                <a:lnTo>
                  <a:pt x="3927" y="84"/>
                </a:lnTo>
                <a:lnTo>
                  <a:pt x="3912" y="84"/>
                </a:lnTo>
                <a:lnTo>
                  <a:pt x="3910" y="86"/>
                </a:lnTo>
                <a:lnTo>
                  <a:pt x="3910" y="86"/>
                </a:lnTo>
                <a:lnTo>
                  <a:pt x="3912" y="86"/>
                </a:lnTo>
                <a:close/>
                <a:moveTo>
                  <a:pt x="4017" y="229"/>
                </a:moveTo>
                <a:lnTo>
                  <a:pt x="4019" y="229"/>
                </a:lnTo>
                <a:lnTo>
                  <a:pt x="4019" y="231"/>
                </a:lnTo>
                <a:lnTo>
                  <a:pt x="4021" y="231"/>
                </a:lnTo>
                <a:lnTo>
                  <a:pt x="4021" y="231"/>
                </a:lnTo>
                <a:lnTo>
                  <a:pt x="4019" y="227"/>
                </a:lnTo>
                <a:lnTo>
                  <a:pt x="4017" y="229"/>
                </a:lnTo>
                <a:close/>
                <a:moveTo>
                  <a:pt x="3864" y="281"/>
                </a:moveTo>
                <a:lnTo>
                  <a:pt x="3868" y="281"/>
                </a:lnTo>
                <a:lnTo>
                  <a:pt x="3868" y="281"/>
                </a:lnTo>
                <a:lnTo>
                  <a:pt x="3870" y="279"/>
                </a:lnTo>
                <a:lnTo>
                  <a:pt x="3868" y="277"/>
                </a:lnTo>
                <a:lnTo>
                  <a:pt x="3868" y="277"/>
                </a:lnTo>
                <a:lnTo>
                  <a:pt x="3864" y="279"/>
                </a:lnTo>
                <a:lnTo>
                  <a:pt x="3864" y="277"/>
                </a:lnTo>
                <a:lnTo>
                  <a:pt x="3862" y="277"/>
                </a:lnTo>
                <a:lnTo>
                  <a:pt x="3862" y="279"/>
                </a:lnTo>
                <a:lnTo>
                  <a:pt x="3857" y="279"/>
                </a:lnTo>
                <a:lnTo>
                  <a:pt x="3857" y="281"/>
                </a:lnTo>
                <a:lnTo>
                  <a:pt x="3860" y="281"/>
                </a:lnTo>
                <a:lnTo>
                  <a:pt x="3864" y="281"/>
                </a:lnTo>
                <a:close/>
                <a:moveTo>
                  <a:pt x="4006" y="241"/>
                </a:moveTo>
                <a:lnTo>
                  <a:pt x="4008" y="241"/>
                </a:lnTo>
                <a:lnTo>
                  <a:pt x="4006" y="239"/>
                </a:lnTo>
                <a:lnTo>
                  <a:pt x="4002" y="239"/>
                </a:lnTo>
                <a:lnTo>
                  <a:pt x="4000" y="239"/>
                </a:lnTo>
                <a:lnTo>
                  <a:pt x="3996" y="239"/>
                </a:lnTo>
                <a:lnTo>
                  <a:pt x="3992" y="241"/>
                </a:lnTo>
                <a:lnTo>
                  <a:pt x="3989" y="239"/>
                </a:lnTo>
                <a:lnTo>
                  <a:pt x="3989" y="241"/>
                </a:lnTo>
                <a:lnTo>
                  <a:pt x="3989" y="241"/>
                </a:lnTo>
                <a:lnTo>
                  <a:pt x="3994" y="243"/>
                </a:lnTo>
                <a:lnTo>
                  <a:pt x="3996" y="243"/>
                </a:lnTo>
                <a:lnTo>
                  <a:pt x="4000" y="243"/>
                </a:lnTo>
                <a:lnTo>
                  <a:pt x="4002" y="245"/>
                </a:lnTo>
                <a:lnTo>
                  <a:pt x="4004" y="243"/>
                </a:lnTo>
                <a:lnTo>
                  <a:pt x="4004" y="241"/>
                </a:lnTo>
                <a:lnTo>
                  <a:pt x="4006" y="241"/>
                </a:lnTo>
                <a:lnTo>
                  <a:pt x="4006" y="241"/>
                </a:lnTo>
                <a:close/>
                <a:moveTo>
                  <a:pt x="4021" y="118"/>
                </a:moveTo>
                <a:lnTo>
                  <a:pt x="4015" y="120"/>
                </a:lnTo>
                <a:lnTo>
                  <a:pt x="4004" y="122"/>
                </a:lnTo>
                <a:lnTo>
                  <a:pt x="4002" y="120"/>
                </a:lnTo>
                <a:lnTo>
                  <a:pt x="4000" y="122"/>
                </a:lnTo>
                <a:lnTo>
                  <a:pt x="3996" y="120"/>
                </a:lnTo>
                <a:lnTo>
                  <a:pt x="3992" y="120"/>
                </a:lnTo>
                <a:lnTo>
                  <a:pt x="3989" y="122"/>
                </a:lnTo>
                <a:lnTo>
                  <a:pt x="3989" y="122"/>
                </a:lnTo>
                <a:lnTo>
                  <a:pt x="3987" y="124"/>
                </a:lnTo>
                <a:lnTo>
                  <a:pt x="3983" y="122"/>
                </a:lnTo>
                <a:lnTo>
                  <a:pt x="3983" y="122"/>
                </a:lnTo>
                <a:lnTo>
                  <a:pt x="3981" y="124"/>
                </a:lnTo>
                <a:lnTo>
                  <a:pt x="3979" y="124"/>
                </a:lnTo>
                <a:lnTo>
                  <a:pt x="3975" y="126"/>
                </a:lnTo>
                <a:lnTo>
                  <a:pt x="3973" y="130"/>
                </a:lnTo>
                <a:lnTo>
                  <a:pt x="3971" y="132"/>
                </a:lnTo>
                <a:lnTo>
                  <a:pt x="3966" y="134"/>
                </a:lnTo>
                <a:lnTo>
                  <a:pt x="3960" y="136"/>
                </a:lnTo>
                <a:lnTo>
                  <a:pt x="3956" y="141"/>
                </a:lnTo>
                <a:lnTo>
                  <a:pt x="3958" y="143"/>
                </a:lnTo>
                <a:lnTo>
                  <a:pt x="3962" y="141"/>
                </a:lnTo>
                <a:lnTo>
                  <a:pt x="3966" y="143"/>
                </a:lnTo>
                <a:lnTo>
                  <a:pt x="3973" y="143"/>
                </a:lnTo>
                <a:lnTo>
                  <a:pt x="3975" y="147"/>
                </a:lnTo>
                <a:lnTo>
                  <a:pt x="3977" y="149"/>
                </a:lnTo>
                <a:lnTo>
                  <a:pt x="3979" y="151"/>
                </a:lnTo>
                <a:lnTo>
                  <a:pt x="3979" y="151"/>
                </a:lnTo>
                <a:lnTo>
                  <a:pt x="3979" y="153"/>
                </a:lnTo>
                <a:lnTo>
                  <a:pt x="3981" y="153"/>
                </a:lnTo>
                <a:lnTo>
                  <a:pt x="3985" y="155"/>
                </a:lnTo>
                <a:lnTo>
                  <a:pt x="3985" y="155"/>
                </a:lnTo>
                <a:lnTo>
                  <a:pt x="3989" y="153"/>
                </a:lnTo>
                <a:lnTo>
                  <a:pt x="3992" y="153"/>
                </a:lnTo>
                <a:lnTo>
                  <a:pt x="3994" y="155"/>
                </a:lnTo>
                <a:lnTo>
                  <a:pt x="3996" y="157"/>
                </a:lnTo>
                <a:lnTo>
                  <a:pt x="4004" y="155"/>
                </a:lnTo>
                <a:lnTo>
                  <a:pt x="4004" y="155"/>
                </a:lnTo>
                <a:lnTo>
                  <a:pt x="4010" y="157"/>
                </a:lnTo>
                <a:lnTo>
                  <a:pt x="4010" y="157"/>
                </a:lnTo>
                <a:lnTo>
                  <a:pt x="4012" y="159"/>
                </a:lnTo>
                <a:lnTo>
                  <a:pt x="4017" y="162"/>
                </a:lnTo>
                <a:lnTo>
                  <a:pt x="4021" y="162"/>
                </a:lnTo>
                <a:lnTo>
                  <a:pt x="4023" y="162"/>
                </a:lnTo>
                <a:lnTo>
                  <a:pt x="4025" y="162"/>
                </a:lnTo>
                <a:lnTo>
                  <a:pt x="4029" y="162"/>
                </a:lnTo>
                <a:lnTo>
                  <a:pt x="4031" y="164"/>
                </a:lnTo>
                <a:lnTo>
                  <a:pt x="4033" y="164"/>
                </a:lnTo>
                <a:lnTo>
                  <a:pt x="4040" y="162"/>
                </a:lnTo>
                <a:lnTo>
                  <a:pt x="4048" y="162"/>
                </a:lnTo>
                <a:lnTo>
                  <a:pt x="4050" y="162"/>
                </a:lnTo>
                <a:lnTo>
                  <a:pt x="4054" y="157"/>
                </a:lnTo>
                <a:lnTo>
                  <a:pt x="4054" y="155"/>
                </a:lnTo>
                <a:lnTo>
                  <a:pt x="4054" y="153"/>
                </a:lnTo>
                <a:lnTo>
                  <a:pt x="4052" y="153"/>
                </a:lnTo>
                <a:lnTo>
                  <a:pt x="4050" y="153"/>
                </a:lnTo>
                <a:lnTo>
                  <a:pt x="4046" y="149"/>
                </a:lnTo>
                <a:lnTo>
                  <a:pt x="4042" y="147"/>
                </a:lnTo>
                <a:lnTo>
                  <a:pt x="4044" y="147"/>
                </a:lnTo>
                <a:lnTo>
                  <a:pt x="4044" y="147"/>
                </a:lnTo>
                <a:lnTo>
                  <a:pt x="4048" y="147"/>
                </a:lnTo>
                <a:lnTo>
                  <a:pt x="4050" y="147"/>
                </a:lnTo>
                <a:lnTo>
                  <a:pt x="4052" y="147"/>
                </a:lnTo>
                <a:lnTo>
                  <a:pt x="4052" y="145"/>
                </a:lnTo>
                <a:lnTo>
                  <a:pt x="4052" y="141"/>
                </a:lnTo>
                <a:lnTo>
                  <a:pt x="4052" y="141"/>
                </a:lnTo>
                <a:lnTo>
                  <a:pt x="4052" y="141"/>
                </a:lnTo>
                <a:lnTo>
                  <a:pt x="4052" y="139"/>
                </a:lnTo>
                <a:lnTo>
                  <a:pt x="4052" y="136"/>
                </a:lnTo>
                <a:lnTo>
                  <a:pt x="4054" y="136"/>
                </a:lnTo>
                <a:lnTo>
                  <a:pt x="4054" y="134"/>
                </a:lnTo>
                <a:lnTo>
                  <a:pt x="4054" y="132"/>
                </a:lnTo>
                <a:lnTo>
                  <a:pt x="4056" y="132"/>
                </a:lnTo>
                <a:lnTo>
                  <a:pt x="4056" y="128"/>
                </a:lnTo>
                <a:lnTo>
                  <a:pt x="4054" y="128"/>
                </a:lnTo>
                <a:lnTo>
                  <a:pt x="4052" y="126"/>
                </a:lnTo>
                <a:lnTo>
                  <a:pt x="4050" y="126"/>
                </a:lnTo>
                <a:lnTo>
                  <a:pt x="4048" y="126"/>
                </a:lnTo>
                <a:lnTo>
                  <a:pt x="4048" y="124"/>
                </a:lnTo>
                <a:lnTo>
                  <a:pt x="4046" y="124"/>
                </a:lnTo>
                <a:lnTo>
                  <a:pt x="4040" y="122"/>
                </a:lnTo>
                <a:lnTo>
                  <a:pt x="4036" y="122"/>
                </a:lnTo>
                <a:lnTo>
                  <a:pt x="4036" y="122"/>
                </a:lnTo>
                <a:lnTo>
                  <a:pt x="4033" y="124"/>
                </a:lnTo>
                <a:lnTo>
                  <a:pt x="4036" y="126"/>
                </a:lnTo>
                <a:lnTo>
                  <a:pt x="4033" y="128"/>
                </a:lnTo>
                <a:lnTo>
                  <a:pt x="4031" y="128"/>
                </a:lnTo>
                <a:lnTo>
                  <a:pt x="4029" y="128"/>
                </a:lnTo>
                <a:lnTo>
                  <a:pt x="4025" y="128"/>
                </a:lnTo>
                <a:lnTo>
                  <a:pt x="4023" y="132"/>
                </a:lnTo>
                <a:lnTo>
                  <a:pt x="4023" y="132"/>
                </a:lnTo>
                <a:lnTo>
                  <a:pt x="4021" y="132"/>
                </a:lnTo>
                <a:lnTo>
                  <a:pt x="4023" y="128"/>
                </a:lnTo>
                <a:lnTo>
                  <a:pt x="4023" y="128"/>
                </a:lnTo>
                <a:lnTo>
                  <a:pt x="4025" y="126"/>
                </a:lnTo>
                <a:lnTo>
                  <a:pt x="4025" y="124"/>
                </a:lnTo>
                <a:lnTo>
                  <a:pt x="4027" y="124"/>
                </a:lnTo>
                <a:lnTo>
                  <a:pt x="4025" y="122"/>
                </a:lnTo>
                <a:lnTo>
                  <a:pt x="4023" y="120"/>
                </a:lnTo>
                <a:lnTo>
                  <a:pt x="4021" y="118"/>
                </a:lnTo>
                <a:close/>
                <a:moveTo>
                  <a:pt x="4010" y="237"/>
                </a:moveTo>
                <a:lnTo>
                  <a:pt x="4010" y="237"/>
                </a:lnTo>
                <a:lnTo>
                  <a:pt x="4010" y="239"/>
                </a:lnTo>
                <a:lnTo>
                  <a:pt x="4008" y="241"/>
                </a:lnTo>
                <a:lnTo>
                  <a:pt x="4008" y="241"/>
                </a:lnTo>
                <a:lnTo>
                  <a:pt x="4010" y="243"/>
                </a:lnTo>
                <a:lnTo>
                  <a:pt x="4010" y="243"/>
                </a:lnTo>
                <a:lnTo>
                  <a:pt x="4010" y="243"/>
                </a:lnTo>
                <a:lnTo>
                  <a:pt x="4012" y="241"/>
                </a:lnTo>
                <a:lnTo>
                  <a:pt x="4015" y="239"/>
                </a:lnTo>
                <a:lnTo>
                  <a:pt x="4015" y="239"/>
                </a:lnTo>
                <a:lnTo>
                  <a:pt x="4012" y="237"/>
                </a:lnTo>
                <a:lnTo>
                  <a:pt x="4010" y="237"/>
                </a:lnTo>
                <a:close/>
                <a:moveTo>
                  <a:pt x="3790" y="269"/>
                </a:moveTo>
                <a:lnTo>
                  <a:pt x="3790" y="269"/>
                </a:lnTo>
                <a:lnTo>
                  <a:pt x="3790" y="269"/>
                </a:lnTo>
                <a:lnTo>
                  <a:pt x="3795" y="269"/>
                </a:lnTo>
                <a:lnTo>
                  <a:pt x="3795" y="271"/>
                </a:lnTo>
                <a:lnTo>
                  <a:pt x="3795" y="271"/>
                </a:lnTo>
                <a:lnTo>
                  <a:pt x="3797" y="266"/>
                </a:lnTo>
                <a:lnTo>
                  <a:pt x="3799" y="269"/>
                </a:lnTo>
                <a:lnTo>
                  <a:pt x="3799" y="266"/>
                </a:lnTo>
                <a:lnTo>
                  <a:pt x="3799" y="266"/>
                </a:lnTo>
                <a:lnTo>
                  <a:pt x="3799" y="264"/>
                </a:lnTo>
                <a:lnTo>
                  <a:pt x="3799" y="262"/>
                </a:lnTo>
                <a:lnTo>
                  <a:pt x="3797" y="262"/>
                </a:lnTo>
                <a:lnTo>
                  <a:pt x="3795" y="262"/>
                </a:lnTo>
                <a:lnTo>
                  <a:pt x="3795" y="264"/>
                </a:lnTo>
                <a:lnTo>
                  <a:pt x="3795" y="266"/>
                </a:lnTo>
                <a:lnTo>
                  <a:pt x="3792" y="266"/>
                </a:lnTo>
                <a:lnTo>
                  <a:pt x="3792" y="264"/>
                </a:lnTo>
                <a:lnTo>
                  <a:pt x="3788" y="266"/>
                </a:lnTo>
                <a:lnTo>
                  <a:pt x="3788" y="269"/>
                </a:lnTo>
                <a:lnTo>
                  <a:pt x="3790" y="269"/>
                </a:lnTo>
                <a:close/>
                <a:moveTo>
                  <a:pt x="3751" y="340"/>
                </a:moveTo>
                <a:lnTo>
                  <a:pt x="3759" y="342"/>
                </a:lnTo>
                <a:lnTo>
                  <a:pt x="3759" y="342"/>
                </a:lnTo>
                <a:lnTo>
                  <a:pt x="3759" y="340"/>
                </a:lnTo>
                <a:lnTo>
                  <a:pt x="3761" y="336"/>
                </a:lnTo>
                <a:lnTo>
                  <a:pt x="3759" y="333"/>
                </a:lnTo>
                <a:lnTo>
                  <a:pt x="3757" y="331"/>
                </a:lnTo>
                <a:lnTo>
                  <a:pt x="3755" y="331"/>
                </a:lnTo>
                <a:lnTo>
                  <a:pt x="3746" y="336"/>
                </a:lnTo>
                <a:lnTo>
                  <a:pt x="3746" y="338"/>
                </a:lnTo>
                <a:lnTo>
                  <a:pt x="3748" y="338"/>
                </a:lnTo>
                <a:lnTo>
                  <a:pt x="3751" y="340"/>
                </a:lnTo>
                <a:close/>
                <a:moveTo>
                  <a:pt x="3730" y="346"/>
                </a:moveTo>
                <a:lnTo>
                  <a:pt x="3728" y="348"/>
                </a:lnTo>
                <a:lnTo>
                  <a:pt x="3725" y="348"/>
                </a:lnTo>
                <a:lnTo>
                  <a:pt x="3721" y="350"/>
                </a:lnTo>
                <a:lnTo>
                  <a:pt x="3721" y="352"/>
                </a:lnTo>
                <a:lnTo>
                  <a:pt x="3721" y="352"/>
                </a:lnTo>
                <a:lnTo>
                  <a:pt x="3725" y="352"/>
                </a:lnTo>
                <a:lnTo>
                  <a:pt x="3732" y="352"/>
                </a:lnTo>
                <a:lnTo>
                  <a:pt x="3734" y="352"/>
                </a:lnTo>
                <a:lnTo>
                  <a:pt x="3738" y="350"/>
                </a:lnTo>
                <a:lnTo>
                  <a:pt x="3740" y="348"/>
                </a:lnTo>
                <a:lnTo>
                  <a:pt x="3742" y="348"/>
                </a:lnTo>
                <a:lnTo>
                  <a:pt x="3742" y="346"/>
                </a:lnTo>
                <a:lnTo>
                  <a:pt x="3742" y="346"/>
                </a:lnTo>
                <a:lnTo>
                  <a:pt x="3734" y="344"/>
                </a:lnTo>
                <a:lnTo>
                  <a:pt x="3732" y="344"/>
                </a:lnTo>
                <a:lnTo>
                  <a:pt x="3730" y="346"/>
                </a:lnTo>
                <a:close/>
                <a:moveTo>
                  <a:pt x="593" y="1772"/>
                </a:moveTo>
                <a:lnTo>
                  <a:pt x="591" y="1772"/>
                </a:lnTo>
                <a:lnTo>
                  <a:pt x="593" y="1772"/>
                </a:lnTo>
                <a:lnTo>
                  <a:pt x="593" y="1774"/>
                </a:lnTo>
                <a:lnTo>
                  <a:pt x="593" y="1772"/>
                </a:lnTo>
                <a:lnTo>
                  <a:pt x="595" y="1772"/>
                </a:lnTo>
                <a:lnTo>
                  <a:pt x="597" y="1772"/>
                </a:lnTo>
                <a:lnTo>
                  <a:pt x="595" y="1772"/>
                </a:lnTo>
                <a:lnTo>
                  <a:pt x="593" y="1772"/>
                </a:lnTo>
                <a:close/>
                <a:moveTo>
                  <a:pt x="3711" y="319"/>
                </a:moveTo>
                <a:lnTo>
                  <a:pt x="3711" y="319"/>
                </a:lnTo>
                <a:lnTo>
                  <a:pt x="3713" y="321"/>
                </a:lnTo>
                <a:lnTo>
                  <a:pt x="3719" y="321"/>
                </a:lnTo>
                <a:lnTo>
                  <a:pt x="3719" y="321"/>
                </a:lnTo>
                <a:lnTo>
                  <a:pt x="3713" y="319"/>
                </a:lnTo>
                <a:lnTo>
                  <a:pt x="3711" y="319"/>
                </a:lnTo>
                <a:close/>
                <a:moveTo>
                  <a:pt x="3711" y="139"/>
                </a:moveTo>
                <a:lnTo>
                  <a:pt x="3715" y="139"/>
                </a:lnTo>
                <a:lnTo>
                  <a:pt x="3717" y="139"/>
                </a:lnTo>
                <a:lnTo>
                  <a:pt x="3719" y="141"/>
                </a:lnTo>
                <a:lnTo>
                  <a:pt x="3721" y="141"/>
                </a:lnTo>
                <a:lnTo>
                  <a:pt x="3732" y="141"/>
                </a:lnTo>
                <a:lnTo>
                  <a:pt x="3732" y="141"/>
                </a:lnTo>
                <a:lnTo>
                  <a:pt x="3728" y="139"/>
                </a:lnTo>
                <a:lnTo>
                  <a:pt x="3715" y="136"/>
                </a:lnTo>
                <a:lnTo>
                  <a:pt x="3715" y="136"/>
                </a:lnTo>
                <a:lnTo>
                  <a:pt x="3713" y="136"/>
                </a:lnTo>
                <a:lnTo>
                  <a:pt x="3711" y="134"/>
                </a:lnTo>
                <a:lnTo>
                  <a:pt x="3709" y="136"/>
                </a:lnTo>
                <a:lnTo>
                  <a:pt x="3711" y="136"/>
                </a:lnTo>
                <a:lnTo>
                  <a:pt x="3711" y="139"/>
                </a:lnTo>
                <a:close/>
                <a:moveTo>
                  <a:pt x="3753" y="97"/>
                </a:moveTo>
                <a:lnTo>
                  <a:pt x="3767" y="97"/>
                </a:lnTo>
                <a:lnTo>
                  <a:pt x="3772" y="95"/>
                </a:lnTo>
                <a:lnTo>
                  <a:pt x="3772" y="95"/>
                </a:lnTo>
                <a:lnTo>
                  <a:pt x="3774" y="92"/>
                </a:lnTo>
                <a:lnTo>
                  <a:pt x="3772" y="92"/>
                </a:lnTo>
                <a:lnTo>
                  <a:pt x="3763" y="92"/>
                </a:lnTo>
                <a:lnTo>
                  <a:pt x="3755" y="92"/>
                </a:lnTo>
                <a:lnTo>
                  <a:pt x="3755" y="95"/>
                </a:lnTo>
                <a:lnTo>
                  <a:pt x="3753" y="97"/>
                </a:lnTo>
                <a:lnTo>
                  <a:pt x="3753" y="97"/>
                </a:lnTo>
                <a:lnTo>
                  <a:pt x="3753" y="97"/>
                </a:lnTo>
                <a:close/>
                <a:moveTo>
                  <a:pt x="3816" y="304"/>
                </a:moveTo>
                <a:lnTo>
                  <a:pt x="3818" y="304"/>
                </a:lnTo>
                <a:lnTo>
                  <a:pt x="3818" y="304"/>
                </a:lnTo>
                <a:lnTo>
                  <a:pt x="3818" y="304"/>
                </a:lnTo>
                <a:lnTo>
                  <a:pt x="3820" y="304"/>
                </a:lnTo>
                <a:lnTo>
                  <a:pt x="3818" y="302"/>
                </a:lnTo>
                <a:lnTo>
                  <a:pt x="3811" y="302"/>
                </a:lnTo>
                <a:lnTo>
                  <a:pt x="3809" y="302"/>
                </a:lnTo>
                <a:lnTo>
                  <a:pt x="3807" y="302"/>
                </a:lnTo>
                <a:lnTo>
                  <a:pt x="3813" y="304"/>
                </a:lnTo>
                <a:lnTo>
                  <a:pt x="3816" y="304"/>
                </a:lnTo>
                <a:close/>
                <a:moveTo>
                  <a:pt x="3803" y="304"/>
                </a:moveTo>
                <a:lnTo>
                  <a:pt x="3805" y="304"/>
                </a:lnTo>
                <a:lnTo>
                  <a:pt x="3805" y="302"/>
                </a:lnTo>
                <a:lnTo>
                  <a:pt x="3805" y="302"/>
                </a:lnTo>
                <a:lnTo>
                  <a:pt x="3805" y="302"/>
                </a:lnTo>
                <a:lnTo>
                  <a:pt x="3803" y="302"/>
                </a:lnTo>
                <a:lnTo>
                  <a:pt x="3801" y="302"/>
                </a:lnTo>
                <a:lnTo>
                  <a:pt x="3801" y="302"/>
                </a:lnTo>
                <a:lnTo>
                  <a:pt x="3801" y="302"/>
                </a:lnTo>
                <a:lnTo>
                  <a:pt x="3803" y="304"/>
                </a:lnTo>
                <a:close/>
                <a:moveTo>
                  <a:pt x="4056" y="134"/>
                </a:moveTo>
                <a:lnTo>
                  <a:pt x="4054" y="136"/>
                </a:lnTo>
                <a:lnTo>
                  <a:pt x="4059" y="136"/>
                </a:lnTo>
                <a:lnTo>
                  <a:pt x="4061" y="134"/>
                </a:lnTo>
                <a:lnTo>
                  <a:pt x="4059" y="134"/>
                </a:lnTo>
                <a:lnTo>
                  <a:pt x="4056" y="134"/>
                </a:lnTo>
                <a:lnTo>
                  <a:pt x="4056" y="134"/>
                </a:lnTo>
                <a:lnTo>
                  <a:pt x="4056" y="134"/>
                </a:lnTo>
                <a:close/>
                <a:moveTo>
                  <a:pt x="4570" y="300"/>
                </a:moveTo>
                <a:lnTo>
                  <a:pt x="4572" y="302"/>
                </a:lnTo>
                <a:lnTo>
                  <a:pt x="4574" y="304"/>
                </a:lnTo>
                <a:lnTo>
                  <a:pt x="4578" y="308"/>
                </a:lnTo>
                <a:lnTo>
                  <a:pt x="4580" y="308"/>
                </a:lnTo>
                <a:lnTo>
                  <a:pt x="4580" y="308"/>
                </a:lnTo>
                <a:lnTo>
                  <a:pt x="4582" y="306"/>
                </a:lnTo>
                <a:lnTo>
                  <a:pt x="4578" y="302"/>
                </a:lnTo>
                <a:lnTo>
                  <a:pt x="4572" y="300"/>
                </a:lnTo>
                <a:lnTo>
                  <a:pt x="4570" y="298"/>
                </a:lnTo>
                <a:lnTo>
                  <a:pt x="4570" y="300"/>
                </a:lnTo>
                <a:lnTo>
                  <a:pt x="4570" y="300"/>
                </a:lnTo>
                <a:close/>
                <a:moveTo>
                  <a:pt x="4735" y="275"/>
                </a:moveTo>
                <a:lnTo>
                  <a:pt x="4740" y="277"/>
                </a:lnTo>
                <a:lnTo>
                  <a:pt x="4742" y="277"/>
                </a:lnTo>
                <a:lnTo>
                  <a:pt x="4746" y="279"/>
                </a:lnTo>
                <a:lnTo>
                  <a:pt x="4748" y="279"/>
                </a:lnTo>
                <a:lnTo>
                  <a:pt x="4752" y="281"/>
                </a:lnTo>
                <a:lnTo>
                  <a:pt x="4752" y="283"/>
                </a:lnTo>
                <a:lnTo>
                  <a:pt x="4756" y="283"/>
                </a:lnTo>
                <a:lnTo>
                  <a:pt x="4767" y="283"/>
                </a:lnTo>
                <a:lnTo>
                  <a:pt x="4775" y="283"/>
                </a:lnTo>
                <a:lnTo>
                  <a:pt x="4779" y="283"/>
                </a:lnTo>
                <a:lnTo>
                  <a:pt x="4786" y="281"/>
                </a:lnTo>
                <a:lnTo>
                  <a:pt x="4790" y="279"/>
                </a:lnTo>
                <a:lnTo>
                  <a:pt x="4790" y="279"/>
                </a:lnTo>
                <a:lnTo>
                  <a:pt x="4792" y="273"/>
                </a:lnTo>
                <a:lnTo>
                  <a:pt x="4792" y="273"/>
                </a:lnTo>
                <a:lnTo>
                  <a:pt x="4790" y="273"/>
                </a:lnTo>
                <a:lnTo>
                  <a:pt x="4790" y="275"/>
                </a:lnTo>
                <a:lnTo>
                  <a:pt x="4788" y="275"/>
                </a:lnTo>
                <a:lnTo>
                  <a:pt x="4788" y="273"/>
                </a:lnTo>
                <a:lnTo>
                  <a:pt x="4786" y="273"/>
                </a:lnTo>
                <a:lnTo>
                  <a:pt x="4781" y="271"/>
                </a:lnTo>
                <a:lnTo>
                  <a:pt x="4775" y="271"/>
                </a:lnTo>
                <a:lnTo>
                  <a:pt x="4767" y="271"/>
                </a:lnTo>
                <a:lnTo>
                  <a:pt x="4765" y="271"/>
                </a:lnTo>
                <a:lnTo>
                  <a:pt x="4761" y="271"/>
                </a:lnTo>
                <a:lnTo>
                  <a:pt x="4758" y="269"/>
                </a:lnTo>
                <a:lnTo>
                  <a:pt x="4758" y="269"/>
                </a:lnTo>
                <a:lnTo>
                  <a:pt x="4758" y="269"/>
                </a:lnTo>
                <a:lnTo>
                  <a:pt x="4758" y="266"/>
                </a:lnTo>
                <a:lnTo>
                  <a:pt x="4758" y="264"/>
                </a:lnTo>
                <a:lnTo>
                  <a:pt x="4744" y="264"/>
                </a:lnTo>
                <a:lnTo>
                  <a:pt x="4744" y="264"/>
                </a:lnTo>
                <a:lnTo>
                  <a:pt x="4737" y="266"/>
                </a:lnTo>
                <a:lnTo>
                  <a:pt x="4735" y="266"/>
                </a:lnTo>
                <a:lnTo>
                  <a:pt x="4733" y="264"/>
                </a:lnTo>
                <a:lnTo>
                  <a:pt x="4733" y="262"/>
                </a:lnTo>
                <a:lnTo>
                  <a:pt x="4731" y="260"/>
                </a:lnTo>
                <a:lnTo>
                  <a:pt x="4729" y="260"/>
                </a:lnTo>
                <a:lnTo>
                  <a:pt x="4727" y="264"/>
                </a:lnTo>
                <a:lnTo>
                  <a:pt x="4727" y="266"/>
                </a:lnTo>
                <a:lnTo>
                  <a:pt x="4725" y="269"/>
                </a:lnTo>
                <a:lnTo>
                  <a:pt x="4725" y="271"/>
                </a:lnTo>
                <a:lnTo>
                  <a:pt x="4733" y="275"/>
                </a:lnTo>
                <a:lnTo>
                  <a:pt x="4735" y="275"/>
                </a:lnTo>
                <a:close/>
                <a:moveTo>
                  <a:pt x="4641" y="308"/>
                </a:moveTo>
                <a:lnTo>
                  <a:pt x="4643" y="308"/>
                </a:lnTo>
                <a:lnTo>
                  <a:pt x="4652" y="306"/>
                </a:lnTo>
                <a:lnTo>
                  <a:pt x="4652" y="304"/>
                </a:lnTo>
                <a:lnTo>
                  <a:pt x="4652" y="300"/>
                </a:lnTo>
                <a:lnTo>
                  <a:pt x="4652" y="300"/>
                </a:lnTo>
                <a:lnTo>
                  <a:pt x="4652" y="298"/>
                </a:lnTo>
                <a:lnTo>
                  <a:pt x="4649" y="298"/>
                </a:lnTo>
                <a:lnTo>
                  <a:pt x="4647" y="298"/>
                </a:lnTo>
                <a:lnTo>
                  <a:pt x="4641" y="298"/>
                </a:lnTo>
                <a:lnTo>
                  <a:pt x="4641" y="298"/>
                </a:lnTo>
                <a:lnTo>
                  <a:pt x="4639" y="300"/>
                </a:lnTo>
                <a:lnTo>
                  <a:pt x="4637" y="300"/>
                </a:lnTo>
                <a:lnTo>
                  <a:pt x="4639" y="306"/>
                </a:lnTo>
                <a:lnTo>
                  <a:pt x="4641" y="308"/>
                </a:lnTo>
                <a:close/>
                <a:moveTo>
                  <a:pt x="4631" y="321"/>
                </a:moveTo>
                <a:lnTo>
                  <a:pt x="4633" y="323"/>
                </a:lnTo>
                <a:lnTo>
                  <a:pt x="4635" y="323"/>
                </a:lnTo>
                <a:lnTo>
                  <a:pt x="4637" y="323"/>
                </a:lnTo>
                <a:lnTo>
                  <a:pt x="4641" y="321"/>
                </a:lnTo>
                <a:lnTo>
                  <a:pt x="4645" y="321"/>
                </a:lnTo>
                <a:lnTo>
                  <a:pt x="4647" y="321"/>
                </a:lnTo>
                <a:lnTo>
                  <a:pt x="4654" y="323"/>
                </a:lnTo>
                <a:lnTo>
                  <a:pt x="4660" y="325"/>
                </a:lnTo>
                <a:lnTo>
                  <a:pt x="4666" y="325"/>
                </a:lnTo>
                <a:lnTo>
                  <a:pt x="4670" y="327"/>
                </a:lnTo>
                <a:lnTo>
                  <a:pt x="4673" y="327"/>
                </a:lnTo>
                <a:lnTo>
                  <a:pt x="4677" y="327"/>
                </a:lnTo>
                <a:lnTo>
                  <a:pt x="4683" y="327"/>
                </a:lnTo>
                <a:lnTo>
                  <a:pt x="4685" y="327"/>
                </a:lnTo>
                <a:lnTo>
                  <a:pt x="4687" y="327"/>
                </a:lnTo>
                <a:lnTo>
                  <a:pt x="4685" y="321"/>
                </a:lnTo>
                <a:lnTo>
                  <a:pt x="4685" y="319"/>
                </a:lnTo>
                <a:lnTo>
                  <a:pt x="4685" y="317"/>
                </a:lnTo>
                <a:lnTo>
                  <a:pt x="4675" y="310"/>
                </a:lnTo>
                <a:lnTo>
                  <a:pt x="4670" y="310"/>
                </a:lnTo>
                <a:lnTo>
                  <a:pt x="4668" y="308"/>
                </a:lnTo>
                <a:lnTo>
                  <a:pt x="4664" y="308"/>
                </a:lnTo>
                <a:lnTo>
                  <a:pt x="4660" y="308"/>
                </a:lnTo>
                <a:lnTo>
                  <a:pt x="4656" y="308"/>
                </a:lnTo>
                <a:lnTo>
                  <a:pt x="4654" y="308"/>
                </a:lnTo>
                <a:lnTo>
                  <a:pt x="4652" y="308"/>
                </a:lnTo>
                <a:lnTo>
                  <a:pt x="4649" y="310"/>
                </a:lnTo>
                <a:lnTo>
                  <a:pt x="4649" y="313"/>
                </a:lnTo>
                <a:lnTo>
                  <a:pt x="4645" y="317"/>
                </a:lnTo>
                <a:lnTo>
                  <a:pt x="4645" y="317"/>
                </a:lnTo>
                <a:lnTo>
                  <a:pt x="4641" y="321"/>
                </a:lnTo>
                <a:lnTo>
                  <a:pt x="4639" y="321"/>
                </a:lnTo>
                <a:lnTo>
                  <a:pt x="4635" y="321"/>
                </a:lnTo>
                <a:lnTo>
                  <a:pt x="4631" y="321"/>
                </a:lnTo>
                <a:close/>
                <a:moveTo>
                  <a:pt x="4593" y="271"/>
                </a:moveTo>
                <a:lnTo>
                  <a:pt x="4595" y="273"/>
                </a:lnTo>
                <a:lnTo>
                  <a:pt x="4599" y="275"/>
                </a:lnTo>
                <a:lnTo>
                  <a:pt x="4601" y="277"/>
                </a:lnTo>
                <a:lnTo>
                  <a:pt x="4603" y="277"/>
                </a:lnTo>
                <a:lnTo>
                  <a:pt x="4605" y="281"/>
                </a:lnTo>
                <a:lnTo>
                  <a:pt x="4608" y="283"/>
                </a:lnTo>
                <a:lnTo>
                  <a:pt x="4608" y="283"/>
                </a:lnTo>
                <a:lnTo>
                  <a:pt x="4620" y="285"/>
                </a:lnTo>
                <a:lnTo>
                  <a:pt x="4620" y="287"/>
                </a:lnTo>
                <a:lnTo>
                  <a:pt x="4622" y="287"/>
                </a:lnTo>
                <a:lnTo>
                  <a:pt x="4624" y="287"/>
                </a:lnTo>
                <a:lnTo>
                  <a:pt x="4626" y="285"/>
                </a:lnTo>
                <a:lnTo>
                  <a:pt x="4629" y="285"/>
                </a:lnTo>
                <a:lnTo>
                  <a:pt x="4629" y="281"/>
                </a:lnTo>
                <a:lnTo>
                  <a:pt x="4629" y="279"/>
                </a:lnTo>
                <a:lnTo>
                  <a:pt x="4631" y="279"/>
                </a:lnTo>
                <a:lnTo>
                  <a:pt x="4631" y="279"/>
                </a:lnTo>
                <a:lnTo>
                  <a:pt x="4633" y="279"/>
                </a:lnTo>
                <a:lnTo>
                  <a:pt x="4637" y="281"/>
                </a:lnTo>
                <a:lnTo>
                  <a:pt x="4639" y="281"/>
                </a:lnTo>
                <a:lnTo>
                  <a:pt x="4643" y="281"/>
                </a:lnTo>
                <a:lnTo>
                  <a:pt x="4645" y="281"/>
                </a:lnTo>
                <a:lnTo>
                  <a:pt x="4656" y="279"/>
                </a:lnTo>
                <a:lnTo>
                  <a:pt x="4658" y="279"/>
                </a:lnTo>
                <a:lnTo>
                  <a:pt x="4662" y="277"/>
                </a:lnTo>
                <a:lnTo>
                  <a:pt x="4664" y="277"/>
                </a:lnTo>
                <a:lnTo>
                  <a:pt x="4666" y="279"/>
                </a:lnTo>
                <a:lnTo>
                  <a:pt x="4668" y="281"/>
                </a:lnTo>
                <a:lnTo>
                  <a:pt x="4668" y="281"/>
                </a:lnTo>
                <a:lnTo>
                  <a:pt x="4670" y="283"/>
                </a:lnTo>
                <a:lnTo>
                  <a:pt x="4673" y="283"/>
                </a:lnTo>
                <a:lnTo>
                  <a:pt x="4675" y="281"/>
                </a:lnTo>
                <a:lnTo>
                  <a:pt x="4677" y="281"/>
                </a:lnTo>
                <a:lnTo>
                  <a:pt x="4681" y="279"/>
                </a:lnTo>
                <a:lnTo>
                  <a:pt x="4679" y="275"/>
                </a:lnTo>
                <a:lnTo>
                  <a:pt x="4675" y="275"/>
                </a:lnTo>
                <a:lnTo>
                  <a:pt x="4675" y="273"/>
                </a:lnTo>
                <a:lnTo>
                  <a:pt x="4668" y="266"/>
                </a:lnTo>
                <a:lnTo>
                  <a:pt x="4668" y="266"/>
                </a:lnTo>
                <a:lnTo>
                  <a:pt x="4666" y="264"/>
                </a:lnTo>
                <a:lnTo>
                  <a:pt x="4666" y="258"/>
                </a:lnTo>
                <a:lnTo>
                  <a:pt x="4668" y="258"/>
                </a:lnTo>
                <a:lnTo>
                  <a:pt x="4673" y="256"/>
                </a:lnTo>
                <a:lnTo>
                  <a:pt x="4679" y="256"/>
                </a:lnTo>
                <a:lnTo>
                  <a:pt x="4679" y="258"/>
                </a:lnTo>
                <a:lnTo>
                  <a:pt x="4679" y="258"/>
                </a:lnTo>
                <a:lnTo>
                  <a:pt x="4677" y="260"/>
                </a:lnTo>
                <a:lnTo>
                  <a:pt x="4675" y="262"/>
                </a:lnTo>
                <a:lnTo>
                  <a:pt x="4675" y="264"/>
                </a:lnTo>
                <a:lnTo>
                  <a:pt x="4675" y="269"/>
                </a:lnTo>
                <a:lnTo>
                  <a:pt x="4677" y="269"/>
                </a:lnTo>
                <a:lnTo>
                  <a:pt x="4679" y="271"/>
                </a:lnTo>
                <a:lnTo>
                  <a:pt x="4681" y="275"/>
                </a:lnTo>
                <a:lnTo>
                  <a:pt x="4685" y="275"/>
                </a:lnTo>
                <a:lnTo>
                  <a:pt x="4689" y="275"/>
                </a:lnTo>
                <a:lnTo>
                  <a:pt x="4693" y="277"/>
                </a:lnTo>
                <a:lnTo>
                  <a:pt x="4698" y="275"/>
                </a:lnTo>
                <a:lnTo>
                  <a:pt x="4700" y="275"/>
                </a:lnTo>
                <a:lnTo>
                  <a:pt x="4706" y="269"/>
                </a:lnTo>
                <a:lnTo>
                  <a:pt x="4706" y="269"/>
                </a:lnTo>
                <a:lnTo>
                  <a:pt x="4704" y="266"/>
                </a:lnTo>
                <a:lnTo>
                  <a:pt x="4706" y="264"/>
                </a:lnTo>
                <a:lnTo>
                  <a:pt x="4708" y="262"/>
                </a:lnTo>
                <a:lnTo>
                  <a:pt x="4714" y="262"/>
                </a:lnTo>
                <a:lnTo>
                  <a:pt x="4712" y="260"/>
                </a:lnTo>
                <a:lnTo>
                  <a:pt x="4712" y="260"/>
                </a:lnTo>
                <a:lnTo>
                  <a:pt x="4689" y="252"/>
                </a:lnTo>
                <a:lnTo>
                  <a:pt x="4687" y="252"/>
                </a:lnTo>
                <a:lnTo>
                  <a:pt x="4683" y="254"/>
                </a:lnTo>
                <a:lnTo>
                  <a:pt x="4683" y="254"/>
                </a:lnTo>
                <a:lnTo>
                  <a:pt x="4679" y="254"/>
                </a:lnTo>
                <a:lnTo>
                  <a:pt x="4675" y="252"/>
                </a:lnTo>
                <a:lnTo>
                  <a:pt x="4673" y="252"/>
                </a:lnTo>
                <a:lnTo>
                  <a:pt x="4664" y="248"/>
                </a:lnTo>
                <a:lnTo>
                  <a:pt x="4662" y="245"/>
                </a:lnTo>
                <a:lnTo>
                  <a:pt x="4658" y="243"/>
                </a:lnTo>
                <a:lnTo>
                  <a:pt x="4656" y="245"/>
                </a:lnTo>
                <a:lnTo>
                  <a:pt x="4652" y="248"/>
                </a:lnTo>
                <a:lnTo>
                  <a:pt x="4649" y="250"/>
                </a:lnTo>
                <a:lnTo>
                  <a:pt x="4649" y="250"/>
                </a:lnTo>
                <a:lnTo>
                  <a:pt x="4649" y="252"/>
                </a:lnTo>
                <a:lnTo>
                  <a:pt x="4649" y="254"/>
                </a:lnTo>
                <a:lnTo>
                  <a:pt x="4649" y="256"/>
                </a:lnTo>
                <a:lnTo>
                  <a:pt x="4649" y="256"/>
                </a:lnTo>
                <a:lnTo>
                  <a:pt x="4649" y="258"/>
                </a:lnTo>
                <a:lnTo>
                  <a:pt x="4647" y="258"/>
                </a:lnTo>
                <a:lnTo>
                  <a:pt x="4645" y="258"/>
                </a:lnTo>
                <a:lnTo>
                  <a:pt x="4645" y="258"/>
                </a:lnTo>
                <a:lnTo>
                  <a:pt x="4643" y="258"/>
                </a:lnTo>
                <a:lnTo>
                  <a:pt x="4643" y="258"/>
                </a:lnTo>
                <a:lnTo>
                  <a:pt x="4641" y="254"/>
                </a:lnTo>
                <a:lnTo>
                  <a:pt x="4639" y="254"/>
                </a:lnTo>
                <a:lnTo>
                  <a:pt x="4639" y="254"/>
                </a:lnTo>
                <a:lnTo>
                  <a:pt x="4637" y="254"/>
                </a:lnTo>
                <a:lnTo>
                  <a:pt x="4633" y="250"/>
                </a:lnTo>
                <a:lnTo>
                  <a:pt x="4629" y="248"/>
                </a:lnTo>
                <a:lnTo>
                  <a:pt x="4624" y="245"/>
                </a:lnTo>
                <a:lnTo>
                  <a:pt x="4622" y="245"/>
                </a:lnTo>
                <a:lnTo>
                  <a:pt x="4622" y="243"/>
                </a:lnTo>
                <a:lnTo>
                  <a:pt x="4620" y="243"/>
                </a:lnTo>
                <a:lnTo>
                  <a:pt x="4618" y="243"/>
                </a:lnTo>
                <a:lnTo>
                  <a:pt x="4614" y="243"/>
                </a:lnTo>
                <a:lnTo>
                  <a:pt x="4610" y="245"/>
                </a:lnTo>
                <a:lnTo>
                  <a:pt x="4608" y="245"/>
                </a:lnTo>
                <a:lnTo>
                  <a:pt x="4608" y="248"/>
                </a:lnTo>
                <a:lnTo>
                  <a:pt x="4608" y="248"/>
                </a:lnTo>
                <a:lnTo>
                  <a:pt x="4603" y="248"/>
                </a:lnTo>
                <a:lnTo>
                  <a:pt x="4601" y="248"/>
                </a:lnTo>
                <a:lnTo>
                  <a:pt x="4601" y="250"/>
                </a:lnTo>
                <a:lnTo>
                  <a:pt x="4599" y="252"/>
                </a:lnTo>
                <a:lnTo>
                  <a:pt x="4601" y="254"/>
                </a:lnTo>
                <a:lnTo>
                  <a:pt x="4603" y="256"/>
                </a:lnTo>
                <a:lnTo>
                  <a:pt x="4597" y="254"/>
                </a:lnTo>
                <a:lnTo>
                  <a:pt x="4597" y="256"/>
                </a:lnTo>
                <a:lnTo>
                  <a:pt x="4595" y="262"/>
                </a:lnTo>
                <a:lnTo>
                  <a:pt x="4597" y="266"/>
                </a:lnTo>
                <a:lnTo>
                  <a:pt x="4595" y="266"/>
                </a:lnTo>
                <a:lnTo>
                  <a:pt x="4593" y="266"/>
                </a:lnTo>
                <a:lnTo>
                  <a:pt x="4591" y="269"/>
                </a:lnTo>
                <a:lnTo>
                  <a:pt x="4593" y="269"/>
                </a:lnTo>
                <a:lnTo>
                  <a:pt x="4593" y="271"/>
                </a:lnTo>
                <a:close/>
                <a:moveTo>
                  <a:pt x="4823" y="245"/>
                </a:moveTo>
                <a:lnTo>
                  <a:pt x="4821" y="243"/>
                </a:lnTo>
                <a:lnTo>
                  <a:pt x="4821" y="243"/>
                </a:lnTo>
                <a:lnTo>
                  <a:pt x="4821" y="243"/>
                </a:lnTo>
                <a:lnTo>
                  <a:pt x="4819" y="243"/>
                </a:lnTo>
                <a:lnTo>
                  <a:pt x="4817" y="243"/>
                </a:lnTo>
                <a:lnTo>
                  <a:pt x="4821" y="245"/>
                </a:lnTo>
                <a:lnTo>
                  <a:pt x="4823" y="245"/>
                </a:lnTo>
                <a:close/>
                <a:moveTo>
                  <a:pt x="4769" y="229"/>
                </a:moveTo>
                <a:lnTo>
                  <a:pt x="4771" y="227"/>
                </a:lnTo>
                <a:lnTo>
                  <a:pt x="4773" y="224"/>
                </a:lnTo>
                <a:lnTo>
                  <a:pt x="4763" y="227"/>
                </a:lnTo>
                <a:lnTo>
                  <a:pt x="4758" y="229"/>
                </a:lnTo>
                <a:lnTo>
                  <a:pt x="4758" y="229"/>
                </a:lnTo>
                <a:lnTo>
                  <a:pt x="4769" y="229"/>
                </a:lnTo>
                <a:lnTo>
                  <a:pt x="4769" y="229"/>
                </a:lnTo>
                <a:close/>
                <a:moveTo>
                  <a:pt x="4934" y="392"/>
                </a:moveTo>
                <a:lnTo>
                  <a:pt x="4937" y="392"/>
                </a:lnTo>
                <a:lnTo>
                  <a:pt x="4934" y="390"/>
                </a:lnTo>
                <a:lnTo>
                  <a:pt x="4934" y="388"/>
                </a:lnTo>
                <a:lnTo>
                  <a:pt x="4932" y="388"/>
                </a:lnTo>
                <a:lnTo>
                  <a:pt x="4932" y="388"/>
                </a:lnTo>
                <a:lnTo>
                  <a:pt x="4932" y="390"/>
                </a:lnTo>
                <a:lnTo>
                  <a:pt x="4932" y="392"/>
                </a:lnTo>
                <a:lnTo>
                  <a:pt x="4934" y="392"/>
                </a:lnTo>
                <a:close/>
                <a:moveTo>
                  <a:pt x="5041" y="419"/>
                </a:moveTo>
                <a:lnTo>
                  <a:pt x="5043" y="419"/>
                </a:lnTo>
                <a:lnTo>
                  <a:pt x="5048" y="422"/>
                </a:lnTo>
                <a:lnTo>
                  <a:pt x="5054" y="424"/>
                </a:lnTo>
                <a:lnTo>
                  <a:pt x="5058" y="424"/>
                </a:lnTo>
                <a:lnTo>
                  <a:pt x="5060" y="424"/>
                </a:lnTo>
                <a:lnTo>
                  <a:pt x="5060" y="422"/>
                </a:lnTo>
                <a:lnTo>
                  <a:pt x="5060" y="419"/>
                </a:lnTo>
                <a:lnTo>
                  <a:pt x="5060" y="419"/>
                </a:lnTo>
                <a:lnTo>
                  <a:pt x="5062" y="419"/>
                </a:lnTo>
                <a:lnTo>
                  <a:pt x="5062" y="417"/>
                </a:lnTo>
                <a:lnTo>
                  <a:pt x="5062" y="417"/>
                </a:lnTo>
                <a:lnTo>
                  <a:pt x="5062" y="415"/>
                </a:lnTo>
                <a:lnTo>
                  <a:pt x="5048" y="413"/>
                </a:lnTo>
                <a:lnTo>
                  <a:pt x="5043" y="413"/>
                </a:lnTo>
                <a:lnTo>
                  <a:pt x="5043" y="413"/>
                </a:lnTo>
                <a:lnTo>
                  <a:pt x="5039" y="415"/>
                </a:lnTo>
                <a:lnTo>
                  <a:pt x="5039" y="415"/>
                </a:lnTo>
                <a:lnTo>
                  <a:pt x="5039" y="417"/>
                </a:lnTo>
                <a:lnTo>
                  <a:pt x="5039" y="417"/>
                </a:lnTo>
                <a:lnTo>
                  <a:pt x="5041" y="419"/>
                </a:lnTo>
                <a:close/>
                <a:moveTo>
                  <a:pt x="5198" y="392"/>
                </a:moveTo>
                <a:lnTo>
                  <a:pt x="5198" y="392"/>
                </a:lnTo>
                <a:lnTo>
                  <a:pt x="5203" y="390"/>
                </a:lnTo>
                <a:lnTo>
                  <a:pt x="5211" y="390"/>
                </a:lnTo>
                <a:lnTo>
                  <a:pt x="5213" y="388"/>
                </a:lnTo>
                <a:lnTo>
                  <a:pt x="5215" y="388"/>
                </a:lnTo>
                <a:lnTo>
                  <a:pt x="5215" y="388"/>
                </a:lnTo>
                <a:lnTo>
                  <a:pt x="5219" y="388"/>
                </a:lnTo>
                <a:lnTo>
                  <a:pt x="5221" y="390"/>
                </a:lnTo>
                <a:lnTo>
                  <a:pt x="5224" y="390"/>
                </a:lnTo>
                <a:lnTo>
                  <a:pt x="5228" y="388"/>
                </a:lnTo>
                <a:lnTo>
                  <a:pt x="5236" y="386"/>
                </a:lnTo>
                <a:lnTo>
                  <a:pt x="5242" y="386"/>
                </a:lnTo>
                <a:lnTo>
                  <a:pt x="5247" y="386"/>
                </a:lnTo>
                <a:lnTo>
                  <a:pt x="5251" y="384"/>
                </a:lnTo>
                <a:lnTo>
                  <a:pt x="5251" y="382"/>
                </a:lnTo>
                <a:lnTo>
                  <a:pt x="5251" y="380"/>
                </a:lnTo>
                <a:lnTo>
                  <a:pt x="5251" y="380"/>
                </a:lnTo>
                <a:lnTo>
                  <a:pt x="5247" y="378"/>
                </a:lnTo>
                <a:lnTo>
                  <a:pt x="5245" y="378"/>
                </a:lnTo>
                <a:lnTo>
                  <a:pt x="5242" y="375"/>
                </a:lnTo>
                <a:lnTo>
                  <a:pt x="5242" y="375"/>
                </a:lnTo>
                <a:lnTo>
                  <a:pt x="5240" y="375"/>
                </a:lnTo>
                <a:lnTo>
                  <a:pt x="5238" y="373"/>
                </a:lnTo>
                <a:lnTo>
                  <a:pt x="5238" y="373"/>
                </a:lnTo>
                <a:lnTo>
                  <a:pt x="5232" y="371"/>
                </a:lnTo>
                <a:lnTo>
                  <a:pt x="5230" y="371"/>
                </a:lnTo>
                <a:lnTo>
                  <a:pt x="5228" y="371"/>
                </a:lnTo>
                <a:lnTo>
                  <a:pt x="5226" y="371"/>
                </a:lnTo>
                <a:lnTo>
                  <a:pt x="5224" y="371"/>
                </a:lnTo>
                <a:lnTo>
                  <a:pt x="5221" y="371"/>
                </a:lnTo>
                <a:lnTo>
                  <a:pt x="5219" y="371"/>
                </a:lnTo>
                <a:lnTo>
                  <a:pt x="5217" y="373"/>
                </a:lnTo>
                <a:lnTo>
                  <a:pt x="5215" y="373"/>
                </a:lnTo>
                <a:lnTo>
                  <a:pt x="5215" y="373"/>
                </a:lnTo>
                <a:lnTo>
                  <a:pt x="5213" y="373"/>
                </a:lnTo>
                <a:lnTo>
                  <a:pt x="5211" y="375"/>
                </a:lnTo>
                <a:lnTo>
                  <a:pt x="5209" y="375"/>
                </a:lnTo>
                <a:lnTo>
                  <a:pt x="5205" y="378"/>
                </a:lnTo>
                <a:lnTo>
                  <a:pt x="5198" y="382"/>
                </a:lnTo>
                <a:lnTo>
                  <a:pt x="5198" y="382"/>
                </a:lnTo>
                <a:lnTo>
                  <a:pt x="5196" y="384"/>
                </a:lnTo>
                <a:lnTo>
                  <a:pt x="5196" y="386"/>
                </a:lnTo>
                <a:lnTo>
                  <a:pt x="5196" y="386"/>
                </a:lnTo>
                <a:lnTo>
                  <a:pt x="5198" y="392"/>
                </a:lnTo>
                <a:close/>
                <a:moveTo>
                  <a:pt x="4061" y="168"/>
                </a:moveTo>
                <a:lnTo>
                  <a:pt x="4061" y="170"/>
                </a:lnTo>
                <a:lnTo>
                  <a:pt x="4059" y="172"/>
                </a:lnTo>
                <a:lnTo>
                  <a:pt x="4059" y="172"/>
                </a:lnTo>
                <a:lnTo>
                  <a:pt x="4059" y="174"/>
                </a:lnTo>
                <a:lnTo>
                  <a:pt x="4056" y="176"/>
                </a:lnTo>
                <a:lnTo>
                  <a:pt x="4056" y="176"/>
                </a:lnTo>
                <a:lnTo>
                  <a:pt x="4052" y="180"/>
                </a:lnTo>
                <a:lnTo>
                  <a:pt x="4050" y="183"/>
                </a:lnTo>
                <a:lnTo>
                  <a:pt x="4048" y="185"/>
                </a:lnTo>
                <a:lnTo>
                  <a:pt x="4046" y="187"/>
                </a:lnTo>
                <a:lnTo>
                  <a:pt x="4048" y="189"/>
                </a:lnTo>
                <a:lnTo>
                  <a:pt x="4050" y="189"/>
                </a:lnTo>
                <a:lnTo>
                  <a:pt x="4054" y="189"/>
                </a:lnTo>
                <a:lnTo>
                  <a:pt x="4059" y="189"/>
                </a:lnTo>
                <a:lnTo>
                  <a:pt x="4065" y="187"/>
                </a:lnTo>
                <a:lnTo>
                  <a:pt x="4071" y="183"/>
                </a:lnTo>
                <a:lnTo>
                  <a:pt x="4073" y="183"/>
                </a:lnTo>
                <a:lnTo>
                  <a:pt x="4082" y="183"/>
                </a:lnTo>
                <a:lnTo>
                  <a:pt x="4088" y="180"/>
                </a:lnTo>
                <a:lnTo>
                  <a:pt x="4094" y="180"/>
                </a:lnTo>
                <a:lnTo>
                  <a:pt x="4094" y="183"/>
                </a:lnTo>
                <a:lnTo>
                  <a:pt x="4096" y="183"/>
                </a:lnTo>
                <a:lnTo>
                  <a:pt x="4096" y="183"/>
                </a:lnTo>
                <a:lnTo>
                  <a:pt x="4100" y="180"/>
                </a:lnTo>
                <a:lnTo>
                  <a:pt x="4111" y="180"/>
                </a:lnTo>
                <a:lnTo>
                  <a:pt x="4119" y="178"/>
                </a:lnTo>
                <a:lnTo>
                  <a:pt x="4121" y="176"/>
                </a:lnTo>
                <a:lnTo>
                  <a:pt x="4126" y="176"/>
                </a:lnTo>
                <a:lnTo>
                  <a:pt x="4126" y="176"/>
                </a:lnTo>
                <a:lnTo>
                  <a:pt x="4134" y="172"/>
                </a:lnTo>
                <a:lnTo>
                  <a:pt x="4134" y="170"/>
                </a:lnTo>
                <a:lnTo>
                  <a:pt x="4134" y="168"/>
                </a:lnTo>
                <a:lnTo>
                  <a:pt x="4132" y="166"/>
                </a:lnTo>
                <a:lnTo>
                  <a:pt x="4132" y="164"/>
                </a:lnTo>
                <a:lnTo>
                  <a:pt x="4132" y="162"/>
                </a:lnTo>
                <a:lnTo>
                  <a:pt x="4130" y="162"/>
                </a:lnTo>
                <a:lnTo>
                  <a:pt x="4128" y="162"/>
                </a:lnTo>
                <a:lnTo>
                  <a:pt x="4124" y="162"/>
                </a:lnTo>
                <a:lnTo>
                  <a:pt x="4121" y="159"/>
                </a:lnTo>
                <a:lnTo>
                  <a:pt x="4121" y="159"/>
                </a:lnTo>
                <a:lnTo>
                  <a:pt x="4121" y="157"/>
                </a:lnTo>
                <a:lnTo>
                  <a:pt x="4119" y="157"/>
                </a:lnTo>
                <a:lnTo>
                  <a:pt x="4115" y="155"/>
                </a:lnTo>
                <a:lnTo>
                  <a:pt x="4115" y="155"/>
                </a:lnTo>
                <a:lnTo>
                  <a:pt x="4113" y="153"/>
                </a:lnTo>
                <a:lnTo>
                  <a:pt x="4111" y="151"/>
                </a:lnTo>
                <a:lnTo>
                  <a:pt x="4109" y="151"/>
                </a:lnTo>
                <a:lnTo>
                  <a:pt x="4107" y="153"/>
                </a:lnTo>
                <a:lnTo>
                  <a:pt x="4103" y="153"/>
                </a:lnTo>
                <a:lnTo>
                  <a:pt x="4100" y="155"/>
                </a:lnTo>
                <a:lnTo>
                  <a:pt x="4098" y="155"/>
                </a:lnTo>
                <a:lnTo>
                  <a:pt x="4098" y="155"/>
                </a:lnTo>
                <a:lnTo>
                  <a:pt x="4096" y="157"/>
                </a:lnTo>
                <a:lnTo>
                  <a:pt x="4094" y="159"/>
                </a:lnTo>
                <a:lnTo>
                  <a:pt x="4092" y="162"/>
                </a:lnTo>
                <a:lnTo>
                  <a:pt x="4092" y="159"/>
                </a:lnTo>
                <a:lnTo>
                  <a:pt x="4096" y="153"/>
                </a:lnTo>
                <a:lnTo>
                  <a:pt x="4096" y="151"/>
                </a:lnTo>
                <a:lnTo>
                  <a:pt x="4098" y="149"/>
                </a:lnTo>
                <a:lnTo>
                  <a:pt x="4098" y="147"/>
                </a:lnTo>
                <a:lnTo>
                  <a:pt x="4100" y="147"/>
                </a:lnTo>
                <a:lnTo>
                  <a:pt x="4100" y="147"/>
                </a:lnTo>
                <a:lnTo>
                  <a:pt x="4100" y="145"/>
                </a:lnTo>
                <a:lnTo>
                  <a:pt x="4096" y="145"/>
                </a:lnTo>
                <a:lnTo>
                  <a:pt x="4092" y="143"/>
                </a:lnTo>
                <a:lnTo>
                  <a:pt x="4090" y="143"/>
                </a:lnTo>
                <a:lnTo>
                  <a:pt x="4088" y="143"/>
                </a:lnTo>
                <a:lnTo>
                  <a:pt x="4088" y="145"/>
                </a:lnTo>
                <a:lnTo>
                  <a:pt x="4088" y="147"/>
                </a:lnTo>
                <a:lnTo>
                  <a:pt x="4090" y="149"/>
                </a:lnTo>
                <a:lnTo>
                  <a:pt x="4088" y="149"/>
                </a:lnTo>
                <a:lnTo>
                  <a:pt x="4086" y="149"/>
                </a:lnTo>
                <a:lnTo>
                  <a:pt x="4084" y="147"/>
                </a:lnTo>
                <a:lnTo>
                  <a:pt x="4084" y="145"/>
                </a:lnTo>
                <a:lnTo>
                  <a:pt x="4082" y="145"/>
                </a:lnTo>
                <a:lnTo>
                  <a:pt x="4080" y="145"/>
                </a:lnTo>
                <a:lnTo>
                  <a:pt x="4080" y="145"/>
                </a:lnTo>
                <a:lnTo>
                  <a:pt x="4080" y="147"/>
                </a:lnTo>
                <a:lnTo>
                  <a:pt x="4080" y="149"/>
                </a:lnTo>
                <a:lnTo>
                  <a:pt x="4075" y="149"/>
                </a:lnTo>
                <a:lnTo>
                  <a:pt x="4073" y="149"/>
                </a:lnTo>
                <a:lnTo>
                  <a:pt x="4073" y="151"/>
                </a:lnTo>
                <a:lnTo>
                  <a:pt x="4071" y="153"/>
                </a:lnTo>
                <a:lnTo>
                  <a:pt x="4071" y="153"/>
                </a:lnTo>
                <a:lnTo>
                  <a:pt x="4071" y="155"/>
                </a:lnTo>
                <a:lnTo>
                  <a:pt x="4071" y="155"/>
                </a:lnTo>
                <a:lnTo>
                  <a:pt x="4069" y="157"/>
                </a:lnTo>
                <a:lnTo>
                  <a:pt x="4069" y="159"/>
                </a:lnTo>
                <a:lnTo>
                  <a:pt x="4069" y="159"/>
                </a:lnTo>
                <a:lnTo>
                  <a:pt x="4069" y="162"/>
                </a:lnTo>
                <a:lnTo>
                  <a:pt x="4071" y="164"/>
                </a:lnTo>
                <a:lnTo>
                  <a:pt x="4069" y="164"/>
                </a:lnTo>
                <a:lnTo>
                  <a:pt x="4065" y="164"/>
                </a:lnTo>
                <a:lnTo>
                  <a:pt x="4065" y="164"/>
                </a:lnTo>
                <a:lnTo>
                  <a:pt x="4063" y="164"/>
                </a:lnTo>
                <a:lnTo>
                  <a:pt x="4061" y="166"/>
                </a:lnTo>
                <a:lnTo>
                  <a:pt x="4061" y="168"/>
                </a:lnTo>
                <a:close/>
                <a:moveTo>
                  <a:pt x="4943" y="434"/>
                </a:moveTo>
                <a:lnTo>
                  <a:pt x="4943" y="436"/>
                </a:lnTo>
                <a:lnTo>
                  <a:pt x="4943" y="436"/>
                </a:lnTo>
                <a:lnTo>
                  <a:pt x="4945" y="436"/>
                </a:lnTo>
                <a:lnTo>
                  <a:pt x="4947" y="438"/>
                </a:lnTo>
                <a:lnTo>
                  <a:pt x="4947" y="438"/>
                </a:lnTo>
                <a:lnTo>
                  <a:pt x="4947" y="440"/>
                </a:lnTo>
                <a:lnTo>
                  <a:pt x="4947" y="440"/>
                </a:lnTo>
                <a:lnTo>
                  <a:pt x="4947" y="440"/>
                </a:lnTo>
                <a:lnTo>
                  <a:pt x="4947" y="438"/>
                </a:lnTo>
                <a:lnTo>
                  <a:pt x="4947" y="438"/>
                </a:lnTo>
                <a:lnTo>
                  <a:pt x="4945" y="436"/>
                </a:lnTo>
                <a:lnTo>
                  <a:pt x="4945" y="434"/>
                </a:lnTo>
                <a:lnTo>
                  <a:pt x="4945" y="430"/>
                </a:lnTo>
                <a:lnTo>
                  <a:pt x="4945" y="430"/>
                </a:lnTo>
                <a:lnTo>
                  <a:pt x="4945" y="428"/>
                </a:lnTo>
                <a:lnTo>
                  <a:pt x="4947" y="428"/>
                </a:lnTo>
                <a:lnTo>
                  <a:pt x="4949" y="426"/>
                </a:lnTo>
                <a:lnTo>
                  <a:pt x="4949" y="424"/>
                </a:lnTo>
                <a:lnTo>
                  <a:pt x="4947" y="422"/>
                </a:lnTo>
                <a:lnTo>
                  <a:pt x="4947" y="422"/>
                </a:lnTo>
                <a:lnTo>
                  <a:pt x="4947" y="424"/>
                </a:lnTo>
                <a:lnTo>
                  <a:pt x="4945" y="424"/>
                </a:lnTo>
                <a:lnTo>
                  <a:pt x="4941" y="426"/>
                </a:lnTo>
                <a:lnTo>
                  <a:pt x="4941" y="428"/>
                </a:lnTo>
                <a:lnTo>
                  <a:pt x="4943" y="430"/>
                </a:lnTo>
                <a:lnTo>
                  <a:pt x="4943" y="434"/>
                </a:lnTo>
                <a:close/>
                <a:moveTo>
                  <a:pt x="4603" y="371"/>
                </a:moveTo>
                <a:lnTo>
                  <a:pt x="4597" y="371"/>
                </a:lnTo>
                <a:lnTo>
                  <a:pt x="4595" y="371"/>
                </a:lnTo>
                <a:lnTo>
                  <a:pt x="4595" y="371"/>
                </a:lnTo>
                <a:lnTo>
                  <a:pt x="4593" y="373"/>
                </a:lnTo>
                <a:lnTo>
                  <a:pt x="4593" y="373"/>
                </a:lnTo>
                <a:lnTo>
                  <a:pt x="4593" y="373"/>
                </a:lnTo>
                <a:lnTo>
                  <a:pt x="4597" y="375"/>
                </a:lnTo>
                <a:lnTo>
                  <a:pt x="4597" y="375"/>
                </a:lnTo>
                <a:lnTo>
                  <a:pt x="4599" y="373"/>
                </a:lnTo>
                <a:lnTo>
                  <a:pt x="4599" y="373"/>
                </a:lnTo>
                <a:lnTo>
                  <a:pt x="4599" y="375"/>
                </a:lnTo>
                <a:lnTo>
                  <a:pt x="4601" y="375"/>
                </a:lnTo>
                <a:lnTo>
                  <a:pt x="4603" y="375"/>
                </a:lnTo>
                <a:lnTo>
                  <a:pt x="4605" y="373"/>
                </a:lnTo>
                <a:lnTo>
                  <a:pt x="4605" y="373"/>
                </a:lnTo>
                <a:lnTo>
                  <a:pt x="4605" y="371"/>
                </a:lnTo>
                <a:lnTo>
                  <a:pt x="4603" y="371"/>
                </a:lnTo>
                <a:close/>
                <a:moveTo>
                  <a:pt x="4165" y="208"/>
                </a:moveTo>
                <a:lnTo>
                  <a:pt x="4165" y="208"/>
                </a:lnTo>
                <a:lnTo>
                  <a:pt x="4163" y="208"/>
                </a:lnTo>
                <a:lnTo>
                  <a:pt x="4161" y="210"/>
                </a:lnTo>
                <a:lnTo>
                  <a:pt x="4161" y="212"/>
                </a:lnTo>
                <a:lnTo>
                  <a:pt x="4163" y="212"/>
                </a:lnTo>
                <a:lnTo>
                  <a:pt x="4168" y="210"/>
                </a:lnTo>
                <a:lnTo>
                  <a:pt x="4168" y="210"/>
                </a:lnTo>
                <a:lnTo>
                  <a:pt x="4168" y="208"/>
                </a:lnTo>
                <a:lnTo>
                  <a:pt x="4165" y="208"/>
                </a:lnTo>
                <a:close/>
                <a:moveTo>
                  <a:pt x="4233" y="233"/>
                </a:moveTo>
                <a:lnTo>
                  <a:pt x="4235" y="233"/>
                </a:lnTo>
                <a:lnTo>
                  <a:pt x="4237" y="233"/>
                </a:lnTo>
                <a:lnTo>
                  <a:pt x="4239" y="235"/>
                </a:lnTo>
                <a:lnTo>
                  <a:pt x="4239" y="235"/>
                </a:lnTo>
                <a:lnTo>
                  <a:pt x="4239" y="233"/>
                </a:lnTo>
                <a:lnTo>
                  <a:pt x="4239" y="233"/>
                </a:lnTo>
                <a:lnTo>
                  <a:pt x="4239" y="233"/>
                </a:lnTo>
                <a:lnTo>
                  <a:pt x="4239" y="231"/>
                </a:lnTo>
                <a:lnTo>
                  <a:pt x="4237" y="231"/>
                </a:lnTo>
                <a:lnTo>
                  <a:pt x="4237" y="229"/>
                </a:lnTo>
                <a:lnTo>
                  <a:pt x="4235" y="231"/>
                </a:lnTo>
                <a:lnTo>
                  <a:pt x="4230" y="229"/>
                </a:lnTo>
                <a:lnTo>
                  <a:pt x="4230" y="229"/>
                </a:lnTo>
                <a:lnTo>
                  <a:pt x="4230" y="231"/>
                </a:lnTo>
                <a:lnTo>
                  <a:pt x="4233" y="233"/>
                </a:lnTo>
                <a:close/>
                <a:moveTo>
                  <a:pt x="4147" y="180"/>
                </a:moveTo>
                <a:lnTo>
                  <a:pt x="4151" y="180"/>
                </a:lnTo>
                <a:lnTo>
                  <a:pt x="4151" y="180"/>
                </a:lnTo>
                <a:lnTo>
                  <a:pt x="4153" y="180"/>
                </a:lnTo>
                <a:lnTo>
                  <a:pt x="4153" y="180"/>
                </a:lnTo>
                <a:lnTo>
                  <a:pt x="4153" y="178"/>
                </a:lnTo>
                <a:lnTo>
                  <a:pt x="4153" y="178"/>
                </a:lnTo>
                <a:lnTo>
                  <a:pt x="4153" y="178"/>
                </a:lnTo>
                <a:lnTo>
                  <a:pt x="4151" y="176"/>
                </a:lnTo>
                <a:lnTo>
                  <a:pt x="4149" y="178"/>
                </a:lnTo>
                <a:lnTo>
                  <a:pt x="4144" y="180"/>
                </a:lnTo>
                <a:lnTo>
                  <a:pt x="4144" y="180"/>
                </a:lnTo>
                <a:lnTo>
                  <a:pt x="4144" y="183"/>
                </a:lnTo>
                <a:lnTo>
                  <a:pt x="4147" y="180"/>
                </a:lnTo>
                <a:close/>
                <a:moveTo>
                  <a:pt x="4149" y="183"/>
                </a:moveTo>
                <a:lnTo>
                  <a:pt x="4157" y="185"/>
                </a:lnTo>
                <a:lnTo>
                  <a:pt x="4163" y="185"/>
                </a:lnTo>
                <a:lnTo>
                  <a:pt x="4165" y="187"/>
                </a:lnTo>
                <a:lnTo>
                  <a:pt x="4168" y="185"/>
                </a:lnTo>
                <a:lnTo>
                  <a:pt x="4168" y="185"/>
                </a:lnTo>
                <a:lnTo>
                  <a:pt x="4165" y="183"/>
                </a:lnTo>
                <a:lnTo>
                  <a:pt x="4165" y="183"/>
                </a:lnTo>
                <a:lnTo>
                  <a:pt x="4151" y="183"/>
                </a:lnTo>
                <a:lnTo>
                  <a:pt x="4149" y="183"/>
                </a:lnTo>
                <a:close/>
                <a:moveTo>
                  <a:pt x="3707" y="321"/>
                </a:moveTo>
                <a:lnTo>
                  <a:pt x="3707" y="321"/>
                </a:lnTo>
                <a:lnTo>
                  <a:pt x="3709" y="319"/>
                </a:lnTo>
                <a:lnTo>
                  <a:pt x="3709" y="319"/>
                </a:lnTo>
                <a:lnTo>
                  <a:pt x="3709" y="317"/>
                </a:lnTo>
                <a:lnTo>
                  <a:pt x="3702" y="319"/>
                </a:lnTo>
                <a:lnTo>
                  <a:pt x="3700" y="321"/>
                </a:lnTo>
                <a:lnTo>
                  <a:pt x="3698" y="321"/>
                </a:lnTo>
                <a:lnTo>
                  <a:pt x="3702" y="321"/>
                </a:lnTo>
                <a:lnTo>
                  <a:pt x="3707" y="321"/>
                </a:lnTo>
                <a:close/>
                <a:moveTo>
                  <a:pt x="4578" y="266"/>
                </a:moveTo>
                <a:lnTo>
                  <a:pt x="4578" y="264"/>
                </a:lnTo>
                <a:lnTo>
                  <a:pt x="4578" y="262"/>
                </a:lnTo>
                <a:lnTo>
                  <a:pt x="4578" y="262"/>
                </a:lnTo>
                <a:lnTo>
                  <a:pt x="4580" y="260"/>
                </a:lnTo>
                <a:lnTo>
                  <a:pt x="4580" y="260"/>
                </a:lnTo>
                <a:lnTo>
                  <a:pt x="4576" y="258"/>
                </a:lnTo>
                <a:lnTo>
                  <a:pt x="4576" y="256"/>
                </a:lnTo>
                <a:lnTo>
                  <a:pt x="4574" y="254"/>
                </a:lnTo>
                <a:lnTo>
                  <a:pt x="4574" y="252"/>
                </a:lnTo>
                <a:lnTo>
                  <a:pt x="4572" y="256"/>
                </a:lnTo>
                <a:lnTo>
                  <a:pt x="4572" y="256"/>
                </a:lnTo>
                <a:lnTo>
                  <a:pt x="4572" y="258"/>
                </a:lnTo>
                <a:lnTo>
                  <a:pt x="4572" y="260"/>
                </a:lnTo>
                <a:lnTo>
                  <a:pt x="4572" y="262"/>
                </a:lnTo>
                <a:lnTo>
                  <a:pt x="4570" y="264"/>
                </a:lnTo>
                <a:lnTo>
                  <a:pt x="4570" y="266"/>
                </a:lnTo>
                <a:lnTo>
                  <a:pt x="4574" y="266"/>
                </a:lnTo>
                <a:lnTo>
                  <a:pt x="4578" y="266"/>
                </a:lnTo>
                <a:close/>
                <a:moveTo>
                  <a:pt x="4411" y="310"/>
                </a:moveTo>
                <a:lnTo>
                  <a:pt x="4413" y="310"/>
                </a:lnTo>
                <a:lnTo>
                  <a:pt x="4413" y="308"/>
                </a:lnTo>
                <a:lnTo>
                  <a:pt x="4413" y="308"/>
                </a:lnTo>
                <a:lnTo>
                  <a:pt x="4413" y="308"/>
                </a:lnTo>
                <a:lnTo>
                  <a:pt x="4411" y="306"/>
                </a:lnTo>
                <a:lnTo>
                  <a:pt x="4409" y="308"/>
                </a:lnTo>
                <a:lnTo>
                  <a:pt x="4409" y="308"/>
                </a:lnTo>
                <a:lnTo>
                  <a:pt x="4409" y="308"/>
                </a:lnTo>
                <a:lnTo>
                  <a:pt x="4411" y="310"/>
                </a:lnTo>
                <a:close/>
                <a:moveTo>
                  <a:pt x="4346" y="331"/>
                </a:moveTo>
                <a:lnTo>
                  <a:pt x="4350" y="331"/>
                </a:lnTo>
                <a:lnTo>
                  <a:pt x="4350" y="331"/>
                </a:lnTo>
                <a:lnTo>
                  <a:pt x="4348" y="329"/>
                </a:lnTo>
                <a:lnTo>
                  <a:pt x="4346" y="329"/>
                </a:lnTo>
                <a:lnTo>
                  <a:pt x="4344" y="329"/>
                </a:lnTo>
                <a:lnTo>
                  <a:pt x="4341" y="329"/>
                </a:lnTo>
                <a:lnTo>
                  <a:pt x="4344" y="331"/>
                </a:lnTo>
                <a:lnTo>
                  <a:pt x="4346" y="331"/>
                </a:lnTo>
                <a:close/>
                <a:moveTo>
                  <a:pt x="1456" y="717"/>
                </a:moveTo>
                <a:lnTo>
                  <a:pt x="1456" y="717"/>
                </a:lnTo>
                <a:lnTo>
                  <a:pt x="1456" y="717"/>
                </a:lnTo>
                <a:lnTo>
                  <a:pt x="1456" y="717"/>
                </a:lnTo>
                <a:lnTo>
                  <a:pt x="1456" y="715"/>
                </a:lnTo>
                <a:lnTo>
                  <a:pt x="1456" y="715"/>
                </a:lnTo>
                <a:lnTo>
                  <a:pt x="1456" y="715"/>
                </a:lnTo>
                <a:lnTo>
                  <a:pt x="1456" y="713"/>
                </a:lnTo>
                <a:lnTo>
                  <a:pt x="1454" y="713"/>
                </a:lnTo>
                <a:lnTo>
                  <a:pt x="1454" y="715"/>
                </a:lnTo>
                <a:lnTo>
                  <a:pt x="1454" y="715"/>
                </a:lnTo>
                <a:lnTo>
                  <a:pt x="1456" y="715"/>
                </a:lnTo>
                <a:lnTo>
                  <a:pt x="1454" y="717"/>
                </a:lnTo>
                <a:lnTo>
                  <a:pt x="1456" y="717"/>
                </a:lnTo>
                <a:close/>
                <a:moveTo>
                  <a:pt x="3264" y="105"/>
                </a:moveTo>
                <a:lnTo>
                  <a:pt x="3269" y="107"/>
                </a:lnTo>
                <a:lnTo>
                  <a:pt x="3273" y="105"/>
                </a:lnTo>
                <a:lnTo>
                  <a:pt x="3275" y="107"/>
                </a:lnTo>
                <a:lnTo>
                  <a:pt x="3275" y="109"/>
                </a:lnTo>
                <a:lnTo>
                  <a:pt x="3277" y="109"/>
                </a:lnTo>
                <a:lnTo>
                  <a:pt x="3279" y="109"/>
                </a:lnTo>
                <a:lnTo>
                  <a:pt x="3281" y="109"/>
                </a:lnTo>
                <a:lnTo>
                  <a:pt x="3283" y="107"/>
                </a:lnTo>
                <a:lnTo>
                  <a:pt x="3283" y="105"/>
                </a:lnTo>
                <a:lnTo>
                  <a:pt x="3290" y="105"/>
                </a:lnTo>
                <a:lnTo>
                  <a:pt x="3292" y="105"/>
                </a:lnTo>
                <a:lnTo>
                  <a:pt x="3292" y="103"/>
                </a:lnTo>
                <a:lnTo>
                  <a:pt x="3294" y="105"/>
                </a:lnTo>
                <a:lnTo>
                  <a:pt x="3294" y="101"/>
                </a:lnTo>
                <a:lnTo>
                  <a:pt x="3296" y="101"/>
                </a:lnTo>
                <a:lnTo>
                  <a:pt x="3298" y="99"/>
                </a:lnTo>
                <a:lnTo>
                  <a:pt x="3298" y="99"/>
                </a:lnTo>
                <a:lnTo>
                  <a:pt x="3300" y="99"/>
                </a:lnTo>
                <a:lnTo>
                  <a:pt x="3304" y="103"/>
                </a:lnTo>
                <a:lnTo>
                  <a:pt x="3313" y="103"/>
                </a:lnTo>
                <a:lnTo>
                  <a:pt x="3313" y="103"/>
                </a:lnTo>
                <a:lnTo>
                  <a:pt x="3313" y="101"/>
                </a:lnTo>
                <a:lnTo>
                  <a:pt x="3311" y="99"/>
                </a:lnTo>
                <a:lnTo>
                  <a:pt x="3311" y="97"/>
                </a:lnTo>
                <a:lnTo>
                  <a:pt x="3308" y="97"/>
                </a:lnTo>
                <a:lnTo>
                  <a:pt x="3306" y="97"/>
                </a:lnTo>
                <a:lnTo>
                  <a:pt x="3302" y="97"/>
                </a:lnTo>
                <a:lnTo>
                  <a:pt x="3296" y="97"/>
                </a:lnTo>
                <a:lnTo>
                  <a:pt x="3294" y="97"/>
                </a:lnTo>
                <a:lnTo>
                  <a:pt x="3290" y="97"/>
                </a:lnTo>
                <a:lnTo>
                  <a:pt x="3285" y="99"/>
                </a:lnTo>
                <a:lnTo>
                  <a:pt x="3279" y="101"/>
                </a:lnTo>
                <a:lnTo>
                  <a:pt x="3262" y="103"/>
                </a:lnTo>
                <a:lnTo>
                  <a:pt x="3258" y="105"/>
                </a:lnTo>
                <a:lnTo>
                  <a:pt x="3262" y="105"/>
                </a:lnTo>
                <a:lnTo>
                  <a:pt x="3264" y="105"/>
                </a:lnTo>
                <a:close/>
                <a:moveTo>
                  <a:pt x="3319" y="107"/>
                </a:moveTo>
                <a:lnTo>
                  <a:pt x="3313" y="107"/>
                </a:lnTo>
                <a:lnTo>
                  <a:pt x="3311" y="105"/>
                </a:lnTo>
                <a:lnTo>
                  <a:pt x="3308" y="105"/>
                </a:lnTo>
                <a:lnTo>
                  <a:pt x="3308" y="105"/>
                </a:lnTo>
                <a:lnTo>
                  <a:pt x="3306" y="107"/>
                </a:lnTo>
                <a:lnTo>
                  <a:pt x="3302" y="107"/>
                </a:lnTo>
                <a:lnTo>
                  <a:pt x="3298" y="107"/>
                </a:lnTo>
                <a:lnTo>
                  <a:pt x="3294" y="109"/>
                </a:lnTo>
                <a:lnTo>
                  <a:pt x="3283" y="113"/>
                </a:lnTo>
                <a:lnTo>
                  <a:pt x="3285" y="115"/>
                </a:lnTo>
                <a:lnTo>
                  <a:pt x="3285" y="115"/>
                </a:lnTo>
                <a:lnTo>
                  <a:pt x="3288" y="118"/>
                </a:lnTo>
                <a:lnTo>
                  <a:pt x="3292" y="118"/>
                </a:lnTo>
                <a:lnTo>
                  <a:pt x="3294" y="118"/>
                </a:lnTo>
                <a:lnTo>
                  <a:pt x="3296" y="118"/>
                </a:lnTo>
                <a:lnTo>
                  <a:pt x="3298" y="115"/>
                </a:lnTo>
                <a:lnTo>
                  <a:pt x="3302" y="115"/>
                </a:lnTo>
                <a:lnTo>
                  <a:pt x="3302" y="118"/>
                </a:lnTo>
                <a:lnTo>
                  <a:pt x="3300" y="120"/>
                </a:lnTo>
                <a:lnTo>
                  <a:pt x="3298" y="120"/>
                </a:lnTo>
                <a:lnTo>
                  <a:pt x="3300" y="122"/>
                </a:lnTo>
                <a:lnTo>
                  <a:pt x="3302" y="122"/>
                </a:lnTo>
                <a:lnTo>
                  <a:pt x="3304" y="122"/>
                </a:lnTo>
                <a:lnTo>
                  <a:pt x="3304" y="120"/>
                </a:lnTo>
                <a:lnTo>
                  <a:pt x="3306" y="120"/>
                </a:lnTo>
                <a:lnTo>
                  <a:pt x="3308" y="122"/>
                </a:lnTo>
                <a:lnTo>
                  <a:pt x="3311" y="120"/>
                </a:lnTo>
                <a:lnTo>
                  <a:pt x="3311" y="120"/>
                </a:lnTo>
                <a:lnTo>
                  <a:pt x="3311" y="118"/>
                </a:lnTo>
                <a:lnTo>
                  <a:pt x="3311" y="118"/>
                </a:lnTo>
                <a:lnTo>
                  <a:pt x="3315" y="120"/>
                </a:lnTo>
                <a:lnTo>
                  <a:pt x="3317" y="120"/>
                </a:lnTo>
                <a:lnTo>
                  <a:pt x="3317" y="120"/>
                </a:lnTo>
                <a:lnTo>
                  <a:pt x="3317" y="118"/>
                </a:lnTo>
                <a:lnTo>
                  <a:pt x="3317" y="115"/>
                </a:lnTo>
                <a:lnTo>
                  <a:pt x="3317" y="115"/>
                </a:lnTo>
                <a:lnTo>
                  <a:pt x="3317" y="115"/>
                </a:lnTo>
                <a:lnTo>
                  <a:pt x="3313" y="115"/>
                </a:lnTo>
                <a:lnTo>
                  <a:pt x="3313" y="113"/>
                </a:lnTo>
                <a:lnTo>
                  <a:pt x="3315" y="113"/>
                </a:lnTo>
                <a:lnTo>
                  <a:pt x="3317" y="111"/>
                </a:lnTo>
                <a:lnTo>
                  <a:pt x="3325" y="111"/>
                </a:lnTo>
                <a:lnTo>
                  <a:pt x="3329" y="109"/>
                </a:lnTo>
                <a:lnTo>
                  <a:pt x="3329" y="109"/>
                </a:lnTo>
                <a:lnTo>
                  <a:pt x="3329" y="107"/>
                </a:lnTo>
                <a:lnTo>
                  <a:pt x="3336" y="107"/>
                </a:lnTo>
                <a:lnTo>
                  <a:pt x="3346" y="107"/>
                </a:lnTo>
                <a:lnTo>
                  <a:pt x="3348" y="105"/>
                </a:lnTo>
                <a:lnTo>
                  <a:pt x="3357" y="101"/>
                </a:lnTo>
                <a:lnTo>
                  <a:pt x="3355" y="99"/>
                </a:lnTo>
                <a:lnTo>
                  <a:pt x="3352" y="99"/>
                </a:lnTo>
                <a:lnTo>
                  <a:pt x="3346" y="95"/>
                </a:lnTo>
                <a:lnTo>
                  <a:pt x="3344" y="95"/>
                </a:lnTo>
                <a:lnTo>
                  <a:pt x="3338" y="95"/>
                </a:lnTo>
                <a:lnTo>
                  <a:pt x="3336" y="92"/>
                </a:lnTo>
                <a:lnTo>
                  <a:pt x="3334" y="95"/>
                </a:lnTo>
                <a:lnTo>
                  <a:pt x="3325" y="95"/>
                </a:lnTo>
                <a:lnTo>
                  <a:pt x="3321" y="97"/>
                </a:lnTo>
                <a:lnTo>
                  <a:pt x="3319" y="101"/>
                </a:lnTo>
                <a:lnTo>
                  <a:pt x="3321" y="103"/>
                </a:lnTo>
                <a:lnTo>
                  <a:pt x="3321" y="105"/>
                </a:lnTo>
                <a:lnTo>
                  <a:pt x="3319" y="107"/>
                </a:lnTo>
                <a:close/>
                <a:moveTo>
                  <a:pt x="3227" y="495"/>
                </a:moveTo>
                <a:lnTo>
                  <a:pt x="3227" y="495"/>
                </a:lnTo>
                <a:lnTo>
                  <a:pt x="3227" y="495"/>
                </a:lnTo>
                <a:lnTo>
                  <a:pt x="3225" y="493"/>
                </a:lnTo>
                <a:lnTo>
                  <a:pt x="3225" y="493"/>
                </a:lnTo>
                <a:lnTo>
                  <a:pt x="3223" y="493"/>
                </a:lnTo>
                <a:lnTo>
                  <a:pt x="3223" y="493"/>
                </a:lnTo>
                <a:lnTo>
                  <a:pt x="3223" y="495"/>
                </a:lnTo>
                <a:lnTo>
                  <a:pt x="3227" y="495"/>
                </a:lnTo>
                <a:close/>
                <a:moveTo>
                  <a:pt x="3078" y="120"/>
                </a:moveTo>
                <a:lnTo>
                  <a:pt x="3095" y="118"/>
                </a:lnTo>
                <a:lnTo>
                  <a:pt x="3095" y="118"/>
                </a:lnTo>
                <a:lnTo>
                  <a:pt x="3091" y="115"/>
                </a:lnTo>
                <a:lnTo>
                  <a:pt x="3086" y="118"/>
                </a:lnTo>
                <a:lnTo>
                  <a:pt x="3086" y="118"/>
                </a:lnTo>
                <a:lnTo>
                  <a:pt x="3063" y="120"/>
                </a:lnTo>
                <a:lnTo>
                  <a:pt x="3065" y="122"/>
                </a:lnTo>
                <a:lnTo>
                  <a:pt x="3078" y="120"/>
                </a:lnTo>
                <a:close/>
                <a:moveTo>
                  <a:pt x="3378" y="380"/>
                </a:moveTo>
                <a:lnTo>
                  <a:pt x="3378" y="380"/>
                </a:lnTo>
                <a:lnTo>
                  <a:pt x="3378" y="380"/>
                </a:lnTo>
                <a:lnTo>
                  <a:pt x="3378" y="380"/>
                </a:lnTo>
                <a:close/>
                <a:moveTo>
                  <a:pt x="3317" y="426"/>
                </a:moveTo>
                <a:lnTo>
                  <a:pt x="3315" y="426"/>
                </a:lnTo>
                <a:lnTo>
                  <a:pt x="3313" y="428"/>
                </a:lnTo>
                <a:lnTo>
                  <a:pt x="3308" y="430"/>
                </a:lnTo>
                <a:lnTo>
                  <a:pt x="3308" y="432"/>
                </a:lnTo>
                <a:lnTo>
                  <a:pt x="3306" y="434"/>
                </a:lnTo>
                <a:lnTo>
                  <a:pt x="3306" y="436"/>
                </a:lnTo>
                <a:lnTo>
                  <a:pt x="3306" y="436"/>
                </a:lnTo>
                <a:lnTo>
                  <a:pt x="3306" y="438"/>
                </a:lnTo>
                <a:lnTo>
                  <a:pt x="3308" y="440"/>
                </a:lnTo>
                <a:lnTo>
                  <a:pt x="3308" y="443"/>
                </a:lnTo>
                <a:lnTo>
                  <a:pt x="3313" y="445"/>
                </a:lnTo>
                <a:lnTo>
                  <a:pt x="3317" y="445"/>
                </a:lnTo>
                <a:lnTo>
                  <a:pt x="3321" y="445"/>
                </a:lnTo>
                <a:lnTo>
                  <a:pt x="3327" y="443"/>
                </a:lnTo>
                <a:lnTo>
                  <a:pt x="3329" y="438"/>
                </a:lnTo>
                <a:lnTo>
                  <a:pt x="3332" y="436"/>
                </a:lnTo>
                <a:lnTo>
                  <a:pt x="3334" y="434"/>
                </a:lnTo>
                <a:lnTo>
                  <a:pt x="3334" y="436"/>
                </a:lnTo>
                <a:lnTo>
                  <a:pt x="3334" y="438"/>
                </a:lnTo>
                <a:lnTo>
                  <a:pt x="3336" y="436"/>
                </a:lnTo>
                <a:lnTo>
                  <a:pt x="3336" y="436"/>
                </a:lnTo>
                <a:lnTo>
                  <a:pt x="3336" y="434"/>
                </a:lnTo>
                <a:lnTo>
                  <a:pt x="3334" y="432"/>
                </a:lnTo>
                <a:lnTo>
                  <a:pt x="3332" y="430"/>
                </a:lnTo>
                <a:lnTo>
                  <a:pt x="3321" y="426"/>
                </a:lnTo>
                <a:lnTo>
                  <a:pt x="3317" y="426"/>
                </a:lnTo>
                <a:close/>
                <a:moveTo>
                  <a:pt x="3021" y="159"/>
                </a:moveTo>
                <a:lnTo>
                  <a:pt x="3026" y="159"/>
                </a:lnTo>
                <a:lnTo>
                  <a:pt x="3032" y="162"/>
                </a:lnTo>
                <a:lnTo>
                  <a:pt x="3038" y="159"/>
                </a:lnTo>
                <a:lnTo>
                  <a:pt x="3038" y="159"/>
                </a:lnTo>
                <a:lnTo>
                  <a:pt x="3032" y="159"/>
                </a:lnTo>
                <a:lnTo>
                  <a:pt x="3028" y="159"/>
                </a:lnTo>
                <a:lnTo>
                  <a:pt x="3026" y="157"/>
                </a:lnTo>
                <a:lnTo>
                  <a:pt x="3021" y="157"/>
                </a:lnTo>
                <a:lnTo>
                  <a:pt x="3019" y="157"/>
                </a:lnTo>
                <a:lnTo>
                  <a:pt x="3019" y="159"/>
                </a:lnTo>
                <a:lnTo>
                  <a:pt x="3015" y="159"/>
                </a:lnTo>
                <a:lnTo>
                  <a:pt x="3011" y="162"/>
                </a:lnTo>
                <a:lnTo>
                  <a:pt x="3013" y="162"/>
                </a:lnTo>
                <a:lnTo>
                  <a:pt x="3021" y="159"/>
                </a:lnTo>
                <a:close/>
                <a:moveTo>
                  <a:pt x="3378" y="382"/>
                </a:moveTo>
                <a:lnTo>
                  <a:pt x="3378" y="382"/>
                </a:lnTo>
                <a:lnTo>
                  <a:pt x="3378" y="380"/>
                </a:lnTo>
                <a:lnTo>
                  <a:pt x="3378" y="380"/>
                </a:lnTo>
                <a:lnTo>
                  <a:pt x="3376" y="380"/>
                </a:lnTo>
                <a:lnTo>
                  <a:pt x="3373" y="378"/>
                </a:lnTo>
                <a:lnTo>
                  <a:pt x="3371" y="375"/>
                </a:lnTo>
                <a:lnTo>
                  <a:pt x="3371" y="375"/>
                </a:lnTo>
                <a:lnTo>
                  <a:pt x="3371" y="378"/>
                </a:lnTo>
                <a:lnTo>
                  <a:pt x="3371" y="378"/>
                </a:lnTo>
                <a:lnTo>
                  <a:pt x="3369" y="378"/>
                </a:lnTo>
                <a:lnTo>
                  <a:pt x="3369" y="378"/>
                </a:lnTo>
                <a:lnTo>
                  <a:pt x="3365" y="378"/>
                </a:lnTo>
                <a:lnTo>
                  <a:pt x="3365" y="378"/>
                </a:lnTo>
                <a:lnTo>
                  <a:pt x="3365" y="380"/>
                </a:lnTo>
                <a:lnTo>
                  <a:pt x="3365" y="380"/>
                </a:lnTo>
                <a:lnTo>
                  <a:pt x="3367" y="380"/>
                </a:lnTo>
                <a:lnTo>
                  <a:pt x="3369" y="380"/>
                </a:lnTo>
                <a:lnTo>
                  <a:pt x="3371" y="382"/>
                </a:lnTo>
                <a:lnTo>
                  <a:pt x="3373" y="384"/>
                </a:lnTo>
                <a:lnTo>
                  <a:pt x="3373" y="384"/>
                </a:lnTo>
                <a:lnTo>
                  <a:pt x="3376" y="386"/>
                </a:lnTo>
                <a:lnTo>
                  <a:pt x="3376" y="386"/>
                </a:lnTo>
                <a:lnTo>
                  <a:pt x="3376" y="388"/>
                </a:lnTo>
                <a:lnTo>
                  <a:pt x="3378" y="388"/>
                </a:lnTo>
                <a:lnTo>
                  <a:pt x="3378" y="386"/>
                </a:lnTo>
                <a:lnTo>
                  <a:pt x="3376" y="386"/>
                </a:lnTo>
                <a:lnTo>
                  <a:pt x="3376" y="386"/>
                </a:lnTo>
                <a:lnTo>
                  <a:pt x="3378" y="382"/>
                </a:lnTo>
                <a:close/>
                <a:moveTo>
                  <a:pt x="3334" y="122"/>
                </a:moveTo>
                <a:lnTo>
                  <a:pt x="3334" y="120"/>
                </a:lnTo>
                <a:lnTo>
                  <a:pt x="3336" y="118"/>
                </a:lnTo>
                <a:lnTo>
                  <a:pt x="3336" y="118"/>
                </a:lnTo>
                <a:lnTo>
                  <a:pt x="3336" y="118"/>
                </a:lnTo>
                <a:lnTo>
                  <a:pt x="3329" y="118"/>
                </a:lnTo>
                <a:lnTo>
                  <a:pt x="3325" y="120"/>
                </a:lnTo>
                <a:lnTo>
                  <a:pt x="3325" y="120"/>
                </a:lnTo>
                <a:lnTo>
                  <a:pt x="3332" y="122"/>
                </a:lnTo>
                <a:lnTo>
                  <a:pt x="3334" y="122"/>
                </a:lnTo>
                <a:close/>
                <a:moveTo>
                  <a:pt x="3348" y="126"/>
                </a:moveTo>
                <a:lnTo>
                  <a:pt x="3352" y="126"/>
                </a:lnTo>
                <a:lnTo>
                  <a:pt x="3352" y="126"/>
                </a:lnTo>
                <a:lnTo>
                  <a:pt x="3352" y="126"/>
                </a:lnTo>
                <a:lnTo>
                  <a:pt x="3350" y="126"/>
                </a:lnTo>
                <a:lnTo>
                  <a:pt x="3350" y="124"/>
                </a:lnTo>
                <a:lnTo>
                  <a:pt x="3350" y="124"/>
                </a:lnTo>
                <a:lnTo>
                  <a:pt x="3350" y="122"/>
                </a:lnTo>
                <a:lnTo>
                  <a:pt x="3346" y="122"/>
                </a:lnTo>
                <a:lnTo>
                  <a:pt x="3342" y="122"/>
                </a:lnTo>
                <a:lnTo>
                  <a:pt x="3340" y="124"/>
                </a:lnTo>
                <a:lnTo>
                  <a:pt x="3334" y="124"/>
                </a:lnTo>
                <a:lnTo>
                  <a:pt x="3338" y="126"/>
                </a:lnTo>
                <a:lnTo>
                  <a:pt x="3348" y="126"/>
                </a:lnTo>
                <a:close/>
                <a:moveTo>
                  <a:pt x="3338" y="88"/>
                </a:moveTo>
                <a:lnTo>
                  <a:pt x="3340" y="90"/>
                </a:lnTo>
                <a:lnTo>
                  <a:pt x="3342" y="90"/>
                </a:lnTo>
                <a:lnTo>
                  <a:pt x="3342" y="90"/>
                </a:lnTo>
                <a:lnTo>
                  <a:pt x="3344" y="88"/>
                </a:lnTo>
                <a:lnTo>
                  <a:pt x="3346" y="88"/>
                </a:lnTo>
                <a:lnTo>
                  <a:pt x="3344" y="86"/>
                </a:lnTo>
                <a:lnTo>
                  <a:pt x="3342" y="86"/>
                </a:lnTo>
                <a:lnTo>
                  <a:pt x="3340" y="86"/>
                </a:lnTo>
                <a:lnTo>
                  <a:pt x="3340" y="86"/>
                </a:lnTo>
                <a:lnTo>
                  <a:pt x="3340" y="86"/>
                </a:lnTo>
                <a:lnTo>
                  <a:pt x="3338" y="86"/>
                </a:lnTo>
                <a:lnTo>
                  <a:pt x="3338" y="86"/>
                </a:lnTo>
                <a:lnTo>
                  <a:pt x="3338" y="88"/>
                </a:lnTo>
                <a:lnTo>
                  <a:pt x="3338" y="88"/>
                </a:lnTo>
                <a:close/>
                <a:moveTo>
                  <a:pt x="2879" y="113"/>
                </a:moveTo>
                <a:lnTo>
                  <a:pt x="2877" y="113"/>
                </a:lnTo>
                <a:lnTo>
                  <a:pt x="2873" y="113"/>
                </a:lnTo>
                <a:lnTo>
                  <a:pt x="2871" y="113"/>
                </a:lnTo>
                <a:lnTo>
                  <a:pt x="2871" y="115"/>
                </a:lnTo>
                <a:lnTo>
                  <a:pt x="2877" y="115"/>
                </a:lnTo>
                <a:lnTo>
                  <a:pt x="2879" y="113"/>
                </a:lnTo>
                <a:close/>
                <a:moveTo>
                  <a:pt x="2942" y="398"/>
                </a:moveTo>
                <a:lnTo>
                  <a:pt x="2946" y="394"/>
                </a:lnTo>
                <a:lnTo>
                  <a:pt x="2946" y="394"/>
                </a:lnTo>
                <a:lnTo>
                  <a:pt x="2946" y="392"/>
                </a:lnTo>
                <a:lnTo>
                  <a:pt x="2948" y="392"/>
                </a:lnTo>
                <a:lnTo>
                  <a:pt x="2946" y="390"/>
                </a:lnTo>
                <a:lnTo>
                  <a:pt x="2946" y="392"/>
                </a:lnTo>
                <a:lnTo>
                  <a:pt x="2944" y="392"/>
                </a:lnTo>
                <a:lnTo>
                  <a:pt x="2940" y="394"/>
                </a:lnTo>
                <a:lnTo>
                  <a:pt x="2940" y="394"/>
                </a:lnTo>
                <a:lnTo>
                  <a:pt x="2936" y="394"/>
                </a:lnTo>
                <a:lnTo>
                  <a:pt x="2933" y="394"/>
                </a:lnTo>
                <a:lnTo>
                  <a:pt x="2931" y="396"/>
                </a:lnTo>
                <a:lnTo>
                  <a:pt x="2929" y="396"/>
                </a:lnTo>
                <a:lnTo>
                  <a:pt x="2929" y="396"/>
                </a:lnTo>
                <a:lnTo>
                  <a:pt x="2927" y="396"/>
                </a:lnTo>
                <a:lnTo>
                  <a:pt x="2927" y="396"/>
                </a:lnTo>
                <a:lnTo>
                  <a:pt x="2929" y="398"/>
                </a:lnTo>
                <a:lnTo>
                  <a:pt x="2931" y="401"/>
                </a:lnTo>
                <a:lnTo>
                  <a:pt x="2933" y="401"/>
                </a:lnTo>
                <a:lnTo>
                  <a:pt x="2936" y="401"/>
                </a:lnTo>
                <a:lnTo>
                  <a:pt x="2936" y="398"/>
                </a:lnTo>
                <a:lnTo>
                  <a:pt x="2936" y="398"/>
                </a:lnTo>
                <a:lnTo>
                  <a:pt x="2938" y="398"/>
                </a:lnTo>
                <a:lnTo>
                  <a:pt x="2940" y="398"/>
                </a:lnTo>
                <a:lnTo>
                  <a:pt x="2940" y="398"/>
                </a:lnTo>
                <a:lnTo>
                  <a:pt x="2942" y="398"/>
                </a:lnTo>
                <a:close/>
                <a:moveTo>
                  <a:pt x="2950" y="401"/>
                </a:moveTo>
                <a:lnTo>
                  <a:pt x="2950" y="401"/>
                </a:lnTo>
                <a:lnTo>
                  <a:pt x="2950" y="398"/>
                </a:lnTo>
                <a:lnTo>
                  <a:pt x="2950" y="398"/>
                </a:lnTo>
                <a:lnTo>
                  <a:pt x="2948" y="396"/>
                </a:lnTo>
                <a:lnTo>
                  <a:pt x="2944" y="401"/>
                </a:lnTo>
                <a:lnTo>
                  <a:pt x="2944" y="401"/>
                </a:lnTo>
                <a:lnTo>
                  <a:pt x="2942" y="401"/>
                </a:lnTo>
                <a:lnTo>
                  <a:pt x="2940" y="401"/>
                </a:lnTo>
                <a:lnTo>
                  <a:pt x="2940" y="403"/>
                </a:lnTo>
                <a:lnTo>
                  <a:pt x="2940" y="403"/>
                </a:lnTo>
                <a:lnTo>
                  <a:pt x="2942" y="405"/>
                </a:lnTo>
                <a:lnTo>
                  <a:pt x="2942" y="403"/>
                </a:lnTo>
                <a:lnTo>
                  <a:pt x="2942" y="403"/>
                </a:lnTo>
                <a:lnTo>
                  <a:pt x="2942" y="405"/>
                </a:lnTo>
                <a:lnTo>
                  <a:pt x="2944" y="405"/>
                </a:lnTo>
                <a:lnTo>
                  <a:pt x="2944" y="405"/>
                </a:lnTo>
                <a:lnTo>
                  <a:pt x="2946" y="405"/>
                </a:lnTo>
                <a:lnTo>
                  <a:pt x="2946" y="405"/>
                </a:lnTo>
                <a:lnTo>
                  <a:pt x="2948" y="403"/>
                </a:lnTo>
                <a:lnTo>
                  <a:pt x="2950" y="401"/>
                </a:lnTo>
                <a:close/>
                <a:moveTo>
                  <a:pt x="2906" y="407"/>
                </a:moveTo>
                <a:lnTo>
                  <a:pt x="2904" y="407"/>
                </a:lnTo>
                <a:lnTo>
                  <a:pt x="2904" y="409"/>
                </a:lnTo>
                <a:lnTo>
                  <a:pt x="2904" y="409"/>
                </a:lnTo>
                <a:lnTo>
                  <a:pt x="2904" y="411"/>
                </a:lnTo>
                <a:lnTo>
                  <a:pt x="2906" y="411"/>
                </a:lnTo>
                <a:lnTo>
                  <a:pt x="2906" y="411"/>
                </a:lnTo>
                <a:lnTo>
                  <a:pt x="2906" y="411"/>
                </a:lnTo>
                <a:lnTo>
                  <a:pt x="2908" y="411"/>
                </a:lnTo>
                <a:lnTo>
                  <a:pt x="2908" y="411"/>
                </a:lnTo>
                <a:lnTo>
                  <a:pt x="2908" y="407"/>
                </a:lnTo>
                <a:lnTo>
                  <a:pt x="2908" y="407"/>
                </a:lnTo>
                <a:lnTo>
                  <a:pt x="2906" y="407"/>
                </a:lnTo>
                <a:close/>
                <a:moveTo>
                  <a:pt x="2952" y="394"/>
                </a:moveTo>
                <a:lnTo>
                  <a:pt x="2952" y="394"/>
                </a:lnTo>
                <a:lnTo>
                  <a:pt x="2952" y="394"/>
                </a:lnTo>
                <a:lnTo>
                  <a:pt x="2950" y="394"/>
                </a:lnTo>
                <a:lnTo>
                  <a:pt x="2950" y="396"/>
                </a:lnTo>
                <a:lnTo>
                  <a:pt x="2950" y="396"/>
                </a:lnTo>
                <a:lnTo>
                  <a:pt x="2952" y="398"/>
                </a:lnTo>
                <a:lnTo>
                  <a:pt x="2952" y="398"/>
                </a:lnTo>
                <a:lnTo>
                  <a:pt x="2956" y="398"/>
                </a:lnTo>
                <a:lnTo>
                  <a:pt x="2956" y="396"/>
                </a:lnTo>
                <a:lnTo>
                  <a:pt x="2954" y="394"/>
                </a:lnTo>
                <a:lnTo>
                  <a:pt x="2952" y="394"/>
                </a:lnTo>
                <a:close/>
                <a:moveTo>
                  <a:pt x="2990" y="162"/>
                </a:moveTo>
                <a:lnTo>
                  <a:pt x="2990" y="164"/>
                </a:lnTo>
                <a:lnTo>
                  <a:pt x="2990" y="166"/>
                </a:lnTo>
                <a:lnTo>
                  <a:pt x="2994" y="168"/>
                </a:lnTo>
                <a:lnTo>
                  <a:pt x="2996" y="168"/>
                </a:lnTo>
                <a:lnTo>
                  <a:pt x="2998" y="166"/>
                </a:lnTo>
                <a:lnTo>
                  <a:pt x="2996" y="166"/>
                </a:lnTo>
                <a:lnTo>
                  <a:pt x="2992" y="162"/>
                </a:lnTo>
                <a:lnTo>
                  <a:pt x="2990" y="162"/>
                </a:lnTo>
                <a:close/>
                <a:moveTo>
                  <a:pt x="2873" y="122"/>
                </a:moveTo>
                <a:lnTo>
                  <a:pt x="2881" y="124"/>
                </a:lnTo>
                <a:lnTo>
                  <a:pt x="2879" y="124"/>
                </a:lnTo>
                <a:lnTo>
                  <a:pt x="2877" y="126"/>
                </a:lnTo>
                <a:lnTo>
                  <a:pt x="2873" y="126"/>
                </a:lnTo>
                <a:lnTo>
                  <a:pt x="2873" y="128"/>
                </a:lnTo>
                <a:lnTo>
                  <a:pt x="2873" y="128"/>
                </a:lnTo>
                <a:lnTo>
                  <a:pt x="2875" y="130"/>
                </a:lnTo>
                <a:lnTo>
                  <a:pt x="2879" y="132"/>
                </a:lnTo>
                <a:lnTo>
                  <a:pt x="2883" y="132"/>
                </a:lnTo>
                <a:lnTo>
                  <a:pt x="2889" y="132"/>
                </a:lnTo>
                <a:lnTo>
                  <a:pt x="2892" y="132"/>
                </a:lnTo>
                <a:lnTo>
                  <a:pt x="2896" y="132"/>
                </a:lnTo>
                <a:lnTo>
                  <a:pt x="2900" y="132"/>
                </a:lnTo>
                <a:lnTo>
                  <a:pt x="2904" y="132"/>
                </a:lnTo>
                <a:lnTo>
                  <a:pt x="2908" y="132"/>
                </a:lnTo>
                <a:lnTo>
                  <a:pt x="2908" y="134"/>
                </a:lnTo>
                <a:lnTo>
                  <a:pt x="2906" y="134"/>
                </a:lnTo>
                <a:lnTo>
                  <a:pt x="2904" y="136"/>
                </a:lnTo>
                <a:lnTo>
                  <a:pt x="2900" y="136"/>
                </a:lnTo>
                <a:lnTo>
                  <a:pt x="2898" y="136"/>
                </a:lnTo>
                <a:lnTo>
                  <a:pt x="2896" y="136"/>
                </a:lnTo>
                <a:lnTo>
                  <a:pt x="2894" y="136"/>
                </a:lnTo>
                <a:lnTo>
                  <a:pt x="2894" y="136"/>
                </a:lnTo>
                <a:lnTo>
                  <a:pt x="2896" y="139"/>
                </a:lnTo>
                <a:lnTo>
                  <a:pt x="2900" y="141"/>
                </a:lnTo>
                <a:lnTo>
                  <a:pt x="2904" y="141"/>
                </a:lnTo>
                <a:lnTo>
                  <a:pt x="2908" y="143"/>
                </a:lnTo>
                <a:lnTo>
                  <a:pt x="2908" y="143"/>
                </a:lnTo>
                <a:lnTo>
                  <a:pt x="2910" y="143"/>
                </a:lnTo>
                <a:lnTo>
                  <a:pt x="2925" y="145"/>
                </a:lnTo>
                <a:lnTo>
                  <a:pt x="2940" y="143"/>
                </a:lnTo>
                <a:lnTo>
                  <a:pt x="2936" y="147"/>
                </a:lnTo>
                <a:lnTo>
                  <a:pt x="2938" y="149"/>
                </a:lnTo>
                <a:lnTo>
                  <a:pt x="2940" y="149"/>
                </a:lnTo>
                <a:lnTo>
                  <a:pt x="2952" y="149"/>
                </a:lnTo>
                <a:lnTo>
                  <a:pt x="2954" y="151"/>
                </a:lnTo>
                <a:lnTo>
                  <a:pt x="2956" y="149"/>
                </a:lnTo>
                <a:lnTo>
                  <a:pt x="2959" y="149"/>
                </a:lnTo>
                <a:lnTo>
                  <a:pt x="2961" y="147"/>
                </a:lnTo>
                <a:lnTo>
                  <a:pt x="2967" y="145"/>
                </a:lnTo>
                <a:lnTo>
                  <a:pt x="2967" y="145"/>
                </a:lnTo>
                <a:lnTo>
                  <a:pt x="2971" y="145"/>
                </a:lnTo>
                <a:lnTo>
                  <a:pt x="2973" y="145"/>
                </a:lnTo>
                <a:lnTo>
                  <a:pt x="2980" y="143"/>
                </a:lnTo>
                <a:lnTo>
                  <a:pt x="2980" y="143"/>
                </a:lnTo>
                <a:lnTo>
                  <a:pt x="2984" y="139"/>
                </a:lnTo>
                <a:lnTo>
                  <a:pt x="2984" y="136"/>
                </a:lnTo>
                <a:lnTo>
                  <a:pt x="2988" y="134"/>
                </a:lnTo>
                <a:lnTo>
                  <a:pt x="3000" y="128"/>
                </a:lnTo>
                <a:lnTo>
                  <a:pt x="3003" y="128"/>
                </a:lnTo>
                <a:lnTo>
                  <a:pt x="3000" y="122"/>
                </a:lnTo>
                <a:lnTo>
                  <a:pt x="2998" y="120"/>
                </a:lnTo>
                <a:lnTo>
                  <a:pt x="2996" y="120"/>
                </a:lnTo>
                <a:lnTo>
                  <a:pt x="2990" y="118"/>
                </a:lnTo>
                <a:lnTo>
                  <a:pt x="2982" y="118"/>
                </a:lnTo>
                <a:lnTo>
                  <a:pt x="2982" y="118"/>
                </a:lnTo>
                <a:lnTo>
                  <a:pt x="2980" y="118"/>
                </a:lnTo>
                <a:lnTo>
                  <a:pt x="2977" y="115"/>
                </a:lnTo>
                <a:lnTo>
                  <a:pt x="2969" y="115"/>
                </a:lnTo>
                <a:lnTo>
                  <a:pt x="2967" y="113"/>
                </a:lnTo>
                <a:lnTo>
                  <a:pt x="2967" y="113"/>
                </a:lnTo>
                <a:lnTo>
                  <a:pt x="2965" y="115"/>
                </a:lnTo>
                <a:lnTo>
                  <a:pt x="2963" y="115"/>
                </a:lnTo>
                <a:lnTo>
                  <a:pt x="2961" y="113"/>
                </a:lnTo>
                <a:lnTo>
                  <a:pt x="2961" y="111"/>
                </a:lnTo>
                <a:lnTo>
                  <a:pt x="2959" y="113"/>
                </a:lnTo>
                <a:lnTo>
                  <a:pt x="2959" y="113"/>
                </a:lnTo>
                <a:lnTo>
                  <a:pt x="2956" y="115"/>
                </a:lnTo>
                <a:lnTo>
                  <a:pt x="2954" y="113"/>
                </a:lnTo>
                <a:lnTo>
                  <a:pt x="2952" y="115"/>
                </a:lnTo>
                <a:lnTo>
                  <a:pt x="2950" y="118"/>
                </a:lnTo>
                <a:lnTo>
                  <a:pt x="2946" y="118"/>
                </a:lnTo>
                <a:lnTo>
                  <a:pt x="2942" y="118"/>
                </a:lnTo>
                <a:lnTo>
                  <a:pt x="2944" y="113"/>
                </a:lnTo>
                <a:lnTo>
                  <a:pt x="2944" y="111"/>
                </a:lnTo>
                <a:lnTo>
                  <a:pt x="2946" y="109"/>
                </a:lnTo>
                <a:lnTo>
                  <a:pt x="2944" y="109"/>
                </a:lnTo>
                <a:lnTo>
                  <a:pt x="2942" y="109"/>
                </a:lnTo>
                <a:lnTo>
                  <a:pt x="2940" y="109"/>
                </a:lnTo>
                <a:lnTo>
                  <a:pt x="2938" y="109"/>
                </a:lnTo>
                <a:lnTo>
                  <a:pt x="2936" y="111"/>
                </a:lnTo>
                <a:lnTo>
                  <a:pt x="2933" y="111"/>
                </a:lnTo>
                <a:lnTo>
                  <a:pt x="2933" y="111"/>
                </a:lnTo>
                <a:lnTo>
                  <a:pt x="2933" y="111"/>
                </a:lnTo>
                <a:lnTo>
                  <a:pt x="2933" y="113"/>
                </a:lnTo>
                <a:lnTo>
                  <a:pt x="2933" y="118"/>
                </a:lnTo>
                <a:lnTo>
                  <a:pt x="2931" y="122"/>
                </a:lnTo>
                <a:lnTo>
                  <a:pt x="2931" y="122"/>
                </a:lnTo>
                <a:lnTo>
                  <a:pt x="2929" y="122"/>
                </a:lnTo>
                <a:lnTo>
                  <a:pt x="2925" y="120"/>
                </a:lnTo>
                <a:lnTo>
                  <a:pt x="2923" y="120"/>
                </a:lnTo>
                <a:lnTo>
                  <a:pt x="2923" y="120"/>
                </a:lnTo>
                <a:lnTo>
                  <a:pt x="2921" y="118"/>
                </a:lnTo>
                <a:lnTo>
                  <a:pt x="2921" y="115"/>
                </a:lnTo>
                <a:lnTo>
                  <a:pt x="2912" y="115"/>
                </a:lnTo>
                <a:lnTo>
                  <a:pt x="2910" y="115"/>
                </a:lnTo>
                <a:lnTo>
                  <a:pt x="2908" y="113"/>
                </a:lnTo>
                <a:lnTo>
                  <a:pt x="2904" y="111"/>
                </a:lnTo>
                <a:lnTo>
                  <a:pt x="2902" y="111"/>
                </a:lnTo>
                <a:lnTo>
                  <a:pt x="2900" y="109"/>
                </a:lnTo>
                <a:lnTo>
                  <a:pt x="2896" y="109"/>
                </a:lnTo>
                <a:lnTo>
                  <a:pt x="2894" y="109"/>
                </a:lnTo>
                <a:lnTo>
                  <a:pt x="2892" y="109"/>
                </a:lnTo>
                <a:lnTo>
                  <a:pt x="2894" y="111"/>
                </a:lnTo>
                <a:lnTo>
                  <a:pt x="2894" y="113"/>
                </a:lnTo>
                <a:lnTo>
                  <a:pt x="2896" y="113"/>
                </a:lnTo>
                <a:lnTo>
                  <a:pt x="2894" y="115"/>
                </a:lnTo>
                <a:lnTo>
                  <a:pt x="2894" y="118"/>
                </a:lnTo>
                <a:lnTo>
                  <a:pt x="2892" y="115"/>
                </a:lnTo>
                <a:lnTo>
                  <a:pt x="2887" y="113"/>
                </a:lnTo>
                <a:lnTo>
                  <a:pt x="2887" y="113"/>
                </a:lnTo>
                <a:lnTo>
                  <a:pt x="2885" y="113"/>
                </a:lnTo>
                <a:lnTo>
                  <a:pt x="2885" y="113"/>
                </a:lnTo>
                <a:lnTo>
                  <a:pt x="2885" y="115"/>
                </a:lnTo>
                <a:lnTo>
                  <a:pt x="2887" y="118"/>
                </a:lnTo>
                <a:lnTo>
                  <a:pt x="2892" y="120"/>
                </a:lnTo>
                <a:lnTo>
                  <a:pt x="2887" y="120"/>
                </a:lnTo>
                <a:lnTo>
                  <a:pt x="2885" y="120"/>
                </a:lnTo>
                <a:lnTo>
                  <a:pt x="2883" y="118"/>
                </a:lnTo>
                <a:lnTo>
                  <a:pt x="2879" y="118"/>
                </a:lnTo>
                <a:lnTo>
                  <a:pt x="2871" y="118"/>
                </a:lnTo>
                <a:lnTo>
                  <a:pt x="2866" y="120"/>
                </a:lnTo>
                <a:lnTo>
                  <a:pt x="2871" y="122"/>
                </a:lnTo>
                <a:lnTo>
                  <a:pt x="2873" y="122"/>
                </a:lnTo>
                <a:close/>
                <a:moveTo>
                  <a:pt x="2969" y="195"/>
                </a:moveTo>
                <a:lnTo>
                  <a:pt x="2963" y="193"/>
                </a:lnTo>
                <a:lnTo>
                  <a:pt x="2959" y="191"/>
                </a:lnTo>
                <a:lnTo>
                  <a:pt x="2954" y="193"/>
                </a:lnTo>
                <a:lnTo>
                  <a:pt x="2950" y="191"/>
                </a:lnTo>
                <a:lnTo>
                  <a:pt x="2946" y="189"/>
                </a:lnTo>
                <a:lnTo>
                  <a:pt x="2942" y="189"/>
                </a:lnTo>
                <a:lnTo>
                  <a:pt x="2944" y="185"/>
                </a:lnTo>
                <a:lnTo>
                  <a:pt x="2946" y="185"/>
                </a:lnTo>
                <a:lnTo>
                  <a:pt x="2948" y="183"/>
                </a:lnTo>
                <a:lnTo>
                  <a:pt x="2946" y="183"/>
                </a:lnTo>
                <a:lnTo>
                  <a:pt x="2942" y="180"/>
                </a:lnTo>
                <a:lnTo>
                  <a:pt x="2940" y="180"/>
                </a:lnTo>
                <a:lnTo>
                  <a:pt x="2938" y="180"/>
                </a:lnTo>
                <a:lnTo>
                  <a:pt x="2933" y="180"/>
                </a:lnTo>
                <a:lnTo>
                  <a:pt x="2931" y="180"/>
                </a:lnTo>
                <a:lnTo>
                  <a:pt x="2929" y="174"/>
                </a:lnTo>
                <a:lnTo>
                  <a:pt x="2927" y="170"/>
                </a:lnTo>
                <a:lnTo>
                  <a:pt x="2923" y="170"/>
                </a:lnTo>
                <a:lnTo>
                  <a:pt x="2921" y="170"/>
                </a:lnTo>
                <a:lnTo>
                  <a:pt x="2919" y="170"/>
                </a:lnTo>
                <a:lnTo>
                  <a:pt x="2912" y="170"/>
                </a:lnTo>
                <a:lnTo>
                  <a:pt x="2902" y="172"/>
                </a:lnTo>
                <a:lnTo>
                  <a:pt x="2900" y="172"/>
                </a:lnTo>
                <a:lnTo>
                  <a:pt x="2902" y="174"/>
                </a:lnTo>
                <a:lnTo>
                  <a:pt x="2906" y="174"/>
                </a:lnTo>
                <a:lnTo>
                  <a:pt x="2904" y="178"/>
                </a:lnTo>
                <a:lnTo>
                  <a:pt x="2908" y="180"/>
                </a:lnTo>
                <a:lnTo>
                  <a:pt x="2910" y="183"/>
                </a:lnTo>
                <a:lnTo>
                  <a:pt x="2912" y="187"/>
                </a:lnTo>
                <a:lnTo>
                  <a:pt x="2915" y="187"/>
                </a:lnTo>
                <a:lnTo>
                  <a:pt x="2921" y="191"/>
                </a:lnTo>
                <a:lnTo>
                  <a:pt x="2921" y="191"/>
                </a:lnTo>
                <a:lnTo>
                  <a:pt x="2919" y="193"/>
                </a:lnTo>
                <a:lnTo>
                  <a:pt x="2917" y="195"/>
                </a:lnTo>
                <a:lnTo>
                  <a:pt x="2915" y="197"/>
                </a:lnTo>
                <a:lnTo>
                  <a:pt x="2915" y="199"/>
                </a:lnTo>
                <a:lnTo>
                  <a:pt x="2910" y="201"/>
                </a:lnTo>
                <a:lnTo>
                  <a:pt x="2910" y="204"/>
                </a:lnTo>
                <a:lnTo>
                  <a:pt x="2912" y="206"/>
                </a:lnTo>
                <a:lnTo>
                  <a:pt x="2925" y="204"/>
                </a:lnTo>
                <a:lnTo>
                  <a:pt x="2927" y="204"/>
                </a:lnTo>
                <a:lnTo>
                  <a:pt x="2929" y="201"/>
                </a:lnTo>
                <a:lnTo>
                  <a:pt x="2931" y="201"/>
                </a:lnTo>
                <a:lnTo>
                  <a:pt x="2933" y="201"/>
                </a:lnTo>
                <a:lnTo>
                  <a:pt x="2936" y="201"/>
                </a:lnTo>
                <a:lnTo>
                  <a:pt x="2936" y="201"/>
                </a:lnTo>
                <a:lnTo>
                  <a:pt x="2938" y="201"/>
                </a:lnTo>
                <a:lnTo>
                  <a:pt x="2936" y="204"/>
                </a:lnTo>
                <a:lnTo>
                  <a:pt x="2933" y="206"/>
                </a:lnTo>
                <a:lnTo>
                  <a:pt x="2933" y="208"/>
                </a:lnTo>
                <a:lnTo>
                  <a:pt x="2933" y="208"/>
                </a:lnTo>
                <a:lnTo>
                  <a:pt x="2933" y="210"/>
                </a:lnTo>
                <a:lnTo>
                  <a:pt x="2933" y="210"/>
                </a:lnTo>
                <a:lnTo>
                  <a:pt x="2938" y="210"/>
                </a:lnTo>
                <a:lnTo>
                  <a:pt x="2940" y="210"/>
                </a:lnTo>
                <a:lnTo>
                  <a:pt x="2942" y="208"/>
                </a:lnTo>
                <a:lnTo>
                  <a:pt x="2942" y="208"/>
                </a:lnTo>
                <a:lnTo>
                  <a:pt x="2946" y="208"/>
                </a:lnTo>
                <a:lnTo>
                  <a:pt x="2948" y="206"/>
                </a:lnTo>
                <a:lnTo>
                  <a:pt x="2952" y="204"/>
                </a:lnTo>
                <a:lnTo>
                  <a:pt x="2952" y="204"/>
                </a:lnTo>
                <a:lnTo>
                  <a:pt x="2954" y="201"/>
                </a:lnTo>
                <a:lnTo>
                  <a:pt x="2956" y="199"/>
                </a:lnTo>
                <a:lnTo>
                  <a:pt x="2956" y="199"/>
                </a:lnTo>
                <a:lnTo>
                  <a:pt x="2969" y="195"/>
                </a:lnTo>
                <a:close/>
                <a:moveTo>
                  <a:pt x="2982" y="384"/>
                </a:moveTo>
                <a:lnTo>
                  <a:pt x="2977" y="384"/>
                </a:lnTo>
                <a:lnTo>
                  <a:pt x="2975" y="384"/>
                </a:lnTo>
                <a:lnTo>
                  <a:pt x="2975" y="386"/>
                </a:lnTo>
                <a:lnTo>
                  <a:pt x="2975" y="386"/>
                </a:lnTo>
                <a:lnTo>
                  <a:pt x="2977" y="386"/>
                </a:lnTo>
                <a:lnTo>
                  <a:pt x="2977" y="388"/>
                </a:lnTo>
                <a:lnTo>
                  <a:pt x="2982" y="388"/>
                </a:lnTo>
                <a:lnTo>
                  <a:pt x="2982" y="388"/>
                </a:lnTo>
                <a:lnTo>
                  <a:pt x="2984" y="388"/>
                </a:lnTo>
                <a:lnTo>
                  <a:pt x="2986" y="388"/>
                </a:lnTo>
                <a:lnTo>
                  <a:pt x="2986" y="386"/>
                </a:lnTo>
                <a:lnTo>
                  <a:pt x="2986" y="386"/>
                </a:lnTo>
                <a:lnTo>
                  <a:pt x="2984" y="384"/>
                </a:lnTo>
                <a:lnTo>
                  <a:pt x="2982" y="384"/>
                </a:lnTo>
                <a:close/>
                <a:moveTo>
                  <a:pt x="3396" y="109"/>
                </a:moveTo>
                <a:lnTo>
                  <a:pt x="3396" y="107"/>
                </a:lnTo>
                <a:lnTo>
                  <a:pt x="3396" y="107"/>
                </a:lnTo>
                <a:lnTo>
                  <a:pt x="3392" y="105"/>
                </a:lnTo>
                <a:lnTo>
                  <a:pt x="3392" y="105"/>
                </a:lnTo>
                <a:lnTo>
                  <a:pt x="3388" y="105"/>
                </a:lnTo>
                <a:lnTo>
                  <a:pt x="3388" y="105"/>
                </a:lnTo>
                <a:lnTo>
                  <a:pt x="3388" y="107"/>
                </a:lnTo>
                <a:lnTo>
                  <a:pt x="3388" y="107"/>
                </a:lnTo>
                <a:lnTo>
                  <a:pt x="3388" y="107"/>
                </a:lnTo>
                <a:lnTo>
                  <a:pt x="3388" y="109"/>
                </a:lnTo>
                <a:lnTo>
                  <a:pt x="3394" y="111"/>
                </a:lnTo>
                <a:lnTo>
                  <a:pt x="3396" y="109"/>
                </a:lnTo>
                <a:close/>
                <a:moveTo>
                  <a:pt x="3415" y="120"/>
                </a:moveTo>
                <a:lnTo>
                  <a:pt x="3415" y="122"/>
                </a:lnTo>
                <a:lnTo>
                  <a:pt x="3422" y="122"/>
                </a:lnTo>
                <a:lnTo>
                  <a:pt x="3434" y="122"/>
                </a:lnTo>
                <a:lnTo>
                  <a:pt x="3434" y="122"/>
                </a:lnTo>
                <a:lnTo>
                  <a:pt x="3434" y="120"/>
                </a:lnTo>
                <a:lnTo>
                  <a:pt x="3434" y="118"/>
                </a:lnTo>
                <a:lnTo>
                  <a:pt x="3434" y="113"/>
                </a:lnTo>
                <a:lnTo>
                  <a:pt x="3434" y="113"/>
                </a:lnTo>
                <a:lnTo>
                  <a:pt x="3432" y="111"/>
                </a:lnTo>
                <a:lnTo>
                  <a:pt x="3430" y="111"/>
                </a:lnTo>
                <a:lnTo>
                  <a:pt x="3428" y="113"/>
                </a:lnTo>
                <a:lnTo>
                  <a:pt x="3420" y="113"/>
                </a:lnTo>
                <a:lnTo>
                  <a:pt x="3420" y="113"/>
                </a:lnTo>
                <a:lnTo>
                  <a:pt x="3420" y="118"/>
                </a:lnTo>
                <a:lnTo>
                  <a:pt x="3417" y="120"/>
                </a:lnTo>
                <a:lnTo>
                  <a:pt x="3415" y="120"/>
                </a:lnTo>
                <a:close/>
                <a:moveTo>
                  <a:pt x="3451" y="88"/>
                </a:moveTo>
                <a:lnTo>
                  <a:pt x="3449" y="86"/>
                </a:lnTo>
                <a:lnTo>
                  <a:pt x="3449" y="86"/>
                </a:lnTo>
                <a:lnTo>
                  <a:pt x="3443" y="90"/>
                </a:lnTo>
                <a:lnTo>
                  <a:pt x="3438" y="90"/>
                </a:lnTo>
                <a:lnTo>
                  <a:pt x="3436" y="90"/>
                </a:lnTo>
                <a:lnTo>
                  <a:pt x="3438" y="95"/>
                </a:lnTo>
                <a:lnTo>
                  <a:pt x="3445" y="95"/>
                </a:lnTo>
                <a:lnTo>
                  <a:pt x="3447" y="99"/>
                </a:lnTo>
                <a:lnTo>
                  <a:pt x="3453" y="99"/>
                </a:lnTo>
                <a:lnTo>
                  <a:pt x="3457" y="99"/>
                </a:lnTo>
                <a:lnTo>
                  <a:pt x="3461" y="99"/>
                </a:lnTo>
                <a:lnTo>
                  <a:pt x="3461" y="97"/>
                </a:lnTo>
                <a:lnTo>
                  <a:pt x="3461" y="95"/>
                </a:lnTo>
                <a:lnTo>
                  <a:pt x="3459" y="92"/>
                </a:lnTo>
                <a:lnTo>
                  <a:pt x="3459" y="90"/>
                </a:lnTo>
                <a:lnTo>
                  <a:pt x="3457" y="90"/>
                </a:lnTo>
                <a:lnTo>
                  <a:pt x="3455" y="88"/>
                </a:lnTo>
                <a:lnTo>
                  <a:pt x="3451" y="88"/>
                </a:lnTo>
                <a:close/>
                <a:moveTo>
                  <a:pt x="3464" y="82"/>
                </a:moveTo>
                <a:lnTo>
                  <a:pt x="3468" y="80"/>
                </a:lnTo>
                <a:lnTo>
                  <a:pt x="3468" y="80"/>
                </a:lnTo>
                <a:lnTo>
                  <a:pt x="3466" y="78"/>
                </a:lnTo>
                <a:lnTo>
                  <a:pt x="3464" y="78"/>
                </a:lnTo>
                <a:lnTo>
                  <a:pt x="3461" y="78"/>
                </a:lnTo>
                <a:lnTo>
                  <a:pt x="3457" y="78"/>
                </a:lnTo>
                <a:lnTo>
                  <a:pt x="3457" y="80"/>
                </a:lnTo>
                <a:lnTo>
                  <a:pt x="3459" y="80"/>
                </a:lnTo>
                <a:lnTo>
                  <a:pt x="3464" y="82"/>
                </a:lnTo>
                <a:close/>
                <a:moveTo>
                  <a:pt x="3407" y="118"/>
                </a:moveTo>
                <a:lnTo>
                  <a:pt x="3411" y="115"/>
                </a:lnTo>
                <a:lnTo>
                  <a:pt x="3411" y="113"/>
                </a:lnTo>
                <a:lnTo>
                  <a:pt x="3409" y="113"/>
                </a:lnTo>
                <a:lnTo>
                  <a:pt x="3407" y="113"/>
                </a:lnTo>
                <a:lnTo>
                  <a:pt x="3405" y="113"/>
                </a:lnTo>
                <a:lnTo>
                  <a:pt x="3405" y="115"/>
                </a:lnTo>
                <a:lnTo>
                  <a:pt x="3405" y="118"/>
                </a:lnTo>
                <a:lnTo>
                  <a:pt x="3407" y="118"/>
                </a:lnTo>
                <a:close/>
                <a:moveTo>
                  <a:pt x="3434" y="107"/>
                </a:moveTo>
                <a:lnTo>
                  <a:pt x="3434" y="109"/>
                </a:lnTo>
                <a:lnTo>
                  <a:pt x="3434" y="109"/>
                </a:lnTo>
                <a:lnTo>
                  <a:pt x="3436" y="111"/>
                </a:lnTo>
                <a:lnTo>
                  <a:pt x="3436" y="111"/>
                </a:lnTo>
                <a:lnTo>
                  <a:pt x="3436" y="113"/>
                </a:lnTo>
                <a:lnTo>
                  <a:pt x="3438" y="118"/>
                </a:lnTo>
                <a:lnTo>
                  <a:pt x="3438" y="120"/>
                </a:lnTo>
                <a:lnTo>
                  <a:pt x="3438" y="120"/>
                </a:lnTo>
                <a:lnTo>
                  <a:pt x="3445" y="122"/>
                </a:lnTo>
                <a:lnTo>
                  <a:pt x="3447" y="120"/>
                </a:lnTo>
                <a:lnTo>
                  <a:pt x="3451" y="118"/>
                </a:lnTo>
                <a:lnTo>
                  <a:pt x="3451" y="118"/>
                </a:lnTo>
                <a:lnTo>
                  <a:pt x="3453" y="115"/>
                </a:lnTo>
                <a:lnTo>
                  <a:pt x="3453" y="113"/>
                </a:lnTo>
                <a:lnTo>
                  <a:pt x="3453" y="113"/>
                </a:lnTo>
                <a:lnTo>
                  <a:pt x="3466" y="113"/>
                </a:lnTo>
                <a:lnTo>
                  <a:pt x="3464" y="111"/>
                </a:lnTo>
                <a:lnTo>
                  <a:pt x="3461" y="111"/>
                </a:lnTo>
                <a:lnTo>
                  <a:pt x="3455" y="109"/>
                </a:lnTo>
                <a:lnTo>
                  <a:pt x="3440" y="109"/>
                </a:lnTo>
                <a:lnTo>
                  <a:pt x="3434" y="107"/>
                </a:lnTo>
                <a:close/>
                <a:moveTo>
                  <a:pt x="3472" y="419"/>
                </a:moveTo>
                <a:lnTo>
                  <a:pt x="3472" y="419"/>
                </a:lnTo>
                <a:lnTo>
                  <a:pt x="3474" y="422"/>
                </a:lnTo>
                <a:lnTo>
                  <a:pt x="3476" y="422"/>
                </a:lnTo>
                <a:lnTo>
                  <a:pt x="3478" y="419"/>
                </a:lnTo>
                <a:lnTo>
                  <a:pt x="3480" y="422"/>
                </a:lnTo>
                <a:lnTo>
                  <a:pt x="3482" y="419"/>
                </a:lnTo>
                <a:lnTo>
                  <a:pt x="3482" y="419"/>
                </a:lnTo>
                <a:lnTo>
                  <a:pt x="3484" y="417"/>
                </a:lnTo>
                <a:lnTo>
                  <a:pt x="3484" y="415"/>
                </a:lnTo>
                <a:lnTo>
                  <a:pt x="3484" y="415"/>
                </a:lnTo>
                <a:lnTo>
                  <a:pt x="3482" y="413"/>
                </a:lnTo>
                <a:lnTo>
                  <a:pt x="3480" y="413"/>
                </a:lnTo>
                <a:lnTo>
                  <a:pt x="3476" y="411"/>
                </a:lnTo>
                <a:lnTo>
                  <a:pt x="3472" y="407"/>
                </a:lnTo>
                <a:lnTo>
                  <a:pt x="3470" y="407"/>
                </a:lnTo>
                <a:lnTo>
                  <a:pt x="3468" y="405"/>
                </a:lnTo>
                <a:lnTo>
                  <a:pt x="3468" y="403"/>
                </a:lnTo>
                <a:lnTo>
                  <a:pt x="3464" y="401"/>
                </a:lnTo>
                <a:lnTo>
                  <a:pt x="3464" y="401"/>
                </a:lnTo>
                <a:lnTo>
                  <a:pt x="3464" y="401"/>
                </a:lnTo>
                <a:lnTo>
                  <a:pt x="3459" y="403"/>
                </a:lnTo>
                <a:lnTo>
                  <a:pt x="3457" y="403"/>
                </a:lnTo>
                <a:lnTo>
                  <a:pt x="3457" y="405"/>
                </a:lnTo>
                <a:lnTo>
                  <a:pt x="3455" y="405"/>
                </a:lnTo>
                <a:lnTo>
                  <a:pt x="3455" y="407"/>
                </a:lnTo>
                <a:lnTo>
                  <a:pt x="3455" y="409"/>
                </a:lnTo>
                <a:lnTo>
                  <a:pt x="3457" y="409"/>
                </a:lnTo>
                <a:lnTo>
                  <a:pt x="3457" y="411"/>
                </a:lnTo>
                <a:lnTo>
                  <a:pt x="3457" y="411"/>
                </a:lnTo>
                <a:lnTo>
                  <a:pt x="3461" y="415"/>
                </a:lnTo>
                <a:lnTo>
                  <a:pt x="3464" y="415"/>
                </a:lnTo>
                <a:lnTo>
                  <a:pt x="3464" y="415"/>
                </a:lnTo>
                <a:lnTo>
                  <a:pt x="3464" y="415"/>
                </a:lnTo>
                <a:lnTo>
                  <a:pt x="3466" y="415"/>
                </a:lnTo>
                <a:lnTo>
                  <a:pt x="3468" y="415"/>
                </a:lnTo>
                <a:lnTo>
                  <a:pt x="3470" y="415"/>
                </a:lnTo>
                <a:lnTo>
                  <a:pt x="3470" y="417"/>
                </a:lnTo>
                <a:lnTo>
                  <a:pt x="3470" y="419"/>
                </a:lnTo>
                <a:lnTo>
                  <a:pt x="3472" y="419"/>
                </a:lnTo>
                <a:close/>
                <a:moveTo>
                  <a:pt x="3623" y="331"/>
                </a:moveTo>
                <a:lnTo>
                  <a:pt x="3627" y="331"/>
                </a:lnTo>
                <a:lnTo>
                  <a:pt x="3627" y="331"/>
                </a:lnTo>
                <a:lnTo>
                  <a:pt x="3631" y="331"/>
                </a:lnTo>
                <a:lnTo>
                  <a:pt x="3635" y="329"/>
                </a:lnTo>
                <a:lnTo>
                  <a:pt x="3642" y="329"/>
                </a:lnTo>
                <a:lnTo>
                  <a:pt x="3646" y="329"/>
                </a:lnTo>
                <a:lnTo>
                  <a:pt x="3646" y="327"/>
                </a:lnTo>
                <a:lnTo>
                  <a:pt x="3646" y="325"/>
                </a:lnTo>
                <a:lnTo>
                  <a:pt x="3644" y="323"/>
                </a:lnTo>
                <a:lnTo>
                  <a:pt x="3642" y="323"/>
                </a:lnTo>
                <a:lnTo>
                  <a:pt x="3640" y="321"/>
                </a:lnTo>
                <a:lnTo>
                  <a:pt x="3637" y="321"/>
                </a:lnTo>
                <a:lnTo>
                  <a:pt x="3637" y="319"/>
                </a:lnTo>
                <a:lnTo>
                  <a:pt x="3635" y="319"/>
                </a:lnTo>
                <a:lnTo>
                  <a:pt x="3627" y="321"/>
                </a:lnTo>
                <a:lnTo>
                  <a:pt x="3625" y="321"/>
                </a:lnTo>
                <a:lnTo>
                  <a:pt x="3623" y="323"/>
                </a:lnTo>
                <a:lnTo>
                  <a:pt x="3623" y="327"/>
                </a:lnTo>
                <a:lnTo>
                  <a:pt x="3621" y="329"/>
                </a:lnTo>
                <a:lnTo>
                  <a:pt x="3621" y="329"/>
                </a:lnTo>
                <a:lnTo>
                  <a:pt x="3621" y="331"/>
                </a:lnTo>
                <a:lnTo>
                  <a:pt x="3623" y="331"/>
                </a:lnTo>
                <a:lnTo>
                  <a:pt x="3623" y="331"/>
                </a:lnTo>
                <a:close/>
                <a:moveTo>
                  <a:pt x="3552" y="233"/>
                </a:moveTo>
                <a:lnTo>
                  <a:pt x="3549" y="233"/>
                </a:lnTo>
                <a:lnTo>
                  <a:pt x="3549" y="233"/>
                </a:lnTo>
                <a:lnTo>
                  <a:pt x="3545" y="235"/>
                </a:lnTo>
                <a:lnTo>
                  <a:pt x="3541" y="237"/>
                </a:lnTo>
                <a:lnTo>
                  <a:pt x="3528" y="239"/>
                </a:lnTo>
                <a:lnTo>
                  <a:pt x="3520" y="241"/>
                </a:lnTo>
                <a:lnTo>
                  <a:pt x="3518" y="241"/>
                </a:lnTo>
                <a:lnTo>
                  <a:pt x="3512" y="241"/>
                </a:lnTo>
                <a:lnTo>
                  <a:pt x="3510" y="241"/>
                </a:lnTo>
                <a:lnTo>
                  <a:pt x="3503" y="239"/>
                </a:lnTo>
                <a:lnTo>
                  <a:pt x="3499" y="239"/>
                </a:lnTo>
                <a:lnTo>
                  <a:pt x="3495" y="239"/>
                </a:lnTo>
                <a:lnTo>
                  <a:pt x="3493" y="239"/>
                </a:lnTo>
                <a:lnTo>
                  <a:pt x="3493" y="241"/>
                </a:lnTo>
                <a:lnTo>
                  <a:pt x="3493" y="243"/>
                </a:lnTo>
                <a:lnTo>
                  <a:pt x="3493" y="245"/>
                </a:lnTo>
                <a:lnTo>
                  <a:pt x="3491" y="245"/>
                </a:lnTo>
                <a:lnTo>
                  <a:pt x="3491" y="245"/>
                </a:lnTo>
                <a:lnTo>
                  <a:pt x="3489" y="245"/>
                </a:lnTo>
                <a:lnTo>
                  <a:pt x="3487" y="245"/>
                </a:lnTo>
                <a:lnTo>
                  <a:pt x="3487" y="245"/>
                </a:lnTo>
                <a:lnTo>
                  <a:pt x="3480" y="245"/>
                </a:lnTo>
                <a:lnTo>
                  <a:pt x="3478" y="245"/>
                </a:lnTo>
                <a:lnTo>
                  <a:pt x="3478" y="250"/>
                </a:lnTo>
                <a:lnTo>
                  <a:pt x="3474" y="250"/>
                </a:lnTo>
                <a:lnTo>
                  <a:pt x="3468" y="252"/>
                </a:lnTo>
                <a:lnTo>
                  <a:pt x="3464" y="252"/>
                </a:lnTo>
                <a:lnTo>
                  <a:pt x="3461" y="252"/>
                </a:lnTo>
                <a:lnTo>
                  <a:pt x="3461" y="252"/>
                </a:lnTo>
                <a:lnTo>
                  <a:pt x="3457" y="254"/>
                </a:lnTo>
                <a:lnTo>
                  <a:pt x="3453" y="256"/>
                </a:lnTo>
                <a:lnTo>
                  <a:pt x="3449" y="258"/>
                </a:lnTo>
                <a:lnTo>
                  <a:pt x="3449" y="260"/>
                </a:lnTo>
                <a:lnTo>
                  <a:pt x="3449" y="260"/>
                </a:lnTo>
                <a:lnTo>
                  <a:pt x="3445" y="262"/>
                </a:lnTo>
                <a:lnTo>
                  <a:pt x="3445" y="264"/>
                </a:lnTo>
                <a:lnTo>
                  <a:pt x="3443" y="266"/>
                </a:lnTo>
                <a:lnTo>
                  <a:pt x="3443" y="266"/>
                </a:lnTo>
                <a:lnTo>
                  <a:pt x="3438" y="266"/>
                </a:lnTo>
                <a:lnTo>
                  <a:pt x="3434" y="266"/>
                </a:lnTo>
                <a:lnTo>
                  <a:pt x="3434" y="266"/>
                </a:lnTo>
                <a:lnTo>
                  <a:pt x="3432" y="266"/>
                </a:lnTo>
                <a:lnTo>
                  <a:pt x="3430" y="269"/>
                </a:lnTo>
                <a:lnTo>
                  <a:pt x="3430" y="269"/>
                </a:lnTo>
                <a:lnTo>
                  <a:pt x="3432" y="271"/>
                </a:lnTo>
                <a:lnTo>
                  <a:pt x="3428" y="275"/>
                </a:lnTo>
                <a:lnTo>
                  <a:pt x="3426" y="275"/>
                </a:lnTo>
                <a:lnTo>
                  <a:pt x="3424" y="273"/>
                </a:lnTo>
                <a:lnTo>
                  <a:pt x="3424" y="273"/>
                </a:lnTo>
                <a:lnTo>
                  <a:pt x="3422" y="273"/>
                </a:lnTo>
                <a:lnTo>
                  <a:pt x="3420" y="273"/>
                </a:lnTo>
                <a:lnTo>
                  <a:pt x="3417" y="273"/>
                </a:lnTo>
                <a:lnTo>
                  <a:pt x="3415" y="273"/>
                </a:lnTo>
                <a:lnTo>
                  <a:pt x="3417" y="275"/>
                </a:lnTo>
                <a:lnTo>
                  <a:pt x="3417" y="275"/>
                </a:lnTo>
                <a:lnTo>
                  <a:pt x="3420" y="277"/>
                </a:lnTo>
                <a:lnTo>
                  <a:pt x="3424" y="277"/>
                </a:lnTo>
                <a:lnTo>
                  <a:pt x="3426" y="279"/>
                </a:lnTo>
                <a:lnTo>
                  <a:pt x="3426" y="279"/>
                </a:lnTo>
                <a:lnTo>
                  <a:pt x="3422" y="281"/>
                </a:lnTo>
                <a:lnTo>
                  <a:pt x="3417" y="283"/>
                </a:lnTo>
                <a:lnTo>
                  <a:pt x="3413" y="287"/>
                </a:lnTo>
                <a:lnTo>
                  <a:pt x="3413" y="287"/>
                </a:lnTo>
                <a:lnTo>
                  <a:pt x="3413" y="289"/>
                </a:lnTo>
                <a:lnTo>
                  <a:pt x="3413" y="289"/>
                </a:lnTo>
                <a:lnTo>
                  <a:pt x="3415" y="289"/>
                </a:lnTo>
                <a:lnTo>
                  <a:pt x="3417" y="289"/>
                </a:lnTo>
                <a:lnTo>
                  <a:pt x="3422" y="292"/>
                </a:lnTo>
                <a:lnTo>
                  <a:pt x="3420" y="292"/>
                </a:lnTo>
                <a:lnTo>
                  <a:pt x="3411" y="294"/>
                </a:lnTo>
                <a:lnTo>
                  <a:pt x="3409" y="294"/>
                </a:lnTo>
                <a:lnTo>
                  <a:pt x="3405" y="300"/>
                </a:lnTo>
                <a:lnTo>
                  <a:pt x="3403" y="302"/>
                </a:lnTo>
                <a:lnTo>
                  <a:pt x="3403" y="302"/>
                </a:lnTo>
                <a:lnTo>
                  <a:pt x="3401" y="304"/>
                </a:lnTo>
                <a:lnTo>
                  <a:pt x="3399" y="306"/>
                </a:lnTo>
                <a:lnTo>
                  <a:pt x="3399" y="306"/>
                </a:lnTo>
                <a:lnTo>
                  <a:pt x="3396" y="308"/>
                </a:lnTo>
                <a:lnTo>
                  <a:pt x="3392" y="308"/>
                </a:lnTo>
                <a:lnTo>
                  <a:pt x="3390" y="310"/>
                </a:lnTo>
                <a:lnTo>
                  <a:pt x="3388" y="310"/>
                </a:lnTo>
                <a:lnTo>
                  <a:pt x="3386" y="313"/>
                </a:lnTo>
                <a:lnTo>
                  <a:pt x="3388" y="315"/>
                </a:lnTo>
                <a:lnTo>
                  <a:pt x="3392" y="319"/>
                </a:lnTo>
                <a:lnTo>
                  <a:pt x="3392" y="321"/>
                </a:lnTo>
                <a:lnTo>
                  <a:pt x="3394" y="323"/>
                </a:lnTo>
                <a:lnTo>
                  <a:pt x="3399" y="321"/>
                </a:lnTo>
                <a:lnTo>
                  <a:pt x="3401" y="321"/>
                </a:lnTo>
                <a:lnTo>
                  <a:pt x="3405" y="321"/>
                </a:lnTo>
                <a:lnTo>
                  <a:pt x="3409" y="323"/>
                </a:lnTo>
                <a:lnTo>
                  <a:pt x="3413" y="323"/>
                </a:lnTo>
                <a:lnTo>
                  <a:pt x="3420" y="323"/>
                </a:lnTo>
                <a:lnTo>
                  <a:pt x="3422" y="325"/>
                </a:lnTo>
                <a:lnTo>
                  <a:pt x="3426" y="325"/>
                </a:lnTo>
                <a:lnTo>
                  <a:pt x="3428" y="325"/>
                </a:lnTo>
                <a:lnTo>
                  <a:pt x="3432" y="323"/>
                </a:lnTo>
                <a:lnTo>
                  <a:pt x="3436" y="319"/>
                </a:lnTo>
                <a:lnTo>
                  <a:pt x="3440" y="317"/>
                </a:lnTo>
                <a:lnTo>
                  <a:pt x="3440" y="315"/>
                </a:lnTo>
                <a:lnTo>
                  <a:pt x="3440" y="313"/>
                </a:lnTo>
                <a:lnTo>
                  <a:pt x="3438" y="310"/>
                </a:lnTo>
                <a:lnTo>
                  <a:pt x="3438" y="310"/>
                </a:lnTo>
                <a:lnTo>
                  <a:pt x="3440" y="310"/>
                </a:lnTo>
                <a:lnTo>
                  <a:pt x="3443" y="313"/>
                </a:lnTo>
                <a:lnTo>
                  <a:pt x="3443" y="313"/>
                </a:lnTo>
                <a:lnTo>
                  <a:pt x="3445" y="313"/>
                </a:lnTo>
                <a:lnTo>
                  <a:pt x="3445" y="310"/>
                </a:lnTo>
                <a:lnTo>
                  <a:pt x="3447" y="310"/>
                </a:lnTo>
                <a:lnTo>
                  <a:pt x="3447" y="308"/>
                </a:lnTo>
                <a:lnTo>
                  <a:pt x="3445" y="306"/>
                </a:lnTo>
                <a:lnTo>
                  <a:pt x="3445" y="306"/>
                </a:lnTo>
                <a:lnTo>
                  <a:pt x="3455" y="302"/>
                </a:lnTo>
                <a:lnTo>
                  <a:pt x="3457" y="300"/>
                </a:lnTo>
                <a:lnTo>
                  <a:pt x="3457" y="298"/>
                </a:lnTo>
                <a:lnTo>
                  <a:pt x="3457" y="296"/>
                </a:lnTo>
                <a:lnTo>
                  <a:pt x="3455" y="294"/>
                </a:lnTo>
                <a:lnTo>
                  <a:pt x="3455" y="292"/>
                </a:lnTo>
                <a:lnTo>
                  <a:pt x="3455" y="292"/>
                </a:lnTo>
                <a:lnTo>
                  <a:pt x="3461" y="292"/>
                </a:lnTo>
                <a:lnTo>
                  <a:pt x="3464" y="292"/>
                </a:lnTo>
                <a:lnTo>
                  <a:pt x="3464" y="292"/>
                </a:lnTo>
                <a:lnTo>
                  <a:pt x="3464" y="289"/>
                </a:lnTo>
                <a:lnTo>
                  <a:pt x="3466" y="287"/>
                </a:lnTo>
                <a:lnTo>
                  <a:pt x="3466" y="287"/>
                </a:lnTo>
                <a:lnTo>
                  <a:pt x="3466" y="285"/>
                </a:lnTo>
                <a:lnTo>
                  <a:pt x="3472" y="287"/>
                </a:lnTo>
                <a:lnTo>
                  <a:pt x="3472" y="287"/>
                </a:lnTo>
                <a:lnTo>
                  <a:pt x="3474" y="287"/>
                </a:lnTo>
                <a:lnTo>
                  <a:pt x="3474" y="287"/>
                </a:lnTo>
                <a:lnTo>
                  <a:pt x="3474" y="285"/>
                </a:lnTo>
                <a:lnTo>
                  <a:pt x="3474" y="285"/>
                </a:lnTo>
                <a:lnTo>
                  <a:pt x="3476" y="285"/>
                </a:lnTo>
                <a:lnTo>
                  <a:pt x="3478" y="285"/>
                </a:lnTo>
                <a:lnTo>
                  <a:pt x="3480" y="283"/>
                </a:lnTo>
                <a:lnTo>
                  <a:pt x="3480" y="281"/>
                </a:lnTo>
                <a:lnTo>
                  <a:pt x="3482" y="281"/>
                </a:lnTo>
                <a:lnTo>
                  <a:pt x="3484" y="279"/>
                </a:lnTo>
                <a:lnTo>
                  <a:pt x="3484" y="279"/>
                </a:lnTo>
                <a:lnTo>
                  <a:pt x="3480" y="279"/>
                </a:lnTo>
                <a:lnTo>
                  <a:pt x="3480" y="277"/>
                </a:lnTo>
                <a:lnTo>
                  <a:pt x="3484" y="275"/>
                </a:lnTo>
                <a:lnTo>
                  <a:pt x="3484" y="275"/>
                </a:lnTo>
                <a:lnTo>
                  <a:pt x="3487" y="275"/>
                </a:lnTo>
                <a:lnTo>
                  <a:pt x="3487" y="275"/>
                </a:lnTo>
                <a:lnTo>
                  <a:pt x="3489" y="275"/>
                </a:lnTo>
                <a:lnTo>
                  <a:pt x="3491" y="273"/>
                </a:lnTo>
                <a:lnTo>
                  <a:pt x="3493" y="271"/>
                </a:lnTo>
                <a:lnTo>
                  <a:pt x="3495" y="269"/>
                </a:lnTo>
                <a:lnTo>
                  <a:pt x="3497" y="269"/>
                </a:lnTo>
                <a:lnTo>
                  <a:pt x="3499" y="269"/>
                </a:lnTo>
                <a:lnTo>
                  <a:pt x="3501" y="269"/>
                </a:lnTo>
                <a:lnTo>
                  <a:pt x="3508" y="264"/>
                </a:lnTo>
                <a:lnTo>
                  <a:pt x="3520" y="260"/>
                </a:lnTo>
                <a:lnTo>
                  <a:pt x="3524" y="260"/>
                </a:lnTo>
                <a:lnTo>
                  <a:pt x="3531" y="258"/>
                </a:lnTo>
                <a:lnTo>
                  <a:pt x="3533" y="258"/>
                </a:lnTo>
                <a:lnTo>
                  <a:pt x="3539" y="256"/>
                </a:lnTo>
                <a:lnTo>
                  <a:pt x="3545" y="254"/>
                </a:lnTo>
                <a:lnTo>
                  <a:pt x="3552" y="254"/>
                </a:lnTo>
                <a:lnTo>
                  <a:pt x="3558" y="252"/>
                </a:lnTo>
                <a:lnTo>
                  <a:pt x="3568" y="250"/>
                </a:lnTo>
                <a:lnTo>
                  <a:pt x="3572" y="248"/>
                </a:lnTo>
                <a:lnTo>
                  <a:pt x="3577" y="245"/>
                </a:lnTo>
                <a:lnTo>
                  <a:pt x="3581" y="245"/>
                </a:lnTo>
                <a:lnTo>
                  <a:pt x="3583" y="243"/>
                </a:lnTo>
                <a:lnTo>
                  <a:pt x="3589" y="241"/>
                </a:lnTo>
                <a:lnTo>
                  <a:pt x="3596" y="239"/>
                </a:lnTo>
                <a:lnTo>
                  <a:pt x="3596" y="239"/>
                </a:lnTo>
                <a:lnTo>
                  <a:pt x="3602" y="235"/>
                </a:lnTo>
                <a:lnTo>
                  <a:pt x="3606" y="231"/>
                </a:lnTo>
                <a:lnTo>
                  <a:pt x="3606" y="231"/>
                </a:lnTo>
                <a:lnTo>
                  <a:pt x="3606" y="229"/>
                </a:lnTo>
                <a:lnTo>
                  <a:pt x="3606" y="227"/>
                </a:lnTo>
                <a:lnTo>
                  <a:pt x="3606" y="227"/>
                </a:lnTo>
                <a:lnTo>
                  <a:pt x="3606" y="224"/>
                </a:lnTo>
                <a:lnTo>
                  <a:pt x="3604" y="222"/>
                </a:lnTo>
                <a:lnTo>
                  <a:pt x="3600" y="220"/>
                </a:lnTo>
                <a:lnTo>
                  <a:pt x="3593" y="218"/>
                </a:lnTo>
                <a:lnTo>
                  <a:pt x="3587" y="218"/>
                </a:lnTo>
                <a:lnTo>
                  <a:pt x="3585" y="218"/>
                </a:lnTo>
                <a:lnTo>
                  <a:pt x="3583" y="220"/>
                </a:lnTo>
                <a:lnTo>
                  <a:pt x="3577" y="220"/>
                </a:lnTo>
                <a:lnTo>
                  <a:pt x="3568" y="224"/>
                </a:lnTo>
                <a:lnTo>
                  <a:pt x="3564" y="227"/>
                </a:lnTo>
                <a:lnTo>
                  <a:pt x="3564" y="229"/>
                </a:lnTo>
                <a:lnTo>
                  <a:pt x="3562" y="231"/>
                </a:lnTo>
                <a:lnTo>
                  <a:pt x="3560" y="231"/>
                </a:lnTo>
                <a:lnTo>
                  <a:pt x="3558" y="231"/>
                </a:lnTo>
                <a:lnTo>
                  <a:pt x="3558" y="231"/>
                </a:lnTo>
                <a:lnTo>
                  <a:pt x="3554" y="233"/>
                </a:lnTo>
                <a:lnTo>
                  <a:pt x="3552" y="233"/>
                </a:lnTo>
                <a:close/>
                <a:moveTo>
                  <a:pt x="3355" y="359"/>
                </a:moveTo>
                <a:lnTo>
                  <a:pt x="3355" y="361"/>
                </a:lnTo>
                <a:lnTo>
                  <a:pt x="3352" y="363"/>
                </a:lnTo>
                <a:lnTo>
                  <a:pt x="3352" y="365"/>
                </a:lnTo>
                <a:lnTo>
                  <a:pt x="3352" y="367"/>
                </a:lnTo>
                <a:lnTo>
                  <a:pt x="3355" y="369"/>
                </a:lnTo>
                <a:lnTo>
                  <a:pt x="3355" y="371"/>
                </a:lnTo>
                <a:lnTo>
                  <a:pt x="3357" y="373"/>
                </a:lnTo>
                <a:lnTo>
                  <a:pt x="3359" y="373"/>
                </a:lnTo>
                <a:lnTo>
                  <a:pt x="3361" y="375"/>
                </a:lnTo>
                <a:lnTo>
                  <a:pt x="3363" y="373"/>
                </a:lnTo>
                <a:lnTo>
                  <a:pt x="3367" y="373"/>
                </a:lnTo>
                <a:lnTo>
                  <a:pt x="3371" y="373"/>
                </a:lnTo>
                <a:lnTo>
                  <a:pt x="3373" y="373"/>
                </a:lnTo>
                <a:lnTo>
                  <a:pt x="3382" y="373"/>
                </a:lnTo>
                <a:lnTo>
                  <a:pt x="3382" y="373"/>
                </a:lnTo>
                <a:lnTo>
                  <a:pt x="3380" y="373"/>
                </a:lnTo>
                <a:lnTo>
                  <a:pt x="3380" y="375"/>
                </a:lnTo>
                <a:lnTo>
                  <a:pt x="3382" y="378"/>
                </a:lnTo>
                <a:lnTo>
                  <a:pt x="3384" y="378"/>
                </a:lnTo>
                <a:lnTo>
                  <a:pt x="3384" y="378"/>
                </a:lnTo>
                <a:lnTo>
                  <a:pt x="3384" y="380"/>
                </a:lnTo>
                <a:lnTo>
                  <a:pt x="3388" y="382"/>
                </a:lnTo>
                <a:lnTo>
                  <a:pt x="3392" y="384"/>
                </a:lnTo>
                <a:lnTo>
                  <a:pt x="3392" y="384"/>
                </a:lnTo>
                <a:lnTo>
                  <a:pt x="3388" y="384"/>
                </a:lnTo>
                <a:lnTo>
                  <a:pt x="3388" y="384"/>
                </a:lnTo>
                <a:lnTo>
                  <a:pt x="3388" y="386"/>
                </a:lnTo>
                <a:lnTo>
                  <a:pt x="3386" y="384"/>
                </a:lnTo>
                <a:lnTo>
                  <a:pt x="3384" y="386"/>
                </a:lnTo>
                <a:lnTo>
                  <a:pt x="3384" y="386"/>
                </a:lnTo>
                <a:lnTo>
                  <a:pt x="3384" y="388"/>
                </a:lnTo>
                <a:lnTo>
                  <a:pt x="3384" y="390"/>
                </a:lnTo>
                <a:lnTo>
                  <a:pt x="3382" y="390"/>
                </a:lnTo>
                <a:lnTo>
                  <a:pt x="3382" y="390"/>
                </a:lnTo>
                <a:lnTo>
                  <a:pt x="3386" y="392"/>
                </a:lnTo>
                <a:lnTo>
                  <a:pt x="3392" y="392"/>
                </a:lnTo>
                <a:lnTo>
                  <a:pt x="3394" y="394"/>
                </a:lnTo>
                <a:lnTo>
                  <a:pt x="3396" y="394"/>
                </a:lnTo>
                <a:lnTo>
                  <a:pt x="3399" y="394"/>
                </a:lnTo>
                <a:lnTo>
                  <a:pt x="3399" y="394"/>
                </a:lnTo>
                <a:lnTo>
                  <a:pt x="3399" y="394"/>
                </a:lnTo>
                <a:lnTo>
                  <a:pt x="3403" y="394"/>
                </a:lnTo>
                <a:lnTo>
                  <a:pt x="3405" y="396"/>
                </a:lnTo>
                <a:lnTo>
                  <a:pt x="3407" y="396"/>
                </a:lnTo>
                <a:lnTo>
                  <a:pt x="3415" y="394"/>
                </a:lnTo>
                <a:lnTo>
                  <a:pt x="3415" y="396"/>
                </a:lnTo>
                <a:lnTo>
                  <a:pt x="3415" y="396"/>
                </a:lnTo>
                <a:lnTo>
                  <a:pt x="3415" y="396"/>
                </a:lnTo>
                <a:lnTo>
                  <a:pt x="3417" y="396"/>
                </a:lnTo>
                <a:lnTo>
                  <a:pt x="3417" y="396"/>
                </a:lnTo>
                <a:lnTo>
                  <a:pt x="3420" y="396"/>
                </a:lnTo>
                <a:lnTo>
                  <a:pt x="3422" y="396"/>
                </a:lnTo>
                <a:lnTo>
                  <a:pt x="3422" y="396"/>
                </a:lnTo>
                <a:lnTo>
                  <a:pt x="3426" y="398"/>
                </a:lnTo>
                <a:lnTo>
                  <a:pt x="3426" y="398"/>
                </a:lnTo>
                <a:lnTo>
                  <a:pt x="3428" y="398"/>
                </a:lnTo>
                <a:lnTo>
                  <a:pt x="3426" y="396"/>
                </a:lnTo>
                <a:lnTo>
                  <a:pt x="3424" y="396"/>
                </a:lnTo>
                <a:lnTo>
                  <a:pt x="3424" y="394"/>
                </a:lnTo>
                <a:lnTo>
                  <a:pt x="3424" y="394"/>
                </a:lnTo>
                <a:lnTo>
                  <a:pt x="3426" y="394"/>
                </a:lnTo>
                <a:lnTo>
                  <a:pt x="3428" y="394"/>
                </a:lnTo>
                <a:lnTo>
                  <a:pt x="3428" y="396"/>
                </a:lnTo>
                <a:lnTo>
                  <a:pt x="3428" y="396"/>
                </a:lnTo>
                <a:lnTo>
                  <a:pt x="3436" y="398"/>
                </a:lnTo>
                <a:lnTo>
                  <a:pt x="3436" y="396"/>
                </a:lnTo>
                <a:lnTo>
                  <a:pt x="3436" y="396"/>
                </a:lnTo>
                <a:lnTo>
                  <a:pt x="3440" y="396"/>
                </a:lnTo>
                <a:lnTo>
                  <a:pt x="3443" y="394"/>
                </a:lnTo>
                <a:lnTo>
                  <a:pt x="3440" y="392"/>
                </a:lnTo>
                <a:lnTo>
                  <a:pt x="3440" y="392"/>
                </a:lnTo>
                <a:lnTo>
                  <a:pt x="3434" y="390"/>
                </a:lnTo>
                <a:lnTo>
                  <a:pt x="3432" y="388"/>
                </a:lnTo>
                <a:lnTo>
                  <a:pt x="3426" y="384"/>
                </a:lnTo>
                <a:lnTo>
                  <a:pt x="3420" y="378"/>
                </a:lnTo>
                <a:lnTo>
                  <a:pt x="3415" y="373"/>
                </a:lnTo>
                <a:lnTo>
                  <a:pt x="3413" y="369"/>
                </a:lnTo>
                <a:lnTo>
                  <a:pt x="3413" y="367"/>
                </a:lnTo>
                <a:lnTo>
                  <a:pt x="3411" y="365"/>
                </a:lnTo>
                <a:lnTo>
                  <a:pt x="3409" y="363"/>
                </a:lnTo>
                <a:lnTo>
                  <a:pt x="3409" y="361"/>
                </a:lnTo>
                <a:lnTo>
                  <a:pt x="3411" y="357"/>
                </a:lnTo>
                <a:lnTo>
                  <a:pt x="3411" y="357"/>
                </a:lnTo>
                <a:lnTo>
                  <a:pt x="3411" y="354"/>
                </a:lnTo>
                <a:lnTo>
                  <a:pt x="3411" y="352"/>
                </a:lnTo>
                <a:lnTo>
                  <a:pt x="3411" y="350"/>
                </a:lnTo>
                <a:lnTo>
                  <a:pt x="3409" y="350"/>
                </a:lnTo>
                <a:lnTo>
                  <a:pt x="3409" y="348"/>
                </a:lnTo>
                <a:lnTo>
                  <a:pt x="3411" y="346"/>
                </a:lnTo>
                <a:lnTo>
                  <a:pt x="3411" y="346"/>
                </a:lnTo>
                <a:lnTo>
                  <a:pt x="3411" y="344"/>
                </a:lnTo>
                <a:lnTo>
                  <a:pt x="3413" y="344"/>
                </a:lnTo>
                <a:lnTo>
                  <a:pt x="3415" y="342"/>
                </a:lnTo>
                <a:lnTo>
                  <a:pt x="3415" y="342"/>
                </a:lnTo>
                <a:lnTo>
                  <a:pt x="3415" y="340"/>
                </a:lnTo>
                <a:lnTo>
                  <a:pt x="3415" y="340"/>
                </a:lnTo>
                <a:lnTo>
                  <a:pt x="3420" y="340"/>
                </a:lnTo>
                <a:lnTo>
                  <a:pt x="3422" y="338"/>
                </a:lnTo>
                <a:lnTo>
                  <a:pt x="3422" y="338"/>
                </a:lnTo>
                <a:lnTo>
                  <a:pt x="3422" y="336"/>
                </a:lnTo>
                <a:lnTo>
                  <a:pt x="3422" y="333"/>
                </a:lnTo>
                <a:lnTo>
                  <a:pt x="3422" y="331"/>
                </a:lnTo>
                <a:lnTo>
                  <a:pt x="3424" y="329"/>
                </a:lnTo>
                <a:lnTo>
                  <a:pt x="3424" y="329"/>
                </a:lnTo>
                <a:lnTo>
                  <a:pt x="3426" y="327"/>
                </a:lnTo>
                <a:lnTo>
                  <a:pt x="3424" y="327"/>
                </a:lnTo>
                <a:lnTo>
                  <a:pt x="3422" y="327"/>
                </a:lnTo>
                <a:lnTo>
                  <a:pt x="3415" y="325"/>
                </a:lnTo>
                <a:lnTo>
                  <a:pt x="3409" y="325"/>
                </a:lnTo>
                <a:lnTo>
                  <a:pt x="3407" y="323"/>
                </a:lnTo>
                <a:lnTo>
                  <a:pt x="3403" y="323"/>
                </a:lnTo>
                <a:lnTo>
                  <a:pt x="3401" y="323"/>
                </a:lnTo>
                <a:lnTo>
                  <a:pt x="3401" y="323"/>
                </a:lnTo>
                <a:lnTo>
                  <a:pt x="3394" y="325"/>
                </a:lnTo>
                <a:lnTo>
                  <a:pt x="3392" y="325"/>
                </a:lnTo>
                <a:lnTo>
                  <a:pt x="3392" y="325"/>
                </a:lnTo>
                <a:lnTo>
                  <a:pt x="3388" y="325"/>
                </a:lnTo>
                <a:lnTo>
                  <a:pt x="3386" y="325"/>
                </a:lnTo>
                <a:lnTo>
                  <a:pt x="3384" y="327"/>
                </a:lnTo>
                <a:lnTo>
                  <a:pt x="3384" y="327"/>
                </a:lnTo>
                <a:lnTo>
                  <a:pt x="3380" y="327"/>
                </a:lnTo>
                <a:lnTo>
                  <a:pt x="3380" y="329"/>
                </a:lnTo>
                <a:lnTo>
                  <a:pt x="3378" y="329"/>
                </a:lnTo>
                <a:lnTo>
                  <a:pt x="3378" y="331"/>
                </a:lnTo>
                <a:lnTo>
                  <a:pt x="3380" y="333"/>
                </a:lnTo>
                <a:lnTo>
                  <a:pt x="3380" y="333"/>
                </a:lnTo>
                <a:lnTo>
                  <a:pt x="3382" y="336"/>
                </a:lnTo>
                <a:lnTo>
                  <a:pt x="3380" y="336"/>
                </a:lnTo>
                <a:lnTo>
                  <a:pt x="3378" y="336"/>
                </a:lnTo>
                <a:lnTo>
                  <a:pt x="3376" y="336"/>
                </a:lnTo>
                <a:lnTo>
                  <a:pt x="3373" y="336"/>
                </a:lnTo>
                <a:lnTo>
                  <a:pt x="3373" y="338"/>
                </a:lnTo>
                <a:lnTo>
                  <a:pt x="3369" y="340"/>
                </a:lnTo>
                <a:lnTo>
                  <a:pt x="3369" y="340"/>
                </a:lnTo>
                <a:lnTo>
                  <a:pt x="3369" y="340"/>
                </a:lnTo>
                <a:lnTo>
                  <a:pt x="3369" y="342"/>
                </a:lnTo>
                <a:lnTo>
                  <a:pt x="3371" y="342"/>
                </a:lnTo>
                <a:lnTo>
                  <a:pt x="3373" y="342"/>
                </a:lnTo>
                <a:lnTo>
                  <a:pt x="3373" y="344"/>
                </a:lnTo>
                <a:lnTo>
                  <a:pt x="3373" y="344"/>
                </a:lnTo>
                <a:lnTo>
                  <a:pt x="3373" y="346"/>
                </a:lnTo>
                <a:lnTo>
                  <a:pt x="3371" y="348"/>
                </a:lnTo>
                <a:lnTo>
                  <a:pt x="3371" y="348"/>
                </a:lnTo>
                <a:lnTo>
                  <a:pt x="3371" y="350"/>
                </a:lnTo>
                <a:lnTo>
                  <a:pt x="3371" y="352"/>
                </a:lnTo>
                <a:lnTo>
                  <a:pt x="3369" y="352"/>
                </a:lnTo>
                <a:lnTo>
                  <a:pt x="3369" y="352"/>
                </a:lnTo>
                <a:lnTo>
                  <a:pt x="3367" y="354"/>
                </a:lnTo>
                <a:lnTo>
                  <a:pt x="3367" y="354"/>
                </a:lnTo>
                <a:lnTo>
                  <a:pt x="3365" y="357"/>
                </a:lnTo>
                <a:lnTo>
                  <a:pt x="3365" y="357"/>
                </a:lnTo>
                <a:lnTo>
                  <a:pt x="3363" y="357"/>
                </a:lnTo>
                <a:lnTo>
                  <a:pt x="3359" y="357"/>
                </a:lnTo>
                <a:lnTo>
                  <a:pt x="3359" y="357"/>
                </a:lnTo>
                <a:lnTo>
                  <a:pt x="3357" y="359"/>
                </a:lnTo>
                <a:lnTo>
                  <a:pt x="3355" y="359"/>
                </a:lnTo>
                <a:close/>
                <a:moveTo>
                  <a:pt x="3461" y="124"/>
                </a:moveTo>
                <a:lnTo>
                  <a:pt x="3464" y="126"/>
                </a:lnTo>
                <a:lnTo>
                  <a:pt x="3466" y="126"/>
                </a:lnTo>
                <a:lnTo>
                  <a:pt x="3466" y="126"/>
                </a:lnTo>
                <a:lnTo>
                  <a:pt x="3468" y="126"/>
                </a:lnTo>
                <a:lnTo>
                  <a:pt x="3472" y="126"/>
                </a:lnTo>
                <a:lnTo>
                  <a:pt x="3476" y="124"/>
                </a:lnTo>
                <a:lnTo>
                  <a:pt x="3474" y="122"/>
                </a:lnTo>
                <a:lnTo>
                  <a:pt x="3470" y="120"/>
                </a:lnTo>
                <a:lnTo>
                  <a:pt x="3461" y="122"/>
                </a:lnTo>
                <a:lnTo>
                  <a:pt x="3461" y="122"/>
                </a:lnTo>
                <a:lnTo>
                  <a:pt x="3461" y="124"/>
                </a:lnTo>
                <a:close/>
                <a:moveTo>
                  <a:pt x="3570" y="392"/>
                </a:moveTo>
                <a:lnTo>
                  <a:pt x="3570" y="394"/>
                </a:lnTo>
                <a:lnTo>
                  <a:pt x="3570" y="394"/>
                </a:lnTo>
                <a:lnTo>
                  <a:pt x="3570" y="396"/>
                </a:lnTo>
                <a:lnTo>
                  <a:pt x="3570" y="398"/>
                </a:lnTo>
                <a:lnTo>
                  <a:pt x="3570" y="401"/>
                </a:lnTo>
                <a:lnTo>
                  <a:pt x="3572" y="401"/>
                </a:lnTo>
                <a:lnTo>
                  <a:pt x="3572" y="398"/>
                </a:lnTo>
                <a:lnTo>
                  <a:pt x="3570" y="394"/>
                </a:lnTo>
                <a:lnTo>
                  <a:pt x="3570" y="392"/>
                </a:lnTo>
                <a:lnTo>
                  <a:pt x="3570" y="392"/>
                </a:lnTo>
                <a:close/>
                <a:moveTo>
                  <a:pt x="3396" y="99"/>
                </a:moveTo>
                <a:lnTo>
                  <a:pt x="3399" y="99"/>
                </a:lnTo>
                <a:lnTo>
                  <a:pt x="3399" y="99"/>
                </a:lnTo>
                <a:lnTo>
                  <a:pt x="3401" y="99"/>
                </a:lnTo>
                <a:lnTo>
                  <a:pt x="3407" y="99"/>
                </a:lnTo>
                <a:lnTo>
                  <a:pt x="3413" y="101"/>
                </a:lnTo>
                <a:lnTo>
                  <a:pt x="3415" y="103"/>
                </a:lnTo>
                <a:lnTo>
                  <a:pt x="3417" y="103"/>
                </a:lnTo>
                <a:lnTo>
                  <a:pt x="3424" y="103"/>
                </a:lnTo>
                <a:lnTo>
                  <a:pt x="3430" y="103"/>
                </a:lnTo>
                <a:lnTo>
                  <a:pt x="3443" y="99"/>
                </a:lnTo>
                <a:lnTo>
                  <a:pt x="3443" y="99"/>
                </a:lnTo>
                <a:lnTo>
                  <a:pt x="3443" y="97"/>
                </a:lnTo>
                <a:lnTo>
                  <a:pt x="3432" y="95"/>
                </a:lnTo>
                <a:lnTo>
                  <a:pt x="3426" y="90"/>
                </a:lnTo>
                <a:lnTo>
                  <a:pt x="3422" y="90"/>
                </a:lnTo>
                <a:lnTo>
                  <a:pt x="3411" y="90"/>
                </a:lnTo>
                <a:lnTo>
                  <a:pt x="3401" y="86"/>
                </a:lnTo>
                <a:lnTo>
                  <a:pt x="3399" y="86"/>
                </a:lnTo>
                <a:lnTo>
                  <a:pt x="3396" y="92"/>
                </a:lnTo>
                <a:lnTo>
                  <a:pt x="3394" y="95"/>
                </a:lnTo>
                <a:lnTo>
                  <a:pt x="3394" y="95"/>
                </a:lnTo>
                <a:lnTo>
                  <a:pt x="3390" y="95"/>
                </a:lnTo>
                <a:lnTo>
                  <a:pt x="3390" y="97"/>
                </a:lnTo>
                <a:lnTo>
                  <a:pt x="3396" y="99"/>
                </a:lnTo>
                <a:close/>
                <a:moveTo>
                  <a:pt x="3686" y="336"/>
                </a:moveTo>
                <a:lnTo>
                  <a:pt x="3688" y="336"/>
                </a:lnTo>
                <a:lnTo>
                  <a:pt x="3690" y="338"/>
                </a:lnTo>
                <a:lnTo>
                  <a:pt x="3690" y="338"/>
                </a:lnTo>
                <a:lnTo>
                  <a:pt x="3690" y="336"/>
                </a:lnTo>
                <a:lnTo>
                  <a:pt x="3690" y="336"/>
                </a:lnTo>
                <a:lnTo>
                  <a:pt x="3690" y="333"/>
                </a:lnTo>
                <a:lnTo>
                  <a:pt x="3690" y="331"/>
                </a:lnTo>
                <a:lnTo>
                  <a:pt x="3694" y="331"/>
                </a:lnTo>
                <a:lnTo>
                  <a:pt x="3690" y="331"/>
                </a:lnTo>
                <a:lnTo>
                  <a:pt x="3688" y="329"/>
                </a:lnTo>
                <a:lnTo>
                  <a:pt x="3686" y="329"/>
                </a:lnTo>
                <a:lnTo>
                  <a:pt x="3684" y="329"/>
                </a:lnTo>
                <a:lnTo>
                  <a:pt x="3681" y="331"/>
                </a:lnTo>
                <a:lnTo>
                  <a:pt x="3681" y="333"/>
                </a:lnTo>
                <a:lnTo>
                  <a:pt x="3681" y="333"/>
                </a:lnTo>
                <a:lnTo>
                  <a:pt x="3686" y="336"/>
                </a:lnTo>
                <a:close/>
                <a:moveTo>
                  <a:pt x="3522" y="92"/>
                </a:moveTo>
                <a:lnTo>
                  <a:pt x="3518" y="95"/>
                </a:lnTo>
                <a:lnTo>
                  <a:pt x="3514" y="97"/>
                </a:lnTo>
                <a:lnTo>
                  <a:pt x="3514" y="97"/>
                </a:lnTo>
                <a:lnTo>
                  <a:pt x="3516" y="99"/>
                </a:lnTo>
                <a:lnTo>
                  <a:pt x="3520" y="101"/>
                </a:lnTo>
                <a:lnTo>
                  <a:pt x="3522" y="101"/>
                </a:lnTo>
                <a:lnTo>
                  <a:pt x="3526" y="101"/>
                </a:lnTo>
                <a:lnTo>
                  <a:pt x="3543" y="99"/>
                </a:lnTo>
                <a:lnTo>
                  <a:pt x="3549" y="97"/>
                </a:lnTo>
                <a:lnTo>
                  <a:pt x="3556" y="92"/>
                </a:lnTo>
                <a:lnTo>
                  <a:pt x="3556" y="92"/>
                </a:lnTo>
                <a:lnTo>
                  <a:pt x="3554" y="90"/>
                </a:lnTo>
                <a:lnTo>
                  <a:pt x="3556" y="88"/>
                </a:lnTo>
                <a:lnTo>
                  <a:pt x="3554" y="88"/>
                </a:lnTo>
                <a:lnTo>
                  <a:pt x="3552" y="86"/>
                </a:lnTo>
                <a:lnTo>
                  <a:pt x="3549" y="86"/>
                </a:lnTo>
                <a:lnTo>
                  <a:pt x="3547" y="84"/>
                </a:lnTo>
                <a:lnTo>
                  <a:pt x="3543" y="84"/>
                </a:lnTo>
                <a:lnTo>
                  <a:pt x="3539" y="84"/>
                </a:lnTo>
                <a:lnTo>
                  <a:pt x="3539" y="86"/>
                </a:lnTo>
                <a:lnTo>
                  <a:pt x="3539" y="88"/>
                </a:lnTo>
                <a:lnTo>
                  <a:pt x="3537" y="90"/>
                </a:lnTo>
                <a:lnTo>
                  <a:pt x="3537" y="90"/>
                </a:lnTo>
                <a:lnTo>
                  <a:pt x="3533" y="92"/>
                </a:lnTo>
                <a:lnTo>
                  <a:pt x="3528" y="92"/>
                </a:lnTo>
                <a:lnTo>
                  <a:pt x="3522" y="92"/>
                </a:lnTo>
                <a:close/>
                <a:moveTo>
                  <a:pt x="3415" y="84"/>
                </a:moveTo>
                <a:lnTo>
                  <a:pt x="3422" y="84"/>
                </a:lnTo>
                <a:lnTo>
                  <a:pt x="3424" y="84"/>
                </a:lnTo>
                <a:lnTo>
                  <a:pt x="3426" y="84"/>
                </a:lnTo>
                <a:lnTo>
                  <a:pt x="3428" y="84"/>
                </a:lnTo>
                <a:lnTo>
                  <a:pt x="3430" y="82"/>
                </a:lnTo>
                <a:lnTo>
                  <a:pt x="3436" y="84"/>
                </a:lnTo>
                <a:lnTo>
                  <a:pt x="3440" y="86"/>
                </a:lnTo>
                <a:lnTo>
                  <a:pt x="3445" y="86"/>
                </a:lnTo>
                <a:lnTo>
                  <a:pt x="3447" y="84"/>
                </a:lnTo>
                <a:lnTo>
                  <a:pt x="3449" y="82"/>
                </a:lnTo>
                <a:lnTo>
                  <a:pt x="3447" y="80"/>
                </a:lnTo>
                <a:lnTo>
                  <a:pt x="3447" y="78"/>
                </a:lnTo>
                <a:lnTo>
                  <a:pt x="3453" y="78"/>
                </a:lnTo>
                <a:lnTo>
                  <a:pt x="3455" y="78"/>
                </a:lnTo>
                <a:lnTo>
                  <a:pt x="3455" y="76"/>
                </a:lnTo>
                <a:lnTo>
                  <a:pt x="3449" y="74"/>
                </a:lnTo>
                <a:lnTo>
                  <a:pt x="3447" y="74"/>
                </a:lnTo>
                <a:lnTo>
                  <a:pt x="3445" y="71"/>
                </a:lnTo>
                <a:lnTo>
                  <a:pt x="3445" y="71"/>
                </a:lnTo>
                <a:lnTo>
                  <a:pt x="3440" y="71"/>
                </a:lnTo>
                <a:lnTo>
                  <a:pt x="3438" y="74"/>
                </a:lnTo>
                <a:lnTo>
                  <a:pt x="3434" y="74"/>
                </a:lnTo>
                <a:lnTo>
                  <a:pt x="3432" y="74"/>
                </a:lnTo>
                <a:lnTo>
                  <a:pt x="3430" y="76"/>
                </a:lnTo>
                <a:lnTo>
                  <a:pt x="3426" y="78"/>
                </a:lnTo>
                <a:lnTo>
                  <a:pt x="3422" y="80"/>
                </a:lnTo>
                <a:lnTo>
                  <a:pt x="3415" y="80"/>
                </a:lnTo>
                <a:lnTo>
                  <a:pt x="3411" y="80"/>
                </a:lnTo>
                <a:lnTo>
                  <a:pt x="3413" y="84"/>
                </a:lnTo>
                <a:lnTo>
                  <a:pt x="3415" y="84"/>
                </a:lnTo>
                <a:close/>
                <a:moveTo>
                  <a:pt x="3369" y="118"/>
                </a:moveTo>
                <a:lnTo>
                  <a:pt x="3369" y="118"/>
                </a:lnTo>
                <a:lnTo>
                  <a:pt x="3369" y="118"/>
                </a:lnTo>
                <a:lnTo>
                  <a:pt x="3373" y="118"/>
                </a:lnTo>
                <a:lnTo>
                  <a:pt x="3384" y="118"/>
                </a:lnTo>
                <a:lnTo>
                  <a:pt x="3386" y="118"/>
                </a:lnTo>
                <a:lnTo>
                  <a:pt x="3386" y="118"/>
                </a:lnTo>
                <a:lnTo>
                  <a:pt x="3388" y="115"/>
                </a:lnTo>
                <a:lnTo>
                  <a:pt x="3382" y="113"/>
                </a:lnTo>
                <a:lnTo>
                  <a:pt x="3380" y="111"/>
                </a:lnTo>
                <a:lnTo>
                  <a:pt x="3380" y="111"/>
                </a:lnTo>
                <a:lnTo>
                  <a:pt x="3378" y="111"/>
                </a:lnTo>
                <a:lnTo>
                  <a:pt x="3373" y="111"/>
                </a:lnTo>
                <a:lnTo>
                  <a:pt x="3371" y="113"/>
                </a:lnTo>
                <a:lnTo>
                  <a:pt x="3371" y="113"/>
                </a:lnTo>
                <a:lnTo>
                  <a:pt x="3369" y="113"/>
                </a:lnTo>
                <a:lnTo>
                  <a:pt x="3365" y="115"/>
                </a:lnTo>
                <a:lnTo>
                  <a:pt x="3365" y="115"/>
                </a:lnTo>
                <a:lnTo>
                  <a:pt x="3365" y="118"/>
                </a:lnTo>
                <a:lnTo>
                  <a:pt x="3369" y="118"/>
                </a:lnTo>
                <a:close/>
                <a:moveTo>
                  <a:pt x="3447" y="67"/>
                </a:moveTo>
                <a:lnTo>
                  <a:pt x="3453" y="67"/>
                </a:lnTo>
                <a:lnTo>
                  <a:pt x="3468" y="65"/>
                </a:lnTo>
                <a:lnTo>
                  <a:pt x="3468" y="65"/>
                </a:lnTo>
                <a:lnTo>
                  <a:pt x="3468" y="63"/>
                </a:lnTo>
                <a:lnTo>
                  <a:pt x="3466" y="61"/>
                </a:lnTo>
                <a:lnTo>
                  <a:pt x="3449" y="63"/>
                </a:lnTo>
                <a:lnTo>
                  <a:pt x="3447" y="63"/>
                </a:lnTo>
                <a:lnTo>
                  <a:pt x="3447" y="65"/>
                </a:lnTo>
                <a:lnTo>
                  <a:pt x="3447" y="67"/>
                </a:lnTo>
                <a:lnTo>
                  <a:pt x="3447" y="67"/>
                </a:lnTo>
                <a:lnTo>
                  <a:pt x="3447" y="67"/>
                </a:lnTo>
                <a:close/>
                <a:moveTo>
                  <a:pt x="3514" y="69"/>
                </a:moveTo>
                <a:lnTo>
                  <a:pt x="3514" y="69"/>
                </a:lnTo>
                <a:lnTo>
                  <a:pt x="3518" y="69"/>
                </a:lnTo>
                <a:lnTo>
                  <a:pt x="3528" y="71"/>
                </a:lnTo>
                <a:lnTo>
                  <a:pt x="3531" y="69"/>
                </a:lnTo>
                <a:lnTo>
                  <a:pt x="3533" y="69"/>
                </a:lnTo>
                <a:lnTo>
                  <a:pt x="3531" y="67"/>
                </a:lnTo>
                <a:lnTo>
                  <a:pt x="3531" y="67"/>
                </a:lnTo>
                <a:lnTo>
                  <a:pt x="3518" y="67"/>
                </a:lnTo>
                <a:lnTo>
                  <a:pt x="3510" y="67"/>
                </a:lnTo>
                <a:lnTo>
                  <a:pt x="3508" y="67"/>
                </a:lnTo>
                <a:lnTo>
                  <a:pt x="3514" y="69"/>
                </a:lnTo>
                <a:lnTo>
                  <a:pt x="3514" y="69"/>
                </a:lnTo>
                <a:close/>
                <a:moveTo>
                  <a:pt x="3489" y="92"/>
                </a:moveTo>
                <a:lnTo>
                  <a:pt x="3493" y="92"/>
                </a:lnTo>
                <a:lnTo>
                  <a:pt x="3499" y="90"/>
                </a:lnTo>
                <a:lnTo>
                  <a:pt x="3499" y="88"/>
                </a:lnTo>
                <a:lnTo>
                  <a:pt x="3497" y="88"/>
                </a:lnTo>
                <a:lnTo>
                  <a:pt x="3484" y="88"/>
                </a:lnTo>
                <a:lnTo>
                  <a:pt x="3478" y="90"/>
                </a:lnTo>
                <a:lnTo>
                  <a:pt x="3478" y="90"/>
                </a:lnTo>
                <a:lnTo>
                  <a:pt x="3478" y="92"/>
                </a:lnTo>
                <a:lnTo>
                  <a:pt x="3482" y="92"/>
                </a:lnTo>
                <a:lnTo>
                  <a:pt x="3489" y="92"/>
                </a:lnTo>
                <a:close/>
                <a:moveTo>
                  <a:pt x="3468" y="103"/>
                </a:moveTo>
                <a:lnTo>
                  <a:pt x="3466" y="105"/>
                </a:lnTo>
                <a:lnTo>
                  <a:pt x="3468" y="107"/>
                </a:lnTo>
                <a:lnTo>
                  <a:pt x="3468" y="107"/>
                </a:lnTo>
                <a:lnTo>
                  <a:pt x="3472" y="109"/>
                </a:lnTo>
                <a:lnTo>
                  <a:pt x="3476" y="109"/>
                </a:lnTo>
                <a:lnTo>
                  <a:pt x="3480" y="107"/>
                </a:lnTo>
                <a:lnTo>
                  <a:pt x="3487" y="109"/>
                </a:lnTo>
                <a:lnTo>
                  <a:pt x="3493" y="111"/>
                </a:lnTo>
                <a:lnTo>
                  <a:pt x="3495" y="107"/>
                </a:lnTo>
                <a:lnTo>
                  <a:pt x="3499" y="107"/>
                </a:lnTo>
                <a:lnTo>
                  <a:pt x="3501" y="105"/>
                </a:lnTo>
                <a:lnTo>
                  <a:pt x="3503" y="105"/>
                </a:lnTo>
                <a:lnTo>
                  <a:pt x="3508" y="103"/>
                </a:lnTo>
                <a:lnTo>
                  <a:pt x="3508" y="101"/>
                </a:lnTo>
                <a:lnTo>
                  <a:pt x="3510" y="101"/>
                </a:lnTo>
                <a:lnTo>
                  <a:pt x="3510" y="99"/>
                </a:lnTo>
                <a:lnTo>
                  <a:pt x="3508" y="97"/>
                </a:lnTo>
                <a:lnTo>
                  <a:pt x="3508" y="95"/>
                </a:lnTo>
                <a:lnTo>
                  <a:pt x="3503" y="95"/>
                </a:lnTo>
                <a:lnTo>
                  <a:pt x="3499" y="95"/>
                </a:lnTo>
                <a:lnTo>
                  <a:pt x="3495" y="95"/>
                </a:lnTo>
                <a:lnTo>
                  <a:pt x="3489" y="97"/>
                </a:lnTo>
                <a:lnTo>
                  <a:pt x="3484" y="97"/>
                </a:lnTo>
                <a:lnTo>
                  <a:pt x="3480" y="97"/>
                </a:lnTo>
                <a:lnTo>
                  <a:pt x="3480" y="97"/>
                </a:lnTo>
                <a:lnTo>
                  <a:pt x="3478" y="97"/>
                </a:lnTo>
                <a:lnTo>
                  <a:pt x="3472" y="97"/>
                </a:lnTo>
                <a:lnTo>
                  <a:pt x="3472" y="97"/>
                </a:lnTo>
                <a:lnTo>
                  <a:pt x="3470" y="99"/>
                </a:lnTo>
                <a:lnTo>
                  <a:pt x="3470" y="99"/>
                </a:lnTo>
                <a:lnTo>
                  <a:pt x="3468" y="101"/>
                </a:lnTo>
                <a:lnTo>
                  <a:pt x="3468" y="103"/>
                </a:lnTo>
                <a:close/>
                <a:moveTo>
                  <a:pt x="3834" y="294"/>
                </a:moveTo>
                <a:lnTo>
                  <a:pt x="3836" y="294"/>
                </a:lnTo>
                <a:lnTo>
                  <a:pt x="3836" y="292"/>
                </a:lnTo>
                <a:lnTo>
                  <a:pt x="3834" y="292"/>
                </a:lnTo>
                <a:lnTo>
                  <a:pt x="3832" y="292"/>
                </a:lnTo>
                <a:lnTo>
                  <a:pt x="3830" y="294"/>
                </a:lnTo>
                <a:lnTo>
                  <a:pt x="3830" y="294"/>
                </a:lnTo>
                <a:lnTo>
                  <a:pt x="3834" y="294"/>
                </a:lnTo>
                <a:close/>
                <a:moveTo>
                  <a:pt x="201" y="774"/>
                </a:moveTo>
                <a:lnTo>
                  <a:pt x="199" y="774"/>
                </a:lnTo>
                <a:lnTo>
                  <a:pt x="199" y="774"/>
                </a:lnTo>
                <a:lnTo>
                  <a:pt x="199" y="774"/>
                </a:lnTo>
                <a:lnTo>
                  <a:pt x="199" y="776"/>
                </a:lnTo>
                <a:lnTo>
                  <a:pt x="199" y="776"/>
                </a:lnTo>
                <a:lnTo>
                  <a:pt x="199" y="776"/>
                </a:lnTo>
                <a:lnTo>
                  <a:pt x="201" y="776"/>
                </a:lnTo>
                <a:lnTo>
                  <a:pt x="201" y="774"/>
                </a:lnTo>
                <a:lnTo>
                  <a:pt x="201" y="774"/>
                </a:lnTo>
                <a:lnTo>
                  <a:pt x="201" y="774"/>
                </a:lnTo>
                <a:lnTo>
                  <a:pt x="201" y="774"/>
                </a:lnTo>
                <a:close/>
                <a:moveTo>
                  <a:pt x="300" y="1575"/>
                </a:moveTo>
                <a:lnTo>
                  <a:pt x="298" y="1575"/>
                </a:lnTo>
                <a:lnTo>
                  <a:pt x="298" y="1575"/>
                </a:lnTo>
                <a:lnTo>
                  <a:pt x="300" y="1577"/>
                </a:lnTo>
                <a:lnTo>
                  <a:pt x="300" y="1575"/>
                </a:lnTo>
                <a:lnTo>
                  <a:pt x="300" y="1575"/>
                </a:lnTo>
                <a:lnTo>
                  <a:pt x="300" y="1575"/>
                </a:lnTo>
                <a:lnTo>
                  <a:pt x="300" y="1577"/>
                </a:lnTo>
                <a:lnTo>
                  <a:pt x="300" y="1577"/>
                </a:lnTo>
                <a:lnTo>
                  <a:pt x="300" y="1577"/>
                </a:lnTo>
                <a:lnTo>
                  <a:pt x="300" y="1577"/>
                </a:lnTo>
                <a:lnTo>
                  <a:pt x="300" y="1577"/>
                </a:lnTo>
                <a:lnTo>
                  <a:pt x="300" y="1577"/>
                </a:lnTo>
                <a:lnTo>
                  <a:pt x="300" y="1575"/>
                </a:lnTo>
                <a:lnTo>
                  <a:pt x="300" y="1575"/>
                </a:lnTo>
                <a:close/>
                <a:moveTo>
                  <a:pt x="245" y="755"/>
                </a:moveTo>
                <a:lnTo>
                  <a:pt x="243" y="755"/>
                </a:lnTo>
                <a:lnTo>
                  <a:pt x="243" y="755"/>
                </a:lnTo>
                <a:lnTo>
                  <a:pt x="241" y="755"/>
                </a:lnTo>
                <a:lnTo>
                  <a:pt x="241" y="755"/>
                </a:lnTo>
                <a:lnTo>
                  <a:pt x="239" y="751"/>
                </a:lnTo>
                <a:lnTo>
                  <a:pt x="239" y="751"/>
                </a:lnTo>
                <a:lnTo>
                  <a:pt x="239" y="749"/>
                </a:lnTo>
                <a:lnTo>
                  <a:pt x="237" y="749"/>
                </a:lnTo>
                <a:lnTo>
                  <a:pt x="235" y="749"/>
                </a:lnTo>
                <a:lnTo>
                  <a:pt x="235" y="749"/>
                </a:lnTo>
                <a:lnTo>
                  <a:pt x="230" y="751"/>
                </a:lnTo>
                <a:lnTo>
                  <a:pt x="228" y="753"/>
                </a:lnTo>
                <a:lnTo>
                  <a:pt x="226" y="753"/>
                </a:lnTo>
                <a:lnTo>
                  <a:pt x="224" y="753"/>
                </a:lnTo>
                <a:lnTo>
                  <a:pt x="224" y="753"/>
                </a:lnTo>
                <a:lnTo>
                  <a:pt x="222" y="757"/>
                </a:lnTo>
                <a:lnTo>
                  <a:pt x="220" y="757"/>
                </a:lnTo>
                <a:lnTo>
                  <a:pt x="218" y="757"/>
                </a:lnTo>
                <a:lnTo>
                  <a:pt x="218" y="759"/>
                </a:lnTo>
                <a:lnTo>
                  <a:pt x="218" y="759"/>
                </a:lnTo>
                <a:lnTo>
                  <a:pt x="220" y="761"/>
                </a:lnTo>
                <a:lnTo>
                  <a:pt x="220" y="761"/>
                </a:lnTo>
                <a:lnTo>
                  <a:pt x="220" y="761"/>
                </a:lnTo>
                <a:lnTo>
                  <a:pt x="224" y="761"/>
                </a:lnTo>
                <a:lnTo>
                  <a:pt x="224" y="761"/>
                </a:lnTo>
                <a:lnTo>
                  <a:pt x="226" y="761"/>
                </a:lnTo>
                <a:lnTo>
                  <a:pt x="226" y="761"/>
                </a:lnTo>
                <a:lnTo>
                  <a:pt x="228" y="759"/>
                </a:lnTo>
                <a:lnTo>
                  <a:pt x="228" y="759"/>
                </a:lnTo>
                <a:lnTo>
                  <a:pt x="230" y="757"/>
                </a:lnTo>
                <a:lnTo>
                  <a:pt x="239" y="757"/>
                </a:lnTo>
                <a:lnTo>
                  <a:pt x="239" y="757"/>
                </a:lnTo>
                <a:lnTo>
                  <a:pt x="241" y="755"/>
                </a:lnTo>
                <a:lnTo>
                  <a:pt x="245" y="757"/>
                </a:lnTo>
                <a:lnTo>
                  <a:pt x="245" y="757"/>
                </a:lnTo>
                <a:lnTo>
                  <a:pt x="245" y="755"/>
                </a:lnTo>
                <a:close/>
                <a:moveTo>
                  <a:pt x="210" y="765"/>
                </a:moveTo>
                <a:lnTo>
                  <a:pt x="210" y="765"/>
                </a:lnTo>
                <a:lnTo>
                  <a:pt x="210" y="765"/>
                </a:lnTo>
                <a:lnTo>
                  <a:pt x="210" y="765"/>
                </a:lnTo>
                <a:lnTo>
                  <a:pt x="207" y="765"/>
                </a:lnTo>
                <a:lnTo>
                  <a:pt x="207" y="765"/>
                </a:lnTo>
                <a:lnTo>
                  <a:pt x="207" y="767"/>
                </a:lnTo>
                <a:lnTo>
                  <a:pt x="210" y="767"/>
                </a:lnTo>
                <a:lnTo>
                  <a:pt x="210" y="767"/>
                </a:lnTo>
                <a:lnTo>
                  <a:pt x="210" y="767"/>
                </a:lnTo>
                <a:lnTo>
                  <a:pt x="212" y="765"/>
                </a:lnTo>
                <a:lnTo>
                  <a:pt x="212" y="765"/>
                </a:lnTo>
                <a:lnTo>
                  <a:pt x="210" y="765"/>
                </a:lnTo>
                <a:close/>
                <a:moveTo>
                  <a:pt x="207" y="642"/>
                </a:moveTo>
                <a:lnTo>
                  <a:pt x="207" y="640"/>
                </a:lnTo>
                <a:lnTo>
                  <a:pt x="205" y="640"/>
                </a:lnTo>
                <a:lnTo>
                  <a:pt x="205" y="640"/>
                </a:lnTo>
                <a:lnTo>
                  <a:pt x="203" y="640"/>
                </a:lnTo>
                <a:lnTo>
                  <a:pt x="201" y="640"/>
                </a:lnTo>
                <a:lnTo>
                  <a:pt x="201" y="640"/>
                </a:lnTo>
                <a:lnTo>
                  <a:pt x="201" y="637"/>
                </a:lnTo>
                <a:lnTo>
                  <a:pt x="199" y="637"/>
                </a:lnTo>
                <a:lnTo>
                  <a:pt x="197" y="640"/>
                </a:lnTo>
                <a:lnTo>
                  <a:pt x="197" y="640"/>
                </a:lnTo>
                <a:lnTo>
                  <a:pt x="197" y="640"/>
                </a:lnTo>
                <a:lnTo>
                  <a:pt x="195" y="640"/>
                </a:lnTo>
                <a:lnTo>
                  <a:pt x="193" y="640"/>
                </a:lnTo>
                <a:lnTo>
                  <a:pt x="191" y="640"/>
                </a:lnTo>
                <a:lnTo>
                  <a:pt x="191" y="642"/>
                </a:lnTo>
                <a:lnTo>
                  <a:pt x="184" y="642"/>
                </a:lnTo>
                <a:lnTo>
                  <a:pt x="184" y="642"/>
                </a:lnTo>
                <a:lnTo>
                  <a:pt x="182" y="642"/>
                </a:lnTo>
                <a:lnTo>
                  <a:pt x="184" y="644"/>
                </a:lnTo>
                <a:lnTo>
                  <a:pt x="186" y="646"/>
                </a:lnTo>
                <a:lnTo>
                  <a:pt x="189" y="648"/>
                </a:lnTo>
                <a:lnTo>
                  <a:pt x="193" y="650"/>
                </a:lnTo>
                <a:lnTo>
                  <a:pt x="197" y="650"/>
                </a:lnTo>
                <a:lnTo>
                  <a:pt x="199" y="650"/>
                </a:lnTo>
                <a:lnTo>
                  <a:pt x="201" y="652"/>
                </a:lnTo>
                <a:lnTo>
                  <a:pt x="201" y="652"/>
                </a:lnTo>
                <a:lnTo>
                  <a:pt x="201" y="652"/>
                </a:lnTo>
                <a:lnTo>
                  <a:pt x="201" y="650"/>
                </a:lnTo>
                <a:lnTo>
                  <a:pt x="201" y="650"/>
                </a:lnTo>
                <a:lnTo>
                  <a:pt x="203" y="650"/>
                </a:lnTo>
                <a:lnTo>
                  <a:pt x="205" y="650"/>
                </a:lnTo>
                <a:lnTo>
                  <a:pt x="210" y="648"/>
                </a:lnTo>
                <a:lnTo>
                  <a:pt x="210" y="648"/>
                </a:lnTo>
                <a:lnTo>
                  <a:pt x="207" y="646"/>
                </a:lnTo>
                <a:lnTo>
                  <a:pt x="207" y="646"/>
                </a:lnTo>
                <a:lnTo>
                  <a:pt x="207" y="644"/>
                </a:lnTo>
                <a:lnTo>
                  <a:pt x="207" y="644"/>
                </a:lnTo>
                <a:lnTo>
                  <a:pt x="207" y="642"/>
                </a:lnTo>
                <a:lnTo>
                  <a:pt x="207" y="642"/>
                </a:lnTo>
                <a:close/>
                <a:moveTo>
                  <a:pt x="54" y="811"/>
                </a:moveTo>
                <a:lnTo>
                  <a:pt x="54" y="811"/>
                </a:lnTo>
                <a:lnTo>
                  <a:pt x="57" y="814"/>
                </a:lnTo>
                <a:lnTo>
                  <a:pt x="59" y="811"/>
                </a:lnTo>
                <a:lnTo>
                  <a:pt x="57" y="811"/>
                </a:lnTo>
                <a:lnTo>
                  <a:pt x="54" y="811"/>
                </a:lnTo>
                <a:close/>
                <a:moveTo>
                  <a:pt x="151" y="717"/>
                </a:moveTo>
                <a:lnTo>
                  <a:pt x="151" y="717"/>
                </a:lnTo>
                <a:lnTo>
                  <a:pt x="149" y="717"/>
                </a:lnTo>
                <a:lnTo>
                  <a:pt x="149" y="717"/>
                </a:lnTo>
                <a:lnTo>
                  <a:pt x="151" y="719"/>
                </a:lnTo>
                <a:lnTo>
                  <a:pt x="151" y="719"/>
                </a:lnTo>
                <a:lnTo>
                  <a:pt x="153" y="717"/>
                </a:lnTo>
                <a:lnTo>
                  <a:pt x="153" y="717"/>
                </a:lnTo>
                <a:lnTo>
                  <a:pt x="151" y="717"/>
                </a:lnTo>
                <a:close/>
                <a:moveTo>
                  <a:pt x="163" y="577"/>
                </a:moveTo>
                <a:lnTo>
                  <a:pt x="163" y="575"/>
                </a:lnTo>
                <a:lnTo>
                  <a:pt x="159" y="572"/>
                </a:lnTo>
                <a:lnTo>
                  <a:pt x="157" y="572"/>
                </a:lnTo>
                <a:lnTo>
                  <a:pt x="155" y="572"/>
                </a:lnTo>
                <a:lnTo>
                  <a:pt x="153" y="572"/>
                </a:lnTo>
                <a:lnTo>
                  <a:pt x="151" y="572"/>
                </a:lnTo>
                <a:lnTo>
                  <a:pt x="151" y="572"/>
                </a:lnTo>
                <a:lnTo>
                  <a:pt x="151" y="570"/>
                </a:lnTo>
                <a:lnTo>
                  <a:pt x="149" y="570"/>
                </a:lnTo>
                <a:lnTo>
                  <a:pt x="145" y="570"/>
                </a:lnTo>
                <a:lnTo>
                  <a:pt x="145" y="568"/>
                </a:lnTo>
                <a:lnTo>
                  <a:pt x="145" y="568"/>
                </a:lnTo>
                <a:lnTo>
                  <a:pt x="142" y="566"/>
                </a:lnTo>
                <a:lnTo>
                  <a:pt x="142" y="566"/>
                </a:lnTo>
                <a:lnTo>
                  <a:pt x="140" y="566"/>
                </a:lnTo>
                <a:lnTo>
                  <a:pt x="138" y="564"/>
                </a:lnTo>
                <a:lnTo>
                  <a:pt x="136" y="566"/>
                </a:lnTo>
                <a:lnTo>
                  <a:pt x="134" y="566"/>
                </a:lnTo>
                <a:lnTo>
                  <a:pt x="132" y="568"/>
                </a:lnTo>
                <a:lnTo>
                  <a:pt x="130" y="568"/>
                </a:lnTo>
                <a:lnTo>
                  <a:pt x="128" y="566"/>
                </a:lnTo>
                <a:lnTo>
                  <a:pt x="126" y="566"/>
                </a:lnTo>
                <a:lnTo>
                  <a:pt x="124" y="566"/>
                </a:lnTo>
                <a:lnTo>
                  <a:pt x="124" y="566"/>
                </a:lnTo>
                <a:lnTo>
                  <a:pt x="122" y="564"/>
                </a:lnTo>
                <a:lnTo>
                  <a:pt x="119" y="564"/>
                </a:lnTo>
                <a:lnTo>
                  <a:pt x="119" y="568"/>
                </a:lnTo>
                <a:lnTo>
                  <a:pt x="119" y="568"/>
                </a:lnTo>
                <a:lnTo>
                  <a:pt x="119" y="570"/>
                </a:lnTo>
                <a:lnTo>
                  <a:pt x="119" y="570"/>
                </a:lnTo>
                <a:lnTo>
                  <a:pt x="119" y="572"/>
                </a:lnTo>
                <a:lnTo>
                  <a:pt x="122" y="572"/>
                </a:lnTo>
                <a:lnTo>
                  <a:pt x="124" y="572"/>
                </a:lnTo>
                <a:lnTo>
                  <a:pt x="124" y="572"/>
                </a:lnTo>
                <a:lnTo>
                  <a:pt x="126" y="572"/>
                </a:lnTo>
                <a:lnTo>
                  <a:pt x="128" y="572"/>
                </a:lnTo>
                <a:lnTo>
                  <a:pt x="130" y="570"/>
                </a:lnTo>
                <a:lnTo>
                  <a:pt x="132" y="570"/>
                </a:lnTo>
                <a:lnTo>
                  <a:pt x="132" y="570"/>
                </a:lnTo>
                <a:lnTo>
                  <a:pt x="136" y="572"/>
                </a:lnTo>
                <a:lnTo>
                  <a:pt x="138" y="572"/>
                </a:lnTo>
                <a:lnTo>
                  <a:pt x="140" y="575"/>
                </a:lnTo>
                <a:lnTo>
                  <a:pt x="140" y="575"/>
                </a:lnTo>
                <a:lnTo>
                  <a:pt x="140" y="577"/>
                </a:lnTo>
                <a:lnTo>
                  <a:pt x="142" y="577"/>
                </a:lnTo>
                <a:lnTo>
                  <a:pt x="142" y="577"/>
                </a:lnTo>
                <a:lnTo>
                  <a:pt x="145" y="577"/>
                </a:lnTo>
                <a:lnTo>
                  <a:pt x="147" y="579"/>
                </a:lnTo>
                <a:lnTo>
                  <a:pt x="147" y="579"/>
                </a:lnTo>
                <a:lnTo>
                  <a:pt x="149" y="579"/>
                </a:lnTo>
                <a:lnTo>
                  <a:pt x="149" y="581"/>
                </a:lnTo>
                <a:lnTo>
                  <a:pt x="149" y="581"/>
                </a:lnTo>
                <a:lnTo>
                  <a:pt x="151" y="581"/>
                </a:lnTo>
                <a:lnTo>
                  <a:pt x="151" y="581"/>
                </a:lnTo>
                <a:lnTo>
                  <a:pt x="151" y="579"/>
                </a:lnTo>
                <a:lnTo>
                  <a:pt x="153" y="579"/>
                </a:lnTo>
                <a:lnTo>
                  <a:pt x="155" y="577"/>
                </a:lnTo>
                <a:lnTo>
                  <a:pt x="157" y="577"/>
                </a:lnTo>
                <a:lnTo>
                  <a:pt x="161" y="577"/>
                </a:lnTo>
                <a:lnTo>
                  <a:pt x="163" y="577"/>
                </a:lnTo>
                <a:close/>
                <a:moveTo>
                  <a:pt x="176" y="780"/>
                </a:moveTo>
                <a:lnTo>
                  <a:pt x="174" y="778"/>
                </a:lnTo>
                <a:lnTo>
                  <a:pt x="172" y="778"/>
                </a:lnTo>
                <a:lnTo>
                  <a:pt x="172" y="780"/>
                </a:lnTo>
                <a:lnTo>
                  <a:pt x="170" y="780"/>
                </a:lnTo>
                <a:lnTo>
                  <a:pt x="170" y="780"/>
                </a:lnTo>
                <a:lnTo>
                  <a:pt x="168" y="782"/>
                </a:lnTo>
                <a:lnTo>
                  <a:pt x="168" y="782"/>
                </a:lnTo>
                <a:lnTo>
                  <a:pt x="168" y="784"/>
                </a:lnTo>
                <a:lnTo>
                  <a:pt x="168" y="784"/>
                </a:lnTo>
                <a:lnTo>
                  <a:pt x="168" y="784"/>
                </a:lnTo>
                <a:lnTo>
                  <a:pt x="168" y="784"/>
                </a:lnTo>
                <a:lnTo>
                  <a:pt x="166" y="784"/>
                </a:lnTo>
                <a:lnTo>
                  <a:pt x="166" y="784"/>
                </a:lnTo>
                <a:lnTo>
                  <a:pt x="163" y="784"/>
                </a:lnTo>
                <a:lnTo>
                  <a:pt x="163" y="786"/>
                </a:lnTo>
                <a:lnTo>
                  <a:pt x="163" y="786"/>
                </a:lnTo>
                <a:lnTo>
                  <a:pt x="163" y="788"/>
                </a:lnTo>
                <a:lnTo>
                  <a:pt x="161" y="788"/>
                </a:lnTo>
                <a:lnTo>
                  <a:pt x="161" y="788"/>
                </a:lnTo>
                <a:lnTo>
                  <a:pt x="161" y="791"/>
                </a:lnTo>
                <a:lnTo>
                  <a:pt x="159" y="791"/>
                </a:lnTo>
                <a:lnTo>
                  <a:pt x="159" y="793"/>
                </a:lnTo>
                <a:lnTo>
                  <a:pt x="157" y="793"/>
                </a:lnTo>
                <a:lnTo>
                  <a:pt x="159" y="793"/>
                </a:lnTo>
                <a:lnTo>
                  <a:pt x="163" y="791"/>
                </a:lnTo>
                <a:lnTo>
                  <a:pt x="163" y="791"/>
                </a:lnTo>
                <a:lnTo>
                  <a:pt x="166" y="788"/>
                </a:lnTo>
                <a:lnTo>
                  <a:pt x="166" y="788"/>
                </a:lnTo>
                <a:lnTo>
                  <a:pt x="166" y="788"/>
                </a:lnTo>
                <a:lnTo>
                  <a:pt x="168" y="788"/>
                </a:lnTo>
                <a:lnTo>
                  <a:pt x="168" y="786"/>
                </a:lnTo>
                <a:lnTo>
                  <a:pt x="170" y="784"/>
                </a:lnTo>
                <a:lnTo>
                  <a:pt x="174" y="782"/>
                </a:lnTo>
                <a:lnTo>
                  <a:pt x="176" y="782"/>
                </a:lnTo>
                <a:lnTo>
                  <a:pt x="176" y="782"/>
                </a:lnTo>
                <a:lnTo>
                  <a:pt x="176" y="780"/>
                </a:lnTo>
                <a:lnTo>
                  <a:pt x="176" y="780"/>
                </a:lnTo>
                <a:close/>
                <a:moveTo>
                  <a:pt x="197" y="776"/>
                </a:moveTo>
                <a:lnTo>
                  <a:pt x="195" y="776"/>
                </a:lnTo>
                <a:lnTo>
                  <a:pt x="195" y="776"/>
                </a:lnTo>
                <a:lnTo>
                  <a:pt x="195" y="774"/>
                </a:lnTo>
                <a:lnTo>
                  <a:pt x="199" y="772"/>
                </a:lnTo>
                <a:lnTo>
                  <a:pt x="199" y="772"/>
                </a:lnTo>
                <a:lnTo>
                  <a:pt x="197" y="770"/>
                </a:lnTo>
                <a:lnTo>
                  <a:pt x="197" y="770"/>
                </a:lnTo>
                <a:lnTo>
                  <a:pt x="197" y="770"/>
                </a:lnTo>
                <a:lnTo>
                  <a:pt x="197" y="772"/>
                </a:lnTo>
                <a:lnTo>
                  <a:pt x="195" y="772"/>
                </a:lnTo>
                <a:lnTo>
                  <a:pt x="195" y="774"/>
                </a:lnTo>
                <a:lnTo>
                  <a:pt x="195" y="772"/>
                </a:lnTo>
                <a:lnTo>
                  <a:pt x="193" y="770"/>
                </a:lnTo>
                <a:lnTo>
                  <a:pt x="193" y="770"/>
                </a:lnTo>
                <a:lnTo>
                  <a:pt x="193" y="770"/>
                </a:lnTo>
                <a:lnTo>
                  <a:pt x="191" y="770"/>
                </a:lnTo>
                <a:lnTo>
                  <a:pt x="189" y="772"/>
                </a:lnTo>
                <a:lnTo>
                  <a:pt x="189" y="772"/>
                </a:lnTo>
                <a:lnTo>
                  <a:pt x="186" y="772"/>
                </a:lnTo>
                <a:lnTo>
                  <a:pt x="186" y="772"/>
                </a:lnTo>
                <a:lnTo>
                  <a:pt x="186" y="774"/>
                </a:lnTo>
                <a:lnTo>
                  <a:pt x="186" y="774"/>
                </a:lnTo>
                <a:lnTo>
                  <a:pt x="186" y="774"/>
                </a:lnTo>
                <a:lnTo>
                  <a:pt x="189" y="774"/>
                </a:lnTo>
                <a:lnTo>
                  <a:pt x="189" y="774"/>
                </a:lnTo>
                <a:lnTo>
                  <a:pt x="191" y="774"/>
                </a:lnTo>
                <a:lnTo>
                  <a:pt x="191" y="776"/>
                </a:lnTo>
                <a:lnTo>
                  <a:pt x="193" y="776"/>
                </a:lnTo>
                <a:lnTo>
                  <a:pt x="191" y="776"/>
                </a:lnTo>
                <a:lnTo>
                  <a:pt x="191" y="778"/>
                </a:lnTo>
                <a:lnTo>
                  <a:pt x="191" y="778"/>
                </a:lnTo>
                <a:lnTo>
                  <a:pt x="191" y="778"/>
                </a:lnTo>
                <a:lnTo>
                  <a:pt x="191" y="776"/>
                </a:lnTo>
                <a:lnTo>
                  <a:pt x="189" y="776"/>
                </a:lnTo>
                <a:lnTo>
                  <a:pt x="189" y="776"/>
                </a:lnTo>
                <a:lnTo>
                  <a:pt x="186" y="778"/>
                </a:lnTo>
                <a:lnTo>
                  <a:pt x="186" y="780"/>
                </a:lnTo>
                <a:lnTo>
                  <a:pt x="184" y="780"/>
                </a:lnTo>
                <a:lnTo>
                  <a:pt x="182" y="780"/>
                </a:lnTo>
                <a:lnTo>
                  <a:pt x="180" y="782"/>
                </a:lnTo>
                <a:lnTo>
                  <a:pt x="178" y="782"/>
                </a:lnTo>
                <a:lnTo>
                  <a:pt x="178" y="782"/>
                </a:lnTo>
                <a:lnTo>
                  <a:pt x="176" y="784"/>
                </a:lnTo>
                <a:lnTo>
                  <a:pt x="176" y="784"/>
                </a:lnTo>
                <a:lnTo>
                  <a:pt x="178" y="784"/>
                </a:lnTo>
                <a:lnTo>
                  <a:pt x="180" y="784"/>
                </a:lnTo>
                <a:lnTo>
                  <a:pt x="180" y="784"/>
                </a:lnTo>
                <a:lnTo>
                  <a:pt x="180" y="784"/>
                </a:lnTo>
                <a:lnTo>
                  <a:pt x="182" y="784"/>
                </a:lnTo>
                <a:lnTo>
                  <a:pt x="182" y="784"/>
                </a:lnTo>
                <a:lnTo>
                  <a:pt x="182" y="782"/>
                </a:lnTo>
                <a:lnTo>
                  <a:pt x="184" y="782"/>
                </a:lnTo>
                <a:lnTo>
                  <a:pt x="184" y="782"/>
                </a:lnTo>
                <a:lnTo>
                  <a:pt x="184" y="782"/>
                </a:lnTo>
                <a:lnTo>
                  <a:pt x="186" y="782"/>
                </a:lnTo>
                <a:lnTo>
                  <a:pt x="189" y="780"/>
                </a:lnTo>
                <a:lnTo>
                  <a:pt x="191" y="780"/>
                </a:lnTo>
                <a:lnTo>
                  <a:pt x="191" y="780"/>
                </a:lnTo>
                <a:lnTo>
                  <a:pt x="193" y="780"/>
                </a:lnTo>
                <a:lnTo>
                  <a:pt x="195" y="778"/>
                </a:lnTo>
                <a:lnTo>
                  <a:pt x="197" y="776"/>
                </a:lnTo>
                <a:lnTo>
                  <a:pt x="197" y="776"/>
                </a:lnTo>
                <a:lnTo>
                  <a:pt x="199" y="776"/>
                </a:lnTo>
                <a:lnTo>
                  <a:pt x="197" y="776"/>
                </a:lnTo>
                <a:lnTo>
                  <a:pt x="197" y="776"/>
                </a:lnTo>
                <a:close/>
                <a:moveTo>
                  <a:pt x="149" y="793"/>
                </a:moveTo>
                <a:lnTo>
                  <a:pt x="147" y="793"/>
                </a:lnTo>
                <a:lnTo>
                  <a:pt x="145" y="793"/>
                </a:lnTo>
                <a:lnTo>
                  <a:pt x="145" y="793"/>
                </a:lnTo>
                <a:lnTo>
                  <a:pt x="145" y="793"/>
                </a:lnTo>
                <a:lnTo>
                  <a:pt x="147" y="793"/>
                </a:lnTo>
                <a:lnTo>
                  <a:pt x="149" y="793"/>
                </a:lnTo>
                <a:lnTo>
                  <a:pt x="149" y="793"/>
                </a:lnTo>
                <a:lnTo>
                  <a:pt x="149" y="793"/>
                </a:lnTo>
                <a:lnTo>
                  <a:pt x="149" y="793"/>
                </a:lnTo>
                <a:lnTo>
                  <a:pt x="149" y="793"/>
                </a:lnTo>
                <a:close/>
                <a:moveTo>
                  <a:pt x="300" y="1310"/>
                </a:moveTo>
                <a:lnTo>
                  <a:pt x="300" y="1310"/>
                </a:lnTo>
                <a:lnTo>
                  <a:pt x="300" y="1308"/>
                </a:lnTo>
                <a:lnTo>
                  <a:pt x="300" y="1308"/>
                </a:lnTo>
                <a:lnTo>
                  <a:pt x="300" y="1306"/>
                </a:lnTo>
                <a:lnTo>
                  <a:pt x="295" y="1306"/>
                </a:lnTo>
                <a:lnTo>
                  <a:pt x="293" y="1308"/>
                </a:lnTo>
                <a:lnTo>
                  <a:pt x="293" y="1310"/>
                </a:lnTo>
                <a:lnTo>
                  <a:pt x="293" y="1310"/>
                </a:lnTo>
                <a:lnTo>
                  <a:pt x="295" y="1310"/>
                </a:lnTo>
                <a:lnTo>
                  <a:pt x="295" y="1313"/>
                </a:lnTo>
                <a:lnTo>
                  <a:pt x="298" y="1313"/>
                </a:lnTo>
                <a:lnTo>
                  <a:pt x="298" y="1313"/>
                </a:lnTo>
                <a:lnTo>
                  <a:pt x="300" y="1310"/>
                </a:lnTo>
                <a:lnTo>
                  <a:pt x="300" y="1310"/>
                </a:lnTo>
                <a:close/>
                <a:moveTo>
                  <a:pt x="295" y="749"/>
                </a:moveTo>
                <a:lnTo>
                  <a:pt x="295" y="749"/>
                </a:lnTo>
                <a:lnTo>
                  <a:pt x="295" y="749"/>
                </a:lnTo>
                <a:lnTo>
                  <a:pt x="298" y="749"/>
                </a:lnTo>
                <a:lnTo>
                  <a:pt x="298" y="747"/>
                </a:lnTo>
                <a:lnTo>
                  <a:pt x="295" y="747"/>
                </a:lnTo>
                <a:lnTo>
                  <a:pt x="295" y="747"/>
                </a:lnTo>
                <a:lnTo>
                  <a:pt x="295" y="747"/>
                </a:lnTo>
                <a:lnTo>
                  <a:pt x="295" y="747"/>
                </a:lnTo>
                <a:lnTo>
                  <a:pt x="295" y="749"/>
                </a:lnTo>
                <a:lnTo>
                  <a:pt x="295" y="749"/>
                </a:lnTo>
                <a:lnTo>
                  <a:pt x="295" y="749"/>
                </a:lnTo>
                <a:lnTo>
                  <a:pt x="295" y="749"/>
                </a:lnTo>
                <a:lnTo>
                  <a:pt x="295" y="749"/>
                </a:lnTo>
                <a:close/>
                <a:moveTo>
                  <a:pt x="258" y="751"/>
                </a:moveTo>
                <a:lnTo>
                  <a:pt x="256" y="751"/>
                </a:lnTo>
                <a:lnTo>
                  <a:pt x="254" y="751"/>
                </a:lnTo>
                <a:lnTo>
                  <a:pt x="256" y="753"/>
                </a:lnTo>
                <a:lnTo>
                  <a:pt x="256" y="753"/>
                </a:lnTo>
                <a:lnTo>
                  <a:pt x="256" y="753"/>
                </a:lnTo>
                <a:lnTo>
                  <a:pt x="256" y="753"/>
                </a:lnTo>
                <a:lnTo>
                  <a:pt x="258" y="753"/>
                </a:lnTo>
                <a:lnTo>
                  <a:pt x="258" y="751"/>
                </a:lnTo>
                <a:lnTo>
                  <a:pt x="258" y="751"/>
                </a:lnTo>
                <a:lnTo>
                  <a:pt x="258" y="751"/>
                </a:lnTo>
                <a:close/>
                <a:moveTo>
                  <a:pt x="293" y="1939"/>
                </a:moveTo>
                <a:lnTo>
                  <a:pt x="293" y="1939"/>
                </a:lnTo>
                <a:lnTo>
                  <a:pt x="291" y="1939"/>
                </a:lnTo>
                <a:lnTo>
                  <a:pt x="291" y="1939"/>
                </a:lnTo>
                <a:lnTo>
                  <a:pt x="291" y="1941"/>
                </a:lnTo>
                <a:lnTo>
                  <a:pt x="293" y="1941"/>
                </a:lnTo>
                <a:lnTo>
                  <a:pt x="293" y="1941"/>
                </a:lnTo>
                <a:lnTo>
                  <a:pt x="293" y="1941"/>
                </a:lnTo>
                <a:lnTo>
                  <a:pt x="293" y="1941"/>
                </a:lnTo>
                <a:lnTo>
                  <a:pt x="293" y="1939"/>
                </a:lnTo>
                <a:lnTo>
                  <a:pt x="293" y="1939"/>
                </a:lnTo>
                <a:close/>
                <a:moveTo>
                  <a:pt x="298" y="751"/>
                </a:moveTo>
                <a:lnTo>
                  <a:pt x="300" y="751"/>
                </a:lnTo>
                <a:lnTo>
                  <a:pt x="300" y="751"/>
                </a:lnTo>
                <a:lnTo>
                  <a:pt x="300" y="749"/>
                </a:lnTo>
                <a:lnTo>
                  <a:pt x="298" y="749"/>
                </a:lnTo>
                <a:lnTo>
                  <a:pt x="298" y="749"/>
                </a:lnTo>
                <a:lnTo>
                  <a:pt x="298" y="751"/>
                </a:lnTo>
                <a:lnTo>
                  <a:pt x="298" y="751"/>
                </a:lnTo>
                <a:close/>
                <a:moveTo>
                  <a:pt x="281" y="744"/>
                </a:moveTo>
                <a:lnTo>
                  <a:pt x="281" y="742"/>
                </a:lnTo>
                <a:lnTo>
                  <a:pt x="281" y="742"/>
                </a:lnTo>
                <a:lnTo>
                  <a:pt x="281" y="742"/>
                </a:lnTo>
                <a:lnTo>
                  <a:pt x="281" y="744"/>
                </a:lnTo>
                <a:lnTo>
                  <a:pt x="281" y="744"/>
                </a:lnTo>
                <a:lnTo>
                  <a:pt x="281" y="744"/>
                </a:lnTo>
                <a:lnTo>
                  <a:pt x="281" y="742"/>
                </a:lnTo>
                <a:lnTo>
                  <a:pt x="281" y="742"/>
                </a:lnTo>
                <a:lnTo>
                  <a:pt x="279" y="742"/>
                </a:lnTo>
                <a:lnTo>
                  <a:pt x="279" y="742"/>
                </a:lnTo>
                <a:lnTo>
                  <a:pt x="279" y="742"/>
                </a:lnTo>
                <a:lnTo>
                  <a:pt x="277" y="744"/>
                </a:lnTo>
                <a:lnTo>
                  <a:pt x="277" y="744"/>
                </a:lnTo>
                <a:lnTo>
                  <a:pt x="279" y="747"/>
                </a:lnTo>
                <a:lnTo>
                  <a:pt x="279" y="747"/>
                </a:lnTo>
                <a:lnTo>
                  <a:pt x="279" y="747"/>
                </a:lnTo>
                <a:lnTo>
                  <a:pt x="279" y="747"/>
                </a:lnTo>
                <a:lnTo>
                  <a:pt x="281" y="747"/>
                </a:lnTo>
                <a:lnTo>
                  <a:pt x="283" y="747"/>
                </a:lnTo>
                <a:lnTo>
                  <a:pt x="283" y="747"/>
                </a:lnTo>
                <a:lnTo>
                  <a:pt x="283" y="747"/>
                </a:lnTo>
                <a:lnTo>
                  <a:pt x="281" y="744"/>
                </a:lnTo>
                <a:close/>
                <a:moveTo>
                  <a:pt x="283" y="742"/>
                </a:moveTo>
                <a:lnTo>
                  <a:pt x="283" y="744"/>
                </a:lnTo>
                <a:lnTo>
                  <a:pt x="283" y="744"/>
                </a:lnTo>
                <a:lnTo>
                  <a:pt x="285" y="744"/>
                </a:lnTo>
                <a:lnTo>
                  <a:pt x="285" y="744"/>
                </a:lnTo>
                <a:lnTo>
                  <a:pt x="285" y="742"/>
                </a:lnTo>
                <a:lnTo>
                  <a:pt x="283" y="742"/>
                </a:lnTo>
                <a:close/>
                <a:moveTo>
                  <a:pt x="291" y="747"/>
                </a:moveTo>
                <a:lnTo>
                  <a:pt x="291" y="744"/>
                </a:lnTo>
                <a:lnTo>
                  <a:pt x="291" y="744"/>
                </a:lnTo>
                <a:lnTo>
                  <a:pt x="291" y="744"/>
                </a:lnTo>
                <a:lnTo>
                  <a:pt x="289" y="747"/>
                </a:lnTo>
                <a:lnTo>
                  <a:pt x="289" y="747"/>
                </a:lnTo>
                <a:lnTo>
                  <a:pt x="289" y="747"/>
                </a:lnTo>
                <a:lnTo>
                  <a:pt x="287" y="749"/>
                </a:lnTo>
                <a:lnTo>
                  <a:pt x="287" y="749"/>
                </a:lnTo>
                <a:lnTo>
                  <a:pt x="287" y="749"/>
                </a:lnTo>
                <a:lnTo>
                  <a:pt x="287" y="749"/>
                </a:lnTo>
                <a:lnTo>
                  <a:pt x="287" y="751"/>
                </a:lnTo>
                <a:lnTo>
                  <a:pt x="287" y="753"/>
                </a:lnTo>
                <a:lnTo>
                  <a:pt x="287" y="751"/>
                </a:lnTo>
                <a:lnTo>
                  <a:pt x="289" y="749"/>
                </a:lnTo>
                <a:lnTo>
                  <a:pt x="289" y="749"/>
                </a:lnTo>
                <a:lnTo>
                  <a:pt x="291" y="749"/>
                </a:lnTo>
                <a:lnTo>
                  <a:pt x="291" y="749"/>
                </a:lnTo>
                <a:lnTo>
                  <a:pt x="291" y="749"/>
                </a:lnTo>
                <a:lnTo>
                  <a:pt x="291" y="747"/>
                </a:lnTo>
                <a:lnTo>
                  <a:pt x="291" y="747"/>
                </a:lnTo>
                <a:lnTo>
                  <a:pt x="291" y="747"/>
                </a:lnTo>
                <a:close/>
                <a:moveTo>
                  <a:pt x="287" y="1310"/>
                </a:moveTo>
                <a:lnTo>
                  <a:pt x="287" y="1313"/>
                </a:lnTo>
                <a:lnTo>
                  <a:pt x="287" y="1313"/>
                </a:lnTo>
                <a:lnTo>
                  <a:pt x="287" y="1313"/>
                </a:lnTo>
                <a:lnTo>
                  <a:pt x="287" y="1313"/>
                </a:lnTo>
                <a:lnTo>
                  <a:pt x="287" y="1313"/>
                </a:lnTo>
                <a:lnTo>
                  <a:pt x="287" y="1313"/>
                </a:lnTo>
                <a:lnTo>
                  <a:pt x="289" y="1313"/>
                </a:lnTo>
                <a:lnTo>
                  <a:pt x="289" y="1310"/>
                </a:lnTo>
                <a:lnTo>
                  <a:pt x="289" y="1310"/>
                </a:lnTo>
                <a:lnTo>
                  <a:pt x="289" y="1310"/>
                </a:lnTo>
                <a:lnTo>
                  <a:pt x="287" y="1310"/>
                </a:lnTo>
                <a:close/>
                <a:moveTo>
                  <a:pt x="205" y="767"/>
                </a:moveTo>
                <a:lnTo>
                  <a:pt x="205" y="765"/>
                </a:lnTo>
                <a:lnTo>
                  <a:pt x="203" y="765"/>
                </a:lnTo>
                <a:lnTo>
                  <a:pt x="203" y="765"/>
                </a:lnTo>
                <a:lnTo>
                  <a:pt x="201" y="767"/>
                </a:lnTo>
                <a:lnTo>
                  <a:pt x="201" y="767"/>
                </a:lnTo>
                <a:lnTo>
                  <a:pt x="201" y="767"/>
                </a:lnTo>
                <a:lnTo>
                  <a:pt x="201" y="770"/>
                </a:lnTo>
                <a:lnTo>
                  <a:pt x="203" y="770"/>
                </a:lnTo>
                <a:lnTo>
                  <a:pt x="203" y="770"/>
                </a:lnTo>
                <a:lnTo>
                  <a:pt x="203" y="770"/>
                </a:lnTo>
                <a:lnTo>
                  <a:pt x="205" y="770"/>
                </a:lnTo>
                <a:lnTo>
                  <a:pt x="205" y="770"/>
                </a:lnTo>
                <a:lnTo>
                  <a:pt x="207" y="767"/>
                </a:lnTo>
                <a:lnTo>
                  <a:pt x="207" y="767"/>
                </a:lnTo>
                <a:lnTo>
                  <a:pt x="207" y="767"/>
                </a:lnTo>
                <a:lnTo>
                  <a:pt x="205" y="767"/>
                </a:lnTo>
                <a:close/>
                <a:moveTo>
                  <a:pt x="84" y="805"/>
                </a:moveTo>
                <a:lnTo>
                  <a:pt x="86" y="805"/>
                </a:lnTo>
                <a:lnTo>
                  <a:pt x="86" y="803"/>
                </a:lnTo>
                <a:lnTo>
                  <a:pt x="86" y="803"/>
                </a:lnTo>
                <a:lnTo>
                  <a:pt x="86" y="801"/>
                </a:lnTo>
                <a:lnTo>
                  <a:pt x="84" y="801"/>
                </a:lnTo>
                <a:lnTo>
                  <a:pt x="82" y="801"/>
                </a:lnTo>
                <a:lnTo>
                  <a:pt x="82" y="803"/>
                </a:lnTo>
                <a:lnTo>
                  <a:pt x="80" y="803"/>
                </a:lnTo>
                <a:lnTo>
                  <a:pt x="82" y="803"/>
                </a:lnTo>
                <a:lnTo>
                  <a:pt x="84" y="803"/>
                </a:lnTo>
                <a:lnTo>
                  <a:pt x="82" y="805"/>
                </a:lnTo>
                <a:lnTo>
                  <a:pt x="80" y="805"/>
                </a:lnTo>
                <a:lnTo>
                  <a:pt x="78" y="807"/>
                </a:lnTo>
                <a:lnTo>
                  <a:pt x="73" y="807"/>
                </a:lnTo>
                <a:lnTo>
                  <a:pt x="71" y="807"/>
                </a:lnTo>
                <a:lnTo>
                  <a:pt x="69" y="807"/>
                </a:lnTo>
                <a:lnTo>
                  <a:pt x="69" y="809"/>
                </a:lnTo>
                <a:lnTo>
                  <a:pt x="69" y="809"/>
                </a:lnTo>
                <a:lnTo>
                  <a:pt x="78" y="807"/>
                </a:lnTo>
                <a:lnTo>
                  <a:pt x="82" y="807"/>
                </a:lnTo>
                <a:lnTo>
                  <a:pt x="86" y="807"/>
                </a:lnTo>
                <a:lnTo>
                  <a:pt x="84" y="805"/>
                </a:lnTo>
                <a:lnTo>
                  <a:pt x="84" y="805"/>
                </a:lnTo>
                <a:close/>
                <a:moveTo>
                  <a:pt x="101" y="807"/>
                </a:moveTo>
                <a:lnTo>
                  <a:pt x="96" y="807"/>
                </a:lnTo>
                <a:lnTo>
                  <a:pt x="94" y="807"/>
                </a:lnTo>
                <a:lnTo>
                  <a:pt x="92" y="805"/>
                </a:lnTo>
                <a:lnTo>
                  <a:pt x="90" y="807"/>
                </a:lnTo>
                <a:lnTo>
                  <a:pt x="90" y="807"/>
                </a:lnTo>
                <a:lnTo>
                  <a:pt x="88" y="807"/>
                </a:lnTo>
                <a:lnTo>
                  <a:pt x="88" y="807"/>
                </a:lnTo>
                <a:lnTo>
                  <a:pt x="88" y="807"/>
                </a:lnTo>
                <a:lnTo>
                  <a:pt x="88" y="807"/>
                </a:lnTo>
                <a:lnTo>
                  <a:pt x="88" y="807"/>
                </a:lnTo>
                <a:lnTo>
                  <a:pt x="90" y="807"/>
                </a:lnTo>
                <a:lnTo>
                  <a:pt x="92" y="807"/>
                </a:lnTo>
                <a:lnTo>
                  <a:pt x="94" y="807"/>
                </a:lnTo>
                <a:lnTo>
                  <a:pt x="96" y="807"/>
                </a:lnTo>
                <a:lnTo>
                  <a:pt x="98" y="807"/>
                </a:lnTo>
                <a:lnTo>
                  <a:pt x="98" y="807"/>
                </a:lnTo>
                <a:lnTo>
                  <a:pt x="101" y="807"/>
                </a:lnTo>
                <a:lnTo>
                  <a:pt x="101" y="807"/>
                </a:lnTo>
                <a:lnTo>
                  <a:pt x="101" y="807"/>
                </a:lnTo>
                <a:close/>
                <a:moveTo>
                  <a:pt x="86" y="1902"/>
                </a:moveTo>
                <a:lnTo>
                  <a:pt x="86" y="1902"/>
                </a:lnTo>
                <a:lnTo>
                  <a:pt x="86" y="1902"/>
                </a:lnTo>
                <a:lnTo>
                  <a:pt x="86" y="1902"/>
                </a:lnTo>
                <a:lnTo>
                  <a:pt x="88" y="1902"/>
                </a:lnTo>
                <a:lnTo>
                  <a:pt x="88" y="1902"/>
                </a:lnTo>
                <a:lnTo>
                  <a:pt x="88" y="1902"/>
                </a:lnTo>
                <a:lnTo>
                  <a:pt x="88" y="1902"/>
                </a:lnTo>
                <a:lnTo>
                  <a:pt x="88" y="1902"/>
                </a:lnTo>
                <a:lnTo>
                  <a:pt x="86" y="1902"/>
                </a:lnTo>
                <a:close/>
                <a:moveTo>
                  <a:pt x="111" y="803"/>
                </a:moveTo>
                <a:lnTo>
                  <a:pt x="111" y="801"/>
                </a:lnTo>
                <a:lnTo>
                  <a:pt x="109" y="801"/>
                </a:lnTo>
                <a:lnTo>
                  <a:pt x="109" y="803"/>
                </a:lnTo>
                <a:lnTo>
                  <a:pt x="107" y="803"/>
                </a:lnTo>
                <a:lnTo>
                  <a:pt x="107" y="803"/>
                </a:lnTo>
                <a:lnTo>
                  <a:pt x="109" y="803"/>
                </a:lnTo>
                <a:lnTo>
                  <a:pt x="109" y="803"/>
                </a:lnTo>
                <a:lnTo>
                  <a:pt x="111" y="803"/>
                </a:lnTo>
                <a:close/>
                <a:moveTo>
                  <a:pt x="111" y="640"/>
                </a:moveTo>
                <a:lnTo>
                  <a:pt x="113" y="640"/>
                </a:lnTo>
                <a:lnTo>
                  <a:pt x="111" y="640"/>
                </a:lnTo>
                <a:lnTo>
                  <a:pt x="111" y="637"/>
                </a:lnTo>
                <a:lnTo>
                  <a:pt x="109" y="637"/>
                </a:lnTo>
                <a:lnTo>
                  <a:pt x="105" y="637"/>
                </a:lnTo>
                <a:lnTo>
                  <a:pt x="103" y="635"/>
                </a:lnTo>
                <a:lnTo>
                  <a:pt x="103" y="633"/>
                </a:lnTo>
                <a:lnTo>
                  <a:pt x="101" y="635"/>
                </a:lnTo>
                <a:lnTo>
                  <a:pt x="101" y="635"/>
                </a:lnTo>
                <a:lnTo>
                  <a:pt x="103" y="637"/>
                </a:lnTo>
                <a:lnTo>
                  <a:pt x="107" y="640"/>
                </a:lnTo>
                <a:lnTo>
                  <a:pt x="111" y="640"/>
                </a:lnTo>
                <a:close/>
                <a:moveTo>
                  <a:pt x="80" y="1698"/>
                </a:move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lnTo>
                  <a:pt x="80" y="1698"/>
                </a:lnTo>
                <a:close/>
                <a:moveTo>
                  <a:pt x="71" y="1939"/>
                </a:moveTo>
                <a:lnTo>
                  <a:pt x="69" y="1939"/>
                </a:lnTo>
                <a:lnTo>
                  <a:pt x="69" y="1939"/>
                </a:lnTo>
                <a:lnTo>
                  <a:pt x="69" y="1939"/>
                </a:lnTo>
                <a:lnTo>
                  <a:pt x="69" y="1939"/>
                </a:lnTo>
                <a:lnTo>
                  <a:pt x="67" y="1939"/>
                </a:lnTo>
                <a:lnTo>
                  <a:pt x="67" y="1939"/>
                </a:lnTo>
                <a:lnTo>
                  <a:pt x="67" y="1937"/>
                </a:lnTo>
                <a:lnTo>
                  <a:pt x="67" y="1939"/>
                </a:lnTo>
                <a:lnTo>
                  <a:pt x="67" y="1939"/>
                </a:lnTo>
                <a:lnTo>
                  <a:pt x="69" y="1939"/>
                </a:lnTo>
                <a:lnTo>
                  <a:pt x="69" y="1941"/>
                </a:lnTo>
                <a:lnTo>
                  <a:pt x="71" y="1939"/>
                </a:lnTo>
                <a:lnTo>
                  <a:pt x="71" y="1939"/>
                </a:lnTo>
                <a:lnTo>
                  <a:pt x="71" y="1939"/>
                </a:lnTo>
                <a:lnTo>
                  <a:pt x="71" y="1939"/>
                </a:lnTo>
                <a:close/>
                <a:moveTo>
                  <a:pt x="57" y="807"/>
                </a:moveTo>
                <a:lnTo>
                  <a:pt x="57" y="807"/>
                </a:lnTo>
                <a:lnTo>
                  <a:pt x="57" y="807"/>
                </a:lnTo>
                <a:lnTo>
                  <a:pt x="54" y="807"/>
                </a:lnTo>
                <a:lnTo>
                  <a:pt x="54" y="807"/>
                </a:lnTo>
                <a:lnTo>
                  <a:pt x="57" y="809"/>
                </a:lnTo>
                <a:lnTo>
                  <a:pt x="57" y="809"/>
                </a:lnTo>
                <a:lnTo>
                  <a:pt x="59" y="809"/>
                </a:lnTo>
                <a:lnTo>
                  <a:pt x="59" y="809"/>
                </a:lnTo>
                <a:lnTo>
                  <a:pt x="59" y="807"/>
                </a:lnTo>
                <a:lnTo>
                  <a:pt x="57" y="807"/>
                </a:lnTo>
                <a:close/>
                <a:moveTo>
                  <a:pt x="1452" y="700"/>
                </a:moveTo>
                <a:lnTo>
                  <a:pt x="1452" y="698"/>
                </a:lnTo>
                <a:lnTo>
                  <a:pt x="1452" y="698"/>
                </a:lnTo>
                <a:lnTo>
                  <a:pt x="1452" y="698"/>
                </a:lnTo>
                <a:lnTo>
                  <a:pt x="1452" y="698"/>
                </a:lnTo>
                <a:lnTo>
                  <a:pt x="1452" y="698"/>
                </a:lnTo>
                <a:lnTo>
                  <a:pt x="1452" y="696"/>
                </a:lnTo>
                <a:lnTo>
                  <a:pt x="1452" y="698"/>
                </a:lnTo>
                <a:lnTo>
                  <a:pt x="1452" y="698"/>
                </a:lnTo>
                <a:lnTo>
                  <a:pt x="1452" y="698"/>
                </a:lnTo>
                <a:lnTo>
                  <a:pt x="1452" y="698"/>
                </a:lnTo>
                <a:lnTo>
                  <a:pt x="1452" y="700"/>
                </a:lnTo>
                <a:lnTo>
                  <a:pt x="1452" y="700"/>
                </a:lnTo>
                <a:lnTo>
                  <a:pt x="1452" y="700"/>
                </a:lnTo>
                <a:close/>
                <a:moveTo>
                  <a:pt x="147" y="1906"/>
                </a:moveTo>
                <a:lnTo>
                  <a:pt x="147" y="1908"/>
                </a:lnTo>
                <a:lnTo>
                  <a:pt x="147" y="1908"/>
                </a:lnTo>
                <a:lnTo>
                  <a:pt x="147" y="1910"/>
                </a:lnTo>
                <a:lnTo>
                  <a:pt x="149" y="1908"/>
                </a:lnTo>
                <a:lnTo>
                  <a:pt x="149" y="1908"/>
                </a:lnTo>
                <a:lnTo>
                  <a:pt x="147" y="1906"/>
                </a:lnTo>
                <a:lnTo>
                  <a:pt x="147" y="1906"/>
                </a:lnTo>
                <a:close/>
                <a:moveTo>
                  <a:pt x="73" y="1941"/>
                </a:moveTo>
                <a:lnTo>
                  <a:pt x="73" y="1944"/>
                </a:lnTo>
                <a:lnTo>
                  <a:pt x="73" y="1944"/>
                </a:lnTo>
                <a:lnTo>
                  <a:pt x="73" y="1941"/>
                </a:lnTo>
                <a:lnTo>
                  <a:pt x="73" y="1941"/>
                </a:lnTo>
                <a:lnTo>
                  <a:pt x="73" y="1941"/>
                </a:lnTo>
                <a:close/>
                <a:moveTo>
                  <a:pt x="134" y="1837"/>
                </a:moveTo>
                <a:lnTo>
                  <a:pt x="132" y="1839"/>
                </a:lnTo>
                <a:lnTo>
                  <a:pt x="134" y="1839"/>
                </a:lnTo>
                <a:lnTo>
                  <a:pt x="134" y="1839"/>
                </a:lnTo>
                <a:lnTo>
                  <a:pt x="136" y="1837"/>
                </a:lnTo>
                <a:lnTo>
                  <a:pt x="136" y="1837"/>
                </a:lnTo>
                <a:lnTo>
                  <a:pt x="134" y="1837"/>
                </a:lnTo>
                <a:lnTo>
                  <a:pt x="134" y="1837"/>
                </a:lnTo>
                <a:close/>
                <a:moveTo>
                  <a:pt x="130" y="1675"/>
                </a:moveTo>
                <a:lnTo>
                  <a:pt x="130" y="1675"/>
                </a:lnTo>
                <a:lnTo>
                  <a:pt x="130" y="1675"/>
                </a:lnTo>
                <a:lnTo>
                  <a:pt x="130" y="1675"/>
                </a:lnTo>
                <a:lnTo>
                  <a:pt x="130" y="1675"/>
                </a:lnTo>
                <a:lnTo>
                  <a:pt x="130" y="1675"/>
                </a:lnTo>
                <a:lnTo>
                  <a:pt x="130" y="1675"/>
                </a:lnTo>
                <a:close/>
                <a:moveTo>
                  <a:pt x="134" y="799"/>
                </a:moveTo>
                <a:lnTo>
                  <a:pt x="134" y="797"/>
                </a:lnTo>
                <a:lnTo>
                  <a:pt x="134" y="797"/>
                </a:lnTo>
                <a:lnTo>
                  <a:pt x="136" y="797"/>
                </a:lnTo>
                <a:lnTo>
                  <a:pt x="136" y="797"/>
                </a:lnTo>
                <a:lnTo>
                  <a:pt x="136" y="797"/>
                </a:lnTo>
                <a:lnTo>
                  <a:pt x="136" y="797"/>
                </a:lnTo>
                <a:lnTo>
                  <a:pt x="136" y="795"/>
                </a:lnTo>
                <a:lnTo>
                  <a:pt x="134" y="795"/>
                </a:lnTo>
                <a:lnTo>
                  <a:pt x="134" y="797"/>
                </a:lnTo>
                <a:lnTo>
                  <a:pt x="132" y="797"/>
                </a:lnTo>
                <a:lnTo>
                  <a:pt x="134" y="799"/>
                </a:lnTo>
                <a:lnTo>
                  <a:pt x="134" y="799"/>
                </a:lnTo>
                <a:close/>
                <a:moveTo>
                  <a:pt x="138" y="707"/>
                </a:moveTo>
                <a:lnTo>
                  <a:pt x="140" y="707"/>
                </a:lnTo>
                <a:lnTo>
                  <a:pt x="140" y="707"/>
                </a:lnTo>
                <a:lnTo>
                  <a:pt x="142" y="707"/>
                </a:lnTo>
                <a:lnTo>
                  <a:pt x="142" y="705"/>
                </a:lnTo>
                <a:lnTo>
                  <a:pt x="138" y="705"/>
                </a:lnTo>
                <a:lnTo>
                  <a:pt x="138" y="707"/>
                </a:lnTo>
                <a:close/>
                <a:moveTo>
                  <a:pt x="128" y="1765"/>
                </a:moveTo>
                <a:lnTo>
                  <a:pt x="128" y="1765"/>
                </a:lnTo>
                <a:lnTo>
                  <a:pt x="128" y="1765"/>
                </a:lnTo>
                <a:lnTo>
                  <a:pt x="128" y="1765"/>
                </a:lnTo>
                <a:lnTo>
                  <a:pt x="128" y="1765"/>
                </a:lnTo>
                <a:lnTo>
                  <a:pt x="128" y="1765"/>
                </a:lnTo>
                <a:lnTo>
                  <a:pt x="128" y="1765"/>
                </a:lnTo>
                <a:lnTo>
                  <a:pt x="128" y="1765"/>
                </a:lnTo>
                <a:lnTo>
                  <a:pt x="128" y="1765"/>
                </a:lnTo>
                <a:close/>
                <a:moveTo>
                  <a:pt x="122" y="1671"/>
                </a:moveTo>
                <a:lnTo>
                  <a:pt x="119" y="1671"/>
                </a:lnTo>
                <a:lnTo>
                  <a:pt x="119" y="1671"/>
                </a:lnTo>
                <a:lnTo>
                  <a:pt x="119" y="1671"/>
                </a:lnTo>
                <a:lnTo>
                  <a:pt x="122" y="1671"/>
                </a:lnTo>
                <a:lnTo>
                  <a:pt x="122" y="1673"/>
                </a:lnTo>
                <a:lnTo>
                  <a:pt x="122" y="1673"/>
                </a:lnTo>
                <a:lnTo>
                  <a:pt x="122" y="1671"/>
                </a:lnTo>
                <a:lnTo>
                  <a:pt x="122" y="1671"/>
                </a:lnTo>
                <a:lnTo>
                  <a:pt x="122" y="1671"/>
                </a:lnTo>
                <a:lnTo>
                  <a:pt x="119" y="1671"/>
                </a:lnTo>
                <a:lnTo>
                  <a:pt x="119" y="1671"/>
                </a:lnTo>
                <a:lnTo>
                  <a:pt x="119" y="1671"/>
                </a:lnTo>
                <a:lnTo>
                  <a:pt x="119" y="1671"/>
                </a:lnTo>
                <a:lnTo>
                  <a:pt x="119" y="1671"/>
                </a:lnTo>
                <a:lnTo>
                  <a:pt x="119" y="1671"/>
                </a:lnTo>
                <a:lnTo>
                  <a:pt x="119" y="1671"/>
                </a:lnTo>
                <a:lnTo>
                  <a:pt x="119" y="1671"/>
                </a:lnTo>
                <a:lnTo>
                  <a:pt x="122" y="1671"/>
                </a:lnTo>
                <a:lnTo>
                  <a:pt x="122" y="1671"/>
                </a:lnTo>
                <a:lnTo>
                  <a:pt x="122" y="1671"/>
                </a:lnTo>
                <a:lnTo>
                  <a:pt x="122" y="1671"/>
                </a:lnTo>
                <a:lnTo>
                  <a:pt x="122" y="1671"/>
                </a:lnTo>
                <a:lnTo>
                  <a:pt x="122" y="1671"/>
                </a:lnTo>
                <a:close/>
                <a:moveTo>
                  <a:pt x="111" y="1826"/>
                </a:moveTo>
                <a:lnTo>
                  <a:pt x="109" y="1826"/>
                </a:lnTo>
                <a:lnTo>
                  <a:pt x="107" y="1826"/>
                </a:lnTo>
                <a:lnTo>
                  <a:pt x="105" y="1826"/>
                </a:lnTo>
                <a:lnTo>
                  <a:pt x="105" y="1826"/>
                </a:lnTo>
                <a:lnTo>
                  <a:pt x="107" y="1828"/>
                </a:lnTo>
                <a:lnTo>
                  <a:pt x="109" y="1830"/>
                </a:lnTo>
                <a:lnTo>
                  <a:pt x="109" y="1830"/>
                </a:lnTo>
                <a:lnTo>
                  <a:pt x="111" y="1830"/>
                </a:lnTo>
                <a:lnTo>
                  <a:pt x="113" y="1830"/>
                </a:lnTo>
                <a:lnTo>
                  <a:pt x="113" y="1828"/>
                </a:lnTo>
                <a:lnTo>
                  <a:pt x="113" y="1826"/>
                </a:lnTo>
                <a:lnTo>
                  <a:pt x="111" y="1826"/>
                </a:lnTo>
                <a:close/>
                <a:moveTo>
                  <a:pt x="124" y="1832"/>
                </a:moveTo>
                <a:lnTo>
                  <a:pt x="122" y="1832"/>
                </a:lnTo>
                <a:lnTo>
                  <a:pt x="122" y="1832"/>
                </a:lnTo>
                <a:lnTo>
                  <a:pt x="117" y="1830"/>
                </a:lnTo>
                <a:lnTo>
                  <a:pt x="115" y="1830"/>
                </a:lnTo>
                <a:lnTo>
                  <a:pt x="115" y="1830"/>
                </a:lnTo>
                <a:lnTo>
                  <a:pt x="115" y="1832"/>
                </a:lnTo>
                <a:lnTo>
                  <a:pt x="117" y="1832"/>
                </a:lnTo>
                <a:lnTo>
                  <a:pt x="117" y="1832"/>
                </a:lnTo>
                <a:lnTo>
                  <a:pt x="119" y="1835"/>
                </a:lnTo>
                <a:lnTo>
                  <a:pt x="124" y="1835"/>
                </a:lnTo>
                <a:lnTo>
                  <a:pt x="124" y="1835"/>
                </a:lnTo>
                <a:lnTo>
                  <a:pt x="124" y="1832"/>
                </a:lnTo>
                <a:lnTo>
                  <a:pt x="124" y="1832"/>
                </a:lnTo>
                <a:close/>
                <a:moveTo>
                  <a:pt x="126" y="1694"/>
                </a:moveTo>
                <a:lnTo>
                  <a:pt x="126" y="1694"/>
                </a:lnTo>
                <a:lnTo>
                  <a:pt x="126" y="1696"/>
                </a:lnTo>
                <a:lnTo>
                  <a:pt x="126" y="1696"/>
                </a:lnTo>
                <a:lnTo>
                  <a:pt x="128" y="1696"/>
                </a:lnTo>
                <a:lnTo>
                  <a:pt x="128" y="1696"/>
                </a:lnTo>
                <a:lnTo>
                  <a:pt x="128" y="1694"/>
                </a:lnTo>
                <a:lnTo>
                  <a:pt x="128" y="1694"/>
                </a:lnTo>
                <a:lnTo>
                  <a:pt x="126" y="1694"/>
                </a:lnTo>
                <a:close/>
                <a:moveTo>
                  <a:pt x="251" y="761"/>
                </a:moveTo>
                <a:lnTo>
                  <a:pt x="249" y="761"/>
                </a:lnTo>
                <a:lnTo>
                  <a:pt x="249" y="761"/>
                </a:lnTo>
                <a:lnTo>
                  <a:pt x="249" y="761"/>
                </a:lnTo>
                <a:lnTo>
                  <a:pt x="251" y="763"/>
                </a:lnTo>
                <a:lnTo>
                  <a:pt x="254" y="761"/>
                </a:lnTo>
                <a:lnTo>
                  <a:pt x="251" y="761"/>
                </a:lnTo>
                <a:lnTo>
                  <a:pt x="251" y="761"/>
                </a:lnTo>
                <a:close/>
                <a:moveTo>
                  <a:pt x="499" y="1866"/>
                </a:moveTo>
                <a:lnTo>
                  <a:pt x="499" y="1866"/>
                </a:lnTo>
                <a:lnTo>
                  <a:pt x="499" y="1866"/>
                </a:lnTo>
                <a:lnTo>
                  <a:pt x="499" y="1864"/>
                </a:lnTo>
                <a:lnTo>
                  <a:pt x="499" y="1864"/>
                </a:lnTo>
                <a:lnTo>
                  <a:pt x="499" y="1866"/>
                </a:lnTo>
                <a:lnTo>
                  <a:pt x="499" y="1866"/>
                </a:lnTo>
                <a:lnTo>
                  <a:pt x="499" y="1866"/>
                </a:lnTo>
                <a:lnTo>
                  <a:pt x="499" y="1868"/>
                </a:lnTo>
                <a:lnTo>
                  <a:pt x="501" y="1868"/>
                </a:lnTo>
                <a:lnTo>
                  <a:pt x="501" y="1868"/>
                </a:lnTo>
                <a:lnTo>
                  <a:pt x="501" y="1868"/>
                </a:lnTo>
                <a:lnTo>
                  <a:pt x="499" y="1866"/>
                </a:lnTo>
                <a:close/>
                <a:moveTo>
                  <a:pt x="505" y="640"/>
                </a:moveTo>
                <a:lnTo>
                  <a:pt x="505" y="637"/>
                </a:lnTo>
                <a:lnTo>
                  <a:pt x="505" y="637"/>
                </a:lnTo>
                <a:lnTo>
                  <a:pt x="503" y="640"/>
                </a:lnTo>
                <a:lnTo>
                  <a:pt x="503" y="640"/>
                </a:lnTo>
                <a:lnTo>
                  <a:pt x="505" y="640"/>
                </a:lnTo>
                <a:lnTo>
                  <a:pt x="505" y="640"/>
                </a:lnTo>
                <a:close/>
                <a:moveTo>
                  <a:pt x="490" y="637"/>
                </a:moveTo>
                <a:lnTo>
                  <a:pt x="488" y="637"/>
                </a:lnTo>
                <a:lnTo>
                  <a:pt x="486" y="637"/>
                </a:lnTo>
                <a:lnTo>
                  <a:pt x="484" y="637"/>
                </a:lnTo>
                <a:lnTo>
                  <a:pt x="484" y="637"/>
                </a:lnTo>
                <a:lnTo>
                  <a:pt x="482" y="637"/>
                </a:lnTo>
                <a:lnTo>
                  <a:pt x="482" y="637"/>
                </a:lnTo>
                <a:lnTo>
                  <a:pt x="482" y="637"/>
                </a:lnTo>
                <a:lnTo>
                  <a:pt x="482" y="640"/>
                </a:lnTo>
                <a:lnTo>
                  <a:pt x="484" y="640"/>
                </a:lnTo>
                <a:lnTo>
                  <a:pt x="484" y="642"/>
                </a:lnTo>
                <a:lnTo>
                  <a:pt x="484" y="642"/>
                </a:lnTo>
                <a:lnTo>
                  <a:pt x="486" y="640"/>
                </a:lnTo>
                <a:lnTo>
                  <a:pt x="490" y="640"/>
                </a:lnTo>
                <a:lnTo>
                  <a:pt x="490" y="637"/>
                </a:lnTo>
                <a:lnTo>
                  <a:pt x="490" y="637"/>
                </a:lnTo>
                <a:lnTo>
                  <a:pt x="490" y="637"/>
                </a:lnTo>
                <a:lnTo>
                  <a:pt x="490" y="637"/>
                </a:lnTo>
                <a:close/>
                <a:moveTo>
                  <a:pt x="515" y="648"/>
                </a:moveTo>
                <a:lnTo>
                  <a:pt x="513" y="650"/>
                </a:lnTo>
                <a:lnTo>
                  <a:pt x="513" y="650"/>
                </a:lnTo>
                <a:lnTo>
                  <a:pt x="513" y="650"/>
                </a:lnTo>
                <a:lnTo>
                  <a:pt x="515" y="648"/>
                </a:lnTo>
                <a:lnTo>
                  <a:pt x="518" y="648"/>
                </a:lnTo>
                <a:lnTo>
                  <a:pt x="518" y="646"/>
                </a:lnTo>
                <a:lnTo>
                  <a:pt x="515" y="646"/>
                </a:lnTo>
                <a:lnTo>
                  <a:pt x="515" y="648"/>
                </a:lnTo>
                <a:close/>
                <a:moveTo>
                  <a:pt x="505" y="1860"/>
                </a:moveTo>
                <a:lnTo>
                  <a:pt x="505" y="1860"/>
                </a:lnTo>
                <a:lnTo>
                  <a:pt x="505" y="1860"/>
                </a:lnTo>
                <a:lnTo>
                  <a:pt x="507" y="1862"/>
                </a:lnTo>
                <a:lnTo>
                  <a:pt x="507" y="1860"/>
                </a:lnTo>
                <a:lnTo>
                  <a:pt x="505" y="1860"/>
                </a:lnTo>
                <a:lnTo>
                  <a:pt x="505" y="1860"/>
                </a:lnTo>
                <a:close/>
                <a:moveTo>
                  <a:pt x="526" y="1872"/>
                </a:moveTo>
                <a:lnTo>
                  <a:pt x="526" y="1872"/>
                </a:lnTo>
                <a:lnTo>
                  <a:pt x="528" y="1872"/>
                </a:lnTo>
                <a:lnTo>
                  <a:pt x="528" y="1872"/>
                </a:lnTo>
                <a:lnTo>
                  <a:pt x="528" y="1872"/>
                </a:lnTo>
                <a:lnTo>
                  <a:pt x="526" y="1872"/>
                </a:lnTo>
                <a:close/>
                <a:moveTo>
                  <a:pt x="461" y="644"/>
                </a:moveTo>
                <a:lnTo>
                  <a:pt x="459" y="646"/>
                </a:lnTo>
                <a:lnTo>
                  <a:pt x="463" y="646"/>
                </a:lnTo>
                <a:lnTo>
                  <a:pt x="463" y="646"/>
                </a:lnTo>
                <a:lnTo>
                  <a:pt x="465" y="646"/>
                </a:lnTo>
                <a:lnTo>
                  <a:pt x="463" y="644"/>
                </a:lnTo>
                <a:lnTo>
                  <a:pt x="461" y="644"/>
                </a:lnTo>
                <a:close/>
                <a:moveTo>
                  <a:pt x="461" y="629"/>
                </a:moveTo>
                <a:lnTo>
                  <a:pt x="463" y="629"/>
                </a:lnTo>
                <a:lnTo>
                  <a:pt x="465" y="629"/>
                </a:lnTo>
                <a:lnTo>
                  <a:pt x="465" y="627"/>
                </a:lnTo>
                <a:lnTo>
                  <a:pt x="465" y="627"/>
                </a:lnTo>
                <a:lnTo>
                  <a:pt x="463" y="627"/>
                </a:lnTo>
                <a:lnTo>
                  <a:pt x="463" y="627"/>
                </a:lnTo>
                <a:lnTo>
                  <a:pt x="463" y="627"/>
                </a:lnTo>
                <a:lnTo>
                  <a:pt x="461" y="629"/>
                </a:lnTo>
                <a:lnTo>
                  <a:pt x="461" y="629"/>
                </a:lnTo>
                <a:close/>
                <a:moveTo>
                  <a:pt x="444" y="1887"/>
                </a:moveTo>
                <a:lnTo>
                  <a:pt x="444" y="1887"/>
                </a:lnTo>
                <a:lnTo>
                  <a:pt x="444" y="1885"/>
                </a:lnTo>
                <a:lnTo>
                  <a:pt x="442" y="1885"/>
                </a:lnTo>
                <a:lnTo>
                  <a:pt x="440" y="1885"/>
                </a:lnTo>
                <a:lnTo>
                  <a:pt x="440" y="1885"/>
                </a:lnTo>
                <a:lnTo>
                  <a:pt x="440" y="1887"/>
                </a:lnTo>
                <a:lnTo>
                  <a:pt x="440" y="1889"/>
                </a:lnTo>
                <a:lnTo>
                  <a:pt x="442" y="1889"/>
                </a:lnTo>
                <a:lnTo>
                  <a:pt x="444" y="1889"/>
                </a:lnTo>
                <a:lnTo>
                  <a:pt x="444" y="1889"/>
                </a:lnTo>
                <a:lnTo>
                  <a:pt x="446" y="1889"/>
                </a:lnTo>
                <a:lnTo>
                  <a:pt x="446" y="1891"/>
                </a:lnTo>
                <a:lnTo>
                  <a:pt x="446" y="1889"/>
                </a:lnTo>
                <a:lnTo>
                  <a:pt x="446" y="1889"/>
                </a:lnTo>
                <a:lnTo>
                  <a:pt x="444" y="1887"/>
                </a:lnTo>
                <a:close/>
                <a:moveTo>
                  <a:pt x="469" y="637"/>
                </a:moveTo>
                <a:lnTo>
                  <a:pt x="467" y="635"/>
                </a:lnTo>
                <a:lnTo>
                  <a:pt x="467" y="635"/>
                </a:lnTo>
                <a:lnTo>
                  <a:pt x="467" y="637"/>
                </a:lnTo>
                <a:lnTo>
                  <a:pt x="467" y="637"/>
                </a:lnTo>
                <a:lnTo>
                  <a:pt x="467" y="637"/>
                </a:lnTo>
                <a:lnTo>
                  <a:pt x="467" y="637"/>
                </a:lnTo>
                <a:lnTo>
                  <a:pt x="467" y="637"/>
                </a:lnTo>
                <a:lnTo>
                  <a:pt x="465" y="640"/>
                </a:lnTo>
                <a:lnTo>
                  <a:pt x="465" y="640"/>
                </a:lnTo>
                <a:lnTo>
                  <a:pt x="465" y="640"/>
                </a:lnTo>
                <a:lnTo>
                  <a:pt x="465" y="640"/>
                </a:lnTo>
                <a:lnTo>
                  <a:pt x="465" y="642"/>
                </a:lnTo>
                <a:lnTo>
                  <a:pt x="467" y="642"/>
                </a:lnTo>
                <a:lnTo>
                  <a:pt x="465" y="642"/>
                </a:lnTo>
                <a:lnTo>
                  <a:pt x="467" y="644"/>
                </a:lnTo>
                <a:lnTo>
                  <a:pt x="467" y="644"/>
                </a:lnTo>
                <a:lnTo>
                  <a:pt x="467" y="644"/>
                </a:lnTo>
                <a:lnTo>
                  <a:pt x="467" y="642"/>
                </a:lnTo>
                <a:lnTo>
                  <a:pt x="467" y="642"/>
                </a:lnTo>
                <a:lnTo>
                  <a:pt x="469" y="640"/>
                </a:lnTo>
                <a:lnTo>
                  <a:pt x="467" y="637"/>
                </a:lnTo>
                <a:lnTo>
                  <a:pt x="469" y="637"/>
                </a:lnTo>
                <a:lnTo>
                  <a:pt x="469" y="637"/>
                </a:lnTo>
                <a:close/>
                <a:moveTo>
                  <a:pt x="476" y="640"/>
                </a:moveTo>
                <a:lnTo>
                  <a:pt x="476" y="640"/>
                </a:lnTo>
                <a:lnTo>
                  <a:pt x="476" y="640"/>
                </a:lnTo>
                <a:lnTo>
                  <a:pt x="474" y="644"/>
                </a:lnTo>
                <a:lnTo>
                  <a:pt x="471" y="644"/>
                </a:lnTo>
                <a:lnTo>
                  <a:pt x="469" y="646"/>
                </a:lnTo>
                <a:lnTo>
                  <a:pt x="467" y="648"/>
                </a:lnTo>
                <a:lnTo>
                  <a:pt x="467" y="648"/>
                </a:lnTo>
                <a:lnTo>
                  <a:pt x="467" y="648"/>
                </a:lnTo>
                <a:lnTo>
                  <a:pt x="465" y="650"/>
                </a:lnTo>
                <a:lnTo>
                  <a:pt x="465" y="652"/>
                </a:lnTo>
                <a:lnTo>
                  <a:pt x="467" y="650"/>
                </a:lnTo>
                <a:lnTo>
                  <a:pt x="469" y="650"/>
                </a:lnTo>
                <a:lnTo>
                  <a:pt x="469" y="650"/>
                </a:lnTo>
                <a:lnTo>
                  <a:pt x="469" y="650"/>
                </a:lnTo>
                <a:lnTo>
                  <a:pt x="469" y="650"/>
                </a:lnTo>
                <a:lnTo>
                  <a:pt x="471" y="650"/>
                </a:lnTo>
                <a:lnTo>
                  <a:pt x="471" y="648"/>
                </a:lnTo>
                <a:lnTo>
                  <a:pt x="471" y="648"/>
                </a:lnTo>
                <a:lnTo>
                  <a:pt x="471" y="648"/>
                </a:lnTo>
                <a:lnTo>
                  <a:pt x="474" y="648"/>
                </a:lnTo>
                <a:lnTo>
                  <a:pt x="474" y="646"/>
                </a:lnTo>
                <a:lnTo>
                  <a:pt x="474" y="646"/>
                </a:lnTo>
                <a:lnTo>
                  <a:pt x="478" y="642"/>
                </a:lnTo>
                <a:lnTo>
                  <a:pt x="478" y="640"/>
                </a:lnTo>
                <a:lnTo>
                  <a:pt x="478" y="640"/>
                </a:lnTo>
                <a:lnTo>
                  <a:pt x="476" y="640"/>
                </a:lnTo>
                <a:close/>
                <a:moveTo>
                  <a:pt x="585" y="1759"/>
                </a:moveTo>
                <a:lnTo>
                  <a:pt x="585" y="1759"/>
                </a:lnTo>
                <a:lnTo>
                  <a:pt x="585" y="1759"/>
                </a:lnTo>
                <a:lnTo>
                  <a:pt x="585" y="1759"/>
                </a:lnTo>
                <a:lnTo>
                  <a:pt x="587" y="1759"/>
                </a:lnTo>
                <a:lnTo>
                  <a:pt x="587" y="1759"/>
                </a:lnTo>
                <a:lnTo>
                  <a:pt x="587" y="1759"/>
                </a:lnTo>
                <a:lnTo>
                  <a:pt x="587" y="1759"/>
                </a:lnTo>
                <a:lnTo>
                  <a:pt x="585" y="1759"/>
                </a:lnTo>
                <a:close/>
                <a:moveTo>
                  <a:pt x="578" y="1759"/>
                </a:moveTo>
                <a:lnTo>
                  <a:pt x="578" y="1759"/>
                </a:lnTo>
                <a:lnTo>
                  <a:pt x="578" y="1757"/>
                </a:lnTo>
                <a:lnTo>
                  <a:pt x="576" y="1757"/>
                </a:lnTo>
                <a:lnTo>
                  <a:pt x="576" y="1757"/>
                </a:lnTo>
                <a:lnTo>
                  <a:pt x="576" y="1759"/>
                </a:lnTo>
                <a:lnTo>
                  <a:pt x="576" y="1759"/>
                </a:lnTo>
                <a:lnTo>
                  <a:pt x="576" y="1759"/>
                </a:lnTo>
                <a:lnTo>
                  <a:pt x="578" y="1759"/>
                </a:lnTo>
                <a:lnTo>
                  <a:pt x="578" y="1759"/>
                </a:lnTo>
                <a:close/>
                <a:moveTo>
                  <a:pt x="578" y="1765"/>
                </a:moveTo>
                <a:lnTo>
                  <a:pt x="578" y="1765"/>
                </a:lnTo>
                <a:lnTo>
                  <a:pt x="578" y="1767"/>
                </a:lnTo>
                <a:lnTo>
                  <a:pt x="578" y="1767"/>
                </a:lnTo>
                <a:lnTo>
                  <a:pt x="578" y="1765"/>
                </a:lnTo>
                <a:lnTo>
                  <a:pt x="578" y="1765"/>
                </a:lnTo>
                <a:lnTo>
                  <a:pt x="578" y="1765"/>
                </a:lnTo>
                <a:close/>
                <a:moveTo>
                  <a:pt x="593" y="1774"/>
                </a:moveTo>
                <a:lnTo>
                  <a:pt x="593" y="1774"/>
                </a:lnTo>
                <a:lnTo>
                  <a:pt x="593" y="1776"/>
                </a:lnTo>
                <a:lnTo>
                  <a:pt x="593" y="1774"/>
                </a:lnTo>
                <a:lnTo>
                  <a:pt x="593" y="1774"/>
                </a:lnTo>
                <a:lnTo>
                  <a:pt x="593" y="1774"/>
                </a:lnTo>
                <a:close/>
                <a:moveTo>
                  <a:pt x="530" y="1872"/>
                </a:moveTo>
                <a:lnTo>
                  <a:pt x="528" y="1872"/>
                </a:lnTo>
                <a:lnTo>
                  <a:pt x="528" y="1872"/>
                </a:lnTo>
                <a:lnTo>
                  <a:pt x="530" y="1872"/>
                </a:lnTo>
                <a:lnTo>
                  <a:pt x="530" y="1872"/>
                </a:lnTo>
                <a:lnTo>
                  <a:pt x="530" y="1872"/>
                </a:lnTo>
                <a:lnTo>
                  <a:pt x="530" y="1872"/>
                </a:lnTo>
                <a:close/>
                <a:moveTo>
                  <a:pt x="570" y="1887"/>
                </a:moveTo>
                <a:lnTo>
                  <a:pt x="568" y="1889"/>
                </a:lnTo>
                <a:lnTo>
                  <a:pt x="568" y="1889"/>
                </a:lnTo>
                <a:lnTo>
                  <a:pt x="568" y="1889"/>
                </a:lnTo>
                <a:lnTo>
                  <a:pt x="568" y="1889"/>
                </a:lnTo>
                <a:lnTo>
                  <a:pt x="568" y="1891"/>
                </a:lnTo>
                <a:lnTo>
                  <a:pt x="568" y="1891"/>
                </a:lnTo>
                <a:lnTo>
                  <a:pt x="568" y="1891"/>
                </a:lnTo>
                <a:lnTo>
                  <a:pt x="568" y="1891"/>
                </a:lnTo>
                <a:lnTo>
                  <a:pt x="568" y="1889"/>
                </a:lnTo>
                <a:lnTo>
                  <a:pt x="568" y="1889"/>
                </a:lnTo>
                <a:lnTo>
                  <a:pt x="568" y="1889"/>
                </a:lnTo>
                <a:lnTo>
                  <a:pt x="568" y="1889"/>
                </a:lnTo>
                <a:lnTo>
                  <a:pt x="570" y="1887"/>
                </a:lnTo>
                <a:lnTo>
                  <a:pt x="570" y="1887"/>
                </a:lnTo>
                <a:lnTo>
                  <a:pt x="570" y="1887"/>
                </a:lnTo>
                <a:lnTo>
                  <a:pt x="570" y="1887"/>
                </a:lnTo>
                <a:close/>
                <a:moveTo>
                  <a:pt x="323" y="1319"/>
                </a:moveTo>
                <a:lnTo>
                  <a:pt x="323" y="1319"/>
                </a:lnTo>
                <a:lnTo>
                  <a:pt x="323" y="1319"/>
                </a:lnTo>
                <a:lnTo>
                  <a:pt x="321" y="1319"/>
                </a:lnTo>
                <a:lnTo>
                  <a:pt x="321" y="1319"/>
                </a:lnTo>
                <a:lnTo>
                  <a:pt x="321" y="1317"/>
                </a:lnTo>
                <a:lnTo>
                  <a:pt x="321" y="1317"/>
                </a:lnTo>
                <a:lnTo>
                  <a:pt x="318" y="1315"/>
                </a:lnTo>
                <a:lnTo>
                  <a:pt x="318" y="1315"/>
                </a:lnTo>
                <a:lnTo>
                  <a:pt x="316" y="1317"/>
                </a:lnTo>
                <a:lnTo>
                  <a:pt x="314" y="1317"/>
                </a:lnTo>
                <a:lnTo>
                  <a:pt x="314" y="1317"/>
                </a:lnTo>
                <a:lnTo>
                  <a:pt x="314" y="1319"/>
                </a:lnTo>
                <a:lnTo>
                  <a:pt x="316" y="1319"/>
                </a:lnTo>
                <a:lnTo>
                  <a:pt x="316" y="1321"/>
                </a:lnTo>
                <a:lnTo>
                  <a:pt x="318" y="1321"/>
                </a:lnTo>
                <a:lnTo>
                  <a:pt x="318" y="1321"/>
                </a:lnTo>
                <a:lnTo>
                  <a:pt x="318" y="1319"/>
                </a:lnTo>
                <a:lnTo>
                  <a:pt x="318" y="1319"/>
                </a:lnTo>
                <a:lnTo>
                  <a:pt x="318" y="1319"/>
                </a:lnTo>
                <a:lnTo>
                  <a:pt x="318" y="1321"/>
                </a:lnTo>
                <a:lnTo>
                  <a:pt x="321" y="1321"/>
                </a:lnTo>
                <a:lnTo>
                  <a:pt x="321" y="1321"/>
                </a:lnTo>
                <a:lnTo>
                  <a:pt x="323" y="1321"/>
                </a:lnTo>
                <a:lnTo>
                  <a:pt x="323" y="1321"/>
                </a:lnTo>
                <a:lnTo>
                  <a:pt x="325" y="1321"/>
                </a:lnTo>
                <a:lnTo>
                  <a:pt x="325" y="1321"/>
                </a:lnTo>
                <a:lnTo>
                  <a:pt x="323" y="1319"/>
                </a:lnTo>
                <a:close/>
                <a:moveTo>
                  <a:pt x="566" y="1893"/>
                </a:moveTo>
                <a:lnTo>
                  <a:pt x="566" y="1893"/>
                </a:lnTo>
                <a:lnTo>
                  <a:pt x="566" y="1893"/>
                </a:lnTo>
                <a:lnTo>
                  <a:pt x="566" y="1893"/>
                </a:lnTo>
                <a:lnTo>
                  <a:pt x="566" y="1895"/>
                </a:lnTo>
                <a:lnTo>
                  <a:pt x="568" y="1895"/>
                </a:lnTo>
                <a:lnTo>
                  <a:pt x="568" y="1895"/>
                </a:lnTo>
                <a:lnTo>
                  <a:pt x="568" y="1895"/>
                </a:lnTo>
                <a:lnTo>
                  <a:pt x="566" y="1893"/>
                </a:lnTo>
                <a:close/>
                <a:moveTo>
                  <a:pt x="568" y="1897"/>
                </a:moveTo>
                <a:lnTo>
                  <a:pt x="568" y="1897"/>
                </a:lnTo>
                <a:lnTo>
                  <a:pt x="570" y="1897"/>
                </a:lnTo>
                <a:lnTo>
                  <a:pt x="570" y="1897"/>
                </a:lnTo>
                <a:lnTo>
                  <a:pt x="570" y="1897"/>
                </a:lnTo>
                <a:lnTo>
                  <a:pt x="568" y="1897"/>
                </a:lnTo>
                <a:close/>
                <a:moveTo>
                  <a:pt x="543" y="1864"/>
                </a:moveTo>
                <a:lnTo>
                  <a:pt x="543" y="1864"/>
                </a:lnTo>
                <a:lnTo>
                  <a:pt x="543" y="1864"/>
                </a:lnTo>
                <a:lnTo>
                  <a:pt x="543" y="1864"/>
                </a:lnTo>
                <a:lnTo>
                  <a:pt x="543" y="1864"/>
                </a:lnTo>
                <a:close/>
                <a:moveTo>
                  <a:pt x="362" y="1346"/>
                </a:moveTo>
                <a:lnTo>
                  <a:pt x="362" y="1344"/>
                </a:lnTo>
                <a:lnTo>
                  <a:pt x="360" y="1344"/>
                </a:lnTo>
                <a:lnTo>
                  <a:pt x="360" y="1342"/>
                </a:lnTo>
                <a:lnTo>
                  <a:pt x="358" y="1340"/>
                </a:lnTo>
                <a:lnTo>
                  <a:pt x="354" y="1338"/>
                </a:lnTo>
                <a:lnTo>
                  <a:pt x="350" y="1336"/>
                </a:lnTo>
                <a:lnTo>
                  <a:pt x="350" y="1336"/>
                </a:lnTo>
                <a:lnTo>
                  <a:pt x="350" y="1338"/>
                </a:lnTo>
                <a:lnTo>
                  <a:pt x="350" y="1340"/>
                </a:lnTo>
                <a:lnTo>
                  <a:pt x="350" y="1342"/>
                </a:lnTo>
                <a:lnTo>
                  <a:pt x="348" y="1342"/>
                </a:lnTo>
                <a:lnTo>
                  <a:pt x="348" y="1344"/>
                </a:lnTo>
                <a:lnTo>
                  <a:pt x="348" y="1346"/>
                </a:lnTo>
                <a:lnTo>
                  <a:pt x="350" y="1350"/>
                </a:lnTo>
                <a:lnTo>
                  <a:pt x="350" y="1352"/>
                </a:lnTo>
                <a:lnTo>
                  <a:pt x="350" y="1354"/>
                </a:lnTo>
                <a:lnTo>
                  <a:pt x="352" y="1357"/>
                </a:lnTo>
                <a:lnTo>
                  <a:pt x="354" y="1357"/>
                </a:lnTo>
                <a:lnTo>
                  <a:pt x="354" y="1354"/>
                </a:lnTo>
                <a:lnTo>
                  <a:pt x="354" y="1354"/>
                </a:lnTo>
                <a:lnTo>
                  <a:pt x="358" y="1350"/>
                </a:lnTo>
                <a:lnTo>
                  <a:pt x="360" y="1350"/>
                </a:lnTo>
                <a:lnTo>
                  <a:pt x="365" y="1348"/>
                </a:lnTo>
                <a:lnTo>
                  <a:pt x="365" y="1348"/>
                </a:lnTo>
                <a:lnTo>
                  <a:pt x="365" y="1346"/>
                </a:lnTo>
                <a:lnTo>
                  <a:pt x="362" y="1346"/>
                </a:lnTo>
                <a:close/>
                <a:moveTo>
                  <a:pt x="362" y="1690"/>
                </a:moveTo>
                <a:lnTo>
                  <a:pt x="362" y="1690"/>
                </a:lnTo>
                <a:lnTo>
                  <a:pt x="362" y="1690"/>
                </a:lnTo>
                <a:lnTo>
                  <a:pt x="362" y="1690"/>
                </a:lnTo>
                <a:lnTo>
                  <a:pt x="362" y="1690"/>
                </a:lnTo>
                <a:lnTo>
                  <a:pt x="362" y="1690"/>
                </a:lnTo>
                <a:lnTo>
                  <a:pt x="362" y="1690"/>
                </a:lnTo>
                <a:lnTo>
                  <a:pt x="362" y="1690"/>
                </a:lnTo>
                <a:lnTo>
                  <a:pt x="362" y="1690"/>
                </a:lnTo>
                <a:lnTo>
                  <a:pt x="362" y="1690"/>
                </a:lnTo>
                <a:lnTo>
                  <a:pt x="362" y="1690"/>
                </a:lnTo>
                <a:close/>
                <a:moveTo>
                  <a:pt x="354" y="734"/>
                </a:moveTo>
                <a:lnTo>
                  <a:pt x="354" y="734"/>
                </a:lnTo>
                <a:lnTo>
                  <a:pt x="354" y="732"/>
                </a:lnTo>
                <a:lnTo>
                  <a:pt x="354" y="732"/>
                </a:lnTo>
                <a:lnTo>
                  <a:pt x="354" y="732"/>
                </a:lnTo>
                <a:lnTo>
                  <a:pt x="354" y="732"/>
                </a:lnTo>
                <a:lnTo>
                  <a:pt x="352" y="734"/>
                </a:lnTo>
                <a:lnTo>
                  <a:pt x="352" y="734"/>
                </a:lnTo>
                <a:lnTo>
                  <a:pt x="352" y="734"/>
                </a:lnTo>
                <a:lnTo>
                  <a:pt x="354" y="734"/>
                </a:lnTo>
                <a:close/>
                <a:moveTo>
                  <a:pt x="369" y="717"/>
                </a:moveTo>
                <a:lnTo>
                  <a:pt x="367" y="719"/>
                </a:lnTo>
                <a:lnTo>
                  <a:pt x="367" y="719"/>
                </a:lnTo>
                <a:lnTo>
                  <a:pt x="367" y="721"/>
                </a:lnTo>
                <a:lnTo>
                  <a:pt x="365" y="721"/>
                </a:lnTo>
                <a:lnTo>
                  <a:pt x="365" y="721"/>
                </a:lnTo>
                <a:lnTo>
                  <a:pt x="367" y="721"/>
                </a:lnTo>
                <a:lnTo>
                  <a:pt x="367" y="721"/>
                </a:lnTo>
                <a:lnTo>
                  <a:pt x="369" y="719"/>
                </a:lnTo>
                <a:lnTo>
                  <a:pt x="371" y="719"/>
                </a:lnTo>
                <a:lnTo>
                  <a:pt x="371" y="717"/>
                </a:lnTo>
                <a:lnTo>
                  <a:pt x="369" y="717"/>
                </a:lnTo>
                <a:close/>
                <a:moveTo>
                  <a:pt x="436" y="1885"/>
                </a:moveTo>
                <a:lnTo>
                  <a:pt x="436" y="1885"/>
                </a:lnTo>
                <a:lnTo>
                  <a:pt x="436" y="1885"/>
                </a:lnTo>
                <a:lnTo>
                  <a:pt x="436" y="1885"/>
                </a:lnTo>
                <a:lnTo>
                  <a:pt x="436" y="1885"/>
                </a:lnTo>
                <a:lnTo>
                  <a:pt x="438" y="1885"/>
                </a:lnTo>
                <a:lnTo>
                  <a:pt x="438" y="1885"/>
                </a:lnTo>
                <a:lnTo>
                  <a:pt x="438" y="1885"/>
                </a:lnTo>
                <a:lnTo>
                  <a:pt x="436" y="1885"/>
                </a:lnTo>
                <a:close/>
                <a:moveTo>
                  <a:pt x="348" y="1329"/>
                </a:moveTo>
                <a:lnTo>
                  <a:pt x="348" y="1329"/>
                </a:lnTo>
                <a:lnTo>
                  <a:pt x="346" y="1327"/>
                </a:lnTo>
                <a:lnTo>
                  <a:pt x="346" y="1327"/>
                </a:lnTo>
                <a:lnTo>
                  <a:pt x="344" y="1325"/>
                </a:lnTo>
                <a:lnTo>
                  <a:pt x="342" y="1325"/>
                </a:lnTo>
                <a:lnTo>
                  <a:pt x="342" y="1327"/>
                </a:lnTo>
                <a:lnTo>
                  <a:pt x="342" y="1327"/>
                </a:lnTo>
                <a:lnTo>
                  <a:pt x="339" y="1325"/>
                </a:lnTo>
                <a:lnTo>
                  <a:pt x="339" y="1325"/>
                </a:lnTo>
                <a:lnTo>
                  <a:pt x="337" y="1325"/>
                </a:lnTo>
                <a:lnTo>
                  <a:pt x="337" y="1325"/>
                </a:lnTo>
                <a:lnTo>
                  <a:pt x="337" y="1327"/>
                </a:lnTo>
                <a:lnTo>
                  <a:pt x="339" y="1327"/>
                </a:lnTo>
                <a:lnTo>
                  <a:pt x="339" y="1329"/>
                </a:lnTo>
                <a:lnTo>
                  <a:pt x="342" y="1327"/>
                </a:lnTo>
                <a:lnTo>
                  <a:pt x="342" y="1329"/>
                </a:lnTo>
                <a:lnTo>
                  <a:pt x="342" y="1331"/>
                </a:lnTo>
                <a:lnTo>
                  <a:pt x="342" y="1331"/>
                </a:lnTo>
                <a:lnTo>
                  <a:pt x="344" y="1331"/>
                </a:lnTo>
                <a:lnTo>
                  <a:pt x="344" y="1331"/>
                </a:lnTo>
                <a:lnTo>
                  <a:pt x="346" y="1331"/>
                </a:lnTo>
                <a:lnTo>
                  <a:pt x="348" y="1329"/>
                </a:lnTo>
                <a:lnTo>
                  <a:pt x="348" y="1329"/>
                </a:lnTo>
                <a:close/>
                <a:moveTo>
                  <a:pt x="335" y="1327"/>
                </a:moveTo>
                <a:lnTo>
                  <a:pt x="333" y="1327"/>
                </a:lnTo>
                <a:lnTo>
                  <a:pt x="333" y="1327"/>
                </a:lnTo>
                <a:lnTo>
                  <a:pt x="333" y="1327"/>
                </a:lnTo>
                <a:lnTo>
                  <a:pt x="333" y="1329"/>
                </a:lnTo>
                <a:lnTo>
                  <a:pt x="335" y="1329"/>
                </a:lnTo>
                <a:lnTo>
                  <a:pt x="335" y="1329"/>
                </a:lnTo>
                <a:lnTo>
                  <a:pt x="335" y="1327"/>
                </a:lnTo>
                <a:lnTo>
                  <a:pt x="335" y="1327"/>
                </a:lnTo>
                <a:lnTo>
                  <a:pt x="335" y="1327"/>
                </a:lnTo>
                <a:close/>
                <a:moveTo>
                  <a:pt x="329" y="1602"/>
                </a:moveTo>
                <a:lnTo>
                  <a:pt x="327" y="1602"/>
                </a:lnTo>
                <a:lnTo>
                  <a:pt x="327" y="1602"/>
                </a:lnTo>
                <a:lnTo>
                  <a:pt x="329" y="1604"/>
                </a:lnTo>
                <a:lnTo>
                  <a:pt x="327" y="1604"/>
                </a:lnTo>
                <a:lnTo>
                  <a:pt x="327" y="1604"/>
                </a:lnTo>
                <a:lnTo>
                  <a:pt x="327" y="1604"/>
                </a:lnTo>
                <a:lnTo>
                  <a:pt x="325" y="1604"/>
                </a:lnTo>
                <a:lnTo>
                  <a:pt x="325" y="1604"/>
                </a:lnTo>
                <a:lnTo>
                  <a:pt x="327" y="1606"/>
                </a:lnTo>
                <a:lnTo>
                  <a:pt x="329" y="1606"/>
                </a:lnTo>
                <a:lnTo>
                  <a:pt x="331" y="1606"/>
                </a:lnTo>
                <a:lnTo>
                  <a:pt x="329" y="1604"/>
                </a:lnTo>
                <a:lnTo>
                  <a:pt x="329" y="1602"/>
                </a:lnTo>
                <a:close/>
                <a:moveTo>
                  <a:pt x="373" y="717"/>
                </a:moveTo>
                <a:lnTo>
                  <a:pt x="373" y="719"/>
                </a:lnTo>
                <a:lnTo>
                  <a:pt x="371" y="719"/>
                </a:lnTo>
                <a:lnTo>
                  <a:pt x="373" y="719"/>
                </a:lnTo>
                <a:lnTo>
                  <a:pt x="373" y="719"/>
                </a:lnTo>
                <a:lnTo>
                  <a:pt x="375" y="719"/>
                </a:lnTo>
                <a:lnTo>
                  <a:pt x="375" y="719"/>
                </a:lnTo>
                <a:lnTo>
                  <a:pt x="375" y="719"/>
                </a:lnTo>
                <a:lnTo>
                  <a:pt x="375" y="719"/>
                </a:lnTo>
                <a:lnTo>
                  <a:pt x="375" y="717"/>
                </a:lnTo>
                <a:lnTo>
                  <a:pt x="373" y="717"/>
                </a:lnTo>
                <a:close/>
                <a:moveTo>
                  <a:pt x="335" y="1323"/>
                </a:moveTo>
                <a:lnTo>
                  <a:pt x="333" y="1323"/>
                </a:lnTo>
                <a:lnTo>
                  <a:pt x="333" y="1323"/>
                </a:lnTo>
                <a:lnTo>
                  <a:pt x="331" y="1323"/>
                </a:lnTo>
                <a:lnTo>
                  <a:pt x="329" y="1321"/>
                </a:lnTo>
                <a:lnTo>
                  <a:pt x="329" y="1323"/>
                </a:lnTo>
                <a:lnTo>
                  <a:pt x="329" y="1323"/>
                </a:lnTo>
                <a:lnTo>
                  <a:pt x="329" y="1323"/>
                </a:lnTo>
                <a:lnTo>
                  <a:pt x="333" y="1323"/>
                </a:lnTo>
                <a:lnTo>
                  <a:pt x="335" y="1325"/>
                </a:lnTo>
                <a:lnTo>
                  <a:pt x="337" y="1323"/>
                </a:lnTo>
                <a:lnTo>
                  <a:pt x="337" y="1323"/>
                </a:lnTo>
                <a:lnTo>
                  <a:pt x="337" y="1323"/>
                </a:lnTo>
                <a:lnTo>
                  <a:pt x="335" y="1323"/>
                </a:lnTo>
                <a:close/>
                <a:moveTo>
                  <a:pt x="350" y="1711"/>
                </a:moveTo>
                <a:lnTo>
                  <a:pt x="348" y="1711"/>
                </a:lnTo>
                <a:lnTo>
                  <a:pt x="348" y="1711"/>
                </a:lnTo>
                <a:lnTo>
                  <a:pt x="348" y="1711"/>
                </a:lnTo>
                <a:lnTo>
                  <a:pt x="350" y="1713"/>
                </a:lnTo>
                <a:lnTo>
                  <a:pt x="350" y="1713"/>
                </a:lnTo>
                <a:lnTo>
                  <a:pt x="350" y="1713"/>
                </a:lnTo>
                <a:lnTo>
                  <a:pt x="350" y="1711"/>
                </a:lnTo>
                <a:lnTo>
                  <a:pt x="350" y="1711"/>
                </a:lnTo>
                <a:lnTo>
                  <a:pt x="350" y="1711"/>
                </a:lnTo>
                <a:close/>
                <a:moveTo>
                  <a:pt x="407" y="640"/>
                </a:moveTo>
                <a:lnTo>
                  <a:pt x="407" y="637"/>
                </a:lnTo>
                <a:lnTo>
                  <a:pt x="407" y="635"/>
                </a:lnTo>
                <a:lnTo>
                  <a:pt x="407" y="635"/>
                </a:lnTo>
                <a:lnTo>
                  <a:pt x="407" y="637"/>
                </a:lnTo>
                <a:lnTo>
                  <a:pt x="404" y="640"/>
                </a:lnTo>
                <a:lnTo>
                  <a:pt x="404" y="640"/>
                </a:lnTo>
                <a:lnTo>
                  <a:pt x="407" y="640"/>
                </a:lnTo>
                <a:close/>
                <a:moveTo>
                  <a:pt x="409" y="1795"/>
                </a:moveTo>
                <a:lnTo>
                  <a:pt x="409" y="1795"/>
                </a:lnTo>
                <a:lnTo>
                  <a:pt x="409" y="1795"/>
                </a:lnTo>
                <a:lnTo>
                  <a:pt x="409" y="1797"/>
                </a:lnTo>
                <a:lnTo>
                  <a:pt x="409" y="1797"/>
                </a:lnTo>
                <a:lnTo>
                  <a:pt x="409" y="1797"/>
                </a:lnTo>
                <a:lnTo>
                  <a:pt x="409" y="1797"/>
                </a:lnTo>
                <a:lnTo>
                  <a:pt x="409" y="1795"/>
                </a:lnTo>
                <a:lnTo>
                  <a:pt x="409" y="1795"/>
                </a:lnTo>
                <a:close/>
                <a:moveTo>
                  <a:pt x="413" y="1872"/>
                </a:moveTo>
                <a:lnTo>
                  <a:pt x="413" y="1872"/>
                </a:lnTo>
                <a:lnTo>
                  <a:pt x="413" y="1872"/>
                </a:lnTo>
                <a:lnTo>
                  <a:pt x="413" y="1870"/>
                </a:lnTo>
                <a:lnTo>
                  <a:pt x="413" y="1872"/>
                </a:lnTo>
                <a:lnTo>
                  <a:pt x="413" y="1872"/>
                </a:lnTo>
                <a:lnTo>
                  <a:pt x="413" y="1872"/>
                </a:lnTo>
                <a:lnTo>
                  <a:pt x="413" y="1872"/>
                </a:lnTo>
                <a:close/>
                <a:moveTo>
                  <a:pt x="413" y="1874"/>
                </a:moveTo>
                <a:lnTo>
                  <a:pt x="413" y="1874"/>
                </a:lnTo>
                <a:lnTo>
                  <a:pt x="413" y="1877"/>
                </a:lnTo>
                <a:lnTo>
                  <a:pt x="413" y="1877"/>
                </a:lnTo>
                <a:lnTo>
                  <a:pt x="415" y="1877"/>
                </a:lnTo>
                <a:lnTo>
                  <a:pt x="415" y="1877"/>
                </a:lnTo>
                <a:lnTo>
                  <a:pt x="415" y="1874"/>
                </a:lnTo>
                <a:lnTo>
                  <a:pt x="413" y="1874"/>
                </a:lnTo>
                <a:close/>
                <a:moveTo>
                  <a:pt x="386" y="692"/>
                </a:moveTo>
                <a:lnTo>
                  <a:pt x="388" y="692"/>
                </a:lnTo>
                <a:lnTo>
                  <a:pt x="388" y="692"/>
                </a:lnTo>
                <a:lnTo>
                  <a:pt x="388" y="692"/>
                </a:lnTo>
                <a:lnTo>
                  <a:pt x="388" y="692"/>
                </a:lnTo>
                <a:lnTo>
                  <a:pt x="386" y="690"/>
                </a:lnTo>
                <a:lnTo>
                  <a:pt x="383" y="690"/>
                </a:lnTo>
                <a:lnTo>
                  <a:pt x="383" y="690"/>
                </a:lnTo>
                <a:lnTo>
                  <a:pt x="383" y="690"/>
                </a:lnTo>
                <a:lnTo>
                  <a:pt x="383" y="692"/>
                </a:lnTo>
                <a:lnTo>
                  <a:pt x="386" y="692"/>
                </a:lnTo>
                <a:close/>
                <a:moveTo>
                  <a:pt x="392" y="707"/>
                </a:moveTo>
                <a:lnTo>
                  <a:pt x="388" y="707"/>
                </a:lnTo>
                <a:lnTo>
                  <a:pt x="386" y="707"/>
                </a:lnTo>
                <a:lnTo>
                  <a:pt x="386" y="709"/>
                </a:lnTo>
                <a:lnTo>
                  <a:pt x="388" y="709"/>
                </a:lnTo>
                <a:lnTo>
                  <a:pt x="388" y="709"/>
                </a:lnTo>
                <a:lnTo>
                  <a:pt x="390" y="709"/>
                </a:lnTo>
                <a:lnTo>
                  <a:pt x="390" y="709"/>
                </a:lnTo>
                <a:lnTo>
                  <a:pt x="392" y="707"/>
                </a:lnTo>
                <a:lnTo>
                  <a:pt x="392" y="707"/>
                </a:lnTo>
                <a:lnTo>
                  <a:pt x="392" y="707"/>
                </a:lnTo>
                <a:lnTo>
                  <a:pt x="392" y="707"/>
                </a:lnTo>
                <a:lnTo>
                  <a:pt x="392" y="707"/>
                </a:lnTo>
                <a:close/>
                <a:moveTo>
                  <a:pt x="400" y="696"/>
                </a:moveTo>
                <a:lnTo>
                  <a:pt x="398" y="696"/>
                </a:lnTo>
                <a:lnTo>
                  <a:pt x="398" y="694"/>
                </a:lnTo>
                <a:lnTo>
                  <a:pt x="400" y="694"/>
                </a:lnTo>
                <a:lnTo>
                  <a:pt x="400" y="694"/>
                </a:lnTo>
                <a:lnTo>
                  <a:pt x="400" y="692"/>
                </a:lnTo>
                <a:lnTo>
                  <a:pt x="398" y="692"/>
                </a:lnTo>
                <a:lnTo>
                  <a:pt x="396" y="692"/>
                </a:lnTo>
                <a:lnTo>
                  <a:pt x="396" y="692"/>
                </a:lnTo>
                <a:lnTo>
                  <a:pt x="394" y="694"/>
                </a:lnTo>
                <a:lnTo>
                  <a:pt x="392" y="694"/>
                </a:lnTo>
                <a:lnTo>
                  <a:pt x="392" y="692"/>
                </a:lnTo>
                <a:lnTo>
                  <a:pt x="394" y="692"/>
                </a:lnTo>
                <a:lnTo>
                  <a:pt x="392" y="690"/>
                </a:lnTo>
                <a:lnTo>
                  <a:pt x="390" y="690"/>
                </a:lnTo>
                <a:lnTo>
                  <a:pt x="388" y="690"/>
                </a:lnTo>
                <a:lnTo>
                  <a:pt x="390" y="690"/>
                </a:lnTo>
                <a:lnTo>
                  <a:pt x="388" y="692"/>
                </a:lnTo>
                <a:lnTo>
                  <a:pt x="388" y="692"/>
                </a:lnTo>
                <a:lnTo>
                  <a:pt x="388" y="692"/>
                </a:lnTo>
                <a:lnTo>
                  <a:pt x="388" y="694"/>
                </a:lnTo>
                <a:lnTo>
                  <a:pt x="388" y="694"/>
                </a:lnTo>
                <a:lnTo>
                  <a:pt x="386" y="694"/>
                </a:lnTo>
                <a:lnTo>
                  <a:pt x="386" y="694"/>
                </a:lnTo>
                <a:lnTo>
                  <a:pt x="386" y="694"/>
                </a:lnTo>
                <a:lnTo>
                  <a:pt x="386" y="694"/>
                </a:lnTo>
                <a:lnTo>
                  <a:pt x="383" y="694"/>
                </a:lnTo>
                <a:lnTo>
                  <a:pt x="383" y="694"/>
                </a:lnTo>
                <a:lnTo>
                  <a:pt x="383" y="694"/>
                </a:lnTo>
                <a:lnTo>
                  <a:pt x="381" y="692"/>
                </a:lnTo>
                <a:lnTo>
                  <a:pt x="381" y="692"/>
                </a:lnTo>
                <a:lnTo>
                  <a:pt x="379" y="692"/>
                </a:lnTo>
                <a:lnTo>
                  <a:pt x="379" y="692"/>
                </a:lnTo>
                <a:lnTo>
                  <a:pt x="379" y="692"/>
                </a:lnTo>
                <a:lnTo>
                  <a:pt x="377" y="692"/>
                </a:lnTo>
                <a:lnTo>
                  <a:pt x="377" y="694"/>
                </a:lnTo>
                <a:lnTo>
                  <a:pt x="379" y="694"/>
                </a:lnTo>
                <a:lnTo>
                  <a:pt x="379" y="694"/>
                </a:lnTo>
                <a:lnTo>
                  <a:pt x="381" y="696"/>
                </a:lnTo>
                <a:lnTo>
                  <a:pt x="381" y="696"/>
                </a:lnTo>
                <a:lnTo>
                  <a:pt x="379" y="696"/>
                </a:lnTo>
                <a:lnTo>
                  <a:pt x="379" y="696"/>
                </a:lnTo>
                <a:lnTo>
                  <a:pt x="379" y="698"/>
                </a:lnTo>
                <a:lnTo>
                  <a:pt x="379" y="700"/>
                </a:lnTo>
                <a:lnTo>
                  <a:pt x="379" y="702"/>
                </a:lnTo>
                <a:lnTo>
                  <a:pt x="381" y="702"/>
                </a:lnTo>
                <a:lnTo>
                  <a:pt x="379" y="702"/>
                </a:lnTo>
                <a:lnTo>
                  <a:pt x="379" y="702"/>
                </a:lnTo>
                <a:lnTo>
                  <a:pt x="379" y="700"/>
                </a:lnTo>
                <a:lnTo>
                  <a:pt x="377" y="698"/>
                </a:lnTo>
                <a:lnTo>
                  <a:pt x="377" y="698"/>
                </a:lnTo>
                <a:lnTo>
                  <a:pt x="377" y="698"/>
                </a:lnTo>
                <a:lnTo>
                  <a:pt x="377" y="698"/>
                </a:lnTo>
                <a:lnTo>
                  <a:pt x="377" y="696"/>
                </a:lnTo>
                <a:lnTo>
                  <a:pt x="375" y="696"/>
                </a:lnTo>
                <a:lnTo>
                  <a:pt x="375" y="696"/>
                </a:lnTo>
                <a:lnTo>
                  <a:pt x="373" y="696"/>
                </a:lnTo>
                <a:lnTo>
                  <a:pt x="371" y="698"/>
                </a:lnTo>
                <a:lnTo>
                  <a:pt x="369" y="698"/>
                </a:lnTo>
                <a:lnTo>
                  <a:pt x="367" y="700"/>
                </a:lnTo>
                <a:lnTo>
                  <a:pt x="367" y="702"/>
                </a:lnTo>
                <a:lnTo>
                  <a:pt x="367" y="702"/>
                </a:lnTo>
                <a:lnTo>
                  <a:pt x="369" y="705"/>
                </a:lnTo>
                <a:lnTo>
                  <a:pt x="369" y="709"/>
                </a:lnTo>
                <a:lnTo>
                  <a:pt x="371" y="711"/>
                </a:lnTo>
                <a:lnTo>
                  <a:pt x="373" y="711"/>
                </a:lnTo>
                <a:lnTo>
                  <a:pt x="373" y="711"/>
                </a:lnTo>
                <a:lnTo>
                  <a:pt x="373" y="709"/>
                </a:lnTo>
                <a:lnTo>
                  <a:pt x="373" y="709"/>
                </a:lnTo>
                <a:lnTo>
                  <a:pt x="373" y="709"/>
                </a:lnTo>
                <a:lnTo>
                  <a:pt x="373" y="709"/>
                </a:lnTo>
                <a:lnTo>
                  <a:pt x="373" y="707"/>
                </a:lnTo>
                <a:lnTo>
                  <a:pt x="371" y="709"/>
                </a:lnTo>
                <a:lnTo>
                  <a:pt x="371" y="707"/>
                </a:lnTo>
                <a:lnTo>
                  <a:pt x="373" y="707"/>
                </a:lnTo>
                <a:lnTo>
                  <a:pt x="373" y="707"/>
                </a:lnTo>
                <a:lnTo>
                  <a:pt x="375" y="707"/>
                </a:lnTo>
                <a:lnTo>
                  <a:pt x="375" y="707"/>
                </a:lnTo>
                <a:lnTo>
                  <a:pt x="377" y="707"/>
                </a:lnTo>
                <a:lnTo>
                  <a:pt x="377" y="707"/>
                </a:lnTo>
                <a:lnTo>
                  <a:pt x="375" y="709"/>
                </a:lnTo>
                <a:lnTo>
                  <a:pt x="375" y="709"/>
                </a:lnTo>
                <a:lnTo>
                  <a:pt x="375" y="709"/>
                </a:lnTo>
                <a:lnTo>
                  <a:pt x="377" y="709"/>
                </a:lnTo>
                <a:lnTo>
                  <a:pt x="379" y="709"/>
                </a:lnTo>
                <a:lnTo>
                  <a:pt x="379" y="709"/>
                </a:lnTo>
                <a:lnTo>
                  <a:pt x="379" y="711"/>
                </a:lnTo>
                <a:lnTo>
                  <a:pt x="375" y="713"/>
                </a:lnTo>
                <a:lnTo>
                  <a:pt x="375" y="713"/>
                </a:lnTo>
                <a:lnTo>
                  <a:pt x="375" y="715"/>
                </a:lnTo>
                <a:lnTo>
                  <a:pt x="377" y="715"/>
                </a:lnTo>
                <a:lnTo>
                  <a:pt x="377" y="715"/>
                </a:lnTo>
                <a:lnTo>
                  <a:pt x="379" y="713"/>
                </a:lnTo>
                <a:lnTo>
                  <a:pt x="381" y="711"/>
                </a:lnTo>
                <a:lnTo>
                  <a:pt x="381" y="711"/>
                </a:lnTo>
                <a:lnTo>
                  <a:pt x="381" y="709"/>
                </a:lnTo>
                <a:lnTo>
                  <a:pt x="381" y="709"/>
                </a:lnTo>
                <a:lnTo>
                  <a:pt x="381" y="709"/>
                </a:lnTo>
                <a:lnTo>
                  <a:pt x="383" y="709"/>
                </a:lnTo>
                <a:lnTo>
                  <a:pt x="383" y="707"/>
                </a:lnTo>
                <a:lnTo>
                  <a:pt x="383" y="707"/>
                </a:lnTo>
                <a:lnTo>
                  <a:pt x="386" y="707"/>
                </a:lnTo>
                <a:lnTo>
                  <a:pt x="388" y="705"/>
                </a:lnTo>
                <a:lnTo>
                  <a:pt x="390" y="705"/>
                </a:lnTo>
                <a:lnTo>
                  <a:pt x="392" y="705"/>
                </a:lnTo>
                <a:lnTo>
                  <a:pt x="394" y="702"/>
                </a:lnTo>
                <a:lnTo>
                  <a:pt x="394" y="702"/>
                </a:lnTo>
                <a:lnTo>
                  <a:pt x="396" y="702"/>
                </a:lnTo>
                <a:lnTo>
                  <a:pt x="396" y="702"/>
                </a:lnTo>
                <a:lnTo>
                  <a:pt x="396" y="702"/>
                </a:lnTo>
                <a:lnTo>
                  <a:pt x="396" y="700"/>
                </a:lnTo>
                <a:lnTo>
                  <a:pt x="394" y="700"/>
                </a:lnTo>
                <a:lnTo>
                  <a:pt x="392" y="700"/>
                </a:lnTo>
                <a:lnTo>
                  <a:pt x="392" y="700"/>
                </a:lnTo>
                <a:lnTo>
                  <a:pt x="392" y="700"/>
                </a:lnTo>
                <a:lnTo>
                  <a:pt x="392" y="698"/>
                </a:lnTo>
                <a:lnTo>
                  <a:pt x="394" y="700"/>
                </a:lnTo>
                <a:lnTo>
                  <a:pt x="396" y="700"/>
                </a:lnTo>
                <a:lnTo>
                  <a:pt x="400" y="700"/>
                </a:lnTo>
                <a:lnTo>
                  <a:pt x="400" y="700"/>
                </a:lnTo>
                <a:lnTo>
                  <a:pt x="400" y="700"/>
                </a:lnTo>
                <a:lnTo>
                  <a:pt x="402" y="698"/>
                </a:lnTo>
                <a:lnTo>
                  <a:pt x="402" y="698"/>
                </a:lnTo>
                <a:lnTo>
                  <a:pt x="402" y="696"/>
                </a:lnTo>
                <a:lnTo>
                  <a:pt x="400" y="696"/>
                </a:lnTo>
                <a:close/>
                <a:moveTo>
                  <a:pt x="404" y="684"/>
                </a:moveTo>
                <a:lnTo>
                  <a:pt x="404" y="684"/>
                </a:lnTo>
                <a:lnTo>
                  <a:pt x="404" y="682"/>
                </a:lnTo>
                <a:lnTo>
                  <a:pt x="402" y="682"/>
                </a:lnTo>
                <a:lnTo>
                  <a:pt x="400" y="679"/>
                </a:lnTo>
                <a:lnTo>
                  <a:pt x="400" y="682"/>
                </a:lnTo>
                <a:lnTo>
                  <a:pt x="400" y="682"/>
                </a:lnTo>
                <a:lnTo>
                  <a:pt x="400" y="682"/>
                </a:lnTo>
                <a:lnTo>
                  <a:pt x="398" y="682"/>
                </a:lnTo>
                <a:lnTo>
                  <a:pt x="398" y="679"/>
                </a:lnTo>
                <a:lnTo>
                  <a:pt x="396" y="679"/>
                </a:lnTo>
                <a:lnTo>
                  <a:pt x="396" y="679"/>
                </a:lnTo>
                <a:lnTo>
                  <a:pt x="394" y="679"/>
                </a:lnTo>
                <a:lnTo>
                  <a:pt x="394" y="682"/>
                </a:lnTo>
                <a:lnTo>
                  <a:pt x="394" y="682"/>
                </a:lnTo>
                <a:lnTo>
                  <a:pt x="394" y="684"/>
                </a:lnTo>
                <a:lnTo>
                  <a:pt x="394" y="684"/>
                </a:lnTo>
                <a:lnTo>
                  <a:pt x="392" y="684"/>
                </a:lnTo>
                <a:lnTo>
                  <a:pt x="392" y="684"/>
                </a:lnTo>
                <a:lnTo>
                  <a:pt x="390" y="684"/>
                </a:lnTo>
                <a:lnTo>
                  <a:pt x="386" y="688"/>
                </a:lnTo>
                <a:lnTo>
                  <a:pt x="388" y="688"/>
                </a:lnTo>
                <a:lnTo>
                  <a:pt x="392" y="690"/>
                </a:lnTo>
                <a:lnTo>
                  <a:pt x="392" y="690"/>
                </a:lnTo>
                <a:lnTo>
                  <a:pt x="394" y="688"/>
                </a:lnTo>
                <a:lnTo>
                  <a:pt x="394" y="688"/>
                </a:lnTo>
                <a:lnTo>
                  <a:pt x="394" y="688"/>
                </a:lnTo>
                <a:lnTo>
                  <a:pt x="396" y="688"/>
                </a:lnTo>
                <a:lnTo>
                  <a:pt x="396" y="688"/>
                </a:lnTo>
                <a:lnTo>
                  <a:pt x="396" y="686"/>
                </a:lnTo>
                <a:lnTo>
                  <a:pt x="398" y="686"/>
                </a:lnTo>
                <a:lnTo>
                  <a:pt x="398" y="686"/>
                </a:lnTo>
                <a:lnTo>
                  <a:pt x="398" y="688"/>
                </a:lnTo>
                <a:lnTo>
                  <a:pt x="398" y="686"/>
                </a:lnTo>
                <a:lnTo>
                  <a:pt x="400" y="686"/>
                </a:lnTo>
                <a:lnTo>
                  <a:pt x="400" y="686"/>
                </a:lnTo>
                <a:lnTo>
                  <a:pt x="400" y="686"/>
                </a:lnTo>
                <a:lnTo>
                  <a:pt x="400" y="686"/>
                </a:lnTo>
                <a:lnTo>
                  <a:pt x="400" y="686"/>
                </a:lnTo>
                <a:lnTo>
                  <a:pt x="402" y="684"/>
                </a:lnTo>
                <a:lnTo>
                  <a:pt x="402" y="684"/>
                </a:lnTo>
                <a:lnTo>
                  <a:pt x="402" y="684"/>
                </a:lnTo>
                <a:lnTo>
                  <a:pt x="402" y="686"/>
                </a:lnTo>
                <a:lnTo>
                  <a:pt x="402" y="686"/>
                </a:lnTo>
                <a:lnTo>
                  <a:pt x="404" y="686"/>
                </a:lnTo>
                <a:lnTo>
                  <a:pt x="404" y="686"/>
                </a:lnTo>
                <a:lnTo>
                  <a:pt x="407" y="684"/>
                </a:lnTo>
                <a:lnTo>
                  <a:pt x="407" y="684"/>
                </a:lnTo>
                <a:lnTo>
                  <a:pt x="407" y="682"/>
                </a:lnTo>
                <a:lnTo>
                  <a:pt x="404" y="684"/>
                </a:lnTo>
                <a:close/>
                <a:moveTo>
                  <a:pt x="398" y="679"/>
                </a:moveTo>
                <a:lnTo>
                  <a:pt x="398" y="679"/>
                </a:lnTo>
                <a:lnTo>
                  <a:pt x="400" y="677"/>
                </a:lnTo>
                <a:lnTo>
                  <a:pt x="400" y="677"/>
                </a:lnTo>
                <a:lnTo>
                  <a:pt x="400" y="677"/>
                </a:lnTo>
                <a:lnTo>
                  <a:pt x="400" y="677"/>
                </a:lnTo>
                <a:lnTo>
                  <a:pt x="400" y="675"/>
                </a:lnTo>
                <a:lnTo>
                  <a:pt x="398" y="675"/>
                </a:lnTo>
                <a:lnTo>
                  <a:pt x="396" y="677"/>
                </a:lnTo>
                <a:lnTo>
                  <a:pt x="396" y="677"/>
                </a:lnTo>
                <a:lnTo>
                  <a:pt x="398" y="679"/>
                </a:lnTo>
                <a:lnTo>
                  <a:pt x="398" y="679"/>
                </a:lnTo>
                <a:close/>
                <a:moveTo>
                  <a:pt x="109" y="1755"/>
                </a:moveTo>
                <a:lnTo>
                  <a:pt x="109" y="1755"/>
                </a:lnTo>
                <a:lnTo>
                  <a:pt x="109" y="1755"/>
                </a:lnTo>
                <a:lnTo>
                  <a:pt x="109" y="1755"/>
                </a:lnTo>
                <a:lnTo>
                  <a:pt x="109" y="1755"/>
                </a:lnTo>
                <a:lnTo>
                  <a:pt x="109" y="1755"/>
                </a:lnTo>
                <a:lnTo>
                  <a:pt x="109" y="1755"/>
                </a:lnTo>
                <a:lnTo>
                  <a:pt x="109" y="1755"/>
                </a:lnTo>
                <a:lnTo>
                  <a:pt x="109" y="1755"/>
                </a:lnTo>
                <a:close/>
                <a:moveTo>
                  <a:pt x="1144" y="195"/>
                </a:moveTo>
                <a:lnTo>
                  <a:pt x="1142" y="193"/>
                </a:lnTo>
                <a:lnTo>
                  <a:pt x="1142" y="193"/>
                </a:lnTo>
                <a:lnTo>
                  <a:pt x="1140" y="193"/>
                </a:lnTo>
                <a:lnTo>
                  <a:pt x="1136" y="191"/>
                </a:lnTo>
                <a:lnTo>
                  <a:pt x="1131" y="191"/>
                </a:lnTo>
                <a:lnTo>
                  <a:pt x="1125" y="191"/>
                </a:lnTo>
                <a:lnTo>
                  <a:pt x="1123" y="191"/>
                </a:lnTo>
                <a:lnTo>
                  <a:pt x="1123" y="191"/>
                </a:lnTo>
                <a:lnTo>
                  <a:pt x="1123" y="193"/>
                </a:lnTo>
                <a:lnTo>
                  <a:pt x="1123" y="195"/>
                </a:lnTo>
                <a:lnTo>
                  <a:pt x="1125" y="197"/>
                </a:lnTo>
                <a:lnTo>
                  <a:pt x="1129" y="197"/>
                </a:lnTo>
                <a:lnTo>
                  <a:pt x="1131" y="197"/>
                </a:lnTo>
                <a:lnTo>
                  <a:pt x="1134" y="197"/>
                </a:lnTo>
                <a:lnTo>
                  <a:pt x="1136" y="197"/>
                </a:lnTo>
                <a:lnTo>
                  <a:pt x="1138" y="197"/>
                </a:lnTo>
                <a:lnTo>
                  <a:pt x="1144" y="195"/>
                </a:lnTo>
                <a:lnTo>
                  <a:pt x="1144" y="195"/>
                </a:lnTo>
                <a:lnTo>
                  <a:pt x="1144" y="195"/>
                </a:lnTo>
                <a:close/>
                <a:moveTo>
                  <a:pt x="1092" y="449"/>
                </a:moveTo>
                <a:lnTo>
                  <a:pt x="1092" y="449"/>
                </a:lnTo>
                <a:lnTo>
                  <a:pt x="1087" y="449"/>
                </a:lnTo>
                <a:lnTo>
                  <a:pt x="1087" y="449"/>
                </a:lnTo>
                <a:lnTo>
                  <a:pt x="1085" y="449"/>
                </a:lnTo>
                <a:lnTo>
                  <a:pt x="1085" y="451"/>
                </a:lnTo>
                <a:lnTo>
                  <a:pt x="1087" y="451"/>
                </a:lnTo>
                <a:lnTo>
                  <a:pt x="1090" y="451"/>
                </a:lnTo>
                <a:lnTo>
                  <a:pt x="1092" y="453"/>
                </a:lnTo>
                <a:lnTo>
                  <a:pt x="1092" y="453"/>
                </a:lnTo>
                <a:lnTo>
                  <a:pt x="1094" y="453"/>
                </a:lnTo>
                <a:lnTo>
                  <a:pt x="1094" y="453"/>
                </a:lnTo>
                <a:lnTo>
                  <a:pt x="1094" y="453"/>
                </a:lnTo>
                <a:lnTo>
                  <a:pt x="1094" y="451"/>
                </a:lnTo>
                <a:lnTo>
                  <a:pt x="1094" y="451"/>
                </a:lnTo>
                <a:lnTo>
                  <a:pt x="1092" y="449"/>
                </a:lnTo>
                <a:close/>
                <a:moveTo>
                  <a:pt x="1029" y="463"/>
                </a:moveTo>
                <a:lnTo>
                  <a:pt x="1027" y="463"/>
                </a:lnTo>
                <a:lnTo>
                  <a:pt x="1027" y="463"/>
                </a:lnTo>
                <a:lnTo>
                  <a:pt x="1027" y="463"/>
                </a:lnTo>
                <a:lnTo>
                  <a:pt x="1027" y="466"/>
                </a:lnTo>
                <a:lnTo>
                  <a:pt x="1029" y="466"/>
                </a:lnTo>
                <a:lnTo>
                  <a:pt x="1031" y="466"/>
                </a:lnTo>
                <a:lnTo>
                  <a:pt x="1031" y="466"/>
                </a:lnTo>
                <a:lnTo>
                  <a:pt x="1031" y="466"/>
                </a:lnTo>
                <a:lnTo>
                  <a:pt x="1029" y="463"/>
                </a:lnTo>
                <a:lnTo>
                  <a:pt x="1029" y="463"/>
                </a:lnTo>
                <a:close/>
                <a:moveTo>
                  <a:pt x="1023" y="461"/>
                </a:moveTo>
                <a:lnTo>
                  <a:pt x="1020" y="461"/>
                </a:lnTo>
                <a:lnTo>
                  <a:pt x="1023" y="463"/>
                </a:lnTo>
                <a:lnTo>
                  <a:pt x="1025" y="463"/>
                </a:lnTo>
                <a:lnTo>
                  <a:pt x="1025" y="463"/>
                </a:lnTo>
                <a:lnTo>
                  <a:pt x="1025" y="461"/>
                </a:lnTo>
                <a:lnTo>
                  <a:pt x="1023" y="461"/>
                </a:lnTo>
                <a:close/>
                <a:moveTo>
                  <a:pt x="1102" y="229"/>
                </a:moveTo>
                <a:lnTo>
                  <a:pt x="1102" y="229"/>
                </a:lnTo>
                <a:lnTo>
                  <a:pt x="1100" y="229"/>
                </a:lnTo>
                <a:lnTo>
                  <a:pt x="1098" y="229"/>
                </a:lnTo>
                <a:lnTo>
                  <a:pt x="1094" y="229"/>
                </a:lnTo>
                <a:lnTo>
                  <a:pt x="1092" y="231"/>
                </a:lnTo>
                <a:lnTo>
                  <a:pt x="1092" y="231"/>
                </a:lnTo>
                <a:lnTo>
                  <a:pt x="1092" y="233"/>
                </a:lnTo>
                <a:lnTo>
                  <a:pt x="1094" y="235"/>
                </a:lnTo>
                <a:lnTo>
                  <a:pt x="1096" y="237"/>
                </a:lnTo>
                <a:lnTo>
                  <a:pt x="1096" y="239"/>
                </a:lnTo>
                <a:lnTo>
                  <a:pt x="1098" y="239"/>
                </a:lnTo>
                <a:lnTo>
                  <a:pt x="1108" y="239"/>
                </a:lnTo>
                <a:lnTo>
                  <a:pt x="1111" y="237"/>
                </a:lnTo>
                <a:lnTo>
                  <a:pt x="1113" y="237"/>
                </a:lnTo>
                <a:lnTo>
                  <a:pt x="1115" y="237"/>
                </a:lnTo>
                <a:lnTo>
                  <a:pt x="1115" y="235"/>
                </a:lnTo>
                <a:lnTo>
                  <a:pt x="1115" y="235"/>
                </a:lnTo>
                <a:lnTo>
                  <a:pt x="1113" y="235"/>
                </a:lnTo>
                <a:lnTo>
                  <a:pt x="1106" y="233"/>
                </a:lnTo>
                <a:lnTo>
                  <a:pt x="1106" y="231"/>
                </a:lnTo>
                <a:lnTo>
                  <a:pt x="1104" y="231"/>
                </a:lnTo>
                <a:lnTo>
                  <a:pt x="1104" y="231"/>
                </a:lnTo>
                <a:lnTo>
                  <a:pt x="1102" y="231"/>
                </a:lnTo>
                <a:lnTo>
                  <a:pt x="1100" y="231"/>
                </a:lnTo>
                <a:lnTo>
                  <a:pt x="1102" y="231"/>
                </a:lnTo>
                <a:lnTo>
                  <a:pt x="1102" y="229"/>
                </a:lnTo>
                <a:close/>
                <a:moveTo>
                  <a:pt x="1131" y="443"/>
                </a:moveTo>
                <a:lnTo>
                  <a:pt x="1129" y="443"/>
                </a:lnTo>
                <a:lnTo>
                  <a:pt x="1129" y="445"/>
                </a:lnTo>
                <a:lnTo>
                  <a:pt x="1127" y="445"/>
                </a:lnTo>
                <a:lnTo>
                  <a:pt x="1125" y="445"/>
                </a:lnTo>
                <a:lnTo>
                  <a:pt x="1125" y="447"/>
                </a:lnTo>
                <a:lnTo>
                  <a:pt x="1125" y="447"/>
                </a:lnTo>
                <a:lnTo>
                  <a:pt x="1131" y="449"/>
                </a:lnTo>
                <a:lnTo>
                  <a:pt x="1131" y="449"/>
                </a:lnTo>
                <a:lnTo>
                  <a:pt x="1131" y="449"/>
                </a:lnTo>
                <a:lnTo>
                  <a:pt x="1134" y="447"/>
                </a:lnTo>
                <a:lnTo>
                  <a:pt x="1134" y="447"/>
                </a:lnTo>
                <a:lnTo>
                  <a:pt x="1134" y="445"/>
                </a:lnTo>
                <a:lnTo>
                  <a:pt x="1134" y="445"/>
                </a:lnTo>
                <a:lnTo>
                  <a:pt x="1134" y="445"/>
                </a:lnTo>
                <a:lnTo>
                  <a:pt x="1131" y="443"/>
                </a:lnTo>
                <a:close/>
                <a:moveTo>
                  <a:pt x="2384" y="1216"/>
                </a:moveTo>
                <a:lnTo>
                  <a:pt x="2384" y="1216"/>
                </a:lnTo>
                <a:lnTo>
                  <a:pt x="2384" y="1216"/>
                </a:lnTo>
                <a:lnTo>
                  <a:pt x="2380" y="1216"/>
                </a:lnTo>
                <a:lnTo>
                  <a:pt x="2380" y="1218"/>
                </a:lnTo>
                <a:lnTo>
                  <a:pt x="2378" y="1218"/>
                </a:lnTo>
                <a:lnTo>
                  <a:pt x="2378" y="1220"/>
                </a:lnTo>
                <a:lnTo>
                  <a:pt x="2380" y="1222"/>
                </a:lnTo>
                <a:lnTo>
                  <a:pt x="2380" y="1222"/>
                </a:lnTo>
                <a:lnTo>
                  <a:pt x="2382" y="1222"/>
                </a:lnTo>
                <a:lnTo>
                  <a:pt x="2384" y="1222"/>
                </a:lnTo>
                <a:lnTo>
                  <a:pt x="2384" y="1220"/>
                </a:lnTo>
                <a:lnTo>
                  <a:pt x="2384" y="1218"/>
                </a:lnTo>
                <a:lnTo>
                  <a:pt x="2384" y="1218"/>
                </a:lnTo>
                <a:lnTo>
                  <a:pt x="2384" y="1216"/>
                </a:lnTo>
                <a:lnTo>
                  <a:pt x="2384" y="1216"/>
                </a:lnTo>
                <a:close/>
                <a:moveTo>
                  <a:pt x="1155" y="398"/>
                </a:moveTo>
                <a:lnTo>
                  <a:pt x="1152" y="396"/>
                </a:lnTo>
                <a:lnTo>
                  <a:pt x="1150" y="396"/>
                </a:lnTo>
                <a:lnTo>
                  <a:pt x="1150" y="396"/>
                </a:lnTo>
                <a:lnTo>
                  <a:pt x="1148" y="396"/>
                </a:lnTo>
                <a:lnTo>
                  <a:pt x="1150" y="398"/>
                </a:lnTo>
                <a:lnTo>
                  <a:pt x="1150" y="398"/>
                </a:lnTo>
                <a:lnTo>
                  <a:pt x="1150" y="398"/>
                </a:lnTo>
                <a:lnTo>
                  <a:pt x="1150" y="398"/>
                </a:lnTo>
                <a:lnTo>
                  <a:pt x="1155" y="401"/>
                </a:lnTo>
                <a:lnTo>
                  <a:pt x="1155" y="401"/>
                </a:lnTo>
                <a:lnTo>
                  <a:pt x="1155" y="401"/>
                </a:lnTo>
                <a:lnTo>
                  <a:pt x="1155" y="398"/>
                </a:lnTo>
                <a:lnTo>
                  <a:pt x="1155" y="398"/>
                </a:lnTo>
                <a:lnTo>
                  <a:pt x="1155" y="398"/>
                </a:lnTo>
                <a:close/>
                <a:moveTo>
                  <a:pt x="1146" y="419"/>
                </a:moveTo>
                <a:lnTo>
                  <a:pt x="1146" y="417"/>
                </a:lnTo>
                <a:lnTo>
                  <a:pt x="1146" y="415"/>
                </a:lnTo>
                <a:lnTo>
                  <a:pt x="1144" y="411"/>
                </a:lnTo>
                <a:lnTo>
                  <a:pt x="1144" y="409"/>
                </a:lnTo>
                <a:lnTo>
                  <a:pt x="1144" y="409"/>
                </a:lnTo>
                <a:lnTo>
                  <a:pt x="1142" y="409"/>
                </a:lnTo>
                <a:lnTo>
                  <a:pt x="1142" y="409"/>
                </a:lnTo>
                <a:lnTo>
                  <a:pt x="1136" y="409"/>
                </a:lnTo>
                <a:lnTo>
                  <a:pt x="1136" y="409"/>
                </a:lnTo>
                <a:lnTo>
                  <a:pt x="1136" y="407"/>
                </a:lnTo>
                <a:lnTo>
                  <a:pt x="1136" y="407"/>
                </a:lnTo>
                <a:lnTo>
                  <a:pt x="1136" y="405"/>
                </a:lnTo>
                <a:lnTo>
                  <a:pt x="1134" y="405"/>
                </a:lnTo>
                <a:lnTo>
                  <a:pt x="1131" y="405"/>
                </a:lnTo>
                <a:lnTo>
                  <a:pt x="1129" y="405"/>
                </a:lnTo>
                <a:lnTo>
                  <a:pt x="1125" y="403"/>
                </a:lnTo>
                <a:lnTo>
                  <a:pt x="1121" y="401"/>
                </a:lnTo>
                <a:lnTo>
                  <a:pt x="1119" y="398"/>
                </a:lnTo>
                <a:lnTo>
                  <a:pt x="1115" y="396"/>
                </a:lnTo>
                <a:lnTo>
                  <a:pt x="1115" y="396"/>
                </a:lnTo>
                <a:lnTo>
                  <a:pt x="1115" y="396"/>
                </a:lnTo>
                <a:lnTo>
                  <a:pt x="1115" y="398"/>
                </a:lnTo>
                <a:lnTo>
                  <a:pt x="1115" y="398"/>
                </a:lnTo>
                <a:lnTo>
                  <a:pt x="1115" y="401"/>
                </a:lnTo>
                <a:lnTo>
                  <a:pt x="1115" y="401"/>
                </a:lnTo>
                <a:lnTo>
                  <a:pt x="1115" y="401"/>
                </a:lnTo>
                <a:lnTo>
                  <a:pt x="1113" y="398"/>
                </a:lnTo>
                <a:lnTo>
                  <a:pt x="1111" y="398"/>
                </a:lnTo>
                <a:lnTo>
                  <a:pt x="1106" y="396"/>
                </a:lnTo>
                <a:lnTo>
                  <a:pt x="1102" y="394"/>
                </a:lnTo>
                <a:lnTo>
                  <a:pt x="1102" y="392"/>
                </a:lnTo>
                <a:lnTo>
                  <a:pt x="1098" y="388"/>
                </a:lnTo>
                <a:lnTo>
                  <a:pt x="1094" y="386"/>
                </a:lnTo>
                <a:lnTo>
                  <a:pt x="1094" y="384"/>
                </a:lnTo>
                <a:lnTo>
                  <a:pt x="1094" y="384"/>
                </a:lnTo>
                <a:lnTo>
                  <a:pt x="1094" y="380"/>
                </a:lnTo>
                <a:lnTo>
                  <a:pt x="1094" y="380"/>
                </a:lnTo>
                <a:lnTo>
                  <a:pt x="1096" y="378"/>
                </a:lnTo>
                <a:lnTo>
                  <a:pt x="1096" y="378"/>
                </a:lnTo>
                <a:lnTo>
                  <a:pt x="1096" y="375"/>
                </a:lnTo>
                <a:lnTo>
                  <a:pt x="1096" y="375"/>
                </a:lnTo>
                <a:lnTo>
                  <a:pt x="1096" y="373"/>
                </a:lnTo>
                <a:lnTo>
                  <a:pt x="1096" y="371"/>
                </a:lnTo>
                <a:lnTo>
                  <a:pt x="1094" y="369"/>
                </a:lnTo>
                <a:lnTo>
                  <a:pt x="1090" y="365"/>
                </a:lnTo>
                <a:lnTo>
                  <a:pt x="1090" y="363"/>
                </a:lnTo>
                <a:lnTo>
                  <a:pt x="1087" y="361"/>
                </a:lnTo>
                <a:lnTo>
                  <a:pt x="1083" y="350"/>
                </a:lnTo>
                <a:lnTo>
                  <a:pt x="1083" y="348"/>
                </a:lnTo>
                <a:lnTo>
                  <a:pt x="1083" y="346"/>
                </a:lnTo>
                <a:lnTo>
                  <a:pt x="1081" y="344"/>
                </a:lnTo>
                <a:lnTo>
                  <a:pt x="1081" y="342"/>
                </a:lnTo>
                <a:lnTo>
                  <a:pt x="1081" y="342"/>
                </a:lnTo>
                <a:lnTo>
                  <a:pt x="1081" y="340"/>
                </a:lnTo>
                <a:lnTo>
                  <a:pt x="1081" y="340"/>
                </a:lnTo>
                <a:lnTo>
                  <a:pt x="1081" y="340"/>
                </a:lnTo>
                <a:lnTo>
                  <a:pt x="1079" y="338"/>
                </a:lnTo>
                <a:lnTo>
                  <a:pt x="1077" y="336"/>
                </a:lnTo>
                <a:lnTo>
                  <a:pt x="1075" y="333"/>
                </a:lnTo>
                <a:lnTo>
                  <a:pt x="1071" y="331"/>
                </a:lnTo>
                <a:lnTo>
                  <a:pt x="1064" y="327"/>
                </a:lnTo>
                <a:lnTo>
                  <a:pt x="1060" y="325"/>
                </a:lnTo>
                <a:lnTo>
                  <a:pt x="1058" y="325"/>
                </a:lnTo>
                <a:lnTo>
                  <a:pt x="1058" y="327"/>
                </a:lnTo>
                <a:lnTo>
                  <a:pt x="1056" y="327"/>
                </a:lnTo>
                <a:lnTo>
                  <a:pt x="1056" y="327"/>
                </a:lnTo>
                <a:lnTo>
                  <a:pt x="1050" y="325"/>
                </a:lnTo>
                <a:lnTo>
                  <a:pt x="1048" y="325"/>
                </a:lnTo>
                <a:lnTo>
                  <a:pt x="1043" y="323"/>
                </a:lnTo>
                <a:lnTo>
                  <a:pt x="1041" y="325"/>
                </a:lnTo>
                <a:lnTo>
                  <a:pt x="1041" y="325"/>
                </a:lnTo>
                <a:lnTo>
                  <a:pt x="1043" y="327"/>
                </a:lnTo>
                <a:lnTo>
                  <a:pt x="1043" y="327"/>
                </a:lnTo>
                <a:lnTo>
                  <a:pt x="1043" y="327"/>
                </a:lnTo>
                <a:lnTo>
                  <a:pt x="1041" y="327"/>
                </a:lnTo>
                <a:lnTo>
                  <a:pt x="1039" y="329"/>
                </a:lnTo>
                <a:lnTo>
                  <a:pt x="1039" y="329"/>
                </a:lnTo>
                <a:lnTo>
                  <a:pt x="1039" y="331"/>
                </a:lnTo>
                <a:lnTo>
                  <a:pt x="1043" y="342"/>
                </a:lnTo>
                <a:lnTo>
                  <a:pt x="1043" y="344"/>
                </a:lnTo>
                <a:lnTo>
                  <a:pt x="1043" y="346"/>
                </a:lnTo>
                <a:lnTo>
                  <a:pt x="1043" y="346"/>
                </a:lnTo>
                <a:lnTo>
                  <a:pt x="1043" y="348"/>
                </a:lnTo>
                <a:lnTo>
                  <a:pt x="1046" y="348"/>
                </a:lnTo>
                <a:lnTo>
                  <a:pt x="1046" y="348"/>
                </a:lnTo>
                <a:lnTo>
                  <a:pt x="1046" y="350"/>
                </a:lnTo>
                <a:lnTo>
                  <a:pt x="1046" y="352"/>
                </a:lnTo>
                <a:lnTo>
                  <a:pt x="1048" y="357"/>
                </a:lnTo>
                <a:lnTo>
                  <a:pt x="1050" y="361"/>
                </a:lnTo>
                <a:lnTo>
                  <a:pt x="1054" y="363"/>
                </a:lnTo>
                <a:lnTo>
                  <a:pt x="1052" y="363"/>
                </a:lnTo>
                <a:lnTo>
                  <a:pt x="1052" y="363"/>
                </a:lnTo>
                <a:lnTo>
                  <a:pt x="1052" y="365"/>
                </a:lnTo>
                <a:lnTo>
                  <a:pt x="1052" y="365"/>
                </a:lnTo>
                <a:lnTo>
                  <a:pt x="1052" y="365"/>
                </a:lnTo>
                <a:lnTo>
                  <a:pt x="1048" y="367"/>
                </a:lnTo>
                <a:lnTo>
                  <a:pt x="1046" y="369"/>
                </a:lnTo>
                <a:lnTo>
                  <a:pt x="1046" y="371"/>
                </a:lnTo>
                <a:lnTo>
                  <a:pt x="1046" y="371"/>
                </a:lnTo>
                <a:lnTo>
                  <a:pt x="1043" y="369"/>
                </a:lnTo>
                <a:lnTo>
                  <a:pt x="1043" y="369"/>
                </a:lnTo>
                <a:lnTo>
                  <a:pt x="1041" y="369"/>
                </a:lnTo>
                <a:lnTo>
                  <a:pt x="1041" y="367"/>
                </a:lnTo>
                <a:lnTo>
                  <a:pt x="1039" y="367"/>
                </a:lnTo>
                <a:lnTo>
                  <a:pt x="1039" y="363"/>
                </a:lnTo>
                <a:lnTo>
                  <a:pt x="1037" y="357"/>
                </a:lnTo>
                <a:lnTo>
                  <a:pt x="1035" y="352"/>
                </a:lnTo>
                <a:lnTo>
                  <a:pt x="1033" y="350"/>
                </a:lnTo>
                <a:lnTo>
                  <a:pt x="1033" y="346"/>
                </a:lnTo>
                <a:lnTo>
                  <a:pt x="1033" y="346"/>
                </a:lnTo>
                <a:lnTo>
                  <a:pt x="1031" y="346"/>
                </a:lnTo>
                <a:lnTo>
                  <a:pt x="1029" y="344"/>
                </a:lnTo>
                <a:lnTo>
                  <a:pt x="1029" y="344"/>
                </a:lnTo>
                <a:lnTo>
                  <a:pt x="1029" y="344"/>
                </a:lnTo>
                <a:lnTo>
                  <a:pt x="1029" y="342"/>
                </a:lnTo>
                <a:lnTo>
                  <a:pt x="1029" y="342"/>
                </a:lnTo>
                <a:lnTo>
                  <a:pt x="1029" y="342"/>
                </a:lnTo>
                <a:lnTo>
                  <a:pt x="1027" y="340"/>
                </a:lnTo>
                <a:lnTo>
                  <a:pt x="1023" y="340"/>
                </a:lnTo>
                <a:lnTo>
                  <a:pt x="1023" y="338"/>
                </a:lnTo>
                <a:lnTo>
                  <a:pt x="1020" y="338"/>
                </a:lnTo>
                <a:lnTo>
                  <a:pt x="1014" y="333"/>
                </a:lnTo>
                <a:lnTo>
                  <a:pt x="1012" y="333"/>
                </a:lnTo>
                <a:lnTo>
                  <a:pt x="1006" y="333"/>
                </a:lnTo>
                <a:lnTo>
                  <a:pt x="1004" y="333"/>
                </a:lnTo>
                <a:lnTo>
                  <a:pt x="1004" y="336"/>
                </a:lnTo>
                <a:lnTo>
                  <a:pt x="1006" y="338"/>
                </a:lnTo>
                <a:lnTo>
                  <a:pt x="1010" y="340"/>
                </a:lnTo>
                <a:lnTo>
                  <a:pt x="1012" y="340"/>
                </a:lnTo>
                <a:lnTo>
                  <a:pt x="1012" y="342"/>
                </a:lnTo>
                <a:lnTo>
                  <a:pt x="1012" y="342"/>
                </a:lnTo>
                <a:lnTo>
                  <a:pt x="1008" y="344"/>
                </a:lnTo>
                <a:lnTo>
                  <a:pt x="1006" y="344"/>
                </a:lnTo>
                <a:lnTo>
                  <a:pt x="1004" y="346"/>
                </a:lnTo>
                <a:lnTo>
                  <a:pt x="999" y="348"/>
                </a:lnTo>
                <a:lnTo>
                  <a:pt x="997" y="350"/>
                </a:lnTo>
                <a:lnTo>
                  <a:pt x="997" y="350"/>
                </a:lnTo>
                <a:lnTo>
                  <a:pt x="995" y="350"/>
                </a:lnTo>
                <a:lnTo>
                  <a:pt x="995" y="350"/>
                </a:lnTo>
                <a:lnTo>
                  <a:pt x="995" y="350"/>
                </a:lnTo>
                <a:lnTo>
                  <a:pt x="995" y="348"/>
                </a:lnTo>
                <a:lnTo>
                  <a:pt x="995" y="348"/>
                </a:lnTo>
                <a:lnTo>
                  <a:pt x="995" y="348"/>
                </a:lnTo>
                <a:lnTo>
                  <a:pt x="995" y="348"/>
                </a:lnTo>
                <a:lnTo>
                  <a:pt x="993" y="350"/>
                </a:lnTo>
                <a:lnTo>
                  <a:pt x="991" y="350"/>
                </a:lnTo>
                <a:lnTo>
                  <a:pt x="989" y="352"/>
                </a:lnTo>
                <a:lnTo>
                  <a:pt x="989" y="352"/>
                </a:lnTo>
                <a:lnTo>
                  <a:pt x="987" y="350"/>
                </a:lnTo>
                <a:lnTo>
                  <a:pt x="987" y="350"/>
                </a:lnTo>
                <a:lnTo>
                  <a:pt x="991" y="348"/>
                </a:lnTo>
                <a:lnTo>
                  <a:pt x="995" y="344"/>
                </a:lnTo>
                <a:lnTo>
                  <a:pt x="995" y="342"/>
                </a:lnTo>
                <a:lnTo>
                  <a:pt x="995" y="342"/>
                </a:lnTo>
                <a:lnTo>
                  <a:pt x="993" y="340"/>
                </a:lnTo>
                <a:lnTo>
                  <a:pt x="985" y="336"/>
                </a:lnTo>
                <a:lnTo>
                  <a:pt x="979" y="336"/>
                </a:lnTo>
                <a:lnTo>
                  <a:pt x="974" y="333"/>
                </a:lnTo>
                <a:lnTo>
                  <a:pt x="970" y="333"/>
                </a:lnTo>
                <a:lnTo>
                  <a:pt x="968" y="333"/>
                </a:lnTo>
                <a:lnTo>
                  <a:pt x="966" y="336"/>
                </a:lnTo>
                <a:lnTo>
                  <a:pt x="964" y="338"/>
                </a:lnTo>
                <a:lnTo>
                  <a:pt x="964" y="338"/>
                </a:lnTo>
                <a:lnTo>
                  <a:pt x="964" y="340"/>
                </a:lnTo>
                <a:lnTo>
                  <a:pt x="964" y="342"/>
                </a:lnTo>
                <a:lnTo>
                  <a:pt x="964" y="342"/>
                </a:lnTo>
                <a:lnTo>
                  <a:pt x="962" y="342"/>
                </a:lnTo>
                <a:lnTo>
                  <a:pt x="962" y="344"/>
                </a:lnTo>
                <a:lnTo>
                  <a:pt x="960" y="342"/>
                </a:lnTo>
                <a:lnTo>
                  <a:pt x="958" y="342"/>
                </a:lnTo>
                <a:lnTo>
                  <a:pt x="953" y="344"/>
                </a:lnTo>
                <a:lnTo>
                  <a:pt x="951" y="344"/>
                </a:lnTo>
                <a:lnTo>
                  <a:pt x="949" y="344"/>
                </a:lnTo>
                <a:lnTo>
                  <a:pt x="949" y="344"/>
                </a:lnTo>
                <a:lnTo>
                  <a:pt x="949" y="344"/>
                </a:lnTo>
                <a:lnTo>
                  <a:pt x="951" y="340"/>
                </a:lnTo>
                <a:lnTo>
                  <a:pt x="953" y="338"/>
                </a:lnTo>
                <a:lnTo>
                  <a:pt x="955" y="338"/>
                </a:lnTo>
                <a:lnTo>
                  <a:pt x="955" y="336"/>
                </a:lnTo>
                <a:lnTo>
                  <a:pt x="955" y="333"/>
                </a:lnTo>
                <a:lnTo>
                  <a:pt x="955" y="333"/>
                </a:lnTo>
                <a:lnTo>
                  <a:pt x="955" y="331"/>
                </a:lnTo>
                <a:lnTo>
                  <a:pt x="955" y="329"/>
                </a:lnTo>
                <a:lnTo>
                  <a:pt x="953" y="327"/>
                </a:lnTo>
                <a:lnTo>
                  <a:pt x="953" y="325"/>
                </a:lnTo>
                <a:lnTo>
                  <a:pt x="953" y="325"/>
                </a:lnTo>
                <a:lnTo>
                  <a:pt x="951" y="325"/>
                </a:lnTo>
                <a:lnTo>
                  <a:pt x="947" y="323"/>
                </a:lnTo>
                <a:lnTo>
                  <a:pt x="935" y="327"/>
                </a:lnTo>
                <a:lnTo>
                  <a:pt x="920" y="331"/>
                </a:lnTo>
                <a:lnTo>
                  <a:pt x="914" y="333"/>
                </a:lnTo>
                <a:lnTo>
                  <a:pt x="909" y="336"/>
                </a:lnTo>
                <a:lnTo>
                  <a:pt x="905" y="338"/>
                </a:lnTo>
                <a:lnTo>
                  <a:pt x="897" y="344"/>
                </a:lnTo>
                <a:lnTo>
                  <a:pt x="893" y="346"/>
                </a:lnTo>
                <a:lnTo>
                  <a:pt x="893" y="348"/>
                </a:lnTo>
                <a:lnTo>
                  <a:pt x="891" y="348"/>
                </a:lnTo>
                <a:lnTo>
                  <a:pt x="893" y="350"/>
                </a:lnTo>
                <a:lnTo>
                  <a:pt x="893" y="350"/>
                </a:lnTo>
                <a:lnTo>
                  <a:pt x="895" y="352"/>
                </a:lnTo>
                <a:lnTo>
                  <a:pt x="895" y="352"/>
                </a:lnTo>
                <a:lnTo>
                  <a:pt x="895" y="352"/>
                </a:lnTo>
                <a:lnTo>
                  <a:pt x="893" y="354"/>
                </a:lnTo>
                <a:lnTo>
                  <a:pt x="891" y="357"/>
                </a:lnTo>
                <a:lnTo>
                  <a:pt x="884" y="361"/>
                </a:lnTo>
                <a:lnTo>
                  <a:pt x="884" y="361"/>
                </a:lnTo>
                <a:lnTo>
                  <a:pt x="884" y="363"/>
                </a:lnTo>
                <a:lnTo>
                  <a:pt x="884" y="365"/>
                </a:lnTo>
                <a:lnTo>
                  <a:pt x="884" y="367"/>
                </a:lnTo>
                <a:lnTo>
                  <a:pt x="884" y="367"/>
                </a:lnTo>
                <a:lnTo>
                  <a:pt x="886" y="369"/>
                </a:lnTo>
                <a:lnTo>
                  <a:pt x="891" y="369"/>
                </a:lnTo>
                <a:lnTo>
                  <a:pt x="893" y="369"/>
                </a:lnTo>
                <a:lnTo>
                  <a:pt x="899" y="369"/>
                </a:lnTo>
                <a:lnTo>
                  <a:pt x="901" y="369"/>
                </a:lnTo>
                <a:lnTo>
                  <a:pt x="901" y="371"/>
                </a:lnTo>
                <a:lnTo>
                  <a:pt x="897" y="373"/>
                </a:lnTo>
                <a:lnTo>
                  <a:pt x="895" y="375"/>
                </a:lnTo>
                <a:lnTo>
                  <a:pt x="895" y="375"/>
                </a:lnTo>
                <a:lnTo>
                  <a:pt x="895" y="375"/>
                </a:lnTo>
                <a:lnTo>
                  <a:pt x="899" y="378"/>
                </a:lnTo>
                <a:lnTo>
                  <a:pt x="903" y="378"/>
                </a:lnTo>
                <a:lnTo>
                  <a:pt x="907" y="375"/>
                </a:lnTo>
                <a:lnTo>
                  <a:pt x="916" y="375"/>
                </a:lnTo>
                <a:lnTo>
                  <a:pt x="932" y="373"/>
                </a:lnTo>
                <a:lnTo>
                  <a:pt x="937" y="373"/>
                </a:lnTo>
                <a:lnTo>
                  <a:pt x="937" y="373"/>
                </a:lnTo>
                <a:lnTo>
                  <a:pt x="937" y="375"/>
                </a:lnTo>
                <a:lnTo>
                  <a:pt x="935" y="375"/>
                </a:lnTo>
                <a:lnTo>
                  <a:pt x="930" y="373"/>
                </a:lnTo>
                <a:lnTo>
                  <a:pt x="928" y="375"/>
                </a:lnTo>
                <a:lnTo>
                  <a:pt x="926" y="375"/>
                </a:lnTo>
                <a:lnTo>
                  <a:pt x="926" y="375"/>
                </a:lnTo>
                <a:lnTo>
                  <a:pt x="928" y="375"/>
                </a:lnTo>
                <a:lnTo>
                  <a:pt x="928" y="378"/>
                </a:lnTo>
                <a:lnTo>
                  <a:pt x="926" y="378"/>
                </a:lnTo>
                <a:lnTo>
                  <a:pt x="924" y="378"/>
                </a:lnTo>
                <a:lnTo>
                  <a:pt x="922" y="378"/>
                </a:lnTo>
                <a:lnTo>
                  <a:pt x="916" y="380"/>
                </a:lnTo>
                <a:lnTo>
                  <a:pt x="907" y="382"/>
                </a:lnTo>
                <a:lnTo>
                  <a:pt x="901" y="382"/>
                </a:lnTo>
                <a:lnTo>
                  <a:pt x="899" y="384"/>
                </a:lnTo>
                <a:lnTo>
                  <a:pt x="895" y="386"/>
                </a:lnTo>
                <a:lnTo>
                  <a:pt x="893" y="386"/>
                </a:lnTo>
                <a:lnTo>
                  <a:pt x="893" y="388"/>
                </a:lnTo>
                <a:lnTo>
                  <a:pt x="895" y="390"/>
                </a:lnTo>
                <a:lnTo>
                  <a:pt x="905" y="396"/>
                </a:lnTo>
                <a:lnTo>
                  <a:pt x="914" y="396"/>
                </a:lnTo>
                <a:lnTo>
                  <a:pt x="922" y="396"/>
                </a:lnTo>
                <a:lnTo>
                  <a:pt x="924" y="396"/>
                </a:lnTo>
                <a:lnTo>
                  <a:pt x="926" y="398"/>
                </a:lnTo>
                <a:lnTo>
                  <a:pt x="928" y="398"/>
                </a:lnTo>
                <a:lnTo>
                  <a:pt x="937" y="396"/>
                </a:lnTo>
                <a:lnTo>
                  <a:pt x="945" y="396"/>
                </a:lnTo>
                <a:lnTo>
                  <a:pt x="947" y="396"/>
                </a:lnTo>
                <a:lnTo>
                  <a:pt x="951" y="396"/>
                </a:lnTo>
                <a:lnTo>
                  <a:pt x="953" y="396"/>
                </a:lnTo>
                <a:lnTo>
                  <a:pt x="958" y="394"/>
                </a:lnTo>
                <a:lnTo>
                  <a:pt x="960" y="394"/>
                </a:lnTo>
                <a:lnTo>
                  <a:pt x="966" y="396"/>
                </a:lnTo>
                <a:lnTo>
                  <a:pt x="968" y="396"/>
                </a:lnTo>
                <a:lnTo>
                  <a:pt x="983" y="401"/>
                </a:lnTo>
                <a:lnTo>
                  <a:pt x="989" y="405"/>
                </a:lnTo>
                <a:lnTo>
                  <a:pt x="991" y="405"/>
                </a:lnTo>
                <a:lnTo>
                  <a:pt x="989" y="405"/>
                </a:lnTo>
                <a:lnTo>
                  <a:pt x="989" y="407"/>
                </a:lnTo>
                <a:lnTo>
                  <a:pt x="983" y="405"/>
                </a:lnTo>
                <a:lnTo>
                  <a:pt x="981" y="407"/>
                </a:lnTo>
                <a:lnTo>
                  <a:pt x="979" y="407"/>
                </a:lnTo>
                <a:lnTo>
                  <a:pt x="976" y="407"/>
                </a:lnTo>
                <a:lnTo>
                  <a:pt x="968" y="407"/>
                </a:lnTo>
                <a:lnTo>
                  <a:pt x="962" y="407"/>
                </a:lnTo>
                <a:lnTo>
                  <a:pt x="958" y="405"/>
                </a:lnTo>
                <a:lnTo>
                  <a:pt x="953" y="405"/>
                </a:lnTo>
                <a:lnTo>
                  <a:pt x="947" y="405"/>
                </a:lnTo>
                <a:lnTo>
                  <a:pt x="935" y="407"/>
                </a:lnTo>
                <a:lnTo>
                  <a:pt x="920" y="409"/>
                </a:lnTo>
                <a:lnTo>
                  <a:pt x="911" y="411"/>
                </a:lnTo>
                <a:lnTo>
                  <a:pt x="909" y="411"/>
                </a:lnTo>
                <a:lnTo>
                  <a:pt x="909" y="411"/>
                </a:lnTo>
                <a:lnTo>
                  <a:pt x="909" y="413"/>
                </a:lnTo>
                <a:lnTo>
                  <a:pt x="911" y="415"/>
                </a:lnTo>
                <a:lnTo>
                  <a:pt x="911" y="417"/>
                </a:lnTo>
                <a:lnTo>
                  <a:pt x="911" y="417"/>
                </a:lnTo>
                <a:lnTo>
                  <a:pt x="914" y="419"/>
                </a:lnTo>
                <a:lnTo>
                  <a:pt x="918" y="424"/>
                </a:lnTo>
                <a:lnTo>
                  <a:pt x="918" y="426"/>
                </a:lnTo>
                <a:lnTo>
                  <a:pt x="920" y="426"/>
                </a:lnTo>
                <a:lnTo>
                  <a:pt x="920" y="428"/>
                </a:lnTo>
                <a:lnTo>
                  <a:pt x="920" y="428"/>
                </a:lnTo>
                <a:lnTo>
                  <a:pt x="926" y="430"/>
                </a:lnTo>
                <a:lnTo>
                  <a:pt x="928" y="430"/>
                </a:lnTo>
                <a:lnTo>
                  <a:pt x="932" y="432"/>
                </a:lnTo>
                <a:lnTo>
                  <a:pt x="939" y="432"/>
                </a:lnTo>
                <a:lnTo>
                  <a:pt x="947" y="432"/>
                </a:lnTo>
                <a:lnTo>
                  <a:pt x="951" y="432"/>
                </a:lnTo>
                <a:lnTo>
                  <a:pt x="955" y="432"/>
                </a:lnTo>
                <a:lnTo>
                  <a:pt x="960" y="434"/>
                </a:lnTo>
                <a:lnTo>
                  <a:pt x="962" y="434"/>
                </a:lnTo>
                <a:lnTo>
                  <a:pt x="962" y="438"/>
                </a:lnTo>
                <a:lnTo>
                  <a:pt x="962" y="438"/>
                </a:lnTo>
                <a:lnTo>
                  <a:pt x="962" y="443"/>
                </a:lnTo>
                <a:lnTo>
                  <a:pt x="962" y="445"/>
                </a:lnTo>
                <a:lnTo>
                  <a:pt x="966" y="449"/>
                </a:lnTo>
                <a:lnTo>
                  <a:pt x="968" y="451"/>
                </a:lnTo>
                <a:lnTo>
                  <a:pt x="968" y="451"/>
                </a:lnTo>
                <a:lnTo>
                  <a:pt x="970" y="451"/>
                </a:lnTo>
                <a:lnTo>
                  <a:pt x="972" y="451"/>
                </a:lnTo>
                <a:lnTo>
                  <a:pt x="976" y="451"/>
                </a:lnTo>
                <a:lnTo>
                  <a:pt x="981" y="451"/>
                </a:lnTo>
                <a:lnTo>
                  <a:pt x="991" y="451"/>
                </a:lnTo>
                <a:lnTo>
                  <a:pt x="995" y="449"/>
                </a:lnTo>
                <a:lnTo>
                  <a:pt x="997" y="449"/>
                </a:lnTo>
                <a:lnTo>
                  <a:pt x="999" y="449"/>
                </a:lnTo>
                <a:lnTo>
                  <a:pt x="1002" y="449"/>
                </a:lnTo>
                <a:lnTo>
                  <a:pt x="1008" y="449"/>
                </a:lnTo>
                <a:lnTo>
                  <a:pt x="1014" y="447"/>
                </a:lnTo>
                <a:lnTo>
                  <a:pt x="1023" y="447"/>
                </a:lnTo>
                <a:lnTo>
                  <a:pt x="1029" y="445"/>
                </a:lnTo>
                <a:lnTo>
                  <a:pt x="1033" y="443"/>
                </a:lnTo>
                <a:lnTo>
                  <a:pt x="1035" y="440"/>
                </a:lnTo>
                <a:lnTo>
                  <a:pt x="1037" y="440"/>
                </a:lnTo>
                <a:lnTo>
                  <a:pt x="1046" y="440"/>
                </a:lnTo>
                <a:lnTo>
                  <a:pt x="1052" y="438"/>
                </a:lnTo>
                <a:lnTo>
                  <a:pt x="1052" y="438"/>
                </a:lnTo>
                <a:lnTo>
                  <a:pt x="1056" y="434"/>
                </a:lnTo>
                <a:lnTo>
                  <a:pt x="1056" y="434"/>
                </a:lnTo>
                <a:lnTo>
                  <a:pt x="1060" y="430"/>
                </a:lnTo>
                <a:lnTo>
                  <a:pt x="1060" y="428"/>
                </a:lnTo>
                <a:lnTo>
                  <a:pt x="1062" y="428"/>
                </a:lnTo>
                <a:lnTo>
                  <a:pt x="1064" y="428"/>
                </a:lnTo>
                <a:lnTo>
                  <a:pt x="1067" y="428"/>
                </a:lnTo>
                <a:lnTo>
                  <a:pt x="1067" y="428"/>
                </a:lnTo>
                <a:lnTo>
                  <a:pt x="1067" y="430"/>
                </a:lnTo>
                <a:lnTo>
                  <a:pt x="1067" y="432"/>
                </a:lnTo>
                <a:lnTo>
                  <a:pt x="1067" y="432"/>
                </a:lnTo>
                <a:lnTo>
                  <a:pt x="1067" y="432"/>
                </a:lnTo>
                <a:lnTo>
                  <a:pt x="1069" y="434"/>
                </a:lnTo>
                <a:lnTo>
                  <a:pt x="1071" y="434"/>
                </a:lnTo>
                <a:lnTo>
                  <a:pt x="1073" y="434"/>
                </a:lnTo>
                <a:lnTo>
                  <a:pt x="1075" y="434"/>
                </a:lnTo>
                <a:lnTo>
                  <a:pt x="1079" y="434"/>
                </a:lnTo>
                <a:lnTo>
                  <a:pt x="1083" y="436"/>
                </a:lnTo>
                <a:lnTo>
                  <a:pt x="1085" y="436"/>
                </a:lnTo>
                <a:lnTo>
                  <a:pt x="1085" y="436"/>
                </a:lnTo>
                <a:lnTo>
                  <a:pt x="1085" y="436"/>
                </a:lnTo>
                <a:lnTo>
                  <a:pt x="1085" y="438"/>
                </a:lnTo>
                <a:lnTo>
                  <a:pt x="1083" y="440"/>
                </a:lnTo>
                <a:lnTo>
                  <a:pt x="1085" y="440"/>
                </a:lnTo>
                <a:lnTo>
                  <a:pt x="1094" y="443"/>
                </a:lnTo>
                <a:lnTo>
                  <a:pt x="1094" y="440"/>
                </a:lnTo>
                <a:lnTo>
                  <a:pt x="1096" y="440"/>
                </a:lnTo>
                <a:lnTo>
                  <a:pt x="1100" y="443"/>
                </a:lnTo>
                <a:lnTo>
                  <a:pt x="1104" y="443"/>
                </a:lnTo>
                <a:lnTo>
                  <a:pt x="1108" y="443"/>
                </a:lnTo>
                <a:lnTo>
                  <a:pt x="1113" y="443"/>
                </a:lnTo>
                <a:lnTo>
                  <a:pt x="1117" y="443"/>
                </a:lnTo>
                <a:lnTo>
                  <a:pt x="1119" y="443"/>
                </a:lnTo>
                <a:lnTo>
                  <a:pt x="1119" y="443"/>
                </a:lnTo>
                <a:lnTo>
                  <a:pt x="1123" y="440"/>
                </a:lnTo>
                <a:lnTo>
                  <a:pt x="1125" y="440"/>
                </a:lnTo>
                <a:lnTo>
                  <a:pt x="1129" y="438"/>
                </a:lnTo>
                <a:lnTo>
                  <a:pt x="1131" y="438"/>
                </a:lnTo>
                <a:lnTo>
                  <a:pt x="1134" y="434"/>
                </a:lnTo>
                <a:lnTo>
                  <a:pt x="1134" y="434"/>
                </a:lnTo>
                <a:lnTo>
                  <a:pt x="1134" y="432"/>
                </a:lnTo>
                <a:lnTo>
                  <a:pt x="1131" y="432"/>
                </a:lnTo>
                <a:lnTo>
                  <a:pt x="1131" y="432"/>
                </a:lnTo>
                <a:lnTo>
                  <a:pt x="1129" y="432"/>
                </a:lnTo>
                <a:lnTo>
                  <a:pt x="1129" y="432"/>
                </a:lnTo>
                <a:lnTo>
                  <a:pt x="1129" y="432"/>
                </a:lnTo>
                <a:lnTo>
                  <a:pt x="1129" y="430"/>
                </a:lnTo>
                <a:lnTo>
                  <a:pt x="1129" y="430"/>
                </a:lnTo>
                <a:lnTo>
                  <a:pt x="1129" y="430"/>
                </a:lnTo>
                <a:lnTo>
                  <a:pt x="1129" y="428"/>
                </a:lnTo>
                <a:lnTo>
                  <a:pt x="1129" y="428"/>
                </a:lnTo>
                <a:lnTo>
                  <a:pt x="1129" y="426"/>
                </a:lnTo>
                <a:lnTo>
                  <a:pt x="1127" y="426"/>
                </a:lnTo>
                <a:lnTo>
                  <a:pt x="1123" y="426"/>
                </a:lnTo>
                <a:lnTo>
                  <a:pt x="1123" y="428"/>
                </a:lnTo>
                <a:lnTo>
                  <a:pt x="1119" y="428"/>
                </a:lnTo>
                <a:lnTo>
                  <a:pt x="1117" y="430"/>
                </a:lnTo>
                <a:lnTo>
                  <a:pt x="1115" y="432"/>
                </a:lnTo>
                <a:lnTo>
                  <a:pt x="1115" y="434"/>
                </a:lnTo>
                <a:lnTo>
                  <a:pt x="1115" y="432"/>
                </a:lnTo>
                <a:lnTo>
                  <a:pt x="1115" y="430"/>
                </a:lnTo>
                <a:lnTo>
                  <a:pt x="1115" y="428"/>
                </a:lnTo>
                <a:lnTo>
                  <a:pt x="1115" y="426"/>
                </a:lnTo>
                <a:lnTo>
                  <a:pt x="1115" y="426"/>
                </a:lnTo>
                <a:lnTo>
                  <a:pt x="1115" y="426"/>
                </a:lnTo>
                <a:lnTo>
                  <a:pt x="1113" y="426"/>
                </a:lnTo>
                <a:lnTo>
                  <a:pt x="1111" y="424"/>
                </a:lnTo>
                <a:lnTo>
                  <a:pt x="1111" y="424"/>
                </a:lnTo>
                <a:lnTo>
                  <a:pt x="1108" y="422"/>
                </a:lnTo>
                <a:lnTo>
                  <a:pt x="1108" y="422"/>
                </a:lnTo>
                <a:lnTo>
                  <a:pt x="1111" y="422"/>
                </a:lnTo>
                <a:lnTo>
                  <a:pt x="1111" y="422"/>
                </a:lnTo>
                <a:lnTo>
                  <a:pt x="1115" y="424"/>
                </a:lnTo>
                <a:lnTo>
                  <a:pt x="1117" y="424"/>
                </a:lnTo>
                <a:lnTo>
                  <a:pt x="1119" y="424"/>
                </a:lnTo>
                <a:lnTo>
                  <a:pt x="1121" y="424"/>
                </a:lnTo>
                <a:lnTo>
                  <a:pt x="1121" y="424"/>
                </a:lnTo>
                <a:lnTo>
                  <a:pt x="1123" y="424"/>
                </a:lnTo>
                <a:lnTo>
                  <a:pt x="1123" y="422"/>
                </a:lnTo>
                <a:lnTo>
                  <a:pt x="1123" y="422"/>
                </a:lnTo>
                <a:lnTo>
                  <a:pt x="1121" y="422"/>
                </a:lnTo>
                <a:lnTo>
                  <a:pt x="1121" y="419"/>
                </a:lnTo>
                <a:lnTo>
                  <a:pt x="1123" y="419"/>
                </a:lnTo>
                <a:lnTo>
                  <a:pt x="1125" y="417"/>
                </a:lnTo>
                <a:lnTo>
                  <a:pt x="1127" y="417"/>
                </a:lnTo>
                <a:lnTo>
                  <a:pt x="1127" y="417"/>
                </a:lnTo>
                <a:lnTo>
                  <a:pt x="1129" y="417"/>
                </a:lnTo>
                <a:lnTo>
                  <a:pt x="1131" y="419"/>
                </a:lnTo>
                <a:lnTo>
                  <a:pt x="1134" y="419"/>
                </a:lnTo>
                <a:lnTo>
                  <a:pt x="1136" y="422"/>
                </a:lnTo>
                <a:lnTo>
                  <a:pt x="1136" y="419"/>
                </a:lnTo>
                <a:lnTo>
                  <a:pt x="1136" y="419"/>
                </a:lnTo>
                <a:lnTo>
                  <a:pt x="1138" y="417"/>
                </a:lnTo>
                <a:lnTo>
                  <a:pt x="1138" y="417"/>
                </a:lnTo>
                <a:lnTo>
                  <a:pt x="1138" y="417"/>
                </a:lnTo>
                <a:lnTo>
                  <a:pt x="1138" y="419"/>
                </a:lnTo>
                <a:lnTo>
                  <a:pt x="1140" y="419"/>
                </a:lnTo>
                <a:lnTo>
                  <a:pt x="1142" y="422"/>
                </a:lnTo>
                <a:lnTo>
                  <a:pt x="1144" y="422"/>
                </a:lnTo>
                <a:lnTo>
                  <a:pt x="1144" y="422"/>
                </a:lnTo>
                <a:lnTo>
                  <a:pt x="1146" y="419"/>
                </a:lnTo>
                <a:close/>
                <a:moveTo>
                  <a:pt x="1140" y="428"/>
                </a:moveTo>
                <a:lnTo>
                  <a:pt x="1142" y="428"/>
                </a:lnTo>
                <a:lnTo>
                  <a:pt x="1142" y="428"/>
                </a:lnTo>
                <a:lnTo>
                  <a:pt x="1144" y="428"/>
                </a:lnTo>
                <a:lnTo>
                  <a:pt x="1144" y="426"/>
                </a:lnTo>
                <a:lnTo>
                  <a:pt x="1144" y="426"/>
                </a:lnTo>
                <a:lnTo>
                  <a:pt x="1144" y="426"/>
                </a:lnTo>
                <a:lnTo>
                  <a:pt x="1144" y="424"/>
                </a:lnTo>
                <a:lnTo>
                  <a:pt x="1142" y="424"/>
                </a:lnTo>
                <a:lnTo>
                  <a:pt x="1140" y="424"/>
                </a:lnTo>
                <a:lnTo>
                  <a:pt x="1140" y="424"/>
                </a:lnTo>
                <a:lnTo>
                  <a:pt x="1140" y="424"/>
                </a:lnTo>
                <a:lnTo>
                  <a:pt x="1140" y="426"/>
                </a:lnTo>
                <a:lnTo>
                  <a:pt x="1142" y="426"/>
                </a:lnTo>
                <a:lnTo>
                  <a:pt x="1142" y="426"/>
                </a:lnTo>
                <a:lnTo>
                  <a:pt x="1142" y="426"/>
                </a:lnTo>
                <a:lnTo>
                  <a:pt x="1140" y="428"/>
                </a:lnTo>
                <a:lnTo>
                  <a:pt x="1140" y="428"/>
                </a:lnTo>
                <a:lnTo>
                  <a:pt x="1140" y="428"/>
                </a:lnTo>
                <a:lnTo>
                  <a:pt x="1140" y="428"/>
                </a:lnTo>
                <a:lnTo>
                  <a:pt x="1140" y="428"/>
                </a:lnTo>
                <a:close/>
                <a:moveTo>
                  <a:pt x="1150" y="445"/>
                </a:moveTo>
                <a:lnTo>
                  <a:pt x="1150" y="445"/>
                </a:lnTo>
                <a:lnTo>
                  <a:pt x="1152" y="443"/>
                </a:lnTo>
                <a:lnTo>
                  <a:pt x="1152" y="443"/>
                </a:lnTo>
                <a:lnTo>
                  <a:pt x="1152" y="445"/>
                </a:lnTo>
                <a:lnTo>
                  <a:pt x="1152" y="445"/>
                </a:lnTo>
                <a:lnTo>
                  <a:pt x="1152" y="445"/>
                </a:lnTo>
                <a:lnTo>
                  <a:pt x="1155" y="445"/>
                </a:lnTo>
                <a:lnTo>
                  <a:pt x="1155" y="445"/>
                </a:lnTo>
                <a:lnTo>
                  <a:pt x="1155" y="445"/>
                </a:lnTo>
                <a:lnTo>
                  <a:pt x="1157" y="443"/>
                </a:lnTo>
                <a:lnTo>
                  <a:pt x="1157" y="440"/>
                </a:lnTo>
                <a:lnTo>
                  <a:pt x="1157" y="440"/>
                </a:lnTo>
                <a:lnTo>
                  <a:pt x="1155" y="438"/>
                </a:lnTo>
                <a:lnTo>
                  <a:pt x="1155" y="438"/>
                </a:lnTo>
                <a:lnTo>
                  <a:pt x="1152" y="438"/>
                </a:lnTo>
                <a:lnTo>
                  <a:pt x="1152" y="438"/>
                </a:lnTo>
                <a:lnTo>
                  <a:pt x="1150" y="438"/>
                </a:lnTo>
                <a:lnTo>
                  <a:pt x="1150" y="438"/>
                </a:lnTo>
                <a:lnTo>
                  <a:pt x="1150" y="438"/>
                </a:lnTo>
                <a:lnTo>
                  <a:pt x="1150" y="438"/>
                </a:lnTo>
                <a:lnTo>
                  <a:pt x="1150" y="440"/>
                </a:lnTo>
                <a:lnTo>
                  <a:pt x="1150" y="443"/>
                </a:lnTo>
                <a:lnTo>
                  <a:pt x="1150" y="443"/>
                </a:lnTo>
                <a:lnTo>
                  <a:pt x="1150" y="445"/>
                </a:lnTo>
                <a:lnTo>
                  <a:pt x="1150" y="445"/>
                </a:lnTo>
                <a:close/>
                <a:moveTo>
                  <a:pt x="1211" y="262"/>
                </a:moveTo>
                <a:lnTo>
                  <a:pt x="1213" y="264"/>
                </a:lnTo>
                <a:lnTo>
                  <a:pt x="1215" y="264"/>
                </a:lnTo>
                <a:lnTo>
                  <a:pt x="1215" y="262"/>
                </a:lnTo>
                <a:lnTo>
                  <a:pt x="1217" y="262"/>
                </a:lnTo>
                <a:lnTo>
                  <a:pt x="1217" y="262"/>
                </a:lnTo>
                <a:lnTo>
                  <a:pt x="1217" y="260"/>
                </a:lnTo>
                <a:lnTo>
                  <a:pt x="1215" y="260"/>
                </a:lnTo>
                <a:lnTo>
                  <a:pt x="1211" y="258"/>
                </a:lnTo>
                <a:lnTo>
                  <a:pt x="1211" y="258"/>
                </a:lnTo>
                <a:lnTo>
                  <a:pt x="1211" y="258"/>
                </a:lnTo>
                <a:lnTo>
                  <a:pt x="1211" y="260"/>
                </a:lnTo>
                <a:lnTo>
                  <a:pt x="1209" y="260"/>
                </a:lnTo>
                <a:lnTo>
                  <a:pt x="1205" y="262"/>
                </a:lnTo>
                <a:lnTo>
                  <a:pt x="1203" y="262"/>
                </a:lnTo>
                <a:lnTo>
                  <a:pt x="1203" y="264"/>
                </a:lnTo>
                <a:lnTo>
                  <a:pt x="1203" y="264"/>
                </a:lnTo>
                <a:lnTo>
                  <a:pt x="1203" y="266"/>
                </a:lnTo>
                <a:lnTo>
                  <a:pt x="1205" y="266"/>
                </a:lnTo>
                <a:lnTo>
                  <a:pt x="1207" y="266"/>
                </a:lnTo>
                <a:lnTo>
                  <a:pt x="1207" y="266"/>
                </a:lnTo>
                <a:lnTo>
                  <a:pt x="1207" y="264"/>
                </a:lnTo>
                <a:lnTo>
                  <a:pt x="1211" y="262"/>
                </a:lnTo>
                <a:lnTo>
                  <a:pt x="1211" y="262"/>
                </a:lnTo>
                <a:close/>
                <a:moveTo>
                  <a:pt x="1205" y="329"/>
                </a:moveTo>
                <a:lnTo>
                  <a:pt x="1205" y="329"/>
                </a:lnTo>
                <a:lnTo>
                  <a:pt x="1205" y="327"/>
                </a:lnTo>
                <a:lnTo>
                  <a:pt x="1203" y="329"/>
                </a:lnTo>
                <a:lnTo>
                  <a:pt x="1201" y="329"/>
                </a:lnTo>
                <a:lnTo>
                  <a:pt x="1201" y="331"/>
                </a:lnTo>
                <a:lnTo>
                  <a:pt x="1201" y="331"/>
                </a:lnTo>
                <a:lnTo>
                  <a:pt x="1201" y="333"/>
                </a:lnTo>
                <a:lnTo>
                  <a:pt x="1203" y="336"/>
                </a:lnTo>
                <a:lnTo>
                  <a:pt x="1205" y="336"/>
                </a:lnTo>
                <a:lnTo>
                  <a:pt x="1207" y="336"/>
                </a:lnTo>
                <a:lnTo>
                  <a:pt x="1207" y="333"/>
                </a:lnTo>
                <a:lnTo>
                  <a:pt x="1207" y="333"/>
                </a:lnTo>
                <a:lnTo>
                  <a:pt x="1209" y="331"/>
                </a:lnTo>
                <a:lnTo>
                  <a:pt x="1209" y="331"/>
                </a:lnTo>
                <a:lnTo>
                  <a:pt x="1207" y="331"/>
                </a:lnTo>
                <a:lnTo>
                  <a:pt x="1207" y="329"/>
                </a:lnTo>
                <a:lnTo>
                  <a:pt x="1205" y="329"/>
                </a:lnTo>
                <a:close/>
                <a:moveTo>
                  <a:pt x="1234" y="252"/>
                </a:moveTo>
                <a:lnTo>
                  <a:pt x="1234" y="254"/>
                </a:lnTo>
                <a:lnTo>
                  <a:pt x="1234" y="254"/>
                </a:lnTo>
                <a:lnTo>
                  <a:pt x="1234" y="256"/>
                </a:lnTo>
                <a:lnTo>
                  <a:pt x="1236" y="256"/>
                </a:lnTo>
                <a:lnTo>
                  <a:pt x="1238" y="256"/>
                </a:lnTo>
                <a:lnTo>
                  <a:pt x="1240" y="256"/>
                </a:lnTo>
                <a:lnTo>
                  <a:pt x="1243" y="254"/>
                </a:lnTo>
                <a:lnTo>
                  <a:pt x="1243" y="254"/>
                </a:lnTo>
                <a:lnTo>
                  <a:pt x="1240" y="254"/>
                </a:lnTo>
                <a:lnTo>
                  <a:pt x="1240" y="252"/>
                </a:lnTo>
                <a:lnTo>
                  <a:pt x="1240" y="250"/>
                </a:lnTo>
                <a:lnTo>
                  <a:pt x="1238" y="250"/>
                </a:lnTo>
                <a:lnTo>
                  <a:pt x="1238" y="248"/>
                </a:lnTo>
                <a:lnTo>
                  <a:pt x="1238" y="248"/>
                </a:lnTo>
                <a:lnTo>
                  <a:pt x="1234" y="250"/>
                </a:lnTo>
                <a:lnTo>
                  <a:pt x="1234" y="250"/>
                </a:lnTo>
                <a:lnTo>
                  <a:pt x="1234" y="250"/>
                </a:lnTo>
                <a:lnTo>
                  <a:pt x="1232" y="250"/>
                </a:lnTo>
                <a:lnTo>
                  <a:pt x="1232" y="252"/>
                </a:lnTo>
                <a:lnTo>
                  <a:pt x="1234" y="252"/>
                </a:lnTo>
                <a:lnTo>
                  <a:pt x="1234" y="252"/>
                </a:lnTo>
                <a:close/>
                <a:moveTo>
                  <a:pt x="1136" y="231"/>
                </a:moveTo>
                <a:lnTo>
                  <a:pt x="1136" y="231"/>
                </a:lnTo>
                <a:lnTo>
                  <a:pt x="1138" y="231"/>
                </a:lnTo>
                <a:lnTo>
                  <a:pt x="1142" y="231"/>
                </a:lnTo>
                <a:lnTo>
                  <a:pt x="1148" y="229"/>
                </a:lnTo>
                <a:lnTo>
                  <a:pt x="1155" y="227"/>
                </a:lnTo>
                <a:lnTo>
                  <a:pt x="1152" y="227"/>
                </a:lnTo>
                <a:lnTo>
                  <a:pt x="1150" y="227"/>
                </a:lnTo>
                <a:lnTo>
                  <a:pt x="1146" y="227"/>
                </a:lnTo>
                <a:lnTo>
                  <a:pt x="1144" y="227"/>
                </a:lnTo>
                <a:lnTo>
                  <a:pt x="1142" y="229"/>
                </a:lnTo>
                <a:lnTo>
                  <a:pt x="1138" y="229"/>
                </a:lnTo>
                <a:lnTo>
                  <a:pt x="1136" y="231"/>
                </a:lnTo>
                <a:close/>
                <a:moveTo>
                  <a:pt x="1188" y="302"/>
                </a:moveTo>
                <a:lnTo>
                  <a:pt x="1180" y="304"/>
                </a:lnTo>
                <a:lnTo>
                  <a:pt x="1175" y="304"/>
                </a:lnTo>
                <a:lnTo>
                  <a:pt x="1175" y="306"/>
                </a:lnTo>
                <a:lnTo>
                  <a:pt x="1173" y="306"/>
                </a:lnTo>
                <a:lnTo>
                  <a:pt x="1173" y="306"/>
                </a:lnTo>
                <a:lnTo>
                  <a:pt x="1171" y="306"/>
                </a:lnTo>
                <a:lnTo>
                  <a:pt x="1169" y="308"/>
                </a:lnTo>
                <a:lnTo>
                  <a:pt x="1167" y="308"/>
                </a:lnTo>
                <a:lnTo>
                  <a:pt x="1167" y="308"/>
                </a:lnTo>
                <a:lnTo>
                  <a:pt x="1167" y="308"/>
                </a:lnTo>
                <a:lnTo>
                  <a:pt x="1169" y="310"/>
                </a:lnTo>
                <a:lnTo>
                  <a:pt x="1173" y="310"/>
                </a:lnTo>
                <a:lnTo>
                  <a:pt x="1175" y="310"/>
                </a:lnTo>
                <a:lnTo>
                  <a:pt x="1178" y="310"/>
                </a:lnTo>
                <a:lnTo>
                  <a:pt x="1178" y="310"/>
                </a:lnTo>
                <a:lnTo>
                  <a:pt x="1180" y="310"/>
                </a:lnTo>
                <a:lnTo>
                  <a:pt x="1184" y="308"/>
                </a:lnTo>
                <a:lnTo>
                  <a:pt x="1186" y="308"/>
                </a:lnTo>
                <a:lnTo>
                  <a:pt x="1190" y="306"/>
                </a:lnTo>
                <a:lnTo>
                  <a:pt x="1192" y="306"/>
                </a:lnTo>
                <a:lnTo>
                  <a:pt x="1192" y="304"/>
                </a:lnTo>
                <a:lnTo>
                  <a:pt x="1192" y="304"/>
                </a:lnTo>
                <a:lnTo>
                  <a:pt x="1192" y="302"/>
                </a:lnTo>
                <a:lnTo>
                  <a:pt x="1192" y="302"/>
                </a:lnTo>
                <a:lnTo>
                  <a:pt x="1190" y="302"/>
                </a:lnTo>
                <a:lnTo>
                  <a:pt x="1188" y="302"/>
                </a:lnTo>
                <a:close/>
                <a:moveTo>
                  <a:pt x="1117" y="178"/>
                </a:moveTo>
                <a:lnTo>
                  <a:pt x="1117" y="180"/>
                </a:lnTo>
                <a:lnTo>
                  <a:pt x="1115" y="180"/>
                </a:lnTo>
                <a:lnTo>
                  <a:pt x="1113" y="183"/>
                </a:lnTo>
                <a:lnTo>
                  <a:pt x="1113" y="183"/>
                </a:lnTo>
                <a:lnTo>
                  <a:pt x="1113" y="183"/>
                </a:lnTo>
                <a:lnTo>
                  <a:pt x="1113" y="183"/>
                </a:lnTo>
                <a:lnTo>
                  <a:pt x="1115" y="185"/>
                </a:lnTo>
                <a:lnTo>
                  <a:pt x="1115" y="183"/>
                </a:lnTo>
                <a:lnTo>
                  <a:pt x="1119" y="180"/>
                </a:lnTo>
                <a:lnTo>
                  <a:pt x="1119" y="180"/>
                </a:lnTo>
                <a:lnTo>
                  <a:pt x="1117" y="178"/>
                </a:lnTo>
                <a:close/>
                <a:moveTo>
                  <a:pt x="1123" y="243"/>
                </a:moveTo>
                <a:lnTo>
                  <a:pt x="1121" y="239"/>
                </a:lnTo>
                <a:lnTo>
                  <a:pt x="1119" y="239"/>
                </a:lnTo>
                <a:lnTo>
                  <a:pt x="1115" y="239"/>
                </a:lnTo>
                <a:lnTo>
                  <a:pt x="1106" y="241"/>
                </a:lnTo>
                <a:lnTo>
                  <a:pt x="1100" y="241"/>
                </a:lnTo>
                <a:lnTo>
                  <a:pt x="1096" y="243"/>
                </a:lnTo>
                <a:lnTo>
                  <a:pt x="1096" y="245"/>
                </a:lnTo>
                <a:lnTo>
                  <a:pt x="1098" y="248"/>
                </a:lnTo>
                <a:lnTo>
                  <a:pt x="1102" y="248"/>
                </a:lnTo>
                <a:lnTo>
                  <a:pt x="1104" y="248"/>
                </a:lnTo>
                <a:lnTo>
                  <a:pt x="1102" y="250"/>
                </a:lnTo>
                <a:lnTo>
                  <a:pt x="1104" y="252"/>
                </a:lnTo>
                <a:lnTo>
                  <a:pt x="1113" y="250"/>
                </a:lnTo>
                <a:lnTo>
                  <a:pt x="1115" y="250"/>
                </a:lnTo>
                <a:lnTo>
                  <a:pt x="1113" y="254"/>
                </a:lnTo>
                <a:lnTo>
                  <a:pt x="1111" y="256"/>
                </a:lnTo>
                <a:lnTo>
                  <a:pt x="1117" y="256"/>
                </a:lnTo>
                <a:lnTo>
                  <a:pt x="1121" y="254"/>
                </a:lnTo>
                <a:lnTo>
                  <a:pt x="1123" y="254"/>
                </a:lnTo>
                <a:lnTo>
                  <a:pt x="1123" y="252"/>
                </a:lnTo>
                <a:lnTo>
                  <a:pt x="1125" y="252"/>
                </a:lnTo>
                <a:lnTo>
                  <a:pt x="1129" y="250"/>
                </a:lnTo>
                <a:lnTo>
                  <a:pt x="1129" y="250"/>
                </a:lnTo>
                <a:lnTo>
                  <a:pt x="1129" y="250"/>
                </a:lnTo>
                <a:lnTo>
                  <a:pt x="1127" y="248"/>
                </a:lnTo>
                <a:lnTo>
                  <a:pt x="1123" y="245"/>
                </a:lnTo>
                <a:lnTo>
                  <a:pt x="1123" y="245"/>
                </a:lnTo>
                <a:lnTo>
                  <a:pt x="1123" y="243"/>
                </a:lnTo>
                <a:close/>
                <a:moveTo>
                  <a:pt x="1081" y="313"/>
                </a:moveTo>
                <a:lnTo>
                  <a:pt x="1079" y="313"/>
                </a:lnTo>
                <a:lnTo>
                  <a:pt x="1067" y="313"/>
                </a:lnTo>
                <a:lnTo>
                  <a:pt x="1062" y="315"/>
                </a:lnTo>
                <a:lnTo>
                  <a:pt x="1062" y="315"/>
                </a:lnTo>
                <a:lnTo>
                  <a:pt x="1060" y="317"/>
                </a:lnTo>
                <a:lnTo>
                  <a:pt x="1058" y="319"/>
                </a:lnTo>
                <a:lnTo>
                  <a:pt x="1058" y="321"/>
                </a:lnTo>
                <a:lnTo>
                  <a:pt x="1060" y="321"/>
                </a:lnTo>
                <a:lnTo>
                  <a:pt x="1064" y="321"/>
                </a:lnTo>
                <a:lnTo>
                  <a:pt x="1069" y="325"/>
                </a:lnTo>
                <a:lnTo>
                  <a:pt x="1071" y="327"/>
                </a:lnTo>
                <a:lnTo>
                  <a:pt x="1071" y="327"/>
                </a:lnTo>
                <a:lnTo>
                  <a:pt x="1075" y="331"/>
                </a:lnTo>
                <a:lnTo>
                  <a:pt x="1079" y="333"/>
                </a:lnTo>
                <a:lnTo>
                  <a:pt x="1081" y="336"/>
                </a:lnTo>
                <a:lnTo>
                  <a:pt x="1081" y="336"/>
                </a:lnTo>
                <a:lnTo>
                  <a:pt x="1083" y="336"/>
                </a:lnTo>
                <a:lnTo>
                  <a:pt x="1083" y="336"/>
                </a:lnTo>
                <a:lnTo>
                  <a:pt x="1085" y="333"/>
                </a:lnTo>
                <a:lnTo>
                  <a:pt x="1087" y="331"/>
                </a:lnTo>
                <a:lnTo>
                  <a:pt x="1087" y="331"/>
                </a:lnTo>
                <a:lnTo>
                  <a:pt x="1090" y="329"/>
                </a:lnTo>
                <a:lnTo>
                  <a:pt x="1092" y="325"/>
                </a:lnTo>
                <a:lnTo>
                  <a:pt x="1092" y="323"/>
                </a:lnTo>
                <a:lnTo>
                  <a:pt x="1094" y="321"/>
                </a:lnTo>
                <a:lnTo>
                  <a:pt x="1094" y="319"/>
                </a:lnTo>
                <a:lnTo>
                  <a:pt x="1092" y="317"/>
                </a:lnTo>
                <a:lnTo>
                  <a:pt x="1092" y="317"/>
                </a:lnTo>
                <a:lnTo>
                  <a:pt x="1092" y="317"/>
                </a:lnTo>
                <a:lnTo>
                  <a:pt x="1090" y="315"/>
                </a:lnTo>
                <a:lnTo>
                  <a:pt x="1085" y="313"/>
                </a:lnTo>
                <a:lnTo>
                  <a:pt x="1081" y="313"/>
                </a:lnTo>
                <a:close/>
                <a:moveTo>
                  <a:pt x="1092" y="269"/>
                </a:moveTo>
                <a:lnTo>
                  <a:pt x="1090" y="271"/>
                </a:lnTo>
                <a:lnTo>
                  <a:pt x="1090" y="273"/>
                </a:lnTo>
                <a:lnTo>
                  <a:pt x="1087" y="273"/>
                </a:lnTo>
                <a:lnTo>
                  <a:pt x="1087" y="273"/>
                </a:lnTo>
                <a:lnTo>
                  <a:pt x="1090" y="275"/>
                </a:lnTo>
                <a:lnTo>
                  <a:pt x="1092" y="275"/>
                </a:lnTo>
                <a:lnTo>
                  <a:pt x="1096" y="277"/>
                </a:lnTo>
                <a:lnTo>
                  <a:pt x="1100" y="277"/>
                </a:lnTo>
                <a:lnTo>
                  <a:pt x="1104" y="275"/>
                </a:lnTo>
                <a:lnTo>
                  <a:pt x="1104" y="275"/>
                </a:lnTo>
                <a:lnTo>
                  <a:pt x="1106" y="273"/>
                </a:lnTo>
                <a:lnTo>
                  <a:pt x="1106" y="273"/>
                </a:lnTo>
                <a:lnTo>
                  <a:pt x="1106" y="273"/>
                </a:lnTo>
                <a:lnTo>
                  <a:pt x="1106" y="271"/>
                </a:lnTo>
                <a:lnTo>
                  <a:pt x="1104" y="271"/>
                </a:lnTo>
                <a:lnTo>
                  <a:pt x="1104" y="269"/>
                </a:lnTo>
                <a:lnTo>
                  <a:pt x="1104" y="266"/>
                </a:lnTo>
                <a:lnTo>
                  <a:pt x="1104" y="266"/>
                </a:lnTo>
                <a:lnTo>
                  <a:pt x="1102" y="266"/>
                </a:lnTo>
                <a:lnTo>
                  <a:pt x="1100" y="264"/>
                </a:lnTo>
                <a:lnTo>
                  <a:pt x="1096" y="264"/>
                </a:lnTo>
                <a:lnTo>
                  <a:pt x="1094" y="264"/>
                </a:lnTo>
                <a:lnTo>
                  <a:pt x="1092" y="266"/>
                </a:lnTo>
                <a:lnTo>
                  <a:pt x="1092" y="269"/>
                </a:lnTo>
                <a:close/>
                <a:moveTo>
                  <a:pt x="1211" y="277"/>
                </a:moveTo>
                <a:lnTo>
                  <a:pt x="1213" y="279"/>
                </a:lnTo>
                <a:lnTo>
                  <a:pt x="1213" y="279"/>
                </a:lnTo>
                <a:lnTo>
                  <a:pt x="1213" y="279"/>
                </a:lnTo>
                <a:lnTo>
                  <a:pt x="1215" y="279"/>
                </a:lnTo>
                <a:lnTo>
                  <a:pt x="1215" y="279"/>
                </a:lnTo>
                <a:lnTo>
                  <a:pt x="1219" y="281"/>
                </a:lnTo>
                <a:lnTo>
                  <a:pt x="1226" y="283"/>
                </a:lnTo>
                <a:lnTo>
                  <a:pt x="1228" y="283"/>
                </a:lnTo>
                <a:lnTo>
                  <a:pt x="1232" y="285"/>
                </a:lnTo>
                <a:lnTo>
                  <a:pt x="1234" y="287"/>
                </a:lnTo>
                <a:lnTo>
                  <a:pt x="1236" y="287"/>
                </a:lnTo>
                <a:lnTo>
                  <a:pt x="1238" y="287"/>
                </a:lnTo>
                <a:lnTo>
                  <a:pt x="1243" y="287"/>
                </a:lnTo>
                <a:lnTo>
                  <a:pt x="1247" y="287"/>
                </a:lnTo>
                <a:lnTo>
                  <a:pt x="1251" y="287"/>
                </a:lnTo>
                <a:lnTo>
                  <a:pt x="1253" y="287"/>
                </a:lnTo>
                <a:lnTo>
                  <a:pt x="1253" y="285"/>
                </a:lnTo>
                <a:lnTo>
                  <a:pt x="1253" y="285"/>
                </a:lnTo>
                <a:lnTo>
                  <a:pt x="1253" y="285"/>
                </a:lnTo>
                <a:lnTo>
                  <a:pt x="1253" y="283"/>
                </a:lnTo>
                <a:lnTo>
                  <a:pt x="1253" y="283"/>
                </a:lnTo>
                <a:lnTo>
                  <a:pt x="1253" y="281"/>
                </a:lnTo>
                <a:lnTo>
                  <a:pt x="1253" y="279"/>
                </a:lnTo>
                <a:lnTo>
                  <a:pt x="1253" y="279"/>
                </a:lnTo>
                <a:lnTo>
                  <a:pt x="1253" y="277"/>
                </a:lnTo>
                <a:lnTo>
                  <a:pt x="1253" y="275"/>
                </a:lnTo>
                <a:lnTo>
                  <a:pt x="1253" y="275"/>
                </a:lnTo>
                <a:lnTo>
                  <a:pt x="1253" y="273"/>
                </a:lnTo>
                <a:lnTo>
                  <a:pt x="1251" y="271"/>
                </a:lnTo>
                <a:lnTo>
                  <a:pt x="1251" y="269"/>
                </a:lnTo>
                <a:lnTo>
                  <a:pt x="1249" y="266"/>
                </a:lnTo>
                <a:lnTo>
                  <a:pt x="1247" y="264"/>
                </a:lnTo>
                <a:lnTo>
                  <a:pt x="1243" y="262"/>
                </a:lnTo>
                <a:lnTo>
                  <a:pt x="1240" y="260"/>
                </a:lnTo>
                <a:lnTo>
                  <a:pt x="1236" y="260"/>
                </a:lnTo>
                <a:lnTo>
                  <a:pt x="1234" y="258"/>
                </a:lnTo>
                <a:lnTo>
                  <a:pt x="1230" y="260"/>
                </a:lnTo>
                <a:lnTo>
                  <a:pt x="1222" y="262"/>
                </a:lnTo>
                <a:lnTo>
                  <a:pt x="1219" y="264"/>
                </a:lnTo>
                <a:lnTo>
                  <a:pt x="1217" y="264"/>
                </a:lnTo>
                <a:lnTo>
                  <a:pt x="1215" y="266"/>
                </a:lnTo>
                <a:lnTo>
                  <a:pt x="1215" y="269"/>
                </a:lnTo>
                <a:lnTo>
                  <a:pt x="1215" y="271"/>
                </a:lnTo>
                <a:lnTo>
                  <a:pt x="1213" y="271"/>
                </a:lnTo>
                <a:lnTo>
                  <a:pt x="1211" y="271"/>
                </a:lnTo>
                <a:lnTo>
                  <a:pt x="1209" y="275"/>
                </a:lnTo>
                <a:lnTo>
                  <a:pt x="1209" y="275"/>
                </a:lnTo>
                <a:lnTo>
                  <a:pt x="1209" y="277"/>
                </a:lnTo>
                <a:lnTo>
                  <a:pt x="1209" y="277"/>
                </a:lnTo>
                <a:lnTo>
                  <a:pt x="1209" y="277"/>
                </a:lnTo>
                <a:lnTo>
                  <a:pt x="1211" y="277"/>
                </a:lnTo>
                <a:lnTo>
                  <a:pt x="1211" y="277"/>
                </a:lnTo>
                <a:close/>
                <a:moveTo>
                  <a:pt x="1473" y="631"/>
                </a:moveTo>
                <a:lnTo>
                  <a:pt x="1473" y="629"/>
                </a:lnTo>
                <a:lnTo>
                  <a:pt x="1475" y="629"/>
                </a:lnTo>
                <a:lnTo>
                  <a:pt x="1471" y="629"/>
                </a:lnTo>
                <a:lnTo>
                  <a:pt x="1469" y="631"/>
                </a:lnTo>
                <a:lnTo>
                  <a:pt x="1469" y="631"/>
                </a:lnTo>
                <a:lnTo>
                  <a:pt x="1469" y="631"/>
                </a:lnTo>
                <a:lnTo>
                  <a:pt x="1471" y="631"/>
                </a:lnTo>
                <a:lnTo>
                  <a:pt x="1473" y="631"/>
                </a:lnTo>
                <a:close/>
                <a:moveTo>
                  <a:pt x="1479" y="579"/>
                </a:moveTo>
                <a:lnTo>
                  <a:pt x="1481" y="579"/>
                </a:lnTo>
                <a:lnTo>
                  <a:pt x="1483" y="577"/>
                </a:lnTo>
                <a:lnTo>
                  <a:pt x="1483" y="577"/>
                </a:lnTo>
                <a:lnTo>
                  <a:pt x="1483" y="575"/>
                </a:lnTo>
                <a:lnTo>
                  <a:pt x="1486" y="575"/>
                </a:lnTo>
                <a:lnTo>
                  <a:pt x="1483" y="575"/>
                </a:lnTo>
                <a:lnTo>
                  <a:pt x="1483" y="572"/>
                </a:lnTo>
                <a:lnTo>
                  <a:pt x="1481" y="570"/>
                </a:lnTo>
                <a:lnTo>
                  <a:pt x="1481" y="570"/>
                </a:lnTo>
                <a:lnTo>
                  <a:pt x="1479" y="570"/>
                </a:lnTo>
                <a:lnTo>
                  <a:pt x="1479" y="570"/>
                </a:lnTo>
                <a:lnTo>
                  <a:pt x="1475" y="570"/>
                </a:lnTo>
                <a:lnTo>
                  <a:pt x="1471" y="570"/>
                </a:lnTo>
                <a:lnTo>
                  <a:pt x="1471" y="570"/>
                </a:lnTo>
                <a:lnTo>
                  <a:pt x="1471" y="570"/>
                </a:lnTo>
                <a:lnTo>
                  <a:pt x="1471" y="572"/>
                </a:lnTo>
                <a:lnTo>
                  <a:pt x="1473" y="575"/>
                </a:lnTo>
                <a:lnTo>
                  <a:pt x="1477" y="579"/>
                </a:lnTo>
                <a:lnTo>
                  <a:pt x="1479" y="579"/>
                </a:lnTo>
                <a:close/>
                <a:moveTo>
                  <a:pt x="1523" y="451"/>
                </a:moveTo>
                <a:lnTo>
                  <a:pt x="1523" y="449"/>
                </a:lnTo>
                <a:lnTo>
                  <a:pt x="1521" y="447"/>
                </a:lnTo>
                <a:lnTo>
                  <a:pt x="1519" y="447"/>
                </a:lnTo>
                <a:lnTo>
                  <a:pt x="1519" y="447"/>
                </a:lnTo>
                <a:lnTo>
                  <a:pt x="1517" y="447"/>
                </a:lnTo>
                <a:lnTo>
                  <a:pt x="1515" y="447"/>
                </a:lnTo>
                <a:lnTo>
                  <a:pt x="1515" y="449"/>
                </a:lnTo>
                <a:lnTo>
                  <a:pt x="1515" y="449"/>
                </a:lnTo>
                <a:lnTo>
                  <a:pt x="1515" y="451"/>
                </a:lnTo>
                <a:lnTo>
                  <a:pt x="1517" y="451"/>
                </a:lnTo>
                <a:lnTo>
                  <a:pt x="1519" y="453"/>
                </a:lnTo>
                <a:lnTo>
                  <a:pt x="1521" y="455"/>
                </a:lnTo>
                <a:lnTo>
                  <a:pt x="1523" y="455"/>
                </a:lnTo>
                <a:lnTo>
                  <a:pt x="1523" y="455"/>
                </a:lnTo>
                <a:lnTo>
                  <a:pt x="1523" y="453"/>
                </a:lnTo>
                <a:lnTo>
                  <a:pt x="1523" y="453"/>
                </a:lnTo>
                <a:lnTo>
                  <a:pt x="1523" y="453"/>
                </a:lnTo>
                <a:lnTo>
                  <a:pt x="1523" y="453"/>
                </a:lnTo>
                <a:lnTo>
                  <a:pt x="1523" y="451"/>
                </a:lnTo>
                <a:lnTo>
                  <a:pt x="1523" y="451"/>
                </a:lnTo>
                <a:close/>
                <a:moveTo>
                  <a:pt x="1467" y="728"/>
                </a:moveTo>
                <a:lnTo>
                  <a:pt x="1467" y="728"/>
                </a:lnTo>
                <a:lnTo>
                  <a:pt x="1467" y="726"/>
                </a:lnTo>
                <a:lnTo>
                  <a:pt x="1469" y="726"/>
                </a:lnTo>
                <a:lnTo>
                  <a:pt x="1469" y="723"/>
                </a:lnTo>
                <a:lnTo>
                  <a:pt x="1469" y="721"/>
                </a:lnTo>
                <a:lnTo>
                  <a:pt x="1467" y="721"/>
                </a:lnTo>
                <a:lnTo>
                  <a:pt x="1467" y="721"/>
                </a:lnTo>
                <a:lnTo>
                  <a:pt x="1467" y="721"/>
                </a:lnTo>
                <a:lnTo>
                  <a:pt x="1467" y="723"/>
                </a:lnTo>
                <a:lnTo>
                  <a:pt x="1467" y="723"/>
                </a:lnTo>
                <a:lnTo>
                  <a:pt x="1465" y="726"/>
                </a:lnTo>
                <a:lnTo>
                  <a:pt x="1465" y="728"/>
                </a:lnTo>
                <a:lnTo>
                  <a:pt x="1465" y="728"/>
                </a:lnTo>
                <a:lnTo>
                  <a:pt x="1465" y="728"/>
                </a:lnTo>
                <a:lnTo>
                  <a:pt x="1467" y="728"/>
                </a:lnTo>
                <a:close/>
                <a:moveTo>
                  <a:pt x="1481" y="560"/>
                </a:moveTo>
                <a:lnTo>
                  <a:pt x="1483" y="558"/>
                </a:lnTo>
                <a:lnTo>
                  <a:pt x="1483" y="558"/>
                </a:lnTo>
                <a:lnTo>
                  <a:pt x="1483" y="558"/>
                </a:lnTo>
                <a:lnTo>
                  <a:pt x="1483" y="558"/>
                </a:lnTo>
                <a:lnTo>
                  <a:pt x="1481" y="558"/>
                </a:lnTo>
                <a:lnTo>
                  <a:pt x="1479" y="558"/>
                </a:lnTo>
                <a:lnTo>
                  <a:pt x="1477" y="558"/>
                </a:lnTo>
                <a:lnTo>
                  <a:pt x="1479" y="558"/>
                </a:lnTo>
                <a:lnTo>
                  <a:pt x="1479" y="560"/>
                </a:lnTo>
                <a:lnTo>
                  <a:pt x="1481" y="560"/>
                </a:lnTo>
                <a:close/>
                <a:moveTo>
                  <a:pt x="1509" y="455"/>
                </a:moveTo>
                <a:lnTo>
                  <a:pt x="1507" y="455"/>
                </a:lnTo>
                <a:lnTo>
                  <a:pt x="1504" y="455"/>
                </a:lnTo>
                <a:lnTo>
                  <a:pt x="1504" y="455"/>
                </a:lnTo>
                <a:lnTo>
                  <a:pt x="1502" y="455"/>
                </a:lnTo>
                <a:lnTo>
                  <a:pt x="1498" y="457"/>
                </a:lnTo>
                <a:lnTo>
                  <a:pt x="1496" y="457"/>
                </a:lnTo>
                <a:lnTo>
                  <a:pt x="1496" y="457"/>
                </a:lnTo>
                <a:lnTo>
                  <a:pt x="1494" y="461"/>
                </a:lnTo>
                <a:lnTo>
                  <a:pt x="1490" y="463"/>
                </a:lnTo>
                <a:lnTo>
                  <a:pt x="1490" y="468"/>
                </a:lnTo>
                <a:lnTo>
                  <a:pt x="1488" y="470"/>
                </a:lnTo>
                <a:lnTo>
                  <a:pt x="1488" y="472"/>
                </a:lnTo>
                <a:lnTo>
                  <a:pt x="1490" y="476"/>
                </a:lnTo>
                <a:lnTo>
                  <a:pt x="1490" y="478"/>
                </a:lnTo>
                <a:lnTo>
                  <a:pt x="1492" y="480"/>
                </a:lnTo>
                <a:lnTo>
                  <a:pt x="1492" y="480"/>
                </a:lnTo>
                <a:lnTo>
                  <a:pt x="1494" y="482"/>
                </a:lnTo>
                <a:lnTo>
                  <a:pt x="1494" y="482"/>
                </a:lnTo>
                <a:lnTo>
                  <a:pt x="1496" y="482"/>
                </a:lnTo>
                <a:lnTo>
                  <a:pt x="1502" y="482"/>
                </a:lnTo>
                <a:lnTo>
                  <a:pt x="1507" y="480"/>
                </a:lnTo>
                <a:lnTo>
                  <a:pt x="1511" y="480"/>
                </a:lnTo>
                <a:lnTo>
                  <a:pt x="1515" y="478"/>
                </a:lnTo>
                <a:lnTo>
                  <a:pt x="1517" y="478"/>
                </a:lnTo>
                <a:lnTo>
                  <a:pt x="1519" y="476"/>
                </a:lnTo>
                <a:lnTo>
                  <a:pt x="1519" y="474"/>
                </a:lnTo>
                <a:lnTo>
                  <a:pt x="1519" y="472"/>
                </a:lnTo>
                <a:lnTo>
                  <a:pt x="1519" y="470"/>
                </a:lnTo>
                <a:lnTo>
                  <a:pt x="1519" y="463"/>
                </a:lnTo>
                <a:lnTo>
                  <a:pt x="1519" y="463"/>
                </a:lnTo>
                <a:lnTo>
                  <a:pt x="1519" y="461"/>
                </a:lnTo>
                <a:lnTo>
                  <a:pt x="1521" y="461"/>
                </a:lnTo>
                <a:lnTo>
                  <a:pt x="1521" y="459"/>
                </a:lnTo>
                <a:lnTo>
                  <a:pt x="1519" y="459"/>
                </a:lnTo>
                <a:lnTo>
                  <a:pt x="1519" y="457"/>
                </a:lnTo>
                <a:lnTo>
                  <a:pt x="1519" y="457"/>
                </a:lnTo>
                <a:lnTo>
                  <a:pt x="1511" y="455"/>
                </a:lnTo>
                <a:lnTo>
                  <a:pt x="1509" y="455"/>
                </a:lnTo>
                <a:close/>
                <a:moveTo>
                  <a:pt x="1450" y="650"/>
                </a:moveTo>
                <a:lnTo>
                  <a:pt x="1450" y="650"/>
                </a:lnTo>
                <a:lnTo>
                  <a:pt x="1450" y="650"/>
                </a:lnTo>
                <a:lnTo>
                  <a:pt x="1448" y="650"/>
                </a:lnTo>
                <a:lnTo>
                  <a:pt x="1448" y="650"/>
                </a:lnTo>
                <a:lnTo>
                  <a:pt x="1448" y="650"/>
                </a:lnTo>
                <a:lnTo>
                  <a:pt x="1446" y="652"/>
                </a:lnTo>
                <a:lnTo>
                  <a:pt x="1448" y="652"/>
                </a:lnTo>
                <a:lnTo>
                  <a:pt x="1450" y="650"/>
                </a:lnTo>
                <a:close/>
                <a:moveTo>
                  <a:pt x="1448" y="784"/>
                </a:moveTo>
                <a:lnTo>
                  <a:pt x="1448" y="784"/>
                </a:lnTo>
                <a:lnTo>
                  <a:pt x="1450" y="784"/>
                </a:lnTo>
                <a:lnTo>
                  <a:pt x="1450" y="784"/>
                </a:lnTo>
                <a:lnTo>
                  <a:pt x="1450" y="782"/>
                </a:lnTo>
                <a:lnTo>
                  <a:pt x="1448" y="782"/>
                </a:lnTo>
                <a:lnTo>
                  <a:pt x="1448" y="782"/>
                </a:lnTo>
                <a:lnTo>
                  <a:pt x="1448" y="784"/>
                </a:lnTo>
                <a:lnTo>
                  <a:pt x="1448" y="784"/>
                </a:lnTo>
                <a:close/>
                <a:moveTo>
                  <a:pt x="1450" y="713"/>
                </a:moveTo>
                <a:lnTo>
                  <a:pt x="1450" y="713"/>
                </a:lnTo>
                <a:lnTo>
                  <a:pt x="1450" y="715"/>
                </a:lnTo>
                <a:lnTo>
                  <a:pt x="1450" y="715"/>
                </a:lnTo>
                <a:lnTo>
                  <a:pt x="1450" y="715"/>
                </a:lnTo>
                <a:lnTo>
                  <a:pt x="1452" y="713"/>
                </a:lnTo>
                <a:lnTo>
                  <a:pt x="1452" y="713"/>
                </a:lnTo>
                <a:lnTo>
                  <a:pt x="1450" y="713"/>
                </a:lnTo>
                <a:lnTo>
                  <a:pt x="1450" y="713"/>
                </a:lnTo>
                <a:close/>
                <a:moveTo>
                  <a:pt x="1450" y="726"/>
                </a:moveTo>
                <a:lnTo>
                  <a:pt x="1454" y="723"/>
                </a:lnTo>
                <a:lnTo>
                  <a:pt x="1454" y="721"/>
                </a:lnTo>
                <a:lnTo>
                  <a:pt x="1454" y="721"/>
                </a:lnTo>
                <a:lnTo>
                  <a:pt x="1454" y="721"/>
                </a:lnTo>
                <a:lnTo>
                  <a:pt x="1454" y="721"/>
                </a:lnTo>
                <a:lnTo>
                  <a:pt x="1452" y="723"/>
                </a:lnTo>
                <a:lnTo>
                  <a:pt x="1452" y="723"/>
                </a:lnTo>
                <a:lnTo>
                  <a:pt x="1450" y="723"/>
                </a:lnTo>
                <a:lnTo>
                  <a:pt x="1450" y="723"/>
                </a:lnTo>
                <a:lnTo>
                  <a:pt x="1448" y="723"/>
                </a:lnTo>
                <a:lnTo>
                  <a:pt x="1448" y="723"/>
                </a:lnTo>
                <a:lnTo>
                  <a:pt x="1448" y="726"/>
                </a:lnTo>
                <a:lnTo>
                  <a:pt x="1448" y="726"/>
                </a:lnTo>
                <a:lnTo>
                  <a:pt x="1450" y="726"/>
                </a:lnTo>
                <a:close/>
                <a:moveTo>
                  <a:pt x="1222" y="428"/>
                </a:moveTo>
                <a:lnTo>
                  <a:pt x="1222" y="430"/>
                </a:lnTo>
                <a:lnTo>
                  <a:pt x="1222" y="430"/>
                </a:lnTo>
                <a:lnTo>
                  <a:pt x="1224" y="430"/>
                </a:lnTo>
                <a:lnTo>
                  <a:pt x="1224" y="430"/>
                </a:lnTo>
                <a:lnTo>
                  <a:pt x="1226" y="428"/>
                </a:lnTo>
                <a:lnTo>
                  <a:pt x="1226" y="428"/>
                </a:lnTo>
                <a:lnTo>
                  <a:pt x="1226" y="426"/>
                </a:lnTo>
                <a:lnTo>
                  <a:pt x="1226" y="426"/>
                </a:lnTo>
                <a:lnTo>
                  <a:pt x="1224" y="424"/>
                </a:lnTo>
                <a:lnTo>
                  <a:pt x="1224" y="424"/>
                </a:lnTo>
                <a:lnTo>
                  <a:pt x="1222" y="422"/>
                </a:lnTo>
                <a:lnTo>
                  <a:pt x="1219" y="422"/>
                </a:lnTo>
                <a:lnTo>
                  <a:pt x="1219" y="424"/>
                </a:lnTo>
                <a:lnTo>
                  <a:pt x="1217" y="424"/>
                </a:lnTo>
                <a:lnTo>
                  <a:pt x="1217" y="426"/>
                </a:lnTo>
                <a:lnTo>
                  <a:pt x="1217" y="426"/>
                </a:lnTo>
                <a:lnTo>
                  <a:pt x="1217" y="428"/>
                </a:lnTo>
                <a:lnTo>
                  <a:pt x="1217" y="428"/>
                </a:lnTo>
                <a:lnTo>
                  <a:pt x="1217" y="430"/>
                </a:lnTo>
                <a:lnTo>
                  <a:pt x="1219" y="430"/>
                </a:lnTo>
                <a:lnTo>
                  <a:pt x="1219" y="428"/>
                </a:lnTo>
                <a:lnTo>
                  <a:pt x="1219" y="428"/>
                </a:lnTo>
                <a:lnTo>
                  <a:pt x="1219" y="426"/>
                </a:lnTo>
                <a:lnTo>
                  <a:pt x="1219" y="424"/>
                </a:lnTo>
                <a:lnTo>
                  <a:pt x="1219" y="424"/>
                </a:lnTo>
                <a:lnTo>
                  <a:pt x="1219" y="424"/>
                </a:lnTo>
                <a:lnTo>
                  <a:pt x="1222" y="424"/>
                </a:lnTo>
                <a:lnTo>
                  <a:pt x="1222" y="426"/>
                </a:lnTo>
                <a:lnTo>
                  <a:pt x="1222" y="428"/>
                </a:lnTo>
                <a:lnTo>
                  <a:pt x="1222" y="428"/>
                </a:lnTo>
                <a:lnTo>
                  <a:pt x="1222" y="428"/>
                </a:lnTo>
                <a:close/>
                <a:moveTo>
                  <a:pt x="1207" y="350"/>
                </a:moveTo>
                <a:lnTo>
                  <a:pt x="1209" y="350"/>
                </a:lnTo>
                <a:lnTo>
                  <a:pt x="1211" y="348"/>
                </a:lnTo>
                <a:lnTo>
                  <a:pt x="1211" y="348"/>
                </a:lnTo>
                <a:lnTo>
                  <a:pt x="1211" y="346"/>
                </a:lnTo>
                <a:lnTo>
                  <a:pt x="1209" y="344"/>
                </a:lnTo>
                <a:lnTo>
                  <a:pt x="1209" y="342"/>
                </a:lnTo>
                <a:lnTo>
                  <a:pt x="1209" y="342"/>
                </a:lnTo>
                <a:lnTo>
                  <a:pt x="1207" y="342"/>
                </a:lnTo>
                <a:lnTo>
                  <a:pt x="1205" y="342"/>
                </a:lnTo>
                <a:lnTo>
                  <a:pt x="1203" y="344"/>
                </a:lnTo>
                <a:lnTo>
                  <a:pt x="1201" y="344"/>
                </a:lnTo>
                <a:lnTo>
                  <a:pt x="1201" y="344"/>
                </a:lnTo>
                <a:lnTo>
                  <a:pt x="1201" y="342"/>
                </a:lnTo>
                <a:lnTo>
                  <a:pt x="1201" y="342"/>
                </a:lnTo>
                <a:lnTo>
                  <a:pt x="1201" y="340"/>
                </a:lnTo>
                <a:lnTo>
                  <a:pt x="1199" y="338"/>
                </a:lnTo>
                <a:lnTo>
                  <a:pt x="1196" y="338"/>
                </a:lnTo>
                <a:lnTo>
                  <a:pt x="1196" y="338"/>
                </a:lnTo>
                <a:lnTo>
                  <a:pt x="1199" y="336"/>
                </a:lnTo>
                <a:lnTo>
                  <a:pt x="1199" y="336"/>
                </a:lnTo>
                <a:lnTo>
                  <a:pt x="1199" y="336"/>
                </a:lnTo>
                <a:lnTo>
                  <a:pt x="1196" y="333"/>
                </a:lnTo>
                <a:lnTo>
                  <a:pt x="1192" y="333"/>
                </a:lnTo>
                <a:lnTo>
                  <a:pt x="1192" y="331"/>
                </a:lnTo>
                <a:lnTo>
                  <a:pt x="1188" y="331"/>
                </a:lnTo>
                <a:lnTo>
                  <a:pt x="1188" y="333"/>
                </a:lnTo>
                <a:lnTo>
                  <a:pt x="1186" y="333"/>
                </a:lnTo>
                <a:lnTo>
                  <a:pt x="1182" y="336"/>
                </a:lnTo>
                <a:lnTo>
                  <a:pt x="1182" y="336"/>
                </a:lnTo>
                <a:lnTo>
                  <a:pt x="1182" y="333"/>
                </a:lnTo>
                <a:lnTo>
                  <a:pt x="1182" y="333"/>
                </a:lnTo>
                <a:lnTo>
                  <a:pt x="1182" y="333"/>
                </a:lnTo>
                <a:lnTo>
                  <a:pt x="1182" y="331"/>
                </a:lnTo>
                <a:lnTo>
                  <a:pt x="1186" y="329"/>
                </a:lnTo>
                <a:lnTo>
                  <a:pt x="1190" y="325"/>
                </a:lnTo>
                <a:lnTo>
                  <a:pt x="1196" y="323"/>
                </a:lnTo>
                <a:lnTo>
                  <a:pt x="1199" y="323"/>
                </a:lnTo>
                <a:lnTo>
                  <a:pt x="1199" y="321"/>
                </a:lnTo>
                <a:lnTo>
                  <a:pt x="1199" y="321"/>
                </a:lnTo>
                <a:lnTo>
                  <a:pt x="1196" y="321"/>
                </a:lnTo>
                <a:lnTo>
                  <a:pt x="1196" y="321"/>
                </a:lnTo>
                <a:lnTo>
                  <a:pt x="1194" y="321"/>
                </a:lnTo>
                <a:lnTo>
                  <a:pt x="1194" y="321"/>
                </a:lnTo>
                <a:lnTo>
                  <a:pt x="1194" y="321"/>
                </a:lnTo>
                <a:lnTo>
                  <a:pt x="1194" y="319"/>
                </a:lnTo>
                <a:lnTo>
                  <a:pt x="1194" y="319"/>
                </a:lnTo>
                <a:lnTo>
                  <a:pt x="1194" y="319"/>
                </a:lnTo>
                <a:lnTo>
                  <a:pt x="1196" y="319"/>
                </a:lnTo>
                <a:lnTo>
                  <a:pt x="1199" y="317"/>
                </a:lnTo>
                <a:lnTo>
                  <a:pt x="1201" y="317"/>
                </a:lnTo>
                <a:lnTo>
                  <a:pt x="1201" y="317"/>
                </a:lnTo>
                <a:lnTo>
                  <a:pt x="1203" y="315"/>
                </a:lnTo>
                <a:lnTo>
                  <a:pt x="1203" y="315"/>
                </a:lnTo>
                <a:lnTo>
                  <a:pt x="1203" y="315"/>
                </a:lnTo>
                <a:lnTo>
                  <a:pt x="1201" y="310"/>
                </a:lnTo>
                <a:lnTo>
                  <a:pt x="1201" y="310"/>
                </a:lnTo>
                <a:lnTo>
                  <a:pt x="1199" y="310"/>
                </a:lnTo>
                <a:lnTo>
                  <a:pt x="1199" y="310"/>
                </a:lnTo>
                <a:lnTo>
                  <a:pt x="1194" y="308"/>
                </a:lnTo>
                <a:lnTo>
                  <a:pt x="1192" y="308"/>
                </a:lnTo>
                <a:lnTo>
                  <a:pt x="1190" y="308"/>
                </a:lnTo>
                <a:lnTo>
                  <a:pt x="1188" y="308"/>
                </a:lnTo>
                <a:lnTo>
                  <a:pt x="1186" y="310"/>
                </a:lnTo>
                <a:lnTo>
                  <a:pt x="1180" y="310"/>
                </a:lnTo>
                <a:lnTo>
                  <a:pt x="1178" y="313"/>
                </a:lnTo>
                <a:lnTo>
                  <a:pt x="1173" y="313"/>
                </a:lnTo>
                <a:lnTo>
                  <a:pt x="1171" y="313"/>
                </a:lnTo>
                <a:lnTo>
                  <a:pt x="1159" y="306"/>
                </a:lnTo>
                <a:lnTo>
                  <a:pt x="1157" y="308"/>
                </a:lnTo>
                <a:lnTo>
                  <a:pt x="1157" y="308"/>
                </a:lnTo>
                <a:lnTo>
                  <a:pt x="1157" y="308"/>
                </a:lnTo>
                <a:lnTo>
                  <a:pt x="1157" y="310"/>
                </a:lnTo>
                <a:lnTo>
                  <a:pt x="1159" y="310"/>
                </a:lnTo>
                <a:lnTo>
                  <a:pt x="1161" y="310"/>
                </a:lnTo>
                <a:lnTo>
                  <a:pt x="1161" y="310"/>
                </a:lnTo>
                <a:lnTo>
                  <a:pt x="1159" y="310"/>
                </a:lnTo>
                <a:lnTo>
                  <a:pt x="1157" y="310"/>
                </a:lnTo>
                <a:lnTo>
                  <a:pt x="1152" y="310"/>
                </a:lnTo>
                <a:lnTo>
                  <a:pt x="1146" y="310"/>
                </a:lnTo>
                <a:lnTo>
                  <a:pt x="1144" y="310"/>
                </a:lnTo>
                <a:lnTo>
                  <a:pt x="1144" y="313"/>
                </a:lnTo>
                <a:lnTo>
                  <a:pt x="1144" y="313"/>
                </a:lnTo>
                <a:lnTo>
                  <a:pt x="1146" y="315"/>
                </a:lnTo>
                <a:lnTo>
                  <a:pt x="1146" y="315"/>
                </a:lnTo>
                <a:lnTo>
                  <a:pt x="1148" y="317"/>
                </a:lnTo>
                <a:lnTo>
                  <a:pt x="1150" y="317"/>
                </a:lnTo>
                <a:lnTo>
                  <a:pt x="1150" y="317"/>
                </a:lnTo>
                <a:lnTo>
                  <a:pt x="1150" y="319"/>
                </a:lnTo>
                <a:lnTo>
                  <a:pt x="1152" y="321"/>
                </a:lnTo>
                <a:lnTo>
                  <a:pt x="1152" y="321"/>
                </a:lnTo>
                <a:lnTo>
                  <a:pt x="1148" y="319"/>
                </a:lnTo>
                <a:lnTo>
                  <a:pt x="1146" y="317"/>
                </a:lnTo>
                <a:lnTo>
                  <a:pt x="1144" y="317"/>
                </a:lnTo>
                <a:lnTo>
                  <a:pt x="1142" y="317"/>
                </a:lnTo>
                <a:lnTo>
                  <a:pt x="1140" y="317"/>
                </a:lnTo>
                <a:lnTo>
                  <a:pt x="1138" y="319"/>
                </a:lnTo>
                <a:lnTo>
                  <a:pt x="1138" y="319"/>
                </a:lnTo>
                <a:lnTo>
                  <a:pt x="1138" y="321"/>
                </a:lnTo>
                <a:lnTo>
                  <a:pt x="1138" y="321"/>
                </a:lnTo>
                <a:lnTo>
                  <a:pt x="1138" y="321"/>
                </a:lnTo>
                <a:lnTo>
                  <a:pt x="1146" y="325"/>
                </a:lnTo>
                <a:lnTo>
                  <a:pt x="1148" y="325"/>
                </a:lnTo>
                <a:lnTo>
                  <a:pt x="1150" y="325"/>
                </a:lnTo>
                <a:lnTo>
                  <a:pt x="1152" y="325"/>
                </a:lnTo>
                <a:lnTo>
                  <a:pt x="1155" y="323"/>
                </a:lnTo>
                <a:lnTo>
                  <a:pt x="1155" y="323"/>
                </a:lnTo>
                <a:lnTo>
                  <a:pt x="1159" y="327"/>
                </a:lnTo>
                <a:lnTo>
                  <a:pt x="1161" y="327"/>
                </a:lnTo>
                <a:lnTo>
                  <a:pt x="1159" y="327"/>
                </a:lnTo>
                <a:lnTo>
                  <a:pt x="1159" y="327"/>
                </a:lnTo>
                <a:lnTo>
                  <a:pt x="1157" y="327"/>
                </a:lnTo>
                <a:lnTo>
                  <a:pt x="1155" y="325"/>
                </a:lnTo>
                <a:lnTo>
                  <a:pt x="1152" y="327"/>
                </a:lnTo>
                <a:lnTo>
                  <a:pt x="1152" y="327"/>
                </a:lnTo>
                <a:lnTo>
                  <a:pt x="1150" y="327"/>
                </a:lnTo>
                <a:lnTo>
                  <a:pt x="1150" y="329"/>
                </a:lnTo>
                <a:lnTo>
                  <a:pt x="1150" y="329"/>
                </a:lnTo>
                <a:lnTo>
                  <a:pt x="1152" y="329"/>
                </a:lnTo>
                <a:lnTo>
                  <a:pt x="1155" y="329"/>
                </a:lnTo>
                <a:lnTo>
                  <a:pt x="1155" y="329"/>
                </a:lnTo>
                <a:lnTo>
                  <a:pt x="1157" y="331"/>
                </a:lnTo>
                <a:lnTo>
                  <a:pt x="1157" y="331"/>
                </a:lnTo>
                <a:lnTo>
                  <a:pt x="1157" y="333"/>
                </a:lnTo>
                <a:lnTo>
                  <a:pt x="1157" y="336"/>
                </a:lnTo>
                <a:lnTo>
                  <a:pt x="1157" y="336"/>
                </a:lnTo>
                <a:lnTo>
                  <a:pt x="1157" y="336"/>
                </a:lnTo>
                <a:lnTo>
                  <a:pt x="1157" y="336"/>
                </a:lnTo>
                <a:lnTo>
                  <a:pt x="1155" y="333"/>
                </a:lnTo>
                <a:lnTo>
                  <a:pt x="1152" y="333"/>
                </a:lnTo>
                <a:lnTo>
                  <a:pt x="1152" y="338"/>
                </a:lnTo>
                <a:lnTo>
                  <a:pt x="1152" y="340"/>
                </a:lnTo>
                <a:lnTo>
                  <a:pt x="1152" y="340"/>
                </a:lnTo>
                <a:lnTo>
                  <a:pt x="1146" y="340"/>
                </a:lnTo>
                <a:lnTo>
                  <a:pt x="1144" y="342"/>
                </a:lnTo>
                <a:lnTo>
                  <a:pt x="1140" y="342"/>
                </a:lnTo>
                <a:lnTo>
                  <a:pt x="1140" y="340"/>
                </a:lnTo>
                <a:lnTo>
                  <a:pt x="1138" y="338"/>
                </a:lnTo>
                <a:lnTo>
                  <a:pt x="1136" y="336"/>
                </a:lnTo>
                <a:lnTo>
                  <a:pt x="1136" y="336"/>
                </a:lnTo>
                <a:lnTo>
                  <a:pt x="1134" y="336"/>
                </a:lnTo>
                <a:lnTo>
                  <a:pt x="1134" y="333"/>
                </a:lnTo>
                <a:lnTo>
                  <a:pt x="1131" y="333"/>
                </a:lnTo>
                <a:lnTo>
                  <a:pt x="1131" y="331"/>
                </a:lnTo>
                <a:lnTo>
                  <a:pt x="1129" y="331"/>
                </a:lnTo>
                <a:lnTo>
                  <a:pt x="1127" y="331"/>
                </a:lnTo>
                <a:lnTo>
                  <a:pt x="1125" y="331"/>
                </a:lnTo>
                <a:lnTo>
                  <a:pt x="1123" y="333"/>
                </a:lnTo>
                <a:lnTo>
                  <a:pt x="1121" y="333"/>
                </a:lnTo>
                <a:lnTo>
                  <a:pt x="1121" y="336"/>
                </a:lnTo>
                <a:lnTo>
                  <a:pt x="1121" y="338"/>
                </a:lnTo>
                <a:lnTo>
                  <a:pt x="1119" y="340"/>
                </a:lnTo>
                <a:lnTo>
                  <a:pt x="1119" y="340"/>
                </a:lnTo>
                <a:lnTo>
                  <a:pt x="1121" y="342"/>
                </a:lnTo>
                <a:lnTo>
                  <a:pt x="1125" y="344"/>
                </a:lnTo>
                <a:lnTo>
                  <a:pt x="1129" y="348"/>
                </a:lnTo>
                <a:lnTo>
                  <a:pt x="1131" y="348"/>
                </a:lnTo>
                <a:lnTo>
                  <a:pt x="1131" y="350"/>
                </a:lnTo>
                <a:lnTo>
                  <a:pt x="1134" y="350"/>
                </a:lnTo>
                <a:lnTo>
                  <a:pt x="1134" y="350"/>
                </a:lnTo>
                <a:lnTo>
                  <a:pt x="1134" y="352"/>
                </a:lnTo>
                <a:lnTo>
                  <a:pt x="1138" y="352"/>
                </a:lnTo>
                <a:lnTo>
                  <a:pt x="1140" y="352"/>
                </a:lnTo>
                <a:lnTo>
                  <a:pt x="1140" y="352"/>
                </a:lnTo>
                <a:lnTo>
                  <a:pt x="1142" y="352"/>
                </a:lnTo>
                <a:lnTo>
                  <a:pt x="1144" y="352"/>
                </a:lnTo>
                <a:lnTo>
                  <a:pt x="1144" y="354"/>
                </a:lnTo>
                <a:lnTo>
                  <a:pt x="1144" y="354"/>
                </a:lnTo>
                <a:lnTo>
                  <a:pt x="1148" y="354"/>
                </a:lnTo>
                <a:lnTo>
                  <a:pt x="1148" y="354"/>
                </a:lnTo>
                <a:lnTo>
                  <a:pt x="1150" y="357"/>
                </a:lnTo>
                <a:lnTo>
                  <a:pt x="1155" y="361"/>
                </a:lnTo>
                <a:lnTo>
                  <a:pt x="1157" y="363"/>
                </a:lnTo>
                <a:lnTo>
                  <a:pt x="1163" y="367"/>
                </a:lnTo>
                <a:lnTo>
                  <a:pt x="1165" y="369"/>
                </a:lnTo>
                <a:lnTo>
                  <a:pt x="1167" y="371"/>
                </a:lnTo>
                <a:lnTo>
                  <a:pt x="1169" y="375"/>
                </a:lnTo>
                <a:lnTo>
                  <a:pt x="1169" y="378"/>
                </a:lnTo>
                <a:lnTo>
                  <a:pt x="1171" y="378"/>
                </a:lnTo>
                <a:lnTo>
                  <a:pt x="1173" y="378"/>
                </a:lnTo>
                <a:lnTo>
                  <a:pt x="1175" y="378"/>
                </a:lnTo>
                <a:lnTo>
                  <a:pt x="1178" y="380"/>
                </a:lnTo>
                <a:lnTo>
                  <a:pt x="1178" y="380"/>
                </a:lnTo>
                <a:lnTo>
                  <a:pt x="1180" y="378"/>
                </a:lnTo>
                <a:lnTo>
                  <a:pt x="1182" y="378"/>
                </a:lnTo>
                <a:lnTo>
                  <a:pt x="1186" y="375"/>
                </a:lnTo>
                <a:lnTo>
                  <a:pt x="1186" y="375"/>
                </a:lnTo>
                <a:lnTo>
                  <a:pt x="1186" y="373"/>
                </a:lnTo>
                <a:lnTo>
                  <a:pt x="1184" y="371"/>
                </a:lnTo>
                <a:lnTo>
                  <a:pt x="1182" y="367"/>
                </a:lnTo>
                <a:lnTo>
                  <a:pt x="1182" y="367"/>
                </a:lnTo>
                <a:lnTo>
                  <a:pt x="1182" y="365"/>
                </a:lnTo>
                <a:lnTo>
                  <a:pt x="1184" y="365"/>
                </a:lnTo>
                <a:lnTo>
                  <a:pt x="1184" y="365"/>
                </a:lnTo>
                <a:lnTo>
                  <a:pt x="1184" y="365"/>
                </a:lnTo>
                <a:lnTo>
                  <a:pt x="1184" y="365"/>
                </a:lnTo>
                <a:lnTo>
                  <a:pt x="1184" y="367"/>
                </a:lnTo>
                <a:lnTo>
                  <a:pt x="1184" y="367"/>
                </a:lnTo>
                <a:lnTo>
                  <a:pt x="1184" y="369"/>
                </a:lnTo>
                <a:lnTo>
                  <a:pt x="1186" y="369"/>
                </a:lnTo>
                <a:lnTo>
                  <a:pt x="1194" y="371"/>
                </a:lnTo>
                <a:lnTo>
                  <a:pt x="1196" y="369"/>
                </a:lnTo>
                <a:lnTo>
                  <a:pt x="1199" y="369"/>
                </a:lnTo>
                <a:lnTo>
                  <a:pt x="1201" y="369"/>
                </a:lnTo>
                <a:lnTo>
                  <a:pt x="1203" y="367"/>
                </a:lnTo>
                <a:lnTo>
                  <a:pt x="1203" y="365"/>
                </a:lnTo>
                <a:lnTo>
                  <a:pt x="1209" y="365"/>
                </a:lnTo>
                <a:lnTo>
                  <a:pt x="1207" y="361"/>
                </a:lnTo>
                <a:lnTo>
                  <a:pt x="1207" y="361"/>
                </a:lnTo>
                <a:lnTo>
                  <a:pt x="1207" y="359"/>
                </a:lnTo>
                <a:lnTo>
                  <a:pt x="1205" y="359"/>
                </a:lnTo>
                <a:lnTo>
                  <a:pt x="1209" y="357"/>
                </a:lnTo>
                <a:lnTo>
                  <a:pt x="1209" y="357"/>
                </a:lnTo>
                <a:lnTo>
                  <a:pt x="1209" y="354"/>
                </a:lnTo>
                <a:lnTo>
                  <a:pt x="1209" y="354"/>
                </a:lnTo>
                <a:lnTo>
                  <a:pt x="1207" y="352"/>
                </a:lnTo>
                <a:lnTo>
                  <a:pt x="1205" y="352"/>
                </a:lnTo>
                <a:lnTo>
                  <a:pt x="1205" y="352"/>
                </a:lnTo>
                <a:lnTo>
                  <a:pt x="1207" y="352"/>
                </a:lnTo>
                <a:lnTo>
                  <a:pt x="1207" y="350"/>
                </a:lnTo>
                <a:close/>
                <a:moveTo>
                  <a:pt x="54" y="2310"/>
                </a:moveTo>
                <a:lnTo>
                  <a:pt x="54" y="2310"/>
                </a:lnTo>
                <a:lnTo>
                  <a:pt x="54" y="2313"/>
                </a:lnTo>
                <a:lnTo>
                  <a:pt x="54" y="2313"/>
                </a:lnTo>
                <a:lnTo>
                  <a:pt x="57" y="2310"/>
                </a:lnTo>
                <a:lnTo>
                  <a:pt x="57" y="2310"/>
                </a:lnTo>
                <a:lnTo>
                  <a:pt x="54" y="2310"/>
                </a:lnTo>
                <a:close/>
                <a:moveTo>
                  <a:pt x="1297" y="430"/>
                </a:moveTo>
                <a:lnTo>
                  <a:pt x="1295" y="430"/>
                </a:lnTo>
                <a:lnTo>
                  <a:pt x="1295" y="428"/>
                </a:lnTo>
                <a:lnTo>
                  <a:pt x="1293" y="430"/>
                </a:lnTo>
                <a:lnTo>
                  <a:pt x="1293" y="430"/>
                </a:lnTo>
                <a:lnTo>
                  <a:pt x="1293" y="430"/>
                </a:lnTo>
                <a:lnTo>
                  <a:pt x="1295" y="432"/>
                </a:lnTo>
                <a:lnTo>
                  <a:pt x="1295" y="432"/>
                </a:lnTo>
                <a:lnTo>
                  <a:pt x="1295" y="432"/>
                </a:lnTo>
                <a:lnTo>
                  <a:pt x="1295" y="432"/>
                </a:lnTo>
                <a:lnTo>
                  <a:pt x="1297" y="432"/>
                </a:lnTo>
                <a:lnTo>
                  <a:pt x="1297" y="432"/>
                </a:lnTo>
                <a:lnTo>
                  <a:pt x="1297" y="430"/>
                </a:lnTo>
                <a:lnTo>
                  <a:pt x="1297" y="430"/>
                </a:lnTo>
                <a:close/>
                <a:moveTo>
                  <a:pt x="1215" y="432"/>
                </a:moveTo>
                <a:lnTo>
                  <a:pt x="1213" y="430"/>
                </a:lnTo>
                <a:lnTo>
                  <a:pt x="1207" y="426"/>
                </a:lnTo>
                <a:lnTo>
                  <a:pt x="1205" y="426"/>
                </a:lnTo>
                <a:lnTo>
                  <a:pt x="1203" y="424"/>
                </a:lnTo>
                <a:lnTo>
                  <a:pt x="1201" y="424"/>
                </a:lnTo>
                <a:lnTo>
                  <a:pt x="1199" y="422"/>
                </a:lnTo>
                <a:lnTo>
                  <a:pt x="1199" y="422"/>
                </a:lnTo>
                <a:lnTo>
                  <a:pt x="1199" y="422"/>
                </a:lnTo>
                <a:lnTo>
                  <a:pt x="1196" y="422"/>
                </a:lnTo>
                <a:lnTo>
                  <a:pt x="1196" y="422"/>
                </a:lnTo>
                <a:lnTo>
                  <a:pt x="1196" y="422"/>
                </a:lnTo>
                <a:lnTo>
                  <a:pt x="1196" y="422"/>
                </a:lnTo>
                <a:lnTo>
                  <a:pt x="1196" y="422"/>
                </a:lnTo>
                <a:lnTo>
                  <a:pt x="1196" y="422"/>
                </a:lnTo>
                <a:lnTo>
                  <a:pt x="1196" y="419"/>
                </a:lnTo>
                <a:lnTo>
                  <a:pt x="1196" y="419"/>
                </a:lnTo>
                <a:lnTo>
                  <a:pt x="1194" y="417"/>
                </a:lnTo>
                <a:lnTo>
                  <a:pt x="1192" y="417"/>
                </a:lnTo>
                <a:lnTo>
                  <a:pt x="1190" y="417"/>
                </a:lnTo>
                <a:lnTo>
                  <a:pt x="1190" y="417"/>
                </a:lnTo>
                <a:lnTo>
                  <a:pt x="1186" y="417"/>
                </a:lnTo>
                <a:lnTo>
                  <a:pt x="1186" y="417"/>
                </a:lnTo>
                <a:lnTo>
                  <a:pt x="1184" y="419"/>
                </a:lnTo>
                <a:lnTo>
                  <a:pt x="1184" y="419"/>
                </a:lnTo>
                <a:lnTo>
                  <a:pt x="1184" y="422"/>
                </a:lnTo>
                <a:lnTo>
                  <a:pt x="1184" y="422"/>
                </a:lnTo>
                <a:lnTo>
                  <a:pt x="1184" y="422"/>
                </a:lnTo>
                <a:lnTo>
                  <a:pt x="1186" y="426"/>
                </a:lnTo>
                <a:lnTo>
                  <a:pt x="1188" y="426"/>
                </a:lnTo>
                <a:lnTo>
                  <a:pt x="1186" y="426"/>
                </a:lnTo>
                <a:lnTo>
                  <a:pt x="1184" y="426"/>
                </a:lnTo>
                <a:lnTo>
                  <a:pt x="1182" y="424"/>
                </a:lnTo>
                <a:lnTo>
                  <a:pt x="1182" y="424"/>
                </a:lnTo>
                <a:lnTo>
                  <a:pt x="1180" y="424"/>
                </a:lnTo>
                <a:lnTo>
                  <a:pt x="1180" y="424"/>
                </a:lnTo>
                <a:lnTo>
                  <a:pt x="1180" y="426"/>
                </a:lnTo>
                <a:lnTo>
                  <a:pt x="1182" y="426"/>
                </a:lnTo>
                <a:lnTo>
                  <a:pt x="1182" y="426"/>
                </a:lnTo>
                <a:lnTo>
                  <a:pt x="1180" y="426"/>
                </a:lnTo>
                <a:lnTo>
                  <a:pt x="1180" y="426"/>
                </a:lnTo>
                <a:lnTo>
                  <a:pt x="1180" y="428"/>
                </a:lnTo>
                <a:lnTo>
                  <a:pt x="1182" y="428"/>
                </a:lnTo>
                <a:lnTo>
                  <a:pt x="1182" y="430"/>
                </a:lnTo>
                <a:lnTo>
                  <a:pt x="1182" y="430"/>
                </a:lnTo>
                <a:lnTo>
                  <a:pt x="1180" y="430"/>
                </a:lnTo>
                <a:lnTo>
                  <a:pt x="1178" y="432"/>
                </a:lnTo>
                <a:lnTo>
                  <a:pt x="1175" y="434"/>
                </a:lnTo>
                <a:lnTo>
                  <a:pt x="1171" y="434"/>
                </a:lnTo>
                <a:lnTo>
                  <a:pt x="1167" y="434"/>
                </a:lnTo>
                <a:lnTo>
                  <a:pt x="1165" y="436"/>
                </a:lnTo>
                <a:lnTo>
                  <a:pt x="1165" y="436"/>
                </a:lnTo>
                <a:lnTo>
                  <a:pt x="1165" y="438"/>
                </a:lnTo>
                <a:lnTo>
                  <a:pt x="1167" y="438"/>
                </a:lnTo>
                <a:lnTo>
                  <a:pt x="1167" y="440"/>
                </a:lnTo>
                <a:lnTo>
                  <a:pt x="1169" y="440"/>
                </a:lnTo>
                <a:lnTo>
                  <a:pt x="1169" y="443"/>
                </a:lnTo>
                <a:lnTo>
                  <a:pt x="1171" y="443"/>
                </a:lnTo>
                <a:lnTo>
                  <a:pt x="1173" y="440"/>
                </a:lnTo>
                <a:lnTo>
                  <a:pt x="1171" y="440"/>
                </a:lnTo>
                <a:lnTo>
                  <a:pt x="1173" y="440"/>
                </a:lnTo>
                <a:lnTo>
                  <a:pt x="1173" y="440"/>
                </a:lnTo>
                <a:lnTo>
                  <a:pt x="1175" y="440"/>
                </a:lnTo>
                <a:lnTo>
                  <a:pt x="1175" y="440"/>
                </a:lnTo>
                <a:lnTo>
                  <a:pt x="1175" y="440"/>
                </a:lnTo>
                <a:lnTo>
                  <a:pt x="1175" y="443"/>
                </a:lnTo>
                <a:lnTo>
                  <a:pt x="1175" y="443"/>
                </a:lnTo>
                <a:lnTo>
                  <a:pt x="1178" y="443"/>
                </a:lnTo>
                <a:lnTo>
                  <a:pt x="1178" y="443"/>
                </a:lnTo>
                <a:lnTo>
                  <a:pt x="1180" y="443"/>
                </a:lnTo>
                <a:lnTo>
                  <a:pt x="1182" y="443"/>
                </a:lnTo>
                <a:lnTo>
                  <a:pt x="1182" y="443"/>
                </a:lnTo>
                <a:lnTo>
                  <a:pt x="1184" y="443"/>
                </a:lnTo>
                <a:lnTo>
                  <a:pt x="1184" y="443"/>
                </a:lnTo>
                <a:lnTo>
                  <a:pt x="1184" y="443"/>
                </a:lnTo>
                <a:lnTo>
                  <a:pt x="1184" y="445"/>
                </a:lnTo>
                <a:lnTo>
                  <a:pt x="1184" y="445"/>
                </a:lnTo>
                <a:lnTo>
                  <a:pt x="1184" y="445"/>
                </a:lnTo>
                <a:lnTo>
                  <a:pt x="1190" y="447"/>
                </a:lnTo>
                <a:lnTo>
                  <a:pt x="1192" y="447"/>
                </a:lnTo>
                <a:lnTo>
                  <a:pt x="1196" y="449"/>
                </a:lnTo>
                <a:lnTo>
                  <a:pt x="1199" y="451"/>
                </a:lnTo>
                <a:lnTo>
                  <a:pt x="1203" y="449"/>
                </a:lnTo>
                <a:lnTo>
                  <a:pt x="1209" y="451"/>
                </a:lnTo>
                <a:lnTo>
                  <a:pt x="1211" y="451"/>
                </a:lnTo>
                <a:lnTo>
                  <a:pt x="1213" y="451"/>
                </a:lnTo>
                <a:lnTo>
                  <a:pt x="1217" y="449"/>
                </a:lnTo>
                <a:lnTo>
                  <a:pt x="1219" y="447"/>
                </a:lnTo>
                <a:lnTo>
                  <a:pt x="1219" y="447"/>
                </a:lnTo>
                <a:lnTo>
                  <a:pt x="1222" y="445"/>
                </a:lnTo>
                <a:lnTo>
                  <a:pt x="1222" y="445"/>
                </a:lnTo>
                <a:lnTo>
                  <a:pt x="1224" y="445"/>
                </a:lnTo>
                <a:lnTo>
                  <a:pt x="1226" y="445"/>
                </a:lnTo>
                <a:lnTo>
                  <a:pt x="1228" y="443"/>
                </a:lnTo>
                <a:lnTo>
                  <a:pt x="1228" y="443"/>
                </a:lnTo>
                <a:lnTo>
                  <a:pt x="1226" y="440"/>
                </a:lnTo>
                <a:lnTo>
                  <a:pt x="1226" y="440"/>
                </a:lnTo>
                <a:lnTo>
                  <a:pt x="1226" y="440"/>
                </a:lnTo>
                <a:lnTo>
                  <a:pt x="1224" y="443"/>
                </a:lnTo>
                <a:lnTo>
                  <a:pt x="1222" y="440"/>
                </a:lnTo>
                <a:lnTo>
                  <a:pt x="1219" y="440"/>
                </a:lnTo>
                <a:lnTo>
                  <a:pt x="1217" y="438"/>
                </a:lnTo>
                <a:lnTo>
                  <a:pt x="1215" y="434"/>
                </a:lnTo>
                <a:lnTo>
                  <a:pt x="1215" y="432"/>
                </a:lnTo>
                <a:close/>
                <a:moveTo>
                  <a:pt x="1299" y="432"/>
                </a:moveTo>
                <a:lnTo>
                  <a:pt x="1299" y="432"/>
                </a:lnTo>
                <a:lnTo>
                  <a:pt x="1299" y="432"/>
                </a:lnTo>
                <a:lnTo>
                  <a:pt x="1299" y="432"/>
                </a:lnTo>
                <a:lnTo>
                  <a:pt x="1301" y="430"/>
                </a:lnTo>
                <a:lnTo>
                  <a:pt x="1301" y="428"/>
                </a:lnTo>
                <a:lnTo>
                  <a:pt x="1301" y="428"/>
                </a:lnTo>
                <a:lnTo>
                  <a:pt x="1301" y="428"/>
                </a:lnTo>
                <a:lnTo>
                  <a:pt x="1299" y="428"/>
                </a:lnTo>
                <a:lnTo>
                  <a:pt x="1299" y="428"/>
                </a:lnTo>
                <a:lnTo>
                  <a:pt x="1297" y="428"/>
                </a:lnTo>
                <a:lnTo>
                  <a:pt x="1297" y="430"/>
                </a:lnTo>
                <a:lnTo>
                  <a:pt x="1297" y="430"/>
                </a:lnTo>
                <a:lnTo>
                  <a:pt x="1299" y="432"/>
                </a:lnTo>
                <a:close/>
                <a:moveTo>
                  <a:pt x="1527" y="468"/>
                </a:moveTo>
                <a:lnTo>
                  <a:pt x="1530" y="468"/>
                </a:lnTo>
                <a:lnTo>
                  <a:pt x="1530" y="468"/>
                </a:lnTo>
                <a:lnTo>
                  <a:pt x="1534" y="468"/>
                </a:lnTo>
                <a:lnTo>
                  <a:pt x="1542" y="468"/>
                </a:lnTo>
                <a:lnTo>
                  <a:pt x="1544" y="468"/>
                </a:lnTo>
                <a:lnTo>
                  <a:pt x="1544" y="468"/>
                </a:lnTo>
                <a:lnTo>
                  <a:pt x="1544" y="466"/>
                </a:lnTo>
                <a:lnTo>
                  <a:pt x="1544" y="463"/>
                </a:lnTo>
                <a:lnTo>
                  <a:pt x="1544" y="463"/>
                </a:lnTo>
                <a:lnTo>
                  <a:pt x="1542" y="463"/>
                </a:lnTo>
                <a:lnTo>
                  <a:pt x="1542" y="463"/>
                </a:lnTo>
                <a:lnTo>
                  <a:pt x="1538" y="463"/>
                </a:lnTo>
                <a:lnTo>
                  <a:pt x="1534" y="461"/>
                </a:lnTo>
                <a:lnTo>
                  <a:pt x="1530" y="461"/>
                </a:lnTo>
                <a:lnTo>
                  <a:pt x="1525" y="461"/>
                </a:lnTo>
                <a:lnTo>
                  <a:pt x="1525" y="461"/>
                </a:lnTo>
                <a:lnTo>
                  <a:pt x="1525" y="463"/>
                </a:lnTo>
                <a:lnTo>
                  <a:pt x="1525" y="463"/>
                </a:lnTo>
                <a:lnTo>
                  <a:pt x="1525" y="466"/>
                </a:lnTo>
                <a:lnTo>
                  <a:pt x="1527" y="468"/>
                </a:lnTo>
                <a:close/>
                <a:moveTo>
                  <a:pt x="1349" y="466"/>
                </a:moveTo>
                <a:lnTo>
                  <a:pt x="1349" y="466"/>
                </a:lnTo>
                <a:lnTo>
                  <a:pt x="1349" y="468"/>
                </a:lnTo>
                <a:lnTo>
                  <a:pt x="1349" y="468"/>
                </a:lnTo>
                <a:lnTo>
                  <a:pt x="1351" y="470"/>
                </a:lnTo>
                <a:lnTo>
                  <a:pt x="1354" y="470"/>
                </a:lnTo>
                <a:lnTo>
                  <a:pt x="1354" y="470"/>
                </a:lnTo>
                <a:lnTo>
                  <a:pt x="1354" y="470"/>
                </a:lnTo>
                <a:lnTo>
                  <a:pt x="1356" y="468"/>
                </a:lnTo>
                <a:lnTo>
                  <a:pt x="1356" y="468"/>
                </a:lnTo>
                <a:lnTo>
                  <a:pt x="1356" y="466"/>
                </a:lnTo>
                <a:lnTo>
                  <a:pt x="1356" y="466"/>
                </a:lnTo>
                <a:lnTo>
                  <a:pt x="1356" y="463"/>
                </a:lnTo>
                <a:lnTo>
                  <a:pt x="1356" y="461"/>
                </a:lnTo>
                <a:lnTo>
                  <a:pt x="1356" y="459"/>
                </a:lnTo>
                <a:lnTo>
                  <a:pt x="1356" y="459"/>
                </a:lnTo>
                <a:lnTo>
                  <a:pt x="1356" y="457"/>
                </a:lnTo>
                <a:lnTo>
                  <a:pt x="1354" y="455"/>
                </a:lnTo>
                <a:lnTo>
                  <a:pt x="1351" y="455"/>
                </a:lnTo>
                <a:lnTo>
                  <a:pt x="1349" y="457"/>
                </a:lnTo>
                <a:lnTo>
                  <a:pt x="1349" y="459"/>
                </a:lnTo>
                <a:lnTo>
                  <a:pt x="1349" y="459"/>
                </a:lnTo>
                <a:lnTo>
                  <a:pt x="1347" y="459"/>
                </a:lnTo>
                <a:lnTo>
                  <a:pt x="1347" y="461"/>
                </a:lnTo>
                <a:lnTo>
                  <a:pt x="1347" y="461"/>
                </a:lnTo>
                <a:lnTo>
                  <a:pt x="1349" y="463"/>
                </a:lnTo>
                <a:lnTo>
                  <a:pt x="1349" y="466"/>
                </a:lnTo>
                <a:lnTo>
                  <a:pt x="1349" y="466"/>
                </a:lnTo>
                <a:close/>
                <a:moveTo>
                  <a:pt x="1496" y="428"/>
                </a:moveTo>
                <a:lnTo>
                  <a:pt x="1492" y="428"/>
                </a:lnTo>
                <a:lnTo>
                  <a:pt x="1490" y="428"/>
                </a:lnTo>
                <a:lnTo>
                  <a:pt x="1490" y="428"/>
                </a:lnTo>
                <a:lnTo>
                  <a:pt x="1488" y="428"/>
                </a:lnTo>
                <a:lnTo>
                  <a:pt x="1488" y="428"/>
                </a:lnTo>
                <a:lnTo>
                  <a:pt x="1488" y="428"/>
                </a:lnTo>
                <a:lnTo>
                  <a:pt x="1488" y="430"/>
                </a:lnTo>
                <a:lnTo>
                  <a:pt x="1488" y="432"/>
                </a:lnTo>
                <a:lnTo>
                  <a:pt x="1488" y="434"/>
                </a:lnTo>
                <a:lnTo>
                  <a:pt x="1488" y="434"/>
                </a:lnTo>
                <a:lnTo>
                  <a:pt x="1490" y="434"/>
                </a:lnTo>
                <a:lnTo>
                  <a:pt x="1490" y="434"/>
                </a:lnTo>
                <a:lnTo>
                  <a:pt x="1492" y="434"/>
                </a:lnTo>
                <a:lnTo>
                  <a:pt x="1494" y="434"/>
                </a:lnTo>
                <a:lnTo>
                  <a:pt x="1494" y="432"/>
                </a:lnTo>
                <a:lnTo>
                  <a:pt x="1494" y="432"/>
                </a:lnTo>
                <a:lnTo>
                  <a:pt x="1496" y="430"/>
                </a:lnTo>
                <a:lnTo>
                  <a:pt x="1496" y="430"/>
                </a:lnTo>
                <a:lnTo>
                  <a:pt x="1496" y="430"/>
                </a:lnTo>
                <a:lnTo>
                  <a:pt x="1496" y="428"/>
                </a:lnTo>
                <a:lnTo>
                  <a:pt x="1496" y="428"/>
                </a:lnTo>
                <a:close/>
                <a:moveTo>
                  <a:pt x="1351" y="413"/>
                </a:moveTo>
                <a:lnTo>
                  <a:pt x="1354" y="413"/>
                </a:lnTo>
                <a:lnTo>
                  <a:pt x="1354" y="413"/>
                </a:lnTo>
                <a:lnTo>
                  <a:pt x="1354" y="411"/>
                </a:lnTo>
                <a:lnTo>
                  <a:pt x="1354" y="411"/>
                </a:lnTo>
                <a:lnTo>
                  <a:pt x="1354" y="411"/>
                </a:lnTo>
                <a:lnTo>
                  <a:pt x="1351" y="409"/>
                </a:lnTo>
                <a:lnTo>
                  <a:pt x="1349" y="411"/>
                </a:lnTo>
                <a:lnTo>
                  <a:pt x="1349" y="409"/>
                </a:lnTo>
                <a:lnTo>
                  <a:pt x="1345" y="409"/>
                </a:lnTo>
                <a:lnTo>
                  <a:pt x="1345" y="409"/>
                </a:lnTo>
                <a:lnTo>
                  <a:pt x="1343" y="411"/>
                </a:lnTo>
                <a:lnTo>
                  <a:pt x="1343" y="411"/>
                </a:lnTo>
                <a:lnTo>
                  <a:pt x="1343" y="411"/>
                </a:lnTo>
                <a:lnTo>
                  <a:pt x="1345" y="413"/>
                </a:lnTo>
                <a:lnTo>
                  <a:pt x="1347" y="413"/>
                </a:lnTo>
                <a:lnTo>
                  <a:pt x="1347" y="413"/>
                </a:lnTo>
                <a:lnTo>
                  <a:pt x="1349" y="413"/>
                </a:lnTo>
                <a:lnTo>
                  <a:pt x="1351" y="413"/>
                </a:lnTo>
                <a:close/>
                <a:moveTo>
                  <a:pt x="1287" y="325"/>
                </a:moveTo>
                <a:lnTo>
                  <a:pt x="1289" y="321"/>
                </a:lnTo>
                <a:lnTo>
                  <a:pt x="1289" y="321"/>
                </a:lnTo>
                <a:lnTo>
                  <a:pt x="1291" y="319"/>
                </a:lnTo>
                <a:lnTo>
                  <a:pt x="1291" y="319"/>
                </a:lnTo>
                <a:lnTo>
                  <a:pt x="1293" y="317"/>
                </a:lnTo>
                <a:lnTo>
                  <a:pt x="1295" y="315"/>
                </a:lnTo>
                <a:lnTo>
                  <a:pt x="1297" y="313"/>
                </a:lnTo>
                <a:lnTo>
                  <a:pt x="1299" y="310"/>
                </a:lnTo>
                <a:lnTo>
                  <a:pt x="1299" y="308"/>
                </a:lnTo>
                <a:lnTo>
                  <a:pt x="1297" y="308"/>
                </a:lnTo>
                <a:lnTo>
                  <a:pt x="1295" y="306"/>
                </a:lnTo>
                <a:lnTo>
                  <a:pt x="1289" y="306"/>
                </a:lnTo>
                <a:lnTo>
                  <a:pt x="1280" y="304"/>
                </a:lnTo>
                <a:lnTo>
                  <a:pt x="1276" y="306"/>
                </a:lnTo>
                <a:lnTo>
                  <a:pt x="1272" y="306"/>
                </a:lnTo>
                <a:lnTo>
                  <a:pt x="1270" y="306"/>
                </a:lnTo>
                <a:lnTo>
                  <a:pt x="1268" y="304"/>
                </a:lnTo>
                <a:lnTo>
                  <a:pt x="1266" y="304"/>
                </a:lnTo>
                <a:lnTo>
                  <a:pt x="1263" y="302"/>
                </a:lnTo>
                <a:lnTo>
                  <a:pt x="1257" y="302"/>
                </a:lnTo>
                <a:lnTo>
                  <a:pt x="1255" y="300"/>
                </a:lnTo>
                <a:lnTo>
                  <a:pt x="1253" y="300"/>
                </a:lnTo>
                <a:lnTo>
                  <a:pt x="1249" y="302"/>
                </a:lnTo>
                <a:lnTo>
                  <a:pt x="1247" y="302"/>
                </a:lnTo>
                <a:lnTo>
                  <a:pt x="1238" y="302"/>
                </a:lnTo>
                <a:lnTo>
                  <a:pt x="1236" y="304"/>
                </a:lnTo>
                <a:lnTo>
                  <a:pt x="1232" y="304"/>
                </a:lnTo>
                <a:lnTo>
                  <a:pt x="1230" y="304"/>
                </a:lnTo>
                <a:lnTo>
                  <a:pt x="1230" y="306"/>
                </a:lnTo>
                <a:lnTo>
                  <a:pt x="1230" y="306"/>
                </a:lnTo>
                <a:lnTo>
                  <a:pt x="1230" y="308"/>
                </a:lnTo>
                <a:lnTo>
                  <a:pt x="1230" y="308"/>
                </a:lnTo>
                <a:lnTo>
                  <a:pt x="1230" y="308"/>
                </a:lnTo>
                <a:lnTo>
                  <a:pt x="1230" y="310"/>
                </a:lnTo>
                <a:lnTo>
                  <a:pt x="1232" y="313"/>
                </a:lnTo>
                <a:lnTo>
                  <a:pt x="1234" y="315"/>
                </a:lnTo>
                <a:lnTo>
                  <a:pt x="1236" y="315"/>
                </a:lnTo>
                <a:lnTo>
                  <a:pt x="1236" y="315"/>
                </a:lnTo>
                <a:lnTo>
                  <a:pt x="1234" y="315"/>
                </a:lnTo>
                <a:lnTo>
                  <a:pt x="1232" y="315"/>
                </a:lnTo>
                <a:lnTo>
                  <a:pt x="1226" y="313"/>
                </a:lnTo>
                <a:lnTo>
                  <a:pt x="1226" y="313"/>
                </a:lnTo>
                <a:lnTo>
                  <a:pt x="1224" y="313"/>
                </a:lnTo>
                <a:lnTo>
                  <a:pt x="1222" y="315"/>
                </a:lnTo>
                <a:lnTo>
                  <a:pt x="1222" y="315"/>
                </a:lnTo>
                <a:lnTo>
                  <a:pt x="1222" y="317"/>
                </a:lnTo>
                <a:lnTo>
                  <a:pt x="1222" y="319"/>
                </a:lnTo>
                <a:lnTo>
                  <a:pt x="1224" y="325"/>
                </a:lnTo>
                <a:lnTo>
                  <a:pt x="1224" y="329"/>
                </a:lnTo>
                <a:lnTo>
                  <a:pt x="1224" y="329"/>
                </a:lnTo>
                <a:lnTo>
                  <a:pt x="1222" y="333"/>
                </a:lnTo>
                <a:lnTo>
                  <a:pt x="1222" y="336"/>
                </a:lnTo>
                <a:lnTo>
                  <a:pt x="1224" y="336"/>
                </a:lnTo>
                <a:lnTo>
                  <a:pt x="1224" y="338"/>
                </a:lnTo>
                <a:lnTo>
                  <a:pt x="1224" y="340"/>
                </a:lnTo>
                <a:lnTo>
                  <a:pt x="1228" y="346"/>
                </a:lnTo>
                <a:lnTo>
                  <a:pt x="1228" y="350"/>
                </a:lnTo>
                <a:lnTo>
                  <a:pt x="1230" y="357"/>
                </a:lnTo>
                <a:lnTo>
                  <a:pt x="1228" y="359"/>
                </a:lnTo>
                <a:lnTo>
                  <a:pt x="1232" y="361"/>
                </a:lnTo>
                <a:lnTo>
                  <a:pt x="1236" y="359"/>
                </a:lnTo>
                <a:lnTo>
                  <a:pt x="1238" y="359"/>
                </a:lnTo>
                <a:lnTo>
                  <a:pt x="1245" y="361"/>
                </a:lnTo>
                <a:lnTo>
                  <a:pt x="1245" y="359"/>
                </a:lnTo>
                <a:lnTo>
                  <a:pt x="1247" y="357"/>
                </a:lnTo>
                <a:lnTo>
                  <a:pt x="1249" y="354"/>
                </a:lnTo>
                <a:lnTo>
                  <a:pt x="1253" y="348"/>
                </a:lnTo>
                <a:lnTo>
                  <a:pt x="1253" y="348"/>
                </a:lnTo>
                <a:lnTo>
                  <a:pt x="1253" y="346"/>
                </a:lnTo>
                <a:lnTo>
                  <a:pt x="1253" y="346"/>
                </a:lnTo>
                <a:lnTo>
                  <a:pt x="1253" y="346"/>
                </a:lnTo>
                <a:lnTo>
                  <a:pt x="1249" y="342"/>
                </a:lnTo>
                <a:lnTo>
                  <a:pt x="1247" y="342"/>
                </a:lnTo>
                <a:lnTo>
                  <a:pt x="1245" y="340"/>
                </a:lnTo>
                <a:lnTo>
                  <a:pt x="1243" y="340"/>
                </a:lnTo>
                <a:lnTo>
                  <a:pt x="1253" y="340"/>
                </a:lnTo>
                <a:lnTo>
                  <a:pt x="1255" y="340"/>
                </a:lnTo>
                <a:lnTo>
                  <a:pt x="1270" y="342"/>
                </a:lnTo>
                <a:lnTo>
                  <a:pt x="1272" y="340"/>
                </a:lnTo>
                <a:lnTo>
                  <a:pt x="1274" y="340"/>
                </a:lnTo>
                <a:lnTo>
                  <a:pt x="1276" y="338"/>
                </a:lnTo>
                <a:lnTo>
                  <a:pt x="1278" y="336"/>
                </a:lnTo>
                <a:lnTo>
                  <a:pt x="1280" y="333"/>
                </a:lnTo>
                <a:lnTo>
                  <a:pt x="1282" y="329"/>
                </a:lnTo>
                <a:lnTo>
                  <a:pt x="1282" y="327"/>
                </a:lnTo>
                <a:lnTo>
                  <a:pt x="1282" y="327"/>
                </a:lnTo>
                <a:lnTo>
                  <a:pt x="1282" y="327"/>
                </a:lnTo>
                <a:lnTo>
                  <a:pt x="1284" y="325"/>
                </a:lnTo>
                <a:lnTo>
                  <a:pt x="1287" y="325"/>
                </a:lnTo>
                <a:close/>
                <a:moveTo>
                  <a:pt x="17" y="1895"/>
                </a:moveTo>
                <a:lnTo>
                  <a:pt x="17" y="1895"/>
                </a:lnTo>
                <a:lnTo>
                  <a:pt x="17" y="1895"/>
                </a:lnTo>
                <a:lnTo>
                  <a:pt x="17" y="1895"/>
                </a:lnTo>
                <a:lnTo>
                  <a:pt x="19" y="1895"/>
                </a:lnTo>
                <a:lnTo>
                  <a:pt x="19" y="1895"/>
                </a:lnTo>
                <a:lnTo>
                  <a:pt x="17" y="1895"/>
                </a:lnTo>
                <a:close/>
                <a:moveTo>
                  <a:pt x="2" y="1870"/>
                </a:moveTo>
                <a:lnTo>
                  <a:pt x="2" y="1868"/>
                </a:lnTo>
                <a:lnTo>
                  <a:pt x="0" y="1870"/>
                </a:lnTo>
                <a:lnTo>
                  <a:pt x="0" y="1870"/>
                </a:lnTo>
                <a:lnTo>
                  <a:pt x="0" y="1870"/>
                </a:lnTo>
                <a:lnTo>
                  <a:pt x="0" y="1870"/>
                </a:lnTo>
                <a:lnTo>
                  <a:pt x="2" y="1870"/>
                </a:lnTo>
                <a:close/>
                <a:moveTo>
                  <a:pt x="2" y="1906"/>
                </a:moveTo>
                <a:lnTo>
                  <a:pt x="2" y="1906"/>
                </a:lnTo>
                <a:lnTo>
                  <a:pt x="2" y="1906"/>
                </a:lnTo>
                <a:lnTo>
                  <a:pt x="2" y="1906"/>
                </a:lnTo>
                <a:lnTo>
                  <a:pt x="2" y="1908"/>
                </a:lnTo>
                <a:lnTo>
                  <a:pt x="2" y="1908"/>
                </a:lnTo>
                <a:lnTo>
                  <a:pt x="2" y="1908"/>
                </a:lnTo>
                <a:lnTo>
                  <a:pt x="2" y="1906"/>
                </a:lnTo>
                <a:lnTo>
                  <a:pt x="2" y="1906"/>
                </a:lnTo>
                <a:lnTo>
                  <a:pt x="2" y="1906"/>
                </a:lnTo>
                <a:lnTo>
                  <a:pt x="2" y="1906"/>
                </a:lnTo>
                <a:lnTo>
                  <a:pt x="2" y="1906"/>
                </a:lnTo>
                <a:lnTo>
                  <a:pt x="2" y="1906"/>
                </a:lnTo>
                <a:lnTo>
                  <a:pt x="2" y="1906"/>
                </a:lnTo>
                <a:close/>
                <a:moveTo>
                  <a:pt x="15" y="1881"/>
                </a:moveTo>
                <a:lnTo>
                  <a:pt x="15" y="1881"/>
                </a:lnTo>
                <a:lnTo>
                  <a:pt x="15" y="1881"/>
                </a:lnTo>
                <a:lnTo>
                  <a:pt x="15" y="1881"/>
                </a:lnTo>
                <a:lnTo>
                  <a:pt x="15" y="1881"/>
                </a:lnTo>
                <a:lnTo>
                  <a:pt x="15" y="1881"/>
                </a:lnTo>
                <a:lnTo>
                  <a:pt x="15" y="1883"/>
                </a:lnTo>
                <a:lnTo>
                  <a:pt x="15" y="1883"/>
                </a:lnTo>
                <a:lnTo>
                  <a:pt x="15" y="1881"/>
                </a:lnTo>
                <a:lnTo>
                  <a:pt x="15" y="1881"/>
                </a:lnTo>
                <a:lnTo>
                  <a:pt x="17" y="1881"/>
                </a:lnTo>
                <a:lnTo>
                  <a:pt x="15" y="1881"/>
                </a:lnTo>
                <a:lnTo>
                  <a:pt x="15" y="1881"/>
                </a:lnTo>
                <a:close/>
                <a:moveTo>
                  <a:pt x="15" y="1891"/>
                </a:moveTo>
                <a:lnTo>
                  <a:pt x="13" y="1891"/>
                </a:lnTo>
                <a:lnTo>
                  <a:pt x="13" y="1891"/>
                </a:lnTo>
                <a:lnTo>
                  <a:pt x="15" y="1891"/>
                </a:lnTo>
                <a:lnTo>
                  <a:pt x="15" y="1891"/>
                </a:lnTo>
                <a:lnTo>
                  <a:pt x="15" y="1891"/>
                </a:lnTo>
                <a:lnTo>
                  <a:pt x="15" y="1891"/>
                </a:lnTo>
                <a:lnTo>
                  <a:pt x="15" y="1891"/>
                </a:lnTo>
                <a:close/>
                <a:moveTo>
                  <a:pt x="2" y="1872"/>
                </a:moveTo>
                <a:lnTo>
                  <a:pt x="2" y="1872"/>
                </a:lnTo>
                <a:lnTo>
                  <a:pt x="0" y="1874"/>
                </a:lnTo>
                <a:lnTo>
                  <a:pt x="0" y="1877"/>
                </a:lnTo>
                <a:lnTo>
                  <a:pt x="0" y="1877"/>
                </a:lnTo>
                <a:lnTo>
                  <a:pt x="2" y="1874"/>
                </a:lnTo>
                <a:lnTo>
                  <a:pt x="2" y="1874"/>
                </a:lnTo>
                <a:lnTo>
                  <a:pt x="2" y="1872"/>
                </a:lnTo>
                <a:close/>
                <a:moveTo>
                  <a:pt x="593" y="424"/>
                </a:moveTo>
                <a:lnTo>
                  <a:pt x="593" y="424"/>
                </a:lnTo>
                <a:lnTo>
                  <a:pt x="595" y="424"/>
                </a:lnTo>
                <a:lnTo>
                  <a:pt x="595" y="424"/>
                </a:lnTo>
                <a:lnTo>
                  <a:pt x="593" y="422"/>
                </a:lnTo>
                <a:lnTo>
                  <a:pt x="593" y="422"/>
                </a:lnTo>
                <a:lnTo>
                  <a:pt x="589" y="424"/>
                </a:lnTo>
                <a:lnTo>
                  <a:pt x="591" y="424"/>
                </a:lnTo>
                <a:lnTo>
                  <a:pt x="593" y="424"/>
                </a:lnTo>
                <a:close/>
                <a:moveTo>
                  <a:pt x="113" y="1696"/>
                </a:move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lnTo>
                  <a:pt x="113" y="1696"/>
                </a:lnTo>
                <a:close/>
                <a:moveTo>
                  <a:pt x="0" y="1864"/>
                </a:moveTo>
                <a:lnTo>
                  <a:pt x="0" y="1864"/>
                </a:lnTo>
                <a:lnTo>
                  <a:pt x="0" y="1866"/>
                </a:lnTo>
                <a:lnTo>
                  <a:pt x="0" y="1866"/>
                </a:lnTo>
                <a:lnTo>
                  <a:pt x="0" y="1864"/>
                </a:lnTo>
                <a:lnTo>
                  <a:pt x="0" y="1864"/>
                </a:lnTo>
                <a:close/>
                <a:moveTo>
                  <a:pt x="52" y="814"/>
                </a:moveTo>
                <a:lnTo>
                  <a:pt x="54" y="814"/>
                </a:lnTo>
                <a:lnTo>
                  <a:pt x="54" y="814"/>
                </a:lnTo>
                <a:lnTo>
                  <a:pt x="52" y="811"/>
                </a:lnTo>
                <a:lnTo>
                  <a:pt x="52" y="811"/>
                </a:lnTo>
                <a:lnTo>
                  <a:pt x="52" y="814"/>
                </a:lnTo>
                <a:lnTo>
                  <a:pt x="52" y="814"/>
                </a:lnTo>
                <a:close/>
                <a:moveTo>
                  <a:pt x="19" y="1931"/>
                </a:moveTo>
                <a:lnTo>
                  <a:pt x="19" y="1931"/>
                </a:lnTo>
                <a:lnTo>
                  <a:pt x="19" y="1931"/>
                </a:lnTo>
                <a:lnTo>
                  <a:pt x="19" y="1931"/>
                </a:lnTo>
                <a:lnTo>
                  <a:pt x="19" y="1931"/>
                </a:lnTo>
                <a:lnTo>
                  <a:pt x="19" y="1931"/>
                </a:lnTo>
                <a:lnTo>
                  <a:pt x="19" y="1931"/>
                </a:lnTo>
                <a:lnTo>
                  <a:pt x="19" y="1931"/>
                </a:lnTo>
                <a:lnTo>
                  <a:pt x="19" y="1931"/>
                </a:lnTo>
                <a:lnTo>
                  <a:pt x="19" y="1931"/>
                </a:lnTo>
                <a:lnTo>
                  <a:pt x="19" y="1931"/>
                </a:lnTo>
                <a:close/>
                <a:moveTo>
                  <a:pt x="46" y="816"/>
                </a:moveTo>
                <a:lnTo>
                  <a:pt x="50" y="814"/>
                </a:lnTo>
                <a:lnTo>
                  <a:pt x="50" y="814"/>
                </a:lnTo>
                <a:lnTo>
                  <a:pt x="50" y="814"/>
                </a:lnTo>
                <a:lnTo>
                  <a:pt x="52" y="814"/>
                </a:lnTo>
                <a:lnTo>
                  <a:pt x="52" y="814"/>
                </a:lnTo>
                <a:lnTo>
                  <a:pt x="52" y="811"/>
                </a:lnTo>
                <a:lnTo>
                  <a:pt x="50" y="811"/>
                </a:lnTo>
                <a:lnTo>
                  <a:pt x="50" y="811"/>
                </a:lnTo>
                <a:lnTo>
                  <a:pt x="50" y="811"/>
                </a:lnTo>
                <a:lnTo>
                  <a:pt x="50" y="811"/>
                </a:lnTo>
                <a:lnTo>
                  <a:pt x="50" y="809"/>
                </a:lnTo>
                <a:lnTo>
                  <a:pt x="50" y="809"/>
                </a:lnTo>
                <a:lnTo>
                  <a:pt x="48" y="809"/>
                </a:lnTo>
                <a:lnTo>
                  <a:pt x="48" y="811"/>
                </a:lnTo>
                <a:lnTo>
                  <a:pt x="48" y="811"/>
                </a:lnTo>
                <a:lnTo>
                  <a:pt x="46" y="811"/>
                </a:lnTo>
                <a:lnTo>
                  <a:pt x="46" y="814"/>
                </a:lnTo>
                <a:lnTo>
                  <a:pt x="44" y="816"/>
                </a:lnTo>
                <a:lnTo>
                  <a:pt x="46" y="816"/>
                </a:lnTo>
                <a:lnTo>
                  <a:pt x="46" y="816"/>
                </a:lnTo>
                <a:close/>
                <a:moveTo>
                  <a:pt x="54" y="2302"/>
                </a:moveTo>
                <a:lnTo>
                  <a:pt x="54" y="2302"/>
                </a:lnTo>
                <a:lnTo>
                  <a:pt x="54" y="2302"/>
                </a:lnTo>
                <a:lnTo>
                  <a:pt x="50" y="2302"/>
                </a:lnTo>
                <a:lnTo>
                  <a:pt x="48" y="2302"/>
                </a:lnTo>
                <a:lnTo>
                  <a:pt x="46" y="2302"/>
                </a:lnTo>
                <a:lnTo>
                  <a:pt x="46" y="2304"/>
                </a:lnTo>
                <a:lnTo>
                  <a:pt x="46" y="2304"/>
                </a:lnTo>
                <a:lnTo>
                  <a:pt x="48" y="2304"/>
                </a:lnTo>
                <a:lnTo>
                  <a:pt x="50" y="2304"/>
                </a:lnTo>
                <a:lnTo>
                  <a:pt x="50" y="2304"/>
                </a:lnTo>
                <a:lnTo>
                  <a:pt x="50" y="2306"/>
                </a:lnTo>
                <a:lnTo>
                  <a:pt x="48" y="2306"/>
                </a:lnTo>
                <a:lnTo>
                  <a:pt x="48" y="2306"/>
                </a:lnTo>
                <a:lnTo>
                  <a:pt x="50" y="2308"/>
                </a:lnTo>
                <a:lnTo>
                  <a:pt x="50" y="2308"/>
                </a:lnTo>
                <a:lnTo>
                  <a:pt x="50" y="2308"/>
                </a:lnTo>
                <a:lnTo>
                  <a:pt x="52" y="2308"/>
                </a:lnTo>
                <a:lnTo>
                  <a:pt x="52" y="2308"/>
                </a:lnTo>
                <a:lnTo>
                  <a:pt x="52" y="2306"/>
                </a:lnTo>
                <a:lnTo>
                  <a:pt x="52" y="2306"/>
                </a:lnTo>
                <a:lnTo>
                  <a:pt x="52" y="2306"/>
                </a:lnTo>
                <a:lnTo>
                  <a:pt x="50" y="2304"/>
                </a:lnTo>
                <a:lnTo>
                  <a:pt x="52" y="2304"/>
                </a:lnTo>
                <a:lnTo>
                  <a:pt x="52" y="2304"/>
                </a:lnTo>
                <a:lnTo>
                  <a:pt x="50" y="2302"/>
                </a:lnTo>
                <a:lnTo>
                  <a:pt x="50" y="2302"/>
                </a:lnTo>
                <a:lnTo>
                  <a:pt x="52" y="2302"/>
                </a:lnTo>
                <a:lnTo>
                  <a:pt x="52" y="2302"/>
                </a:lnTo>
                <a:lnTo>
                  <a:pt x="52" y="2304"/>
                </a:lnTo>
                <a:lnTo>
                  <a:pt x="54" y="2302"/>
                </a:lnTo>
                <a:close/>
                <a:moveTo>
                  <a:pt x="42" y="809"/>
                </a:moveTo>
                <a:lnTo>
                  <a:pt x="42" y="811"/>
                </a:lnTo>
                <a:lnTo>
                  <a:pt x="40" y="811"/>
                </a:lnTo>
                <a:lnTo>
                  <a:pt x="40" y="814"/>
                </a:lnTo>
                <a:lnTo>
                  <a:pt x="38" y="814"/>
                </a:lnTo>
                <a:lnTo>
                  <a:pt x="34" y="814"/>
                </a:lnTo>
                <a:lnTo>
                  <a:pt x="34" y="814"/>
                </a:lnTo>
                <a:lnTo>
                  <a:pt x="34" y="816"/>
                </a:lnTo>
                <a:lnTo>
                  <a:pt x="36" y="816"/>
                </a:lnTo>
                <a:lnTo>
                  <a:pt x="36" y="814"/>
                </a:lnTo>
                <a:lnTo>
                  <a:pt x="38" y="814"/>
                </a:lnTo>
                <a:lnTo>
                  <a:pt x="40" y="816"/>
                </a:lnTo>
                <a:lnTo>
                  <a:pt x="42" y="814"/>
                </a:lnTo>
                <a:lnTo>
                  <a:pt x="42" y="814"/>
                </a:lnTo>
                <a:lnTo>
                  <a:pt x="42" y="814"/>
                </a:lnTo>
                <a:lnTo>
                  <a:pt x="42" y="811"/>
                </a:lnTo>
                <a:lnTo>
                  <a:pt x="42" y="811"/>
                </a:lnTo>
                <a:lnTo>
                  <a:pt x="42" y="811"/>
                </a:lnTo>
                <a:lnTo>
                  <a:pt x="42" y="809"/>
                </a:lnTo>
                <a:lnTo>
                  <a:pt x="42" y="809"/>
                </a:lnTo>
                <a:close/>
                <a:moveTo>
                  <a:pt x="57" y="1824"/>
                </a:moveTo>
                <a:lnTo>
                  <a:pt x="57" y="1822"/>
                </a:lnTo>
                <a:lnTo>
                  <a:pt x="57" y="1822"/>
                </a:lnTo>
                <a:lnTo>
                  <a:pt x="54" y="1822"/>
                </a:lnTo>
                <a:lnTo>
                  <a:pt x="54" y="1824"/>
                </a:lnTo>
                <a:lnTo>
                  <a:pt x="54" y="1824"/>
                </a:lnTo>
                <a:lnTo>
                  <a:pt x="57" y="1824"/>
                </a:lnTo>
                <a:close/>
                <a:moveTo>
                  <a:pt x="25" y="1891"/>
                </a:moveTo>
                <a:lnTo>
                  <a:pt x="25" y="1891"/>
                </a:lnTo>
                <a:lnTo>
                  <a:pt x="23" y="1891"/>
                </a:lnTo>
                <a:lnTo>
                  <a:pt x="25" y="1891"/>
                </a:lnTo>
                <a:lnTo>
                  <a:pt x="25" y="1891"/>
                </a:lnTo>
                <a:lnTo>
                  <a:pt x="25" y="1891"/>
                </a:lnTo>
                <a:lnTo>
                  <a:pt x="25" y="1891"/>
                </a:lnTo>
                <a:close/>
                <a:moveTo>
                  <a:pt x="31" y="811"/>
                </a:moveTo>
                <a:lnTo>
                  <a:pt x="31" y="811"/>
                </a:lnTo>
                <a:lnTo>
                  <a:pt x="29" y="811"/>
                </a:lnTo>
                <a:lnTo>
                  <a:pt x="27" y="811"/>
                </a:lnTo>
                <a:lnTo>
                  <a:pt x="27" y="811"/>
                </a:lnTo>
                <a:lnTo>
                  <a:pt x="25" y="811"/>
                </a:lnTo>
                <a:lnTo>
                  <a:pt x="27" y="811"/>
                </a:lnTo>
                <a:lnTo>
                  <a:pt x="29" y="814"/>
                </a:lnTo>
                <a:lnTo>
                  <a:pt x="29" y="814"/>
                </a:lnTo>
                <a:lnTo>
                  <a:pt x="29" y="814"/>
                </a:lnTo>
                <a:lnTo>
                  <a:pt x="29" y="814"/>
                </a:lnTo>
                <a:lnTo>
                  <a:pt x="27" y="816"/>
                </a:lnTo>
                <a:lnTo>
                  <a:pt x="27" y="816"/>
                </a:lnTo>
                <a:lnTo>
                  <a:pt x="29" y="816"/>
                </a:lnTo>
                <a:lnTo>
                  <a:pt x="31" y="816"/>
                </a:lnTo>
                <a:lnTo>
                  <a:pt x="31" y="816"/>
                </a:lnTo>
                <a:lnTo>
                  <a:pt x="31" y="816"/>
                </a:lnTo>
                <a:lnTo>
                  <a:pt x="31" y="814"/>
                </a:lnTo>
                <a:lnTo>
                  <a:pt x="34" y="814"/>
                </a:lnTo>
                <a:lnTo>
                  <a:pt x="34" y="811"/>
                </a:lnTo>
                <a:lnTo>
                  <a:pt x="31" y="811"/>
                </a:lnTo>
                <a:close/>
                <a:moveTo>
                  <a:pt x="786" y="361"/>
                </a:moveTo>
                <a:lnTo>
                  <a:pt x="792" y="361"/>
                </a:lnTo>
                <a:lnTo>
                  <a:pt x="794" y="361"/>
                </a:lnTo>
                <a:lnTo>
                  <a:pt x="794" y="363"/>
                </a:lnTo>
                <a:lnTo>
                  <a:pt x="800" y="365"/>
                </a:lnTo>
                <a:lnTo>
                  <a:pt x="811" y="369"/>
                </a:lnTo>
                <a:lnTo>
                  <a:pt x="813" y="369"/>
                </a:lnTo>
                <a:lnTo>
                  <a:pt x="815" y="373"/>
                </a:lnTo>
                <a:lnTo>
                  <a:pt x="815" y="373"/>
                </a:lnTo>
                <a:lnTo>
                  <a:pt x="817" y="375"/>
                </a:lnTo>
                <a:lnTo>
                  <a:pt x="819" y="382"/>
                </a:lnTo>
                <a:lnTo>
                  <a:pt x="821" y="382"/>
                </a:lnTo>
                <a:lnTo>
                  <a:pt x="823" y="384"/>
                </a:lnTo>
                <a:lnTo>
                  <a:pt x="823" y="384"/>
                </a:lnTo>
                <a:lnTo>
                  <a:pt x="828" y="384"/>
                </a:lnTo>
                <a:lnTo>
                  <a:pt x="828" y="384"/>
                </a:lnTo>
                <a:lnTo>
                  <a:pt x="830" y="384"/>
                </a:lnTo>
                <a:lnTo>
                  <a:pt x="832" y="382"/>
                </a:lnTo>
                <a:lnTo>
                  <a:pt x="838" y="380"/>
                </a:lnTo>
                <a:lnTo>
                  <a:pt x="844" y="375"/>
                </a:lnTo>
                <a:lnTo>
                  <a:pt x="844" y="375"/>
                </a:lnTo>
                <a:lnTo>
                  <a:pt x="847" y="375"/>
                </a:lnTo>
                <a:lnTo>
                  <a:pt x="847" y="375"/>
                </a:lnTo>
                <a:lnTo>
                  <a:pt x="849" y="378"/>
                </a:lnTo>
                <a:lnTo>
                  <a:pt x="853" y="375"/>
                </a:lnTo>
                <a:lnTo>
                  <a:pt x="855" y="375"/>
                </a:lnTo>
                <a:lnTo>
                  <a:pt x="861" y="373"/>
                </a:lnTo>
                <a:lnTo>
                  <a:pt x="861" y="371"/>
                </a:lnTo>
                <a:lnTo>
                  <a:pt x="863" y="371"/>
                </a:lnTo>
                <a:lnTo>
                  <a:pt x="863" y="371"/>
                </a:lnTo>
                <a:lnTo>
                  <a:pt x="863" y="363"/>
                </a:lnTo>
                <a:lnTo>
                  <a:pt x="865" y="361"/>
                </a:lnTo>
                <a:lnTo>
                  <a:pt x="867" y="357"/>
                </a:lnTo>
                <a:lnTo>
                  <a:pt x="867" y="354"/>
                </a:lnTo>
                <a:lnTo>
                  <a:pt x="867" y="354"/>
                </a:lnTo>
                <a:lnTo>
                  <a:pt x="872" y="354"/>
                </a:lnTo>
                <a:lnTo>
                  <a:pt x="876" y="352"/>
                </a:lnTo>
                <a:lnTo>
                  <a:pt x="878" y="350"/>
                </a:lnTo>
                <a:lnTo>
                  <a:pt x="882" y="344"/>
                </a:lnTo>
                <a:lnTo>
                  <a:pt x="882" y="344"/>
                </a:lnTo>
                <a:lnTo>
                  <a:pt x="884" y="342"/>
                </a:lnTo>
                <a:lnTo>
                  <a:pt x="899" y="336"/>
                </a:lnTo>
                <a:lnTo>
                  <a:pt x="905" y="331"/>
                </a:lnTo>
                <a:lnTo>
                  <a:pt x="911" y="331"/>
                </a:lnTo>
                <a:lnTo>
                  <a:pt x="920" y="327"/>
                </a:lnTo>
                <a:lnTo>
                  <a:pt x="924" y="325"/>
                </a:lnTo>
                <a:lnTo>
                  <a:pt x="928" y="325"/>
                </a:lnTo>
                <a:lnTo>
                  <a:pt x="935" y="321"/>
                </a:lnTo>
                <a:lnTo>
                  <a:pt x="935" y="321"/>
                </a:lnTo>
                <a:lnTo>
                  <a:pt x="937" y="321"/>
                </a:lnTo>
                <a:lnTo>
                  <a:pt x="937" y="319"/>
                </a:lnTo>
                <a:lnTo>
                  <a:pt x="937" y="319"/>
                </a:lnTo>
                <a:lnTo>
                  <a:pt x="935" y="317"/>
                </a:lnTo>
                <a:lnTo>
                  <a:pt x="935" y="317"/>
                </a:lnTo>
                <a:lnTo>
                  <a:pt x="932" y="315"/>
                </a:lnTo>
                <a:lnTo>
                  <a:pt x="928" y="313"/>
                </a:lnTo>
                <a:lnTo>
                  <a:pt x="918" y="304"/>
                </a:lnTo>
                <a:lnTo>
                  <a:pt x="914" y="302"/>
                </a:lnTo>
                <a:lnTo>
                  <a:pt x="909" y="300"/>
                </a:lnTo>
                <a:lnTo>
                  <a:pt x="905" y="300"/>
                </a:lnTo>
                <a:lnTo>
                  <a:pt x="903" y="298"/>
                </a:lnTo>
                <a:lnTo>
                  <a:pt x="899" y="298"/>
                </a:lnTo>
                <a:lnTo>
                  <a:pt x="895" y="298"/>
                </a:lnTo>
                <a:lnTo>
                  <a:pt x="891" y="298"/>
                </a:lnTo>
                <a:lnTo>
                  <a:pt x="888" y="300"/>
                </a:lnTo>
                <a:lnTo>
                  <a:pt x="888" y="300"/>
                </a:lnTo>
                <a:lnTo>
                  <a:pt x="884" y="304"/>
                </a:lnTo>
                <a:lnTo>
                  <a:pt x="882" y="304"/>
                </a:lnTo>
                <a:lnTo>
                  <a:pt x="882" y="304"/>
                </a:lnTo>
                <a:lnTo>
                  <a:pt x="882" y="304"/>
                </a:lnTo>
                <a:lnTo>
                  <a:pt x="882" y="302"/>
                </a:lnTo>
                <a:lnTo>
                  <a:pt x="882" y="300"/>
                </a:lnTo>
                <a:lnTo>
                  <a:pt x="882" y="300"/>
                </a:lnTo>
                <a:lnTo>
                  <a:pt x="880" y="300"/>
                </a:lnTo>
                <a:lnTo>
                  <a:pt x="880" y="300"/>
                </a:lnTo>
                <a:lnTo>
                  <a:pt x="878" y="300"/>
                </a:lnTo>
                <a:lnTo>
                  <a:pt x="874" y="302"/>
                </a:lnTo>
                <a:lnTo>
                  <a:pt x="874" y="302"/>
                </a:lnTo>
                <a:lnTo>
                  <a:pt x="874" y="302"/>
                </a:lnTo>
                <a:lnTo>
                  <a:pt x="874" y="302"/>
                </a:lnTo>
                <a:lnTo>
                  <a:pt x="876" y="300"/>
                </a:lnTo>
                <a:lnTo>
                  <a:pt x="870" y="298"/>
                </a:lnTo>
                <a:lnTo>
                  <a:pt x="861" y="296"/>
                </a:lnTo>
                <a:lnTo>
                  <a:pt x="857" y="294"/>
                </a:lnTo>
                <a:lnTo>
                  <a:pt x="853" y="292"/>
                </a:lnTo>
                <a:lnTo>
                  <a:pt x="851" y="292"/>
                </a:lnTo>
                <a:lnTo>
                  <a:pt x="847" y="289"/>
                </a:lnTo>
                <a:lnTo>
                  <a:pt x="844" y="289"/>
                </a:lnTo>
                <a:lnTo>
                  <a:pt x="832" y="292"/>
                </a:lnTo>
                <a:lnTo>
                  <a:pt x="819" y="294"/>
                </a:lnTo>
                <a:lnTo>
                  <a:pt x="800" y="296"/>
                </a:lnTo>
                <a:lnTo>
                  <a:pt x="800" y="296"/>
                </a:lnTo>
                <a:lnTo>
                  <a:pt x="803" y="298"/>
                </a:lnTo>
                <a:lnTo>
                  <a:pt x="803" y="298"/>
                </a:lnTo>
                <a:lnTo>
                  <a:pt x="803" y="298"/>
                </a:lnTo>
                <a:lnTo>
                  <a:pt x="807" y="306"/>
                </a:lnTo>
                <a:lnTo>
                  <a:pt x="809" y="308"/>
                </a:lnTo>
                <a:lnTo>
                  <a:pt x="811" y="310"/>
                </a:lnTo>
                <a:lnTo>
                  <a:pt x="813" y="310"/>
                </a:lnTo>
                <a:lnTo>
                  <a:pt x="815" y="313"/>
                </a:lnTo>
                <a:lnTo>
                  <a:pt x="815" y="313"/>
                </a:lnTo>
                <a:lnTo>
                  <a:pt x="811" y="315"/>
                </a:lnTo>
                <a:lnTo>
                  <a:pt x="809" y="319"/>
                </a:lnTo>
                <a:lnTo>
                  <a:pt x="805" y="321"/>
                </a:lnTo>
                <a:lnTo>
                  <a:pt x="803" y="327"/>
                </a:lnTo>
                <a:lnTo>
                  <a:pt x="803" y="327"/>
                </a:lnTo>
                <a:lnTo>
                  <a:pt x="800" y="329"/>
                </a:lnTo>
                <a:lnTo>
                  <a:pt x="798" y="331"/>
                </a:lnTo>
                <a:lnTo>
                  <a:pt x="800" y="331"/>
                </a:lnTo>
                <a:lnTo>
                  <a:pt x="800" y="333"/>
                </a:lnTo>
                <a:lnTo>
                  <a:pt x="803" y="333"/>
                </a:lnTo>
                <a:lnTo>
                  <a:pt x="803" y="333"/>
                </a:lnTo>
                <a:lnTo>
                  <a:pt x="803" y="333"/>
                </a:lnTo>
                <a:lnTo>
                  <a:pt x="803" y="333"/>
                </a:lnTo>
                <a:lnTo>
                  <a:pt x="803" y="336"/>
                </a:lnTo>
                <a:lnTo>
                  <a:pt x="803" y="336"/>
                </a:lnTo>
                <a:lnTo>
                  <a:pt x="798" y="338"/>
                </a:lnTo>
                <a:lnTo>
                  <a:pt x="796" y="338"/>
                </a:lnTo>
                <a:lnTo>
                  <a:pt x="796" y="338"/>
                </a:lnTo>
                <a:lnTo>
                  <a:pt x="796" y="340"/>
                </a:lnTo>
                <a:lnTo>
                  <a:pt x="796" y="340"/>
                </a:lnTo>
                <a:lnTo>
                  <a:pt x="796" y="344"/>
                </a:lnTo>
                <a:lnTo>
                  <a:pt x="796" y="344"/>
                </a:lnTo>
                <a:lnTo>
                  <a:pt x="796" y="344"/>
                </a:lnTo>
                <a:lnTo>
                  <a:pt x="796" y="344"/>
                </a:lnTo>
                <a:lnTo>
                  <a:pt x="796" y="346"/>
                </a:lnTo>
                <a:lnTo>
                  <a:pt x="794" y="346"/>
                </a:lnTo>
                <a:lnTo>
                  <a:pt x="792" y="348"/>
                </a:lnTo>
                <a:lnTo>
                  <a:pt x="792" y="348"/>
                </a:lnTo>
                <a:lnTo>
                  <a:pt x="790" y="350"/>
                </a:lnTo>
                <a:lnTo>
                  <a:pt x="790" y="352"/>
                </a:lnTo>
                <a:lnTo>
                  <a:pt x="788" y="352"/>
                </a:lnTo>
                <a:lnTo>
                  <a:pt x="788" y="354"/>
                </a:lnTo>
                <a:lnTo>
                  <a:pt x="788" y="354"/>
                </a:lnTo>
                <a:lnTo>
                  <a:pt x="788" y="354"/>
                </a:lnTo>
                <a:lnTo>
                  <a:pt x="788" y="354"/>
                </a:lnTo>
                <a:lnTo>
                  <a:pt x="788" y="354"/>
                </a:lnTo>
                <a:lnTo>
                  <a:pt x="786" y="357"/>
                </a:lnTo>
                <a:lnTo>
                  <a:pt x="786" y="357"/>
                </a:lnTo>
                <a:lnTo>
                  <a:pt x="786" y="359"/>
                </a:lnTo>
                <a:lnTo>
                  <a:pt x="786" y="359"/>
                </a:lnTo>
                <a:lnTo>
                  <a:pt x="786" y="361"/>
                </a:lnTo>
                <a:lnTo>
                  <a:pt x="784" y="361"/>
                </a:lnTo>
                <a:lnTo>
                  <a:pt x="786" y="361"/>
                </a:lnTo>
                <a:lnTo>
                  <a:pt x="786" y="361"/>
                </a:lnTo>
                <a:close/>
                <a:moveTo>
                  <a:pt x="21" y="1910"/>
                </a:moveTo>
                <a:lnTo>
                  <a:pt x="21" y="1910"/>
                </a:lnTo>
                <a:lnTo>
                  <a:pt x="21" y="1908"/>
                </a:lnTo>
                <a:lnTo>
                  <a:pt x="21" y="1908"/>
                </a:lnTo>
                <a:lnTo>
                  <a:pt x="21" y="1908"/>
                </a:lnTo>
                <a:lnTo>
                  <a:pt x="21" y="1908"/>
                </a:lnTo>
                <a:lnTo>
                  <a:pt x="21" y="1908"/>
                </a:lnTo>
                <a:lnTo>
                  <a:pt x="21" y="1910"/>
                </a:lnTo>
                <a:lnTo>
                  <a:pt x="21" y="1910"/>
                </a:lnTo>
                <a:lnTo>
                  <a:pt x="21" y="1910"/>
                </a:lnTo>
                <a:lnTo>
                  <a:pt x="21" y="1910"/>
                </a:lnTo>
                <a:lnTo>
                  <a:pt x="21" y="1910"/>
                </a:lnTo>
                <a:lnTo>
                  <a:pt x="21" y="1910"/>
                </a:lnTo>
                <a:lnTo>
                  <a:pt x="21" y="1910"/>
                </a:lnTo>
                <a:close/>
                <a:moveTo>
                  <a:pt x="27" y="1837"/>
                </a:moveTo>
                <a:lnTo>
                  <a:pt x="27" y="1837"/>
                </a:lnTo>
                <a:lnTo>
                  <a:pt x="25" y="1837"/>
                </a:lnTo>
                <a:lnTo>
                  <a:pt x="27" y="1839"/>
                </a:lnTo>
                <a:lnTo>
                  <a:pt x="27" y="1839"/>
                </a:lnTo>
                <a:lnTo>
                  <a:pt x="29" y="1839"/>
                </a:lnTo>
                <a:lnTo>
                  <a:pt x="29" y="1839"/>
                </a:lnTo>
                <a:lnTo>
                  <a:pt x="27" y="1837"/>
                </a:lnTo>
                <a:lnTo>
                  <a:pt x="27" y="1837"/>
                </a:lnTo>
                <a:close/>
                <a:moveTo>
                  <a:pt x="1012" y="191"/>
                </a:moveTo>
                <a:lnTo>
                  <a:pt x="1018" y="189"/>
                </a:lnTo>
                <a:lnTo>
                  <a:pt x="1018" y="189"/>
                </a:lnTo>
                <a:lnTo>
                  <a:pt x="1020" y="187"/>
                </a:lnTo>
                <a:lnTo>
                  <a:pt x="1020" y="185"/>
                </a:lnTo>
                <a:lnTo>
                  <a:pt x="1018" y="185"/>
                </a:lnTo>
                <a:lnTo>
                  <a:pt x="1008" y="185"/>
                </a:lnTo>
                <a:lnTo>
                  <a:pt x="1004" y="185"/>
                </a:lnTo>
                <a:lnTo>
                  <a:pt x="1002" y="185"/>
                </a:lnTo>
                <a:lnTo>
                  <a:pt x="997" y="185"/>
                </a:lnTo>
                <a:lnTo>
                  <a:pt x="981" y="187"/>
                </a:lnTo>
                <a:lnTo>
                  <a:pt x="974" y="189"/>
                </a:lnTo>
                <a:lnTo>
                  <a:pt x="970" y="191"/>
                </a:lnTo>
                <a:lnTo>
                  <a:pt x="968" y="191"/>
                </a:lnTo>
                <a:lnTo>
                  <a:pt x="968" y="191"/>
                </a:lnTo>
                <a:lnTo>
                  <a:pt x="966" y="193"/>
                </a:lnTo>
                <a:lnTo>
                  <a:pt x="966" y="193"/>
                </a:lnTo>
                <a:lnTo>
                  <a:pt x="966" y="193"/>
                </a:lnTo>
                <a:lnTo>
                  <a:pt x="966" y="195"/>
                </a:lnTo>
                <a:lnTo>
                  <a:pt x="968" y="197"/>
                </a:lnTo>
                <a:lnTo>
                  <a:pt x="968" y="197"/>
                </a:lnTo>
                <a:lnTo>
                  <a:pt x="968" y="199"/>
                </a:lnTo>
                <a:lnTo>
                  <a:pt x="968" y="199"/>
                </a:lnTo>
                <a:lnTo>
                  <a:pt x="968" y="199"/>
                </a:lnTo>
                <a:lnTo>
                  <a:pt x="968" y="201"/>
                </a:lnTo>
                <a:lnTo>
                  <a:pt x="968" y="201"/>
                </a:lnTo>
                <a:lnTo>
                  <a:pt x="968" y="201"/>
                </a:lnTo>
                <a:lnTo>
                  <a:pt x="970" y="204"/>
                </a:lnTo>
                <a:lnTo>
                  <a:pt x="972" y="204"/>
                </a:lnTo>
                <a:lnTo>
                  <a:pt x="976" y="206"/>
                </a:lnTo>
                <a:lnTo>
                  <a:pt x="981" y="208"/>
                </a:lnTo>
                <a:lnTo>
                  <a:pt x="983" y="208"/>
                </a:lnTo>
                <a:lnTo>
                  <a:pt x="985" y="208"/>
                </a:lnTo>
                <a:lnTo>
                  <a:pt x="997" y="206"/>
                </a:lnTo>
                <a:lnTo>
                  <a:pt x="999" y="206"/>
                </a:lnTo>
                <a:lnTo>
                  <a:pt x="1002" y="206"/>
                </a:lnTo>
                <a:lnTo>
                  <a:pt x="1004" y="206"/>
                </a:lnTo>
                <a:lnTo>
                  <a:pt x="1008" y="204"/>
                </a:lnTo>
                <a:lnTo>
                  <a:pt x="1012" y="201"/>
                </a:lnTo>
                <a:lnTo>
                  <a:pt x="1012" y="201"/>
                </a:lnTo>
                <a:lnTo>
                  <a:pt x="1012" y="199"/>
                </a:lnTo>
                <a:lnTo>
                  <a:pt x="1012" y="197"/>
                </a:lnTo>
                <a:lnTo>
                  <a:pt x="1012" y="195"/>
                </a:lnTo>
                <a:lnTo>
                  <a:pt x="1012" y="195"/>
                </a:lnTo>
                <a:lnTo>
                  <a:pt x="1012" y="195"/>
                </a:lnTo>
                <a:lnTo>
                  <a:pt x="1010" y="195"/>
                </a:lnTo>
                <a:lnTo>
                  <a:pt x="1004" y="195"/>
                </a:lnTo>
                <a:lnTo>
                  <a:pt x="1002" y="193"/>
                </a:lnTo>
                <a:lnTo>
                  <a:pt x="1002" y="193"/>
                </a:lnTo>
                <a:lnTo>
                  <a:pt x="1002" y="193"/>
                </a:lnTo>
                <a:lnTo>
                  <a:pt x="1004" y="193"/>
                </a:lnTo>
                <a:lnTo>
                  <a:pt x="1012" y="191"/>
                </a:lnTo>
                <a:close/>
                <a:moveTo>
                  <a:pt x="1463" y="243"/>
                </a:moveTo>
                <a:lnTo>
                  <a:pt x="1460" y="245"/>
                </a:lnTo>
                <a:lnTo>
                  <a:pt x="1458" y="248"/>
                </a:lnTo>
                <a:lnTo>
                  <a:pt x="1456" y="250"/>
                </a:lnTo>
                <a:lnTo>
                  <a:pt x="1452" y="252"/>
                </a:lnTo>
                <a:lnTo>
                  <a:pt x="1454" y="254"/>
                </a:lnTo>
                <a:lnTo>
                  <a:pt x="1456" y="254"/>
                </a:lnTo>
                <a:lnTo>
                  <a:pt x="1458" y="254"/>
                </a:lnTo>
                <a:lnTo>
                  <a:pt x="1460" y="252"/>
                </a:lnTo>
                <a:lnTo>
                  <a:pt x="1463" y="252"/>
                </a:lnTo>
                <a:lnTo>
                  <a:pt x="1463" y="250"/>
                </a:lnTo>
                <a:lnTo>
                  <a:pt x="1463" y="250"/>
                </a:lnTo>
                <a:lnTo>
                  <a:pt x="1465" y="248"/>
                </a:lnTo>
                <a:lnTo>
                  <a:pt x="1465" y="245"/>
                </a:lnTo>
                <a:lnTo>
                  <a:pt x="1465" y="243"/>
                </a:lnTo>
                <a:lnTo>
                  <a:pt x="1463" y="243"/>
                </a:lnTo>
                <a:close/>
                <a:moveTo>
                  <a:pt x="1236" y="122"/>
                </a:moveTo>
                <a:lnTo>
                  <a:pt x="1226" y="122"/>
                </a:lnTo>
                <a:lnTo>
                  <a:pt x="1219" y="122"/>
                </a:lnTo>
                <a:lnTo>
                  <a:pt x="1205" y="120"/>
                </a:lnTo>
                <a:lnTo>
                  <a:pt x="1207" y="124"/>
                </a:lnTo>
                <a:lnTo>
                  <a:pt x="1209" y="124"/>
                </a:lnTo>
                <a:lnTo>
                  <a:pt x="1209" y="126"/>
                </a:lnTo>
                <a:lnTo>
                  <a:pt x="1211" y="130"/>
                </a:lnTo>
                <a:lnTo>
                  <a:pt x="1217" y="134"/>
                </a:lnTo>
                <a:lnTo>
                  <a:pt x="1219" y="134"/>
                </a:lnTo>
                <a:lnTo>
                  <a:pt x="1222" y="134"/>
                </a:lnTo>
                <a:lnTo>
                  <a:pt x="1224" y="136"/>
                </a:lnTo>
                <a:lnTo>
                  <a:pt x="1228" y="136"/>
                </a:lnTo>
                <a:lnTo>
                  <a:pt x="1232" y="134"/>
                </a:lnTo>
                <a:lnTo>
                  <a:pt x="1238" y="132"/>
                </a:lnTo>
                <a:lnTo>
                  <a:pt x="1240" y="132"/>
                </a:lnTo>
                <a:lnTo>
                  <a:pt x="1238" y="134"/>
                </a:lnTo>
                <a:lnTo>
                  <a:pt x="1238" y="134"/>
                </a:lnTo>
                <a:lnTo>
                  <a:pt x="1228" y="139"/>
                </a:lnTo>
                <a:lnTo>
                  <a:pt x="1224" y="139"/>
                </a:lnTo>
                <a:lnTo>
                  <a:pt x="1222" y="139"/>
                </a:lnTo>
                <a:lnTo>
                  <a:pt x="1222" y="143"/>
                </a:lnTo>
                <a:lnTo>
                  <a:pt x="1222" y="145"/>
                </a:lnTo>
                <a:lnTo>
                  <a:pt x="1228" y="145"/>
                </a:lnTo>
                <a:lnTo>
                  <a:pt x="1230" y="147"/>
                </a:lnTo>
                <a:lnTo>
                  <a:pt x="1230" y="147"/>
                </a:lnTo>
                <a:lnTo>
                  <a:pt x="1234" y="145"/>
                </a:lnTo>
                <a:lnTo>
                  <a:pt x="1240" y="145"/>
                </a:lnTo>
                <a:lnTo>
                  <a:pt x="1243" y="143"/>
                </a:lnTo>
                <a:lnTo>
                  <a:pt x="1245" y="143"/>
                </a:lnTo>
                <a:lnTo>
                  <a:pt x="1247" y="143"/>
                </a:lnTo>
                <a:lnTo>
                  <a:pt x="1247" y="145"/>
                </a:lnTo>
                <a:lnTo>
                  <a:pt x="1245" y="145"/>
                </a:lnTo>
                <a:lnTo>
                  <a:pt x="1245" y="147"/>
                </a:lnTo>
                <a:lnTo>
                  <a:pt x="1245" y="147"/>
                </a:lnTo>
                <a:lnTo>
                  <a:pt x="1245" y="147"/>
                </a:lnTo>
                <a:lnTo>
                  <a:pt x="1247" y="147"/>
                </a:lnTo>
                <a:lnTo>
                  <a:pt x="1253" y="145"/>
                </a:lnTo>
                <a:lnTo>
                  <a:pt x="1255" y="145"/>
                </a:lnTo>
                <a:lnTo>
                  <a:pt x="1259" y="143"/>
                </a:lnTo>
                <a:lnTo>
                  <a:pt x="1263" y="143"/>
                </a:lnTo>
                <a:lnTo>
                  <a:pt x="1266" y="143"/>
                </a:lnTo>
                <a:lnTo>
                  <a:pt x="1268" y="143"/>
                </a:lnTo>
                <a:lnTo>
                  <a:pt x="1272" y="145"/>
                </a:lnTo>
                <a:lnTo>
                  <a:pt x="1280" y="145"/>
                </a:lnTo>
                <a:lnTo>
                  <a:pt x="1284" y="145"/>
                </a:lnTo>
                <a:lnTo>
                  <a:pt x="1284" y="145"/>
                </a:lnTo>
                <a:lnTo>
                  <a:pt x="1276" y="147"/>
                </a:lnTo>
                <a:lnTo>
                  <a:pt x="1268" y="147"/>
                </a:lnTo>
                <a:lnTo>
                  <a:pt x="1266" y="151"/>
                </a:lnTo>
                <a:lnTo>
                  <a:pt x="1263" y="151"/>
                </a:lnTo>
                <a:lnTo>
                  <a:pt x="1259" y="151"/>
                </a:lnTo>
                <a:lnTo>
                  <a:pt x="1257" y="151"/>
                </a:lnTo>
                <a:lnTo>
                  <a:pt x="1247" y="155"/>
                </a:lnTo>
                <a:lnTo>
                  <a:pt x="1243" y="157"/>
                </a:lnTo>
                <a:lnTo>
                  <a:pt x="1243" y="157"/>
                </a:lnTo>
                <a:lnTo>
                  <a:pt x="1245" y="157"/>
                </a:lnTo>
                <a:lnTo>
                  <a:pt x="1245" y="159"/>
                </a:lnTo>
                <a:lnTo>
                  <a:pt x="1247" y="159"/>
                </a:lnTo>
                <a:lnTo>
                  <a:pt x="1255" y="162"/>
                </a:lnTo>
                <a:lnTo>
                  <a:pt x="1257" y="164"/>
                </a:lnTo>
                <a:lnTo>
                  <a:pt x="1257" y="164"/>
                </a:lnTo>
                <a:lnTo>
                  <a:pt x="1253" y="164"/>
                </a:lnTo>
                <a:lnTo>
                  <a:pt x="1251" y="164"/>
                </a:lnTo>
                <a:lnTo>
                  <a:pt x="1251" y="164"/>
                </a:lnTo>
                <a:lnTo>
                  <a:pt x="1253" y="166"/>
                </a:lnTo>
                <a:lnTo>
                  <a:pt x="1255" y="168"/>
                </a:lnTo>
                <a:lnTo>
                  <a:pt x="1257" y="168"/>
                </a:lnTo>
                <a:lnTo>
                  <a:pt x="1259" y="170"/>
                </a:lnTo>
                <a:lnTo>
                  <a:pt x="1261" y="168"/>
                </a:lnTo>
                <a:lnTo>
                  <a:pt x="1263" y="168"/>
                </a:lnTo>
                <a:lnTo>
                  <a:pt x="1276" y="170"/>
                </a:lnTo>
                <a:lnTo>
                  <a:pt x="1276" y="170"/>
                </a:lnTo>
                <a:lnTo>
                  <a:pt x="1270" y="172"/>
                </a:lnTo>
                <a:lnTo>
                  <a:pt x="1263" y="172"/>
                </a:lnTo>
                <a:lnTo>
                  <a:pt x="1263" y="174"/>
                </a:lnTo>
                <a:lnTo>
                  <a:pt x="1263" y="174"/>
                </a:lnTo>
                <a:lnTo>
                  <a:pt x="1266" y="176"/>
                </a:lnTo>
                <a:lnTo>
                  <a:pt x="1270" y="178"/>
                </a:lnTo>
                <a:lnTo>
                  <a:pt x="1276" y="180"/>
                </a:lnTo>
                <a:lnTo>
                  <a:pt x="1284" y="183"/>
                </a:lnTo>
                <a:lnTo>
                  <a:pt x="1291" y="183"/>
                </a:lnTo>
                <a:lnTo>
                  <a:pt x="1295" y="183"/>
                </a:lnTo>
                <a:lnTo>
                  <a:pt x="1299" y="183"/>
                </a:lnTo>
                <a:lnTo>
                  <a:pt x="1299" y="183"/>
                </a:lnTo>
                <a:lnTo>
                  <a:pt x="1299" y="180"/>
                </a:lnTo>
                <a:lnTo>
                  <a:pt x="1297" y="180"/>
                </a:lnTo>
                <a:lnTo>
                  <a:pt x="1297" y="180"/>
                </a:lnTo>
                <a:lnTo>
                  <a:pt x="1295" y="178"/>
                </a:lnTo>
                <a:lnTo>
                  <a:pt x="1295" y="178"/>
                </a:lnTo>
                <a:lnTo>
                  <a:pt x="1297" y="178"/>
                </a:lnTo>
                <a:lnTo>
                  <a:pt x="1299" y="178"/>
                </a:lnTo>
                <a:lnTo>
                  <a:pt x="1301" y="178"/>
                </a:lnTo>
                <a:lnTo>
                  <a:pt x="1303" y="178"/>
                </a:lnTo>
                <a:lnTo>
                  <a:pt x="1305" y="180"/>
                </a:lnTo>
                <a:lnTo>
                  <a:pt x="1305" y="180"/>
                </a:lnTo>
                <a:lnTo>
                  <a:pt x="1310" y="183"/>
                </a:lnTo>
                <a:lnTo>
                  <a:pt x="1310" y="183"/>
                </a:lnTo>
                <a:lnTo>
                  <a:pt x="1312" y="183"/>
                </a:lnTo>
                <a:lnTo>
                  <a:pt x="1312" y="183"/>
                </a:lnTo>
                <a:lnTo>
                  <a:pt x="1312" y="180"/>
                </a:lnTo>
                <a:lnTo>
                  <a:pt x="1310" y="178"/>
                </a:lnTo>
                <a:lnTo>
                  <a:pt x="1307" y="176"/>
                </a:lnTo>
                <a:lnTo>
                  <a:pt x="1303" y="172"/>
                </a:lnTo>
                <a:lnTo>
                  <a:pt x="1303" y="170"/>
                </a:lnTo>
                <a:lnTo>
                  <a:pt x="1303" y="168"/>
                </a:lnTo>
                <a:lnTo>
                  <a:pt x="1303" y="170"/>
                </a:lnTo>
                <a:lnTo>
                  <a:pt x="1305" y="170"/>
                </a:lnTo>
                <a:lnTo>
                  <a:pt x="1310" y="174"/>
                </a:lnTo>
                <a:lnTo>
                  <a:pt x="1312" y="176"/>
                </a:lnTo>
                <a:lnTo>
                  <a:pt x="1318" y="180"/>
                </a:lnTo>
                <a:lnTo>
                  <a:pt x="1318" y="183"/>
                </a:lnTo>
                <a:lnTo>
                  <a:pt x="1320" y="183"/>
                </a:lnTo>
                <a:lnTo>
                  <a:pt x="1322" y="183"/>
                </a:lnTo>
                <a:lnTo>
                  <a:pt x="1322" y="180"/>
                </a:lnTo>
                <a:lnTo>
                  <a:pt x="1324" y="178"/>
                </a:lnTo>
                <a:lnTo>
                  <a:pt x="1324" y="176"/>
                </a:lnTo>
                <a:lnTo>
                  <a:pt x="1324" y="174"/>
                </a:lnTo>
                <a:lnTo>
                  <a:pt x="1322" y="170"/>
                </a:lnTo>
                <a:lnTo>
                  <a:pt x="1322" y="170"/>
                </a:lnTo>
                <a:lnTo>
                  <a:pt x="1322" y="170"/>
                </a:lnTo>
                <a:lnTo>
                  <a:pt x="1324" y="170"/>
                </a:lnTo>
                <a:lnTo>
                  <a:pt x="1328" y="172"/>
                </a:lnTo>
                <a:lnTo>
                  <a:pt x="1331" y="172"/>
                </a:lnTo>
                <a:lnTo>
                  <a:pt x="1333" y="172"/>
                </a:lnTo>
                <a:lnTo>
                  <a:pt x="1333" y="172"/>
                </a:lnTo>
                <a:lnTo>
                  <a:pt x="1333" y="170"/>
                </a:lnTo>
                <a:lnTo>
                  <a:pt x="1333" y="170"/>
                </a:lnTo>
                <a:lnTo>
                  <a:pt x="1333" y="168"/>
                </a:lnTo>
                <a:lnTo>
                  <a:pt x="1333" y="168"/>
                </a:lnTo>
                <a:lnTo>
                  <a:pt x="1331" y="168"/>
                </a:lnTo>
                <a:lnTo>
                  <a:pt x="1328" y="166"/>
                </a:lnTo>
                <a:lnTo>
                  <a:pt x="1331" y="166"/>
                </a:lnTo>
                <a:lnTo>
                  <a:pt x="1331" y="164"/>
                </a:lnTo>
                <a:lnTo>
                  <a:pt x="1331" y="162"/>
                </a:lnTo>
                <a:lnTo>
                  <a:pt x="1331" y="159"/>
                </a:lnTo>
                <a:lnTo>
                  <a:pt x="1331" y="157"/>
                </a:lnTo>
                <a:lnTo>
                  <a:pt x="1333" y="157"/>
                </a:lnTo>
                <a:lnTo>
                  <a:pt x="1335" y="155"/>
                </a:lnTo>
                <a:lnTo>
                  <a:pt x="1335" y="155"/>
                </a:lnTo>
                <a:lnTo>
                  <a:pt x="1335" y="155"/>
                </a:lnTo>
                <a:lnTo>
                  <a:pt x="1335" y="157"/>
                </a:lnTo>
                <a:lnTo>
                  <a:pt x="1333" y="159"/>
                </a:lnTo>
                <a:lnTo>
                  <a:pt x="1333" y="159"/>
                </a:lnTo>
                <a:lnTo>
                  <a:pt x="1333" y="162"/>
                </a:lnTo>
                <a:lnTo>
                  <a:pt x="1335" y="164"/>
                </a:lnTo>
                <a:lnTo>
                  <a:pt x="1335" y="166"/>
                </a:lnTo>
                <a:lnTo>
                  <a:pt x="1339" y="166"/>
                </a:lnTo>
                <a:lnTo>
                  <a:pt x="1341" y="166"/>
                </a:lnTo>
                <a:lnTo>
                  <a:pt x="1343" y="162"/>
                </a:lnTo>
                <a:lnTo>
                  <a:pt x="1345" y="162"/>
                </a:lnTo>
                <a:lnTo>
                  <a:pt x="1347" y="159"/>
                </a:lnTo>
                <a:lnTo>
                  <a:pt x="1347" y="157"/>
                </a:lnTo>
                <a:lnTo>
                  <a:pt x="1349" y="157"/>
                </a:lnTo>
                <a:lnTo>
                  <a:pt x="1351" y="157"/>
                </a:lnTo>
                <a:lnTo>
                  <a:pt x="1354" y="157"/>
                </a:lnTo>
                <a:lnTo>
                  <a:pt x="1356" y="155"/>
                </a:lnTo>
                <a:lnTo>
                  <a:pt x="1360" y="153"/>
                </a:lnTo>
                <a:lnTo>
                  <a:pt x="1372" y="149"/>
                </a:lnTo>
                <a:lnTo>
                  <a:pt x="1375" y="149"/>
                </a:lnTo>
                <a:lnTo>
                  <a:pt x="1377" y="147"/>
                </a:lnTo>
                <a:lnTo>
                  <a:pt x="1375" y="147"/>
                </a:lnTo>
                <a:lnTo>
                  <a:pt x="1375" y="145"/>
                </a:lnTo>
                <a:lnTo>
                  <a:pt x="1368" y="139"/>
                </a:lnTo>
                <a:lnTo>
                  <a:pt x="1366" y="136"/>
                </a:lnTo>
                <a:lnTo>
                  <a:pt x="1366" y="136"/>
                </a:lnTo>
                <a:lnTo>
                  <a:pt x="1366" y="136"/>
                </a:lnTo>
                <a:lnTo>
                  <a:pt x="1364" y="139"/>
                </a:lnTo>
                <a:lnTo>
                  <a:pt x="1362" y="141"/>
                </a:lnTo>
                <a:lnTo>
                  <a:pt x="1362" y="141"/>
                </a:lnTo>
                <a:lnTo>
                  <a:pt x="1360" y="139"/>
                </a:lnTo>
                <a:lnTo>
                  <a:pt x="1360" y="136"/>
                </a:lnTo>
                <a:lnTo>
                  <a:pt x="1358" y="136"/>
                </a:lnTo>
                <a:lnTo>
                  <a:pt x="1358" y="136"/>
                </a:lnTo>
                <a:lnTo>
                  <a:pt x="1351" y="136"/>
                </a:lnTo>
                <a:lnTo>
                  <a:pt x="1349" y="136"/>
                </a:lnTo>
                <a:lnTo>
                  <a:pt x="1349" y="136"/>
                </a:lnTo>
                <a:lnTo>
                  <a:pt x="1343" y="139"/>
                </a:lnTo>
                <a:lnTo>
                  <a:pt x="1343" y="139"/>
                </a:lnTo>
                <a:lnTo>
                  <a:pt x="1343" y="136"/>
                </a:lnTo>
                <a:lnTo>
                  <a:pt x="1345" y="134"/>
                </a:lnTo>
                <a:lnTo>
                  <a:pt x="1347" y="130"/>
                </a:lnTo>
                <a:lnTo>
                  <a:pt x="1347" y="128"/>
                </a:lnTo>
                <a:lnTo>
                  <a:pt x="1345" y="126"/>
                </a:lnTo>
                <a:lnTo>
                  <a:pt x="1345" y="122"/>
                </a:lnTo>
                <a:lnTo>
                  <a:pt x="1343" y="122"/>
                </a:lnTo>
                <a:lnTo>
                  <a:pt x="1339" y="122"/>
                </a:lnTo>
                <a:lnTo>
                  <a:pt x="1335" y="122"/>
                </a:lnTo>
                <a:lnTo>
                  <a:pt x="1335" y="122"/>
                </a:lnTo>
                <a:lnTo>
                  <a:pt x="1335" y="120"/>
                </a:lnTo>
                <a:lnTo>
                  <a:pt x="1339" y="118"/>
                </a:lnTo>
                <a:lnTo>
                  <a:pt x="1339" y="118"/>
                </a:lnTo>
                <a:lnTo>
                  <a:pt x="1339" y="113"/>
                </a:lnTo>
                <a:lnTo>
                  <a:pt x="1339" y="113"/>
                </a:lnTo>
                <a:lnTo>
                  <a:pt x="1337" y="111"/>
                </a:lnTo>
                <a:lnTo>
                  <a:pt x="1333" y="111"/>
                </a:lnTo>
                <a:lnTo>
                  <a:pt x="1331" y="109"/>
                </a:lnTo>
                <a:lnTo>
                  <a:pt x="1326" y="109"/>
                </a:lnTo>
                <a:lnTo>
                  <a:pt x="1324" y="111"/>
                </a:lnTo>
                <a:lnTo>
                  <a:pt x="1324" y="111"/>
                </a:lnTo>
                <a:lnTo>
                  <a:pt x="1324" y="113"/>
                </a:lnTo>
                <a:lnTo>
                  <a:pt x="1324" y="115"/>
                </a:lnTo>
                <a:lnTo>
                  <a:pt x="1324" y="115"/>
                </a:lnTo>
                <a:lnTo>
                  <a:pt x="1326" y="118"/>
                </a:lnTo>
                <a:lnTo>
                  <a:pt x="1328" y="120"/>
                </a:lnTo>
                <a:lnTo>
                  <a:pt x="1331" y="120"/>
                </a:lnTo>
                <a:lnTo>
                  <a:pt x="1331" y="120"/>
                </a:lnTo>
                <a:lnTo>
                  <a:pt x="1328" y="120"/>
                </a:lnTo>
                <a:lnTo>
                  <a:pt x="1324" y="120"/>
                </a:lnTo>
                <a:lnTo>
                  <a:pt x="1320" y="120"/>
                </a:lnTo>
                <a:lnTo>
                  <a:pt x="1318" y="118"/>
                </a:lnTo>
                <a:lnTo>
                  <a:pt x="1316" y="115"/>
                </a:lnTo>
                <a:lnTo>
                  <a:pt x="1316" y="115"/>
                </a:lnTo>
                <a:lnTo>
                  <a:pt x="1316" y="111"/>
                </a:lnTo>
                <a:lnTo>
                  <a:pt x="1316" y="111"/>
                </a:lnTo>
                <a:lnTo>
                  <a:pt x="1316" y="111"/>
                </a:lnTo>
                <a:lnTo>
                  <a:pt x="1316" y="111"/>
                </a:lnTo>
                <a:lnTo>
                  <a:pt x="1316" y="109"/>
                </a:lnTo>
                <a:lnTo>
                  <a:pt x="1316" y="109"/>
                </a:lnTo>
                <a:lnTo>
                  <a:pt x="1316" y="109"/>
                </a:lnTo>
                <a:lnTo>
                  <a:pt x="1316" y="107"/>
                </a:lnTo>
                <a:lnTo>
                  <a:pt x="1314" y="107"/>
                </a:lnTo>
                <a:lnTo>
                  <a:pt x="1312" y="107"/>
                </a:lnTo>
                <a:lnTo>
                  <a:pt x="1310" y="107"/>
                </a:lnTo>
                <a:lnTo>
                  <a:pt x="1307" y="107"/>
                </a:lnTo>
                <a:lnTo>
                  <a:pt x="1305" y="107"/>
                </a:lnTo>
                <a:lnTo>
                  <a:pt x="1301" y="107"/>
                </a:lnTo>
                <a:lnTo>
                  <a:pt x="1297" y="105"/>
                </a:lnTo>
                <a:lnTo>
                  <a:pt x="1295" y="105"/>
                </a:lnTo>
                <a:lnTo>
                  <a:pt x="1295" y="103"/>
                </a:lnTo>
                <a:lnTo>
                  <a:pt x="1295" y="103"/>
                </a:lnTo>
                <a:lnTo>
                  <a:pt x="1295" y="101"/>
                </a:lnTo>
                <a:lnTo>
                  <a:pt x="1289" y="99"/>
                </a:lnTo>
                <a:lnTo>
                  <a:pt x="1284" y="97"/>
                </a:lnTo>
                <a:lnTo>
                  <a:pt x="1278" y="88"/>
                </a:lnTo>
                <a:lnTo>
                  <a:pt x="1276" y="86"/>
                </a:lnTo>
                <a:lnTo>
                  <a:pt x="1274" y="84"/>
                </a:lnTo>
                <a:lnTo>
                  <a:pt x="1272" y="82"/>
                </a:lnTo>
                <a:lnTo>
                  <a:pt x="1270" y="82"/>
                </a:lnTo>
                <a:lnTo>
                  <a:pt x="1259" y="80"/>
                </a:lnTo>
                <a:lnTo>
                  <a:pt x="1255" y="78"/>
                </a:lnTo>
                <a:lnTo>
                  <a:pt x="1251" y="80"/>
                </a:lnTo>
                <a:lnTo>
                  <a:pt x="1245" y="80"/>
                </a:lnTo>
                <a:lnTo>
                  <a:pt x="1243" y="80"/>
                </a:lnTo>
                <a:lnTo>
                  <a:pt x="1243" y="80"/>
                </a:lnTo>
                <a:lnTo>
                  <a:pt x="1243" y="80"/>
                </a:lnTo>
                <a:lnTo>
                  <a:pt x="1243" y="82"/>
                </a:lnTo>
                <a:lnTo>
                  <a:pt x="1243" y="82"/>
                </a:lnTo>
                <a:lnTo>
                  <a:pt x="1243" y="82"/>
                </a:lnTo>
                <a:lnTo>
                  <a:pt x="1245" y="84"/>
                </a:lnTo>
                <a:lnTo>
                  <a:pt x="1247" y="84"/>
                </a:lnTo>
                <a:lnTo>
                  <a:pt x="1255" y="84"/>
                </a:lnTo>
                <a:lnTo>
                  <a:pt x="1257" y="84"/>
                </a:lnTo>
                <a:lnTo>
                  <a:pt x="1257" y="86"/>
                </a:lnTo>
                <a:lnTo>
                  <a:pt x="1257" y="86"/>
                </a:lnTo>
                <a:lnTo>
                  <a:pt x="1257" y="88"/>
                </a:lnTo>
                <a:lnTo>
                  <a:pt x="1255" y="88"/>
                </a:lnTo>
                <a:lnTo>
                  <a:pt x="1253" y="88"/>
                </a:lnTo>
                <a:lnTo>
                  <a:pt x="1249" y="88"/>
                </a:lnTo>
                <a:lnTo>
                  <a:pt x="1243" y="88"/>
                </a:lnTo>
                <a:lnTo>
                  <a:pt x="1238" y="90"/>
                </a:lnTo>
                <a:lnTo>
                  <a:pt x="1232" y="88"/>
                </a:lnTo>
                <a:lnTo>
                  <a:pt x="1228" y="90"/>
                </a:lnTo>
                <a:lnTo>
                  <a:pt x="1224" y="95"/>
                </a:lnTo>
                <a:lnTo>
                  <a:pt x="1224" y="97"/>
                </a:lnTo>
                <a:lnTo>
                  <a:pt x="1228" y="97"/>
                </a:lnTo>
                <a:lnTo>
                  <a:pt x="1234" y="99"/>
                </a:lnTo>
                <a:lnTo>
                  <a:pt x="1236" y="103"/>
                </a:lnTo>
                <a:lnTo>
                  <a:pt x="1243" y="105"/>
                </a:lnTo>
                <a:lnTo>
                  <a:pt x="1245" y="105"/>
                </a:lnTo>
                <a:lnTo>
                  <a:pt x="1247" y="105"/>
                </a:lnTo>
                <a:lnTo>
                  <a:pt x="1238" y="105"/>
                </a:lnTo>
                <a:lnTo>
                  <a:pt x="1236" y="105"/>
                </a:lnTo>
                <a:lnTo>
                  <a:pt x="1232" y="105"/>
                </a:lnTo>
                <a:lnTo>
                  <a:pt x="1232" y="103"/>
                </a:lnTo>
                <a:lnTo>
                  <a:pt x="1228" y="101"/>
                </a:lnTo>
                <a:lnTo>
                  <a:pt x="1224" y="101"/>
                </a:lnTo>
                <a:lnTo>
                  <a:pt x="1222" y="101"/>
                </a:lnTo>
                <a:lnTo>
                  <a:pt x="1217" y="101"/>
                </a:lnTo>
                <a:lnTo>
                  <a:pt x="1215" y="101"/>
                </a:lnTo>
                <a:lnTo>
                  <a:pt x="1215" y="105"/>
                </a:lnTo>
                <a:lnTo>
                  <a:pt x="1217" y="109"/>
                </a:lnTo>
                <a:lnTo>
                  <a:pt x="1222" y="111"/>
                </a:lnTo>
                <a:lnTo>
                  <a:pt x="1224" y="111"/>
                </a:lnTo>
                <a:lnTo>
                  <a:pt x="1222" y="111"/>
                </a:lnTo>
                <a:lnTo>
                  <a:pt x="1217" y="111"/>
                </a:lnTo>
                <a:lnTo>
                  <a:pt x="1215" y="111"/>
                </a:lnTo>
                <a:lnTo>
                  <a:pt x="1211" y="113"/>
                </a:lnTo>
                <a:lnTo>
                  <a:pt x="1211" y="113"/>
                </a:lnTo>
                <a:lnTo>
                  <a:pt x="1211" y="113"/>
                </a:lnTo>
                <a:lnTo>
                  <a:pt x="1211" y="115"/>
                </a:lnTo>
                <a:lnTo>
                  <a:pt x="1213" y="115"/>
                </a:lnTo>
                <a:lnTo>
                  <a:pt x="1213" y="115"/>
                </a:lnTo>
                <a:lnTo>
                  <a:pt x="1217" y="118"/>
                </a:lnTo>
                <a:lnTo>
                  <a:pt x="1217" y="118"/>
                </a:lnTo>
                <a:lnTo>
                  <a:pt x="1222" y="118"/>
                </a:lnTo>
                <a:lnTo>
                  <a:pt x="1226" y="120"/>
                </a:lnTo>
                <a:lnTo>
                  <a:pt x="1228" y="120"/>
                </a:lnTo>
                <a:lnTo>
                  <a:pt x="1238" y="118"/>
                </a:lnTo>
                <a:lnTo>
                  <a:pt x="1243" y="118"/>
                </a:lnTo>
                <a:lnTo>
                  <a:pt x="1243" y="118"/>
                </a:lnTo>
                <a:lnTo>
                  <a:pt x="1238" y="120"/>
                </a:lnTo>
                <a:lnTo>
                  <a:pt x="1236" y="120"/>
                </a:lnTo>
                <a:lnTo>
                  <a:pt x="1236" y="122"/>
                </a:lnTo>
                <a:lnTo>
                  <a:pt x="1236" y="122"/>
                </a:lnTo>
                <a:lnTo>
                  <a:pt x="1236" y="122"/>
                </a:lnTo>
                <a:lnTo>
                  <a:pt x="1236" y="122"/>
                </a:lnTo>
                <a:close/>
                <a:moveTo>
                  <a:pt x="1159" y="128"/>
                </a:moveTo>
                <a:lnTo>
                  <a:pt x="1159" y="128"/>
                </a:lnTo>
                <a:lnTo>
                  <a:pt x="1161" y="128"/>
                </a:lnTo>
                <a:lnTo>
                  <a:pt x="1165" y="128"/>
                </a:lnTo>
                <a:lnTo>
                  <a:pt x="1169" y="130"/>
                </a:lnTo>
                <a:lnTo>
                  <a:pt x="1169" y="130"/>
                </a:lnTo>
                <a:lnTo>
                  <a:pt x="1169" y="130"/>
                </a:lnTo>
                <a:lnTo>
                  <a:pt x="1171" y="132"/>
                </a:lnTo>
                <a:lnTo>
                  <a:pt x="1173" y="132"/>
                </a:lnTo>
                <a:lnTo>
                  <a:pt x="1175" y="132"/>
                </a:lnTo>
                <a:lnTo>
                  <a:pt x="1175" y="132"/>
                </a:lnTo>
                <a:lnTo>
                  <a:pt x="1178" y="130"/>
                </a:lnTo>
                <a:lnTo>
                  <a:pt x="1178" y="128"/>
                </a:lnTo>
                <a:lnTo>
                  <a:pt x="1175" y="124"/>
                </a:lnTo>
                <a:lnTo>
                  <a:pt x="1175" y="124"/>
                </a:lnTo>
                <a:lnTo>
                  <a:pt x="1175" y="122"/>
                </a:lnTo>
                <a:lnTo>
                  <a:pt x="1173" y="120"/>
                </a:lnTo>
                <a:lnTo>
                  <a:pt x="1171" y="120"/>
                </a:lnTo>
                <a:lnTo>
                  <a:pt x="1167" y="120"/>
                </a:lnTo>
                <a:lnTo>
                  <a:pt x="1163" y="120"/>
                </a:lnTo>
                <a:lnTo>
                  <a:pt x="1161" y="120"/>
                </a:lnTo>
                <a:lnTo>
                  <a:pt x="1159" y="122"/>
                </a:lnTo>
                <a:lnTo>
                  <a:pt x="1159" y="122"/>
                </a:lnTo>
                <a:lnTo>
                  <a:pt x="1157" y="124"/>
                </a:lnTo>
                <a:lnTo>
                  <a:pt x="1157" y="124"/>
                </a:lnTo>
                <a:lnTo>
                  <a:pt x="1157" y="126"/>
                </a:lnTo>
                <a:lnTo>
                  <a:pt x="1159" y="128"/>
                </a:lnTo>
                <a:close/>
                <a:moveTo>
                  <a:pt x="1186" y="170"/>
                </a:moveTo>
                <a:lnTo>
                  <a:pt x="1188" y="170"/>
                </a:lnTo>
                <a:lnTo>
                  <a:pt x="1184" y="172"/>
                </a:lnTo>
                <a:lnTo>
                  <a:pt x="1184" y="172"/>
                </a:lnTo>
                <a:lnTo>
                  <a:pt x="1184" y="172"/>
                </a:lnTo>
                <a:lnTo>
                  <a:pt x="1184" y="174"/>
                </a:lnTo>
                <a:lnTo>
                  <a:pt x="1184" y="174"/>
                </a:lnTo>
                <a:lnTo>
                  <a:pt x="1186" y="176"/>
                </a:lnTo>
                <a:lnTo>
                  <a:pt x="1186" y="176"/>
                </a:lnTo>
                <a:lnTo>
                  <a:pt x="1188" y="178"/>
                </a:lnTo>
                <a:lnTo>
                  <a:pt x="1190" y="180"/>
                </a:lnTo>
                <a:lnTo>
                  <a:pt x="1190" y="180"/>
                </a:lnTo>
                <a:lnTo>
                  <a:pt x="1199" y="180"/>
                </a:lnTo>
                <a:lnTo>
                  <a:pt x="1203" y="183"/>
                </a:lnTo>
                <a:lnTo>
                  <a:pt x="1203" y="183"/>
                </a:lnTo>
                <a:lnTo>
                  <a:pt x="1203" y="183"/>
                </a:lnTo>
                <a:lnTo>
                  <a:pt x="1203" y="185"/>
                </a:lnTo>
                <a:lnTo>
                  <a:pt x="1199" y="185"/>
                </a:lnTo>
                <a:lnTo>
                  <a:pt x="1192" y="185"/>
                </a:lnTo>
                <a:lnTo>
                  <a:pt x="1192" y="185"/>
                </a:lnTo>
                <a:lnTo>
                  <a:pt x="1194" y="187"/>
                </a:lnTo>
                <a:lnTo>
                  <a:pt x="1196" y="189"/>
                </a:lnTo>
                <a:lnTo>
                  <a:pt x="1201" y="189"/>
                </a:lnTo>
                <a:lnTo>
                  <a:pt x="1203" y="191"/>
                </a:lnTo>
                <a:lnTo>
                  <a:pt x="1203" y="191"/>
                </a:lnTo>
                <a:lnTo>
                  <a:pt x="1201" y="193"/>
                </a:lnTo>
                <a:lnTo>
                  <a:pt x="1203" y="193"/>
                </a:lnTo>
                <a:lnTo>
                  <a:pt x="1203" y="193"/>
                </a:lnTo>
                <a:lnTo>
                  <a:pt x="1205" y="193"/>
                </a:lnTo>
                <a:lnTo>
                  <a:pt x="1209" y="193"/>
                </a:lnTo>
                <a:lnTo>
                  <a:pt x="1209" y="191"/>
                </a:lnTo>
                <a:lnTo>
                  <a:pt x="1217" y="191"/>
                </a:lnTo>
                <a:lnTo>
                  <a:pt x="1222" y="191"/>
                </a:lnTo>
                <a:lnTo>
                  <a:pt x="1226" y="189"/>
                </a:lnTo>
                <a:lnTo>
                  <a:pt x="1226" y="189"/>
                </a:lnTo>
                <a:lnTo>
                  <a:pt x="1228" y="189"/>
                </a:lnTo>
                <a:lnTo>
                  <a:pt x="1230" y="189"/>
                </a:lnTo>
                <a:lnTo>
                  <a:pt x="1232" y="185"/>
                </a:lnTo>
                <a:lnTo>
                  <a:pt x="1232" y="185"/>
                </a:lnTo>
                <a:lnTo>
                  <a:pt x="1232" y="183"/>
                </a:lnTo>
                <a:lnTo>
                  <a:pt x="1230" y="183"/>
                </a:lnTo>
                <a:lnTo>
                  <a:pt x="1226" y="180"/>
                </a:lnTo>
                <a:lnTo>
                  <a:pt x="1228" y="180"/>
                </a:lnTo>
                <a:lnTo>
                  <a:pt x="1232" y="178"/>
                </a:lnTo>
                <a:lnTo>
                  <a:pt x="1232" y="176"/>
                </a:lnTo>
                <a:lnTo>
                  <a:pt x="1232" y="176"/>
                </a:lnTo>
                <a:lnTo>
                  <a:pt x="1232" y="176"/>
                </a:lnTo>
                <a:lnTo>
                  <a:pt x="1230" y="174"/>
                </a:lnTo>
                <a:lnTo>
                  <a:pt x="1226" y="172"/>
                </a:lnTo>
                <a:lnTo>
                  <a:pt x="1224" y="172"/>
                </a:lnTo>
                <a:lnTo>
                  <a:pt x="1217" y="172"/>
                </a:lnTo>
                <a:lnTo>
                  <a:pt x="1213" y="172"/>
                </a:lnTo>
                <a:lnTo>
                  <a:pt x="1213" y="170"/>
                </a:lnTo>
                <a:lnTo>
                  <a:pt x="1213" y="170"/>
                </a:lnTo>
                <a:lnTo>
                  <a:pt x="1213" y="170"/>
                </a:lnTo>
                <a:lnTo>
                  <a:pt x="1211" y="168"/>
                </a:lnTo>
                <a:lnTo>
                  <a:pt x="1209" y="166"/>
                </a:lnTo>
                <a:lnTo>
                  <a:pt x="1203" y="166"/>
                </a:lnTo>
                <a:lnTo>
                  <a:pt x="1201" y="164"/>
                </a:lnTo>
                <a:lnTo>
                  <a:pt x="1196" y="164"/>
                </a:lnTo>
                <a:lnTo>
                  <a:pt x="1194" y="164"/>
                </a:lnTo>
                <a:lnTo>
                  <a:pt x="1188" y="162"/>
                </a:lnTo>
                <a:lnTo>
                  <a:pt x="1184" y="162"/>
                </a:lnTo>
                <a:lnTo>
                  <a:pt x="1184" y="164"/>
                </a:lnTo>
                <a:lnTo>
                  <a:pt x="1184" y="164"/>
                </a:lnTo>
                <a:lnTo>
                  <a:pt x="1184" y="166"/>
                </a:lnTo>
                <a:lnTo>
                  <a:pt x="1186" y="170"/>
                </a:lnTo>
                <a:close/>
                <a:moveTo>
                  <a:pt x="1173" y="231"/>
                </a:moveTo>
                <a:lnTo>
                  <a:pt x="1173" y="233"/>
                </a:lnTo>
                <a:lnTo>
                  <a:pt x="1175" y="235"/>
                </a:lnTo>
                <a:lnTo>
                  <a:pt x="1171" y="235"/>
                </a:lnTo>
                <a:lnTo>
                  <a:pt x="1169" y="233"/>
                </a:lnTo>
                <a:lnTo>
                  <a:pt x="1163" y="229"/>
                </a:lnTo>
                <a:lnTo>
                  <a:pt x="1161" y="229"/>
                </a:lnTo>
                <a:lnTo>
                  <a:pt x="1159" y="229"/>
                </a:lnTo>
                <a:lnTo>
                  <a:pt x="1152" y="231"/>
                </a:lnTo>
                <a:lnTo>
                  <a:pt x="1150" y="231"/>
                </a:lnTo>
                <a:lnTo>
                  <a:pt x="1146" y="233"/>
                </a:lnTo>
                <a:lnTo>
                  <a:pt x="1146" y="235"/>
                </a:lnTo>
                <a:lnTo>
                  <a:pt x="1146" y="235"/>
                </a:lnTo>
                <a:lnTo>
                  <a:pt x="1146" y="235"/>
                </a:lnTo>
                <a:lnTo>
                  <a:pt x="1150" y="237"/>
                </a:lnTo>
                <a:lnTo>
                  <a:pt x="1157" y="237"/>
                </a:lnTo>
                <a:lnTo>
                  <a:pt x="1159" y="237"/>
                </a:lnTo>
                <a:lnTo>
                  <a:pt x="1159" y="239"/>
                </a:lnTo>
                <a:lnTo>
                  <a:pt x="1159" y="239"/>
                </a:lnTo>
                <a:lnTo>
                  <a:pt x="1159" y="239"/>
                </a:lnTo>
                <a:lnTo>
                  <a:pt x="1155" y="239"/>
                </a:lnTo>
                <a:lnTo>
                  <a:pt x="1152" y="241"/>
                </a:lnTo>
                <a:lnTo>
                  <a:pt x="1152" y="241"/>
                </a:lnTo>
                <a:lnTo>
                  <a:pt x="1157" y="243"/>
                </a:lnTo>
                <a:lnTo>
                  <a:pt x="1159" y="243"/>
                </a:lnTo>
                <a:lnTo>
                  <a:pt x="1161" y="243"/>
                </a:lnTo>
                <a:lnTo>
                  <a:pt x="1165" y="243"/>
                </a:lnTo>
                <a:lnTo>
                  <a:pt x="1163" y="243"/>
                </a:lnTo>
                <a:lnTo>
                  <a:pt x="1159" y="243"/>
                </a:lnTo>
                <a:lnTo>
                  <a:pt x="1159" y="243"/>
                </a:lnTo>
                <a:lnTo>
                  <a:pt x="1157" y="245"/>
                </a:lnTo>
                <a:lnTo>
                  <a:pt x="1159" y="245"/>
                </a:lnTo>
                <a:lnTo>
                  <a:pt x="1159" y="248"/>
                </a:lnTo>
                <a:lnTo>
                  <a:pt x="1163" y="250"/>
                </a:lnTo>
                <a:lnTo>
                  <a:pt x="1163" y="250"/>
                </a:lnTo>
                <a:lnTo>
                  <a:pt x="1163" y="250"/>
                </a:lnTo>
                <a:lnTo>
                  <a:pt x="1161" y="250"/>
                </a:lnTo>
                <a:lnTo>
                  <a:pt x="1159" y="250"/>
                </a:lnTo>
                <a:lnTo>
                  <a:pt x="1157" y="250"/>
                </a:lnTo>
                <a:lnTo>
                  <a:pt x="1157" y="248"/>
                </a:lnTo>
                <a:lnTo>
                  <a:pt x="1146" y="241"/>
                </a:lnTo>
                <a:lnTo>
                  <a:pt x="1144" y="241"/>
                </a:lnTo>
                <a:lnTo>
                  <a:pt x="1144" y="239"/>
                </a:lnTo>
                <a:lnTo>
                  <a:pt x="1144" y="239"/>
                </a:lnTo>
                <a:lnTo>
                  <a:pt x="1142" y="237"/>
                </a:lnTo>
                <a:lnTo>
                  <a:pt x="1140" y="237"/>
                </a:lnTo>
                <a:lnTo>
                  <a:pt x="1138" y="235"/>
                </a:lnTo>
                <a:lnTo>
                  <a:pt x="1136" y="235"/>
                </a:lnTo>
                <a:lnTo>
                  <a:pt x="1134" y="235"/>
                </a:lnTo>
                <a:lnTo>
                  <a:pt x="1131" y="235"/>
                </a:lnTo>
                <a:lnTo>
                  <a:pt x="1131" y="237"/>
                </a:lnTo>
                <a:lnTo>
                  <a:pt x="1129" y="239"/>
                </a:lnTo>
                <a:lnTo>
                  <a:pt x="1127" y="239"/>
                </a:lnTo>
                <a:lnTo>
                  <a:pt x="1129" y="241"/>
                </a:lnTo>
                <a:lnTo>
                  <a:pt x="1131" y="241"/>
                </a:lnTo>
                <a:lnTo>
                  <a:pt x="1136" y="241"/>
                </a:lnTo>
                <a:lnTo>
                  <a:pt x="1138" y="241"/>
                </a:lnTo>
                <a:lnTo>
                  <a:pt x="1134" y="243"/>
                </a:lnTo>
                <a:lnTo>
                  <a:pt x="1131" y="245"/>
                </a:lnTo>
                <a:lnTo>
                  <a:pt x="1131" y="245"/>
                </a:lnTo>
                <a:lnTo>
                  <a:pt x="1134" y="248"/>
                </a:lnTo>
                <a:lnTo>
                  <a:pt x="1134" y="248"/>
                </a:lnTo>
                <a:lnTo>
                  <a:pt x="1138" y="248"/>
                </a:lnTo>
                <a:lnTo>
                  <a:pt x="1138" y="250"/>
                </a:lnTo>
                <a:lnTo>
                  <a:pt x="1138" y="250"/>
                </a:lnTo>
                <a:lnTo>
                  <a:pt x="1138" y="252"/>
                </a:lnTo>
                <a:lnTo>
                  <a:pt x="1138" y="252"/>
                </a:lnTo>
                <a:lnTo>
                  <a:pt x="1140" y="254"/>
                </a:lnTo>
                <a:lnTo>
                  <a:pt x="1140" y="254"/>
                </a:lnTo>
                <a:lnTo>
                  <a:pt x="1144" y="254"/>
                </a:lnTo>
                <a:lnTo>
                  <a:pt x="1144" y="254"/>
                </a:lnTo>
                <a:lnTo>
                  <a:pt x="1142" y="256"/>
                </a:lnTo>
                <a:lnTo>
                  <a:pt x="1140" y="256"/>
                </a:lnTo>
                <a:lnTo>
                  <a:pt x="1138" y="254"/>
                </a:lnTo>
                <a:lnTo>
                  <a:pt x="1136" y="254"/>
                </a:lnTo>
                <a:lnTo>
                  <a:pt x="1131" y="252"/>
                </a:lnTo>
                <a:lnTo>
                  <a:pt x="1127" y="252"/>
                </a:lnTo>
                <a:lnTo>
                  <a:pt x="1125" y="254"/>
                </a:lnTo>
                <a:lnTo>
                  <a:pt x="1127" y="254"/>
                </a:lnTo>
                <a:lnTo>
                  <a:pt x="1123" y="256"/>
                </a:lnTo>
                <a:lnTo>
                  <a:pt x="1119" y="258"/>
                </a:lnTo>
                <a:lnTo>
                  <a:pt x="1119" y="260"/>
                </a:lnTo>
                <a:lnTo>
                  <a:pt x="1119" y="262"/>
                </a:lnTo>
                <a:lnTo>
                  <a:pt x="1121" y="262"/>
                </a:lnTo>
                <a:lnTo>
                  <a:pt x="1123" y="262"/>
                </a:lnTo>
                <a:lnTo>
                  <a:pt x="1138" y="260"/>
                </a:lnTo>
                <a:lnTo>
                  <a:pt x="1142" y="260"/>
                </a:lnTo>
                <a:lnTo>
                  <a:pt x="1146" y="260"/>
                </a:lnTo>
                <a:lnTo>
                  <a:pt x="1161" y="258"/>
                </a:lnTo>
                <a:lnTo>
                  <a:pt x="1171" y="258"/>
                </a:lnTo>
                <a:lnTo>
                  <a:pt x="1171" y="258"/>
                </a:lnTo>
                <a:lnTo>
                  <a:pt x="1165" y="258"/>
                </a:lnTo>
                <a:lnTo>
                  <a:pt x="1163" y="258"/>
                </a:lnTo>
                <a:lnTo>
                  <a:pt x="1163" y="260"/>
                </a:lnTo>
                <a:lnTo>
                  <a:pt x="1159" y="260"/>
                </a:lnTo>
                <a:lnTo>
                  <a:pt x="1155" y="264"/>
                </a:lnTo>
                <a:lnTo>
                  <a:pt x="1148" y="266"/>
                </a:lnTo>
                <a:lnTo>
                  <a:pt x="1148" y="266"/>
                </a:lnTo>
                <a:lnTo>
                  <a:pt x="1148" y="266"/>
                </a:lnTo>
                <a:lnTo>
                  <a:pt x="1150" y="269"/>
                </a:lnTo>
                <a:lnTo>
                  <a:pt x="1155" y="269"/>
                </a:lnTo>
                <a:lnTo>
                  <a:pt x="1157" y="271"/>
                </a:lnTo>
                <a:lnTo>
                  <a:pt x="1157" y="271"/>
                </a:lnTo>
                <a:lnTo>
                  <a:pt x="1152" y="271"/>
                </a:lnTo>
                <a:lnTo>
                  <a:pt x="1152" y="273"/>
                </a:lnTo>
                <a:lnTo>
                  <a:pt x="1155" y="275"/>
                </a:lnTo>
                <a:lnTo>
                  <a:pt x="1155" y="277"/>
                </a:lnTo>
                <a:lnTo>
                  <a:pt x="1157" y="277"/>
                </a:lnTo>
                <a:lnTo>
                  <a:pt x="1161" y="277"/>
                </a:lnTo>
                <a:lnTo>
                  <a:pt x="1165" y="277"/>
                </a:lnTo>
                <a:lnTo>
                  <a:pt x="1167" y="277"/>
                </a:lnTo>
                <a:lnTo>
                  <a:pt x="1169" y="275"/>
                </a:lnTo>
                <a:lnTo>
                  <a:pt x="1169" y="277"/>
                </a:lnTo>
                <a:lnTo>
                  <a:pt x="1171" y="277"/>
                </a:lnTo>
                <a:lnTo>
                  <a:pt x="1173" y="277"/>
                </a:lnTo>
                <a:lnTo>
                  <a:pt x="1175" y="277"/>
                </a:lnTo>
                <a:lnTo>
                  <a:pt x="1178" y="277"/>
                </a:lnTo>
                <a:lnTo>
                  <a:pt x="1180" y="277"/>
                </a:lnTo>
                <a:lnTo>
                  <a:pt x="1184" y="277"/>
                </a:lnTo>
                <a:lnTo>
                  <a:pt x="1186" y="277"/>
                </a:lnTo>
                <a:lnTo>
                  <a:pt x="1188" y="277"/>
                </a:lnTo>
                <a:lnTo>
                  <a:pt x="1188" y="275"/>
                </a:lnTo>
                <a:lnTo>
                  <a:pt x="1188" y="275"/>
                </a:lnTo>
                <a:lnTo>
                  <a:pt x="1186" y="273"/>
                </a:lnTo>
                <a:lnTo>
                  <a:pt x="1186" y="273"/>
                </a:lnTo>
                <a:lnTo>
                  <a:pt x="1186" y="271"/>
                </a:lnTo>
                <a:lnTo>
                  <a:pt x="1188" y="271"/>
                </a:lnTo>
                <a:lnTo>
                  <a:pt x="1188" y="273"/>
                </a:lnTo>
                <a:lnTo>
                  <a:pt x="1190" y="275"/>
                </a:lnTo>
                <a:lnTo>
                  <a:pt x="1190" y="275"/>
                </a:lnTo>
                <a:lnTo>
                  <a:pt x="1192" y="273"/>
                </a:lnTo>
                <a:lnTo>
                  <a:pt x="1192" y="273"/>
                </a:lnTo>
                <a:lnTo>
                  <a:pt x="1192" y="273"/>
                </a:lnTo>
                <a:lnTo>
                  <a:pt x="1190" y="271"/>
                </a:lnTo>
                <a:lnTo>
                  <a:pt x="1190" y="264"/>
                </a:lnTo>
                <a:lnTo>
                  <a:pt x="1192" y="262"/>
                </a:lnTo>
                <a:lnTo>
                  <a:pt x="1196" y="264"/>
                </a:lnTo>
                <a:lnTo>
                  <a:pt x="1196" y="264"/>
                </a:lnTo>
                <a:lnTo>
                  <a:pt x="1199" y="264"/>
                </a:lnTo>
                <a:lnTo>
                  <a:pt x="1196" y="262"/>
                </a:lnTo>
                <a:lnTo>
                  <a:pt x="1196" y="258"/>
                </a:lnTo>
                <a:lnTo>
                  <a:pt x="1196" y="258"/>
                </a:lnTo>
                <a:lnTo>
                  <a:pt x="1190" y="256"/>
                </a:lnTo>
                <a:lnTo>
                  <a:pt x="1190" y="256"/>
                </a:lnTo>
                <a:lnTo>
                  <a:pt x="1192" y="254"/>
                </a:lnTo>
                <a:lnTo>
                  <a:pt x="1194" y="252"/>
                </a:lnTo>
                <a:lnTo>
                  <a:pt x="1194" y="252"/>
                </a:lnTo>
                <a:lnTo>
                  <a:pt x="1192" y="250"/>
                </a:lnTo>
                <a:lnTo>
                  <a:pt x="1192" y="250"/>
                </a:lnTo>
                <a:lnTo>
                  <a:pt x="1194" y="248"/>
                </a:lnTo>
                <a:lnTo>
                  <a:pt x="1194" y="245"/>
                </a:lnTo>
                <a:lnTo>
                  <a:pt x="1194" y="243"/>
                </a:lnTo>
                <a:lnTo>
                  <a:pt x="1194" y="243"/>
                </a:lnTo>
                <a:lnTo>
                  <a:pt x="1194" y="241"/>
                </a:lnTo>
                <a:lnTo>
                  <a:pt x="1192" y="239"/>
                </a:lnTo>
                <a:lnTo>
                  <a:pt x="1192" y="239"/>
                </a:lnTo>
                <a:lnTo>
                  <a:pt x="1192" y="237"/>
                </a:lnTo>
                <a:lnTo>
                  <a:pt x="1192" y="237"/>
                </a:lnTo>
                <a:lnTo>
                  <a:pt x="1192" y="235"/>
                </a:lnTo>
                <a:lnTo>
                  <a:pt x="1192" y="235"/>
                </a:lnTo>
                <a:lnTo>
                  <a:pt x="1192" y="233"/>
                </a:lnTo>
                <a:lnTo>
                  <a:pt x="1190" y="233"/>
                </a:lnTo>
                <a:lnTo>
                  <a:pt x="1188" y="233"/>
                </a:lnTo>
                <a:lnTo>
                  <a:pt x="1184" y="231"/>
                </a:lnTo>
                <a:lnTo>
                  <a:pt x="1184" y="231"/>
                </a:lnTo>
                <a:lnTo>
                  <a:pt x="1180" y="229"/>
                </a:lnTo>
                <a:lnTo>
                  <a:pt x="1178" y="227"/>
                </a:lnTo>
                <a:lnTo>
                  <a:pt x="1173" y="229"/>
                </a:lnTo>
                <a:lnTo>
                  <a:pt x="1173" y="231"/>
                </a:lnTo>
                <a:close/>
                <a:moveTo>
                  <a:pt x="1502" y="331"/>
                </a:moveTo>
                <a:lnTo>
                  <a:pt x="1500" y="329"/>
                </a:lnTo>
                <a:lnTo>
                  <a:pt x="1498" y="329"/>
                </a:lnTo>
                <a:lnTo>
                  <a:pt x="1498" y="327"/>
                </a:lnTo>
                <a:lnTo>
                  <a:pt x="1498" y="327"/>
                </a:lnTo>
                <a:lnTo>
                  <a:pt x="1496" y="325"/>
                </a:lnTo>
                <a:lnTo>
                  <a:pt x="1492" y="323"/>
                </a:lnTo>
                <a:lnTo>
                  <a:pt x="1492" y="323"/>
                </a:lnTo>
                <a:lnTo>
                  <a:pt x="1490" y="321"/>
                </a:lnTo>
                <a:lnTo>
                  <a:pt x="1490" y="319"/>
                </a:lnTo>
                <a:lnTo>
                  <a:pt x="1488" y="319"/>
                </a:lnTo>
                <a:lnTo>
                  <a:pt x="1477" y="315"/>
                </a:lnTo>
                <a:lnTo>
                  <a:pt x="1473" y="315"/>
                </a:lnTo>
                <a:lnTo>
                  <a:pt x="1458" y="315"/>
                </a:lnTo>
                <a:lnTo>
                  <a:pt x="1456" y="315"/>
                </a:lnTo>
                <a:lnTo>
                  <a:pt x="1450" y="315"/>
                </a:lnTo>
                <a:lnTo>
                  <a:pt x="1448" y="315"/>
                </a:lnTo>
                <a:lnTo>
                  <a:pt x="1444" y="313"/>
                </a:lnTo>
                <a:lnTo>
                  <a:pt x="1439" y="313"/>
                </a:lnTo>
                <a:lnTo>
                  <a:pt x="1437" y="313"/>
                </a:lnTo>
                <a:lnTo>
                  <a:pt x="1437" y="313"/>
                </a:lnTo>
                <a:lnTo>
                  <a:pt x="1437" y="313"/>
                </a:lnTo>
                <a:lnTo>
                  <a:pt x="1435" y="315"/>
                </a:lnTo>
                <a:lnTo>
                  <a:pt x="1435" y="317"/>
                </a:lnTo>
                <a:lnTo>
                  <a:pt x="1437" y="319"/>
                </a:lnTo>
                <a:lnTo>
                  <a:pt x="1437" y="321"/>
                </a:lnTo>
                <a:lnTo>
                  <a:pt x="1437" y="321"/>
                </a:lnTo>
                <a:lnTo>
                  <a:pt x="1437" y="321"/>
                </a:lnTo>
                <a:lnTo>
                  <a:pt x="1437" y="321"/>
                </a:lnTo>
                <a:lnTo>
                  <a:pt x="1437" y="323"/>
                </a:lnTo>
                <a:lnTo>
                  <a:pt x="1437" y="325"/>
                </a:lnTo>
                <a:lnTo>
                  <a:pt x="1437" y="325"/>
                </a:lnTo>
                <a:lnTo>
                  <a:pt x="1439" y="325"/>
                </a:lnTo>
                <a:lnTo>
                  <a:pt x="1444" y="327"/>
                </a:lnTo>
                <a:lnTo>
                  <a:pt x="1446" y="327"/>
                </a:lnTo>
                <a:lnTo>
                  <a:pt x="1446" y="329"/>
                </a:lnTo>
                <a:lnTo>
                  <a:pt x="1448" y="331"/>
                </a:lnTo>
                <a:lnTo>
                  <a:pt x="1448" y="333"/>
                </a:lnTo>
                <a:lnTo>
                  <a:pt x="1450" y="336"/>
                </a:lnTo>
                <a:lnTo>
                  <a:pt x="1450" y="338"/>
                </a:lnTo>
                <a:lnTo>
                  <a:pt x="1452" y="338"/>
                </a:lnTo>
                <a:lnTo>
                  <a:pt x="1456" y="340"/>
                </a:lnTo>
                <a:lnTo>
                  <a:pt x="1458" y="340"/>
                </a:lnTo>
                <a:lnTo>
                  <a:pt x="1460" y="340"/>
                </a:lnTo>
                <a:lnTo>
                  <a:pt x="1469" y="338"/>
                </a:lnTo>
                <a:lnTo>
                  <a:pt x="1473" y="336"/>
                </a:lnTo>
                <a:lnTo>
                  <a:pt x="1479" y="336"/>
                </a:lnTo>
                <a:lnTo>
                  <a:pt x="1492" y="338"/>
                </a:lnTo>
                <a:lnTo>
                  <a:pt x="1500" y="338"/>
                </a:lnTo>
                <a:lnTo>
                  <a:pt x="1504" y="338"/>
                </a:lnTo>
                <a:lnTo>
                  <a:pt x="1504" y="336"/>
                </a:lnTo>
                <a:lnTo>
                  <a:pt x="1504" y="336"/>
                </a:lnTo>
                <a:lnTo>
                  <a:pt x="1502" y="333"/>
                </a:lnTo>
                <a:lnTo>
                  <a:pt x="1502" y="333"/>
                </a:lnTo>
                <a:lnTo>
                  <a:pt x="1502" y="331"/>
                </a:lnTo>
                <a:lnTo>
                  <a:pt x="1502" y="331"/>
                </a:lnTo>
                <a:close/>
                <a:moveTo>
                  <a:pt x="1217" y="204"/>
                </a:moveTo>
                <a:lnTo>
                  <a:pt x="1240" y="204"/>
                </a:lnTo>
                <a:lnTo>
                  <a:pt x="1249" y="206"/>
                </a:lnTo>
                <a:lnTo>
                  <a:pt x="1249" y="204"/>
                </a:lnTo>
                <a:lnTo>
                  <a:pt x="1253" y="204"/>
                </a:lnTo>
                <a:lnTo>
                  <a:pt x="1253" y="204"/>
                </a:lnTo>
                <a:lnTo>
                  <a:pt x="1255" y="199"/>
                </a:lnTo>
                <a:lnTo>
                  <a:pt x="1259" y="199"/>
                </a:lnTo>
                <a:lnTo>
                  <a:pt x="1257" y="197"/>
                </a:lnTo>
                <a:lnTo>
                  <a:pt x="1255" y="195"/>
                </a:lnTo>
                <a:lnTo>
                  <a:pt x="1253" y="195"/>
                </a:lnTo>
                <a:lnTo>
                  <a:pt x="1253" y="195"/>
                </a:lnTo>
                <a:lnTo>
                  <a:pt x="1247" y="195"/>
                </a:lnTo>
                <a:lnTo>
                  <a:pt x="1236" y="195"/>
                </a:lnTo>
                <a:lnTo>
                  <a:pt x="1232" y="195"/>
                </a:lnTo>
                <a:lnTo>
                  <a:pt x="1228" y="195"/>
                </a:lnTo>
                <a:lnTo>
                  <a:pt x="1224" y="195"/>
                </a:lnTo>
                <a:lnTo>
                  <a:pt x="1222" y="195"/>
                </a:lnTo>
                <a:lnTo>
                  <a:pt x="1215" y="197"/>
                </a:lnTo>
                <a:lnTo>
                  <a:pt x="1213" y="197"/>
                </a:lnTo>
                <a:lnTo>
                  <a:pt x="1213" y="197"/>
                </a:lnTo>
                <a:lnTo>
                  <a:pt x="1213" y="199"/>
                </a:lnTo>
                <a:lnTo>
                  <a:pt x="1213" y="199"/>
                </a:lnTo>
                <a:lnTo>
                  <a:pt x="1215" y="204"/>
                </a:lnTo>
                <a:lnTo>
                  <a:pt x="1217" y="204"/>
                </a:lnTo>
                <a:close/>
                <a:moveTo>
                  <a:pt x="1305" y="289"/>
                </a:moveTo>
                <a:lnTo>
                  <a:pt x="1310" y="289"/>
                </a:lnTo>
                <a:lnTo>
                  <a:pt x="1312" y="289"/>
                </a:lnTo>
                <a:lnTo>
                  <a:pt x="1314" y="287"/>
                </a:lnTo>
                <a:lnTo>
                  <a:pt x="1316" y="287"/>
                </a:lnTo>
                <a:lnTo>
                  <a:pt x="1316" y="287"/>
                </a:lnTo>
                <a:lnTo>
                  <a:pt x="1316" y="285"/>
                </a:lnTo>
                <a:lnTo>
                  <a:pt x="1316" y="285"/>
                </a:lnTo>
                <a:lnTo>
                  <a:pt x="1316" y="285"/>
                </a:lnTo>
                <a:lnTo>
                  <a:pt x="1316" y="285"/>
                </a:lnTo>
                <a:lnTo>
                  <a:pt x="1318" y="285"/>
                </a:lnTo>
                <a:lnTo>
                  <a:pt x="1318" y="283"/>
                </a:lnTo>
                <a:lnTo>
                  <a:pt x="1318" y="283"/>
                </a:lnTo>
                <a:lnTo>
                  <a:pt x="1320" y="283"/>
                </a:lnTo>
                <a:lnTo>
                  <a:pt x="1320" y="283"/>
                </a:lnTo>
                <a:lnTo>
                  <a:pt x="1320" y="285"/>
                </a:lnTo>
                <a:lnTo>
                  <a:pt x="1320" y="285"/>
                </a:lnTo>
                <a:lnTo>
                  <a:pt x="1322" y="285"/>
                </a:lnTo>
                <a:lnTo>
                  <a:pt x="1322" y="283"/>
                </a:lnTo>
                <a:lnTo>
                  <a:pt x="1324" y="281"/>
                </a:lnTo>
                <a:lnTo>
                  <a:pt x="1326" y="283"/>
                </a:lnTo>
                <a:lnTo>
                  <a:pt x="1326" y="283"/>
                </a:lnTo>
                <a:lnTo>
                  <a:pt x="1328" y="283"/>
                </a:lnTo>
                <a:lnTo>
                  <a:pt x="1328" y="285"/>
                </a:lnTo>
                <a:lnTo>
                  <a:pt x="1326" y="287"/>
                </a:lnTo>
                <a:lnTo>
                  <a:pt x="1324" y="289"/>
                </a:lnTo>
                <a:lnTo>
                  <a:pt x="1324" y="289"/>
                </a:lnTo>
                <a:lnTo>
                  <a:pt x="1324" y="289"/>
                </a:lnTo>
                <a:lnTo>
                  <a:pt x="1326" y="292"/>
                </a:lnTo>
                <a:lnTo>
                  <a:pt x="1326" y="292"/>
                </a:lnTo>
                <a:lnTo>
                  <a:pt x="1333" y="292"/>
                </a:lnTo>
                <a:lnTo>
                  <a:pt x="1339" y="292"/>
                </a:lnTo>
                <a:lnTo>
                  <a:pt x="1343" y="292"/>
                </a:lnTo>
                <a:lnTo>
                  <a:pt x="1347" y="292"/>
                </a:lnTo>
                <a:lnTo>
                  <a:pt x="1351" y="292"/>
                </a:lnTo>
                <a:lnTo>
                  <a:pt x="1351" y="292"/>
                </a:lnTo>
                <a:lnTo>
                  <a:pt x="1351" y="289"/>
                </a:lnTo>
                <a:lnTo>
                  <a:pt x="1351" y="289"/>
                </a:lnTo>
                <a:lnTo>
                  <a:pt x="1358" y="292"/>
                </a:lnTo>
                <a:lnTo>
                  <a:pt x="1358" y="289"/>
                </a:lnTo>
                <a:lnTo>
                  <a:pt x="1360" y="289"/>
                </a:lnTo>
                <a:lnTo>
                  <a:pt x="1362" y="292"/>
                </a:lnTo>
                <a:lnTo>
                  <a:pt x="1364" y="292"/>
                </a:lnTo>
                <a:lnTo>
                  <a:pt x="1368" y="292"/>
                </a:lnTo>
                <a:lnTo>
                  <a:pt x="1368" y="289"/>
                </a:lnTo>
                <a:lnTo>
                  <a:pt x="1368" y="289"/>
                </a:lnTo>
                <a:lnTo>
                  <a:pt x="1370" y="289"/>
                </a:lnTo>
                <a:lnTo>
                  <a:pt x="1370" y="289"/>
                </a:lnTo>
                <a:lnTo>
                  <a:pt x="1370" y="289"/>
                </a:lnTo>
                <a:lnTo>
                  <a:pt x="1372" y="292"/>
                </a:lnTo>
                <a:lnTo>
                  <a:pt x="1375" y="292"/>
                </a:lnTo>
                <a:lnTo>
                  <a:pt x="1375" y="292"/>
                </a:lnTo>
                <a:lnTo>
                  <a:pt x="1375" y="289"/>
                </a:lnTo>
                <a:lnTo>
                  <a:pt x="1377" y="289"/>
                </a:lnTo>
                <a:lnTo>
                  <a:pt x="1377" y="289"/>
                </a:lnTo>
                <a:lnTo>
                  <a:pt x="1379" y="289"/>
                </a:lnTo>
                <a:lnTo>
                  <a:pt x="1381" y="292"/>
                </a:lnTo>
                <a:lnTo>
                  <a:pt x="1385" y="292"/>
                </a:lnTo>
                <a:lnTo>
                  <a:pt x="1387" y="292"/>
                </a:lnTo>
                <a:lnTo>
                  <a:pt x="1393" y="289"/>
                </a:lnTo>
                <a:lnTo>
                  <a:pt x="1395" y="289"/>
                </a:lnTo>
                <a:lnTo>
                  <a:pt x="1398" y="289"/>
                </a:lnTo>
                <a:lnTo>
                  <a:pt x="1400" y="287"/>
                </a:lnTo>
                <a:lnTo>
                  <a:pt x="1400" y="287"/>
                </a:lnTo>
                <a:lnTo>
                  <a:pt x="1400" y="283"/>
                </a:lnTo>
                <a:lnTo>
                  <a:pt x="1400" y="283"/>
                </a:lnTo>
                <a:lnTo>
                  <a:pt x="1398" y="281"/>
                </a:lnTo>
                <a:lnTo>
                  <a:pt x="1398" y="281"/>
                </a:lnTo>
                <a:lnTo>
                  <a:pt x="1398" y="281"/>
                </a:lnTo>
                <a:lnTo>
                  <a:pt x="1398" y="281"/>
                </a:lnTo>
                <a:lnTo>
                  <a:pt x="1400" y="281"/>
                </a:lnTo>
                <a:lnTo>
                  <a:pt x="1402" y="283"/>
                </a:lnTo>
                <a:lnTo>
                  <a:pt x="1404" y="283"/>
                </a:lnTo>
                <a:lnTo>
                  <a:pt x="1404" y="283"/>
                </a:lnTo>
                <a:lnTo>
                  <a:pt x="1404" y="283"/>
                </a:lnTo>
                <a:lnTo>
                  <a:pt x="1404" y="285"/>
                </a:lnTo>
                <a:lnTo>
                  <a:pt x="1404" y="285"/>
                </a:lnTo>
                <a:lnTo>
                  <a:pt x="1404" y="287"/>
                </a:lnTo>
                <a:lnTo>
                  <a:pt x="1406" y="289"/>
                </a:lnTo>
                <a:lnTo>
                  <a:pt x="1406" y="289"/>
                </a:lnTo>
                <a:lnTo>
                  <a:pt x="1410" y="292"/>
                </a:lnTo>
                <a:lnTo>
                  <a:pt x="1410" y="292"/>
                </a:lnTo>
                <a:lnTo>
                  <a:pt x="1414" y="292"/>
                </a:lnTo>
                <a:lnTo>
                  <a:pt x="1419" y="292"/>
                </a:lnTo>
                <a:lnTo>
                  <a:pt x="1421" y="292"/>
                </a:lnTo>
                <a:lnTo>
                  <a:pt x="1423" y="292"/>
                </a:lnTo>
                <a:lnTo>
                  <a:pt x="1425" y="292"/>
                </a:lnTo>
                <a:lnTo>
                  <a:pt x="1429" y="289"/>
                </a:lnTo>
                <a:lnTo>
                  <a:pt x="1431" y="289"/>
                </a:lnTo>
                <a:lnTo>
                  <a:pt x="1444" y="289"/>
                </a:lnTo>
                <a:lnTo>
                  <a:pt x="1446" y="289"/>
                </a:lnTo>
                <a:lnTo>
                  <a:pt x="1446" y="287"/>
                </a:lnTo>
                <a:lnTo>
                  <a:pt x="1446" y="285"/>
                </a:lnTo>
                <a:lnTo>
                  <a:pt x="1446" y="285"/>
                </a:lnTo>
                <a:lnTo>
                  <a:pt x="1446" y="283"/>
                </a:lnTo>
                <a:lnTo>
                  <a:pt x="1446" y="283"/>
                </a:lnTo>
                <a:lnTo>
                  <a:pt x="1446" y="283"/>
                </a:lnTo>
                <a:lnTo>
                  <a:pt x="1444" y="281"/>
                </a:lnTo>
                <a:lnTo>
                  <a:pt x="1444" y="279"/>
                </a:lnTo>
                <a:lnTo>
                  <a:pt x="1444" y="279"/>
                </a:lnTo>
                <a:lnTo>
                  <a:pt x="1446" y="281"/>
                </a:lnTo>
                <a:lnTo>
                  <a:pt x="1450" y="281"/>
                </a:lnTo>
                <a:lnTo>
                  <a:pt x="1456" y="281"/>
                </a:lnTo>
                <a:lnTo>
                  <a:pt x="1458" y="279"/>
                </a:lnTo>
                <a:lnTo>
                  <a:pt x="1456" y="279"/>
                </a:lnTo>
                <a:lnTo>
                  <a:pt x="1456" y="277"/>
                </a:lnTo>
                <a:lnTo>
                  <a:pt x="1454" y="277"/>
                </a:lnTo>
                <a:lnTo>
                  <a:pt x="1452" y="277"/>
                </a:lnTo>
                <a:lnTo>
                  <a:pt x="1448" y="277"/>
                </a:lnTo>
                <a:lnTo>
                  <a:pt x="1446" y="277"/>
                </a:lnTo>
                <a:lnTo>
                  <a:pt x="1446" y="277"/>
                </a:lnTo>
                <a:lnTo>
                  <a:pt x="1444" y="277"/>
                </a:lnTo>
                <a:lnTo>
                  <a:pt x="1444" y="275"/>
                </a:lnTo>
                <a:lnTo>
                  <a:pt x="1450" y="275"/>
                </a:lnTo>
                <a:lnTo>
                  <a:pt x="1454" y="271"/>
                </a:lnTo>
                <a:lnTo>
                  <a:pt x="1456" y="271"/>
                </a:lnTo>
                <a:lnTo>
                  <a:pt x="1456" y="269"/>
                </a:lnTo>
                <a:lnTo>
                  <a:pt x="1454" y="266"/>
                </a:lnTo>
                <a:lnTo>
                  <a:pt x="1454" y="264"/>
                </a:lnTo>
                <a:lnTo>
                  <a:pt x="1452" y="264"/>
                </a:lnTo>
                <a:lnTo>
                  <a:pt x="1448" y="264"/>
                </a:lnTo>
                <a:lnTo>
                  <a:pt x="1446" y="264"/>
                </a:lnTo>
                <a:lnTo>
                  <a:pt x="1444" y="262"/>
                </a:lnTo>
                <a:lnTo>
                  <a:pt x="1448" y="262"/>
                </a:lnTo>
                <a:lnTo>
                  <a:pt x="1448" y="260"/>
                </a:lnTo>
                <a:lnTo>
                  <a:pt x="1446" y="260"/>
                </a:lnTo>
                <a:lnTo>
                  <a:pt x="1444" y="258"/>
                </a:lnTo>
                <a:lnTo>
                  <a:pt x="1442" y="258"/>
                </a:lnTo>
                <a:lnTo>
                  <a:pt x="1433" y="258"/>
                </a:lnTo>
                <a:lnTo>
                  <a:pt x="1433" y="258"/>
                </a:lnTo>
                <a:lnTo>
                  <a:pt x="1431" y="258"/>
                </a:lnTo>
                <a:lnTo>
                  <a:pt x="1431" y="258"/>
                </a:lnTo>
                <a:lnTo>
                  <a:pt x="1431" y="256"/>
                </a:lnTo>
                <a:lnTo>
                  <a:pt x="1431" y="256"/>
                </a:lnTo>
                <a:lnTo>
                  <a:pt x="1425" y="254"/>
                </a:lnTo>
                <a:lnTo>
                  <a:pt x="1419" y="254"/>
                </a:lnTo>
                <a:lnTo>
                  <a:pt x="1414" y="254"/>
                </a:lnTo>
                <a:lnTo>
                  <a:pt x="1412" y="254"/>
                </a:lnTo>
                <a:lnTo>
                  <a:pt x="1404" y="256"/>
                </a:lnTo>
                <a:lnTo>
                  <a:pt x="1402" y="256"/>
                </a:lnTo>
                <a:lnTo>
                  <a:pt x="1395" y="254"/>
                </a:lnTo>
                <a:lnTo>
                  <a:pt x="1391" y="254"/>
                </a:lnTo>
                <a:lnTo>
                  <a:pt x="1391" y="254"/>
                </a:lnTo>
                <a:lnTo>
                  <a:pt x="1389" y="256"/>
                </a:lnTo>
                <a:lnTo>
                  <a:pt x="1383" y="258"/>
                </a:lnTo>
                <a:lnTo>
                  <a:pt x="1381" y="258"/>
                </a:lnTo>
                <a:lnTo>
                  <a:pt x="1377" y="258"/>
                </a:lnTo>
                <a:lnTo>
                  <a:pt x="1370" y="260"/>
                </a:lnTo>
                <a:lnTo>
                  <a:pt x="1368" y="260"/>
                </a:lnTo>
                <a:lnTo>
                  <a:pt x="1362" y="262"/>
                </a:lnTo>
                <a:lnTo>
                  <a:pt x="1360" y="262"/>
                </a:lnTo>
                <a:lnTo>
                  <a:pt x="1364" y="264"/>
                </a:lnTo>
                <a:lnTo>
                  <a:pt x="1362" y="266"/>
                </a:lnTo>
                <a:lnTo>
                  <a:pt x="1358" y="266"/>
                </a:lnTo>
                <a:lnTo>
                  <a:pt x="1356" y="264"/>
                </a:lnTo>
                <a:lnTo>
                  <a:pt x="1354" y="264"/>
                </a:lnTo>
                <a:lnTo>
                  <a:pt x="1349" y="262"/>
                </a:lnTo>
                <a:lnTo>
                  <a:pt x="1343" y="260"/>
                </a:lnTo>
                <a:lnTo>
                  <a:pt x="1341" y="260"/>
                </a:lnTo>
                <a:lnTo>
                  <a:pt x="1339" y="262"/>
                </a:lnTo>
                <a:lnTo>
                  <a:pt x="1339" y="262"/>
                </a:lnTo>
                <a:lnTo>
                  <a:pt x="1339" y="262"/>
                </a:lnTo>
                <a:lnTo>
                  <a:pt x="1337" y="260"/>
                </a:lnTo>
                <a:lnTo>
                  <a:pt x="1331" y="262"/>
                </a:lnTo>
                <a:lnTo>
                  <a:pt x="1324" y="258"/>
                </a:lnTo>
                <a:lnTo>
                  <a:pt x="1324" y="258"/>
                </a:lnTo>
                <a:lnTo>
                  <a:pt x="1322" y="258"/>
                </a:lnTo>
                <a:lnTo>
                  <a:pt x="1322" y="258"/>
                </a:lnTo>
                <a:lnTo>
                  <a:pt x="1320" y="260"/>
                </a:lnTo>
                <a:lnTo>
                  <a:pt x="1320" y="260"/>
                </a:lnTo>
                <a:lnTo>
                  <a:pt x="1320" y="262"/>
                </a:lnTo>
                <a:lnTo>
                  <a:pt x="1322" y="262"/>
                </a:lnTo>
                <a:lnTo>
                  <a:pt x="1320" y="264"/>
                </a:lnTo>
                <a:lnTo>
                  <a:pt x="1320" y="264"/>
                </a:lnTo>
                <a:lnTo>
                  <a:pt x="1320" y="264"/>
                </a:lnTo>
                <a:lnTo>
                  <a:pt x="1314" y="260"/>
                </a:lnTo>
                <a:lnTo>
                  <a:pt x="1314" y="260"/>
                </a:lnTo>
                <a:lnTo>
                  <a:pt x="1310" y="260"/>
                </a:lnTo>
                <a:lnTo>
                  <a:pt x="1310" y="260"/>
                </a:lnTo>
                <a:lnTo>
                  <a:pt x="1314" y="258"/>
                </a:lnTo>
                <a:lnTo>
                  <a:pt x="1314" y="258"/>
                </a:lnTo>
                <a:lnTo>
                  <a:pt x="1316" y="256"/>
                </a:lnTo>
                <a:lnTo>
                  <a:pt x="1316" y="256"/>
                </a:lnTo>
                <a:lnTo>
                  <a:pt x="1314" y="254"/>
                </a:lnTo>
                <a:lnTo>
                  <a:pt x="1312" y="252"/>
                </a:lnTo>
                <a:lnTo>
                  <a:pt x="1310" y="252"/>
                </a:lnTo>
                <a:lnTo>
                  <a:pt x="1307" y="252"/>
                </a:lnTo>
                <a:lnTo>
                  <a:pt x="1307" y="250"/>
                </a:lnTo>
                <a:lnTo>
                  <a:pt x="1305" y="250"/>
                </a:lnTo>
                <a:lnTo>
                  <a:pt x="1303" y="250"/>
                </a:lnTo>
                <a:lnTo>
                  <a:pt x="1301" y="248"/>
                </a:lnTo>
                <a:lnTo>
                  <a:pt x="1301" y="248"/>
                </a:lnTo>
                <a:lnTo>
                  <a:pt x="1293" y="245"/>
                </a:lnTo>
                <a:lnTo>
                  <a:pt x="1293" y="245"/>
                </a:lnTo>
                <a:lnTo>
                  <a:pt x="1289" y="243"/>
                </a:lnTo>
                <a:lnTo>
                  <a:pt x="1284" y="243"/>
                </a:lnTo>
                <a:lnTo>
                  <a:pt x="1284" y="241"/>
                </a:lnTo>
                <a:lnTo>
                  <a:pt x="1287" y="241"/>
                </a:lnTo>
                <a:lnTo>
                  <a:pt x="1293" y="243"/>
                </a:lnTo>
                <a:lnTo>
                  <a:pt x="1299" y="243"/>
                </a:lnTo>
                <a:lnTo>
                  <a:pt x="1312" y="243"/>
                </a:lnTo>
                <a:lnTo>
                  <a:pt x="1314" y="241"/>
                </a:lnTo>
                <a:lnTo>
                  <a:pt x="1316" y="241"/>
                </a:lnTo>
                <a:lnTo>
                  <a:pt x="1316" y="241"/>
                </a:lnTo>
                <a:lnTo>
                  <a:pt x="1314" y="239"/>
                </a:lnTo>
                <a:lnTo>
                  <a:pt x="1291" y="235"/>
                </a:lnTo>
                <a:lnTo>
                  <a:pt x="1284" y="235"/>
                </a:lnTo>
                <a:lnTo>
                  <a:pt x="1282" y="235"/>
                </a:lnTo>
                <a:lnTo>
                  <a:pt x="1282" y="233"/>
                </a:lnTo>
                <a:lnTo>
                  <a:pt x="1284" y="233"/>
                </a:lnTo>
                <a:lnTo>
                  <a:pt x="1284" y="233"/>
                </a:lnTo>
                <a:lnTo>
                  <a:pt x="1287" y="233"/>
                </a:lnTo>
                <a:lnTo>
                  <a:pt x="1291" y="233"/>
                </a:lnTo>
                <a:lnTo>
                  <a:pt x="1295" y="235"/>
                </a:lnTo>
                <a:lnTo>
                  <a:pt x="1297" y="233"/>
                </a:lnTo>
                <a:lnTo>
                  <a:pt x="1295" y="233"/>
                </a:lnTo>
                <a:lnTo>
                  <a:pt x="1295" y="233"/>
                </a:lnTo>
                <a:lnTo>
                  <a:pt x="1293" y="231"/>
                </a:lnTo>
                <a:lnTo>
                  <a:pt x="1289" y="229"/>
                </a:lnTo>
                <a:lnTo>
                  <a:pt x="1284" y="229"/>
                </a:lnTo>
                <a:lnTo>
                  <a:pt x="1282" y="229"/>
                </a:lnTo>
                <a:lnTo>
                  <a:pt x="1278" y="229"/>
                </a:lnTo>
                <a:lnTo>
                  <a:pt x="1270" y="231"/>
                </a:lnTo>
                <a:lnTo>
                  <a:pt x="1263" y="231"/>
                </a:lnTo>
                <a:lnTo>
                  <a:pt x="1261" y="231"/>
                </a:lnTo>
                <a:lnTo>
                  <a:pt x="1255" y="235"/>
                </a:lnTo>
                <a:lnTo>
                  <a:pt x="1253" y="235"/>
                </a:lnTo>
                <a:lnTo>
                  <a:pt x="1253" y="233"/>
                </a:lnTo>
                <a:lnTo>
                  <a:pt x="1255" y="233"/>
                </a:lnTo>
                <a:lnTo>
                  <a:pt x="1255" y="231"/>
                </a:lnTo>
                <a:lnTo>
                  <a:pt x="1257" y="229"/>
                </a:lnTo>
                <a:lnTo>
                  <a:pt x="1257" y="229"/>
                </a:lnTo>
                <a:lnTo>
                  <a:pt x="1257" y="229"/>
                </a:lnTo>
                <a:lnTo>
                  <a:pt x="1257" y="227"/>
                </a:lnTo>
                <a:lnTo>
                  <a:pt x="1257" y="227"/>
                </a:lnTo>
                <a:lnTo>
                  <a:pt x="1257" y="224"/>
                </a:lnTo>
                <a:lnTo>
                  <a:pt x="1257" y="224"/>
                </a:lnTo>
                <a:lnTo>
                  <a:pt x="1255" y="224"/>
                </a:lnTo>
                <a:lnTo>
                  <a:pt x="1251" y="222"/>
                </a:lnTo>
                <a:lnTo>
                  <a:pt x="1249" y="220"/>
                </a:lnTo>
                <a:lnTo>
                  <a:pt x="1247" y="220"/>
                </a:lnTo>
                <a:lnTo>
                  <a:pt x="1245" y="220"/>
                </a:lnTo>
                <a:lnTo>
                  <a:pt x="1243" y="220"/>
                </a:lnTo>
                <a:lnTo>
                  <a:pt x="1236" y="220"/>
                </a:lnTo>
                <a:lnTo>
                  <a:pt x="1230" y="218"/>
                </a:lnTo>
                <a:lnTo>
                  <a:pt x="1222" y="216"/>
                </a:lnTo>
                <a:lnTo>
                  <a:pt x="1219" y="216"/>
                </a:lnTo>
                <a:lnTo>
                  <a:pt x="1215" y="216"/>
                </a:lnTo>
                <a:lnTo>
                  <a:pt x="1211" y="218"/>
                </a:lnTo>
                <a:lnTo>
                  <a:pt x="1209" y="218"/>
                </a:lnTo>
                <a:lnTo>
                  <a:pt x="1207" y="218"/>
                </a:lnTo>
                <a:lnTo>
                  <a:pt x="1207" y="220"/>
                </a:lnTo>
                <a:lnTo>
                  <a:pt x="1205" y="220"/>
                </a:lnTo>
                <a:lnTo>
                  <a:pt x="1205" y="220"/>
                </a:lnTo>
                <a:lnTo>
                  <a:pt x="1205" y="222"/>
                </a:lnTo>
                <a:lnTo>
                  <a:pt x="1207" y="222"/>
                </a:lnTo>
                <a:lnTo>
                  <a:pt x="1211" y="224"/>
                </a:lnTo>
                <a:lnTo>
                  <a:pt x="1211" y="224"/>
                </a:lnTo>
                <a:lnTo>
                  <a:pt x="1211" y="224"/>
                </a:lnTo>
                <a:lnTo>
                  <a:pt x="1209" y="227"/>
                </a:lnTo>
                <a:lnTo>
                  <a:pt x="1207" y="224"/>
                </a:lnTo>
                <a:lnTo>
                  <a:pt x="1205" y="224"/>
                </a:lnTo>
                <a:lnTo>
                  <a:pt x="1205" y="224"/>
                </a:lnTo>
                <a:lnTo>
                  <a:pt x="1205" y="227"/>
                </a:lnTo>
                <a:lnTo>
                  <a:pt x="1205" y="227"/>
                </a:lnTo>
                <a:lnTo>
                  <a:pt x="1205" y="227"/>
                </a:lnTo>
                <a:lnTo>
                  <a:pt x="1207" y="227"/>
                </a:lnTo>
                <a:lnTo>
                  <a:pt x="1217" y="231"/>
                </a:lnTo>
                <a:lnTo>
                  <a:pt x="1219" y="231"/>
                </a:lnTo>
                <a:lnTo>
                  <a:pt x="1222" y="231"/>
                </a:lnTo>
                <a:lnTo>
                  <a:pt x="1222" y="231"/>
                </a:lnTo>
                <a:lnTo>
                  <a:pt x="1219" y="233"/>
                </a:lnTo>
                <a:lnTo>
                  <a:pt x="1217" y="233"/>
                </a:lnTo>
                <a:lnTo>
                  <a:pt x="1217" y="233"/>
                </a:lnTo>
                <a:lnTo>
                  <a:pt x="1217" y="235"/>
                </a:lnTo>
                <a:lnTo>
                  <a:pt x="1219" y="235"/>
                </a:lnTo>
                <a:lnTo>
                  <a:pt x="1226" y="237"/>
                </a:lnTo>
                <a:lnTo>
                  <a:pt x="1228" y="241"/>
                </a:lnTo>
                <a:lnTo>
                  <a:pt x="1232" y="241"/>
                </a:lnTo>
                <a:lnTo>
                  <a:pt x="1236" y="239"/>
                </a:lnTo>
                <a:lnTo>
                  <a:pt x="1238" y="239"/>
                </a:lnTo>
                <a:lnTo>
                  <a:pt x="1240" y="239"/>
                </a:lnTo>
                <a:lnTo>
                  <a:pt x="1249" y="241"/>
                </a:lnTo>
                <a:lnTo>
                  <a:pt x="1251" y="239"/>
                </a:lnTo>
                <a:lnTo>
                  <a:pt x="1251" y="239"/>
                </a:lnTo>
                <a:lnTo>
                  <a:pt x="1253" y="239"/>
                </a:lnTo>
                <a:lnTo>
                  <a:pt x="1255" y="237"/>
                </a:lnTo>
                <a:lnTo>
                  <a:pt x="1257" y="237"/>
                </a:lnTo>
                <a:lnTo>
                  <a:pt x="1259" y="237"/>
                </a:lnTo>
                <a:lnTo>
                  <a:pt x="1261" y="241"/>
                </a:lnTo>
                <a:lnTo>
                  <a:pt x="1266" y="245"/>
                </a:lnTo>
                <a:lnTo>
                  <a:pt x="1268" y="250"/>
                </a:lnTo>
                <a:lnTo>
                  <a:pt x="1270" y="252"/>
                </a:lnTo>
                <a:lnTo>
                  <a:pt x="1272" y="252"/>
                </a:lnTo>
                <a:lnTo>
                  <a:pt x="1272" y="254"/>
                </a:lnTo>
                <a:lnTo>
                  <a:pt x="1274" y="256"/>
                </a:lnTo>
                <a:lnTo>
                  <a:pt x="1274" y="258"/>
                </a:lnTo>
                <a:lnTo>
                  <a:pt x="1274" y="258"/>
                </a:lnTo>
                <a:lnTo>
                  <a:pt x="1274" y="260"/>
                </a:lnTo>
                <a:lnTo>
                  <a:pt x="1270" y="264"/>
                </a:lnTo>
                <a:lnTo>
                  <a:pt x="1270" y="266"/>
                </a:lnTo>
                <a:lnTo>
                  <a:pt x="1268" y="266"/>
                </a:lnTo>
                <a:lnTo>
                  <a:pt x="1268" y="266"/>
                </a:lnTo>
                <a:lnTo>
                  <a:pt x="1270" y="269"/>
                </a:lnTo>
                <a:lnTo>
                  <a:pt x="1270" y="271"/>
                </a:lnTo>
                <a:lnTo>
                  <a:pt x="1270" y="271"/>
                </a:lnTo>
                <a:lnTo>
                  <a:pt x="1272" y="273"/>
                </a:lnTo>
                <a:lnTo>
                  <a:pt x="1274" y="273"/>
                </a:lnTo>
                <a:lnTo>
                  <a:pt x="1274" y="275"/>
                </a:lnTo>
                <a:lnTo>
                  <a:pt x="1272" y="275"/>
                </a:lnTo>
                <a:lnTo>
                  <a:pt x="1272" y="275"/>
                </a:lnTo>
                <a:lnTo>
                  <a:pt x="1274" y="279"/>
                </a:lnTo>
                <a:lnTo>
                  <a:pt x="1276" y="283"/>
                </a:lnTo>
                <a:lnTo>
                  <a:pt x="1276" y="285"/>
                </a:lnTo>
                <a:lnTo>
                  <a:pt x="1280" y="285"/>
                </a:lnTo>
                <a:lnTo>
                  <a:pt x="1282" y="287"/>
                </a:lnTo>
                <a:lnTo>
                  <a:pt x="1282" y="287"/>
                </a:lnTo>
                <a:lnTo>
                  <a:pt x="1284" y="287"/>
                </a:lnTo>
                <a:lnTo>
                  <a:pt x="1287" y="287"/>
                </a:lnTo>
                <a:lnTo>
                  <a:pt x="1287" y="287"/>
                </a:lnTo>
                <a:lnTo>
                  <a:pt x="1287" y="285"/>
                </a:lnTo>
                <a:lnTo>
                  <a:pt x="1287" y="285"/>
                </a:lnTo>
                <a:lnTo>
                  <a:pt x="1291" y="283"/>
                </a:lnTo>
                <a:lnTo>
                  <a:pt x="1291" y="283"/>
                </a:lnTo>
                <a:lnTo>
                  <a:pt x="1291" y="285"/>
                </a:lnTo>
                <a:lnTo>
                  <a:pt x="1291" y="285"/>
                </a:lnTo>
                <a:lnTo>
                  <a:pt x="1293" y="285"/>
                </a:lnTo>
                <a:lnTo>
                  <a:pt x="1295" y="287"/>
                </a:lnTo>
                <a:lnTo>
                  <a:pt x="1299" y="287"/>
                </a:lnTo>
                <a:lnTo>
                  <a:pt x="1303" y="289"/>
                </a:lnTo>
                <a:lnTo>
                  <a:pt x="1305" y="289"/>
                </a:lnTo>
                <a:close/>
                <a:moveTo>
                  <a:pt x="1307" y="208"/>
                </a:moveTo>
                <a:lnTo>
                  <a:pt x="1307" y="206"/>
                </a:lnTo>
                <a:lnTo>
                  <a:pt x="1305" y="204"/>
                </a:lnTo>
                <a:lnTo>
                  <a:pt x="1301" y="199"/>
                </a:lnTo>
                <a:lnTo>
                  <a:pt x="1297" y="199"/>
                </a:lnTo>
                <a:lnTo>
                  <a:pt x="1295" y="199"/>
                </a:lnTo>
                <a:lnTo>
                  <a:pt x="1291" y="199"/>
                </a:lnTo>
                <a:lnTo>
                  <a:pt x="1289" y="199"/>
                </a:lnTo>
                <a:lnTo>
                  <a:pt x="1289" y="199"/>
                </a:lnTo>
                <a:lnTo>
                  <a:pt x="1287" y="199"/>
                </a:lnTo>
                <a:lnTo>
                  <a:pt x="1287" y="201"/>
                </a:lnTo>
                <a:lnTo>
                  <a:pt x="1287" y="204"/>
                </a:lnTo>
                <a:lnTo>
                  <a:pt x="1287" y="206"/>
                </a:lnTo>
                <a:lnTo>
                  <a:pt x="1287" y="206"/>
                </a:lnTo>
                <a:lnTo>
                  <a:pt x="1289" y="208"/>
                </a:lnTo>
                <a:lnTo>
                  <a:pt x="1301" y="212"/>
                </a:lnTo>
                <a:lnTo>
                  <a:pt x="1303" y="212"/>
                </a:lnTo>
                <a:lnTo>
                  <a:pt x="1305" y="210"/>
                </a:lnTo>
                <a:lnTo>
                  <a:pt x="1307" y="210"/>
                </a:lnTo>
                <a:lnTo>
                  <a:pt x="1307" y="210"/>
                </a:lnTo>
                <a:lnTo>
                  <a:pt x="1307" y="208"/>
                </a:lnTo>
                <a:lnTo>
                  <a:pt x="1307" y="208"/>
                </a:lnTo>
                <a:close/>
                <a:moveTo>
                  <a:pt x="1307" y="227"/>
                </a:moveTo>
                <a:lnTo>
                  <a:pt x="1307" y="227"/>
                </a:lnTo>
                <a:lnTo>
                  <a:pt x="1307" y="227"/>
                </a:lnTo>
                <a:lnTo>
                  <a:pt x="1307" y="224"/>
                </a:lnTo>
                <a:lnTo>
                  <a:pt x="1307" y="224"/>
                </a:lnTo>
                <a:lnTo>
                  <a:pt x="1305" y="222"/>
                </a:lnTo>
                <a:lnTo>
                  <a:pt x="1301" y="222"/>
                </a:lnTo>
                <a:lnTo>
                  <a:pt x="1297" y="224"/>
                </a:lnTo>
                <a:lnTo>
                  <a:pt x="1297" y="224"/>
                </a:lnTo>
                <a:lnTo>
                  <a:pt x="1295" y="227"/>
                </a:lnTo>
                <a:lnTo>
                  <a:pt x="1295" y="227"/>
                </a:lnTo>
                <a:lnTo>
                  <a:pt x="1297" y="229"/>
                </a:lnTo>
                <a:lnTo>
                  <a:pt x="1299" y="231"/>
                </a:lnTo>
                <a:lnTo>
                  <a:pt x="1301" y="233"/>
                </a:lnTo>
                <a:lnTo>
                  <a:pt x="1303" y="233"/>
                </a:lnTo>
                <a:lnTo>
                  <a:pt x="1303" y="233"/>
                </a:lnTo>
                <a:lnTo>
                  <a:pt x="1305" y="233"/>
                </a:lnTo>
                <a:lnTo>
                  <a:pt x="1307" y="233"/>
                </a:lnTo>
                <a:lnTo>
                  <a:pt x="1307" y="233"/>
                </a:lnTo>
                <a:lnTo>
                  <a:pt x="1307" y="233"/>
                </a:lnTo>
                <a:lnTo>
                  <a:pt x="1307" y="233"/>
                </a:lnTo>
                <a:lnTo>
                  <a:pt x="1307" y="231"/>
                </a:lnTo>
                <a:lnTo>
                  <a:pt x="1307" y="231"/>
                </a:lnTo>
                <a:lnTo>
                  <a:pt x="1307" y="229"/>
                </a:lnTo>
                <a:lnTo>
                  <a:pt x="1307" y="229"/>
                </a:lnTo>
                <a:lnTo>
                  <a:pt x="1307" y="227"/>
                </a:lnTo>
                <a:close/>
                <a:moveTo>
                  <a:pt x="832" y="243"/>
                </a:moveTo>
                <a:lnTo>
                  <a:pt x="832" y="243"/>
                </a:lnTo>
                <a:lnTo>
                  <a:pt x="832" y="243"/>
                </a:lnTo>
                <a:lnTo>
                  <a:pt x="832" y="243"/>
                </a:lnTo>
                <a:lnTo>
                  <a:pt x="832" y="245"/>
                </a:lnTo>
                <a:lnTo>
                  <a:pt x="832" y="245"/>
                </a:lnTo>
                <a:lnTo>
                  <a:pt x="832" y="245"/>
                </a:lnTo>
                <a:lnTo>
                  <a:pt x="832" y="248"/>
                </a:lnTo>
                <a:lnTo>
                  <a:pt x="832" y="248"/>
                </a:lnTo>
                <a:lnTo>
                  <a:pt x="832" y="248"/>
                </a:lnTo>
                <a:lnTo>
                  <a:pt x="832" y="250"/>
                </a:lnTo>
                <a:lnTo>
                  <a:pt x="832" y="250"/>
                </a:lnTo>
                <a:lnTo>
                  <a:pt x="834" y="250"/>
                </a:lnTo>
                <a:lnTo>
                  <a:pt x="836" y="250"/>
                </a:lnTo>
                <a:lnTo>
                  <a:pt x="840" y="248"/>
                </a:lnTo>
                <a:lnTo>
                  <a:pt x="842" y="248"/>
                </a:lnTo>
                <a:lnTo>
                  <a:pt x="844" y="248"/>
                </a:lnTo>
                <a:lnTo>
                  <a:pt x="849" y="250"/>
                </a:lnTo>
                <a:lnTo>
                  <a:pt x="851" y="250"/>
                </a:lnTo>
                <a:lnTo>
                  <a:pt x="851" y="250"/>
                </a:lnTo>
                <a:lnTo>
                  <a:pt x="855" y="248"/>
                </a:lnTo>
                <a:lnTo>
                  <a:pt x="857" y="243"/>
                </a:lnTo>
                <a:lnTo>
                  <a:pt x="857" y="243"/>
                </a:lnTo>
                <a:lnTo>
                  <a:pt x="857" y="243"/>
                </a:lnTo>
                <a:lnTo>
                  <a:pt x="859" y="243"/>
                </a:lnTo>
                <a:lnTo>
                  <a:pt x="859" y="243"/>
                </a:lnTo>
                <a:lnTo>
                  <a:pt x="859" y="248"/>
                </a:lnTo>
                <a:lnTo>
                  <a:pt x="861" y="248"/>
                </a:lnTo>
                <a:lnTo>
                  <a:pt x="861" y="250"/>
                </a:lnTo>
                <a:lnTo>
                  <a:pt x="863" y="252"/>
                </a:lnTo>
                <a:lnTo>
                  <a:pt x="863" y="254"/>
                </a:lnTo>
                <a:lnTo>
                  <a:pt x="863" y="254"/>
                </a:lnTo>
                <a:lnTo>
                  <a:pt x="867" y="252"/>
                </a:lnTo>
                <a:lnTo>
                  <a:pt x="870" y="252"/>
                </a:lnTo>
                <a:lnTo>
                  <a:pt x="874" y="250"/>
                </a:lnTo>
                <a:lnTo>
                  <a:pt x="874" y="250"/>
                </a:lnTo>
                <a:lnTo>
                  <a:pt x="876" y="250"/>
                </a:lnTo>
                <a:lnTo>
                  <a:pt x="876" y="250"/>
                </a:lnTo>
                <a:lnTo>
                  <a:pt x="876" y="248"/>
                </a:lnTo>
                <a:lnTo>
                  <a:pt x="876" y="248"/>
                </a:lnTo>
                <a:lnTo>
                  <a:pt x="876" y="248"/>
                </a:lnTo>
                <a:lnTo>
                  <a:pt x="874" y="245"/>
                </a:lnTo>
                <a:lnTo>
                  <a:pt x="874" y="245"/>
                </a:lnTo>
                <a:lnTo>
                  <a:pt x="874" y="243"/>
                </a:lnTo>
                <a:lnTo>
                  <a:pt x="874" y="243"/>
                </a:lnTo>
                <a:lnTo>
                  <a:pt x="874" y="241"/>
                </a:lnTo>
                <a:lnTo>
                  <a:pt x="874" y="239"/>
                </a:lnTo>
                <a:lnTo>
                  <a:pt x="876" y="239"/>
                </a:lnTo>
                <a:lnTo>
                  <a:pt x="876" y="239"/>
                </a:lnTo>
                <a:lnTo>
                  <a:pt x="876" y="239"/>
                </a:lnTo>
                <a:lnTo>
                  <a:pt x="878" y="239"/>
                </a:lnTo>
                <a:lnTo>
                  <a:pt x="878" y="241"/>
                </a:lnTo>
                <a:lnTo>
                  <a:pt x="880" y="243"/>
                </a:lnTo>
                <a:lnTo>
                  <a:pt x="882" y="245"/>
                </a:lnTo>
                <a:lnTo>
                  <a:pt x="882" y="245"/>
                </a:lnTo>
                <a:lnTo>
                  <a:pt x="884" y="243"/>
                </a:lnTo>
                <a:lnTo>
                  <a:pt x="884" y="243"/>
                </a:lnTo>
                <a:lnTo>
                  <a:pt x="886" y="241"/>
                </a:lnTo>
                <a:lnTo>
                  <a:pt x="886" y="239"/>
                </a:lnTo>
                <a:lnTo>
                  <a:pt x="888" y="239"/>
                </a:lnTo>
                <a:lnTo>
                  <a:pt x="888" y="237"/>
                </a:lnTo>
                <a:lnTo>
                  <a:pt x="888" y="235"/>
                </a:lnTo>
                <a:lnTo>
                  <a:pt x="886" y="235"/>
                </a:lnTo>
                <a:lnTo>
                  <a:pt x="886" y="233"/>
                </a:lnTo>
                <a:lnTo>
                  <a:pt x="886" y="233"/>
                </a:lnTo>
                <a:lnTo>
                  <a:pt x="888" y="233"/>
                </a:lnTo>
                <a:lnTo>
                  <a:pt x="891" y="233"/>
                </a:lnTo>
                <a:lnTo>
                  <a:pt x="891" y="233"/>
                </a:lnTo>
                <a:lnTo>
                  <a:pt x="893" y="231"/>
                </a:lnTo>
                <a:lnTo>
                  <a:pt x="893" y="229"/>
                </a:lnTo>
                <a:lnTo>
                  <a:pt x="893" y="227"/>
                </a:lnTo>
                <a:lnTo>
                  <a:pt x="895" y="227"/>
                </a:lnTo>
                <a:lnTo>
                  <a:pt x="895" y="227"/>
                </a:lnTo>
                <a:lnTo>
                  <a:pt x="897" y="224"/>
                </a:lnTo>
                <a:lnTo>
                  <a:pt x="901" y="224"/>
                </a:lnTo>
                <a:lnTo>
                  <a:pt x="901" y="224"/>
                </a:lnTo>
                <a:lnTo>
                  <a:pt x="901" y="224"/>
                </a:lnTo>
                <a:lnTo>
                  <a:pt x="901" y="227"/>
                </a:lnTo>
                <a:lnTo>
                  <a:pt x="899" y="229"/>
                </a:lnTo>
                <a:lnTo>
                  <a:pt x="899" y="231"/>
                </a:lnTo>
                <a:lnTo>
                  <a:pt x="899" y="233"/>
                </a:lnTo>
                <a:lnTo>
                  <a:pt x="899" y="235"/>
                </a:lnTo>
                <a:lnTo>
                  <a:pt x="899" y="237"/>
                </a:lnTo>
                <a:lnTo>
                  <a:pt x="901" y="237"/>
                </a:lnTo>
                <a:lnTo>
                  <a:pt x="903" y="239"/>
                </a:lnTo>
                <a:lnTo>
                  <a:pt x="905" y="239"/>
                </a:lnTo>
                <a:lnTo>
                  <a:pt x="907" y="239"/>
                </a:lnTo>
                <a:lnTo>
                  <a:pt x="909" y="239"/>
                </a:lnTo>
                <a:lnTo>
                  <a:pt x="911" y="239"/>
                </a:lnTo>
                <a:lnTo>
                  <a:pt x="911" y="239"/>
                </a:lnTo>
                <a:lnTo>
                  <a:pt x="911" y="237"/>
                </a:lnTo>
                <a:lnTo>
                  <a:pt x="911" y="237"/>
                </a:lnTo>
                <a:lnTo>
                  <a:pt x="914" y="235"/>
                </a:lnTo>
                <a:lnTo>
                  <a:pt x="911" y="233"/>
                </a:lnTo>
                <a:lnTo>
                  <a:pt x="914" y="233"/>
                </a:lnTo>
                <a:lnTo>
                  <a:pt x="920" y="231"/>
                </a:lnTo>
                <a:lnTo>
                  <a:pt x="924" y="231"/>
                </a:lnTo>
                <a:lnTo>
                  <a:pt x="926" y="229"/>
                </a:lnTo>
                <a:lnTo>
                  <a:pt x="928" y="229"/>
                </a:lnTo>
                <a:lnTo>
                  <a:pt x="928" y="227"/>
                </a:lnTo>
                <a:lnTo>
                  <a:pt x="928" y="227"/>
                </a:lnTo>
                <a:lnTo>
                  <a:pt x="926" y="224"/>
                </a:lnTo>
                <a:lnTo>
                  <a:pt x="924" y="222"/>
                </a:lnTo>
                <a:lnTo>
                  <a:pt x="924" y="222"/>
                </a:lnTo>
                <a:lnTo>
                  <a:pt x="924" y="220"/>
                </a:lnTo>
                <a:lnTo>
                  <a:pt x="926" y="220"/>
                </a:lnTo>
                <a:lnTo>
                  <a:pt x="928" y="220"/>
                </a:lnTo>
                <a:lnTo>
                  <a:pt x="930" y="220"/>
                </a:lnTo>
                <a:lnTo>
                  <a:pt x="928" y="220"/>
                </a:lnTo>
                <a:lnTo>
                  <a:pt x="926" y="218"/>
                </a:lnTo>
                <a:lnTo>
                  <a:pt x="924" y="216"/>
                </a:lnTo>
                <a:lnTo>
                  <a:pt x="922" y="214"/>
                </a:lnTo>
                <a:lnTo>
                  <a:pt x="924" y="214"/>
                </a:lnTo>
                <a:lnTo>
                  <a:pt x="932" y="210"/>
                </a:lnTo>
                <a:lnTo>
                  <a:pt x="935" y="210"/>
                </a:lnTo>
                <a:lnTo>
                  <a:pt x="935" y="210"/>
                </a:lnTo>
                <a:lnTo>
                  <a:pt x="935" y="208"/>
                </a:lnTo>
                <a:lnTo>
                  <a:pt x="935" y="208"/>
                </a:lnTo>
                <a:lnTo>
                  <a:pt x="926" y="204"/>
                </a:lnTo>
                <a:lnTo>
                  <a:pt x="924" y="204"/>
                </a:lnTo>
                <a:lnTo>
                  <a:pt x="922" y="201"/>
                </a:lnTo>
                <a:lnTo>
                  <a:pt x="920" y="201"/>
                </a:lnTo>
                <a:lnTo>
                  <a:pt x="916" y="201"/>
                </a:lnTo>
                <a:lnTo>
                  <a:pt x="914" y="204"/>
                </a:lnTo>
                <a:lnTo>
                  <a:pt x="911" y="204"/>
                </a:lnTo>
                <a:lnTo>
                  <a:pt x="911" y="206"/>
                </a:lnTo>
                <a:lnTo>
                  <a:pt x="911" y="206"/>
                </a:lnTo>
                <a:lnTo>
                  <a:pt x="916" y="206"/>
                </a:lnTo>
                <a:lnTo>
                  <a:pt x="918" y="208"/>
                </a:lnTo>
                <a:lnTo>
                  <a:pt x="916" y="208"/>
                </a:lnTo>
                <a:lnTo>
                  <a:pt x="916" y="208"/>
                </a:lnTo>
                <a:lnTo>
                  <a:pt x="911" y="208"/>
                </a:lnTo>
                <a:lnTo>
                  <a:pt x="911" y="208"/>
                </a:lnTo>
                <a:lnTo>
                  <a:pt x="909" y="208"/>
                </a:lnTo>
                <a:lnTo>
                  <a:pt x="909" y="210"/>
                </a:lnTo>
                <a:lnTo>
                  <a:pt x="907" y="210"/>
                </a:lnTo>
                <a:lnTo>
                  <a:pt x="899" y="208"/>
                </a:lnTo>
                <a:lnTo>
                  <a:pt x="886" y="208"/>
                </a:lnTo>
                <a:lnTo>
                  <a:pt x="882" y="210"/>
                </a:lnTo>
                <a:lnTo>
                  <a:pt x="880" y="212"/>
                </a:lnTo>
                <a:lnTo>
                  <a:pt x="876" y="214"/>
                </a:lnTo>
                <a:lnTo>
                  <a:pt x="872" y="216"/>
                </a:lnTo>
                <a:lnTo>
                  <a:pt x="865" y="220"/>
                </a:lnTo>
                <a:lnTo>
                  <a:pt x="865" y="220"/>
                </a:lnTo>
                <a:lnTo>
                  <a:pt x="863" y="222"/>
                </a:lnTo>
                <a:lnTo>
                  <a:pt x="863" y="224"/>
                </a:lnTo>
                <a:lnTo>
                  <a:pt x="861" y="224"/>
                </a:lnTo>
                <a:lnTo>
                  <a:pt x="855" y="229"/>
                </a:lnTo>
                <a:lnTo>
                  <a:pt x="853" y="229"/>
                </a:lnTo>
                <a:lnTo>
                  <a:pt x="853" y="231"/>
                </a:lnTo>
                <a:lnTo>
                  <a:pt x="847" y="235"/>
                </a:lnTo>
                <a:lnTo>
                  <a:pt x="847" y="235"/>
                </a:lnTo>
                <a:lnTo>
                  <a:pt x="834" y="237"/>
                </a:lnTo>
                <a:lnTo>
                  <a:pt x="834" y="237"/>
                </a:lnTo>
                <a:lnTo>
                  <a:pt x="832" y="237"/>
                </a:lnTo>
                <a:lnTo>
                  <a:pt x="830" y="241"/>
                </a:lnTo>
                <a:lnTo>
                  <a:pt x="828" y="243"/>
                </a:lnTo>
                <a:lnTo>
                  <a:pt x="828" y="243"/>
                </a:lnTo>
                <a:lnTo>
                  <a:pt x="830" y="243"/>
                </a:lnTo>
                <a:lnTo>
                  <a:pt x="832" y="243"/>
                </a:lnTo>
                <a:close/>
                <a:moveTo>
                  <a:pt x="947" y="195"/>
                </a:moveTo>
                <a:lnTo>
                  <a:pt x="951" y="197"/>
                </a:lnTo>
                <a:lnTo>
                  <a:pt x="955" y="197"/>
                </a:lnTo>
                <a:lnTo>
                  <a:pt x="958" y="195"/>
                </a:lnTo>
                <a:lnTo>
                  <a:pt x="960" y="195"/>
                </a:lnTo>
                <a:lnTo>
                  <a:pt x="962" y="193"/>
                </a:lnTo>
                <a:lnTo>
                  <a:pt x="962" y="193"/>
                </a:lnTo>
                <a:lnTo>
                  <a:pt x="960" y="191"/>
                </a:lnTo>
                <a:lnTo>
                  <a:pt x="960" y="191"/>
                </a:lnTo>
                <a:lnTo>
                  <a:pt x="960" y="191"/>
                </a:lnTo>
                <a:lnTo>
                  <a:pt x="958" y="191"/>
                </a:lnTo>
                <a:lnTo>
                  <a:pt x="955" y="189"/>
                </a:lnTo>
                <a:lnTo>
                  <a:pt x="953" y="189"/>
                </a:lnTo>
                <a:lnTo>
                  <a:pt x="951" y="187"/>
                </a:lnTo>
                <a:lnTo>
                  <a:pt x="951" y="187"/>
                </a:lnTo>
                <a:lnTo>
                  <a:pt x="951" y="187"/>
                </a:lnTo>
                <a:lnTo>
                  <a:pt x="951" y="185"/>
                </a:lnTo>
                <a:lnTo>
                  <a:pt x="947" y="187"/>
                </a:lnTo>
                <a:lnTo>
                  <a:pt x="945" y="187"/>
                </a:lnTo>
                <a:lnTo>
                  <a:pt x="945" y="189"/>
                </a:lnTo>
                <a:lnTo>
                  <a:pt x="943" y="189"/>
                </a:lnTo>
                <a:lnTo>
                  <a:pt x="941" y="189"/>
                </a:lnTo>
                <a:lnTo>
                  <a:pt x="943" y="191"/>
                </a:lnTo>
                <a:lnTo>
                  <a:pt x="947" y="195"/>
                </a:lnTo>
                <a:close/>
                <a:moveTo>
                  <a:pt x="958" y="222"/>
                </a:moveTo>
                <a:lnTo>
                  <a:pt x="949" y="222"/>
                </a:lnTo>
                <a:lnTo>
                  <a:pt x="947" y="222"/>
                </a:lnTo>
                <a:lnTo>
                  <a:pt x="945" y="224"/>
                </a:lnTo>
                <a:lnTo>
                  <a:pt x="945" y="224"/>
                </a:lnTo>
                <a:lnTo>
                  <a:pt x="945" y="227"/>
                </a:lnTo>
                <a:lnTo>
                  <a:pt x="960" y="227"/>
                </a:lnTo>
                <a:lnTo>
                  <a:pt x="962" y="227"/>
                </a:lnTo>
                <a:lnTo>
                  <a:pt x="964" y="224"/>
                </a:lnTo>
                <a:lnTo>
                  <a:pt x="964" y="224"/>
                </a:lnTo>
                <a:lnTo>
                  <a:pt x="962" y="222"/>
                </a:lnTo>
                <a:lnTo>
                  <a:pt x="960" y="222"/>
                </a:lnTo>
                <a:lnTo>
                  <a:pt x="958" y="222"/>
                </a:lnTo>
                <a:close/>
                <a:moveTo>
                  <a:pt x="851" y="254"/>
                </a:moveTo>
                <a:lnTo>
                  <a:pt x="851" y="256"/>
                </a:lnTo>
                <a:lnTo>
                  <a:pt x="853" y="256"/>
                </a:lnTo>
                <a:lnTo>
                  <a:pt x="853" y="256"/>
                </a:lnTo>
                <a:lnTo>
                  <a:pt x="855" y="256"/>
                </a:lnTo>
                <a:lnTo>
                  <a:pt x="855" y="254"/>
                </a:lnTo>
                <a:lnTo>
                  <a:pt x="855" y="254"/>
                </a:lnTo>
                <a:lnTo>
                  <a:pt x="857" y="252"/>
                </a:lnTo>
                <a:lnTo>
                  <a:pt x="857" y="252"/>
                </a:lnTo>
                <a:lnTo>
                  <a:pt x="857" y="250"/>
                </a:lnTo>
                <a:lnTo>
                  <a:pt x="857" y="250"/>
                </a:lnTo>
                <a:lnTo>
                  <a:pt x="855" y="250"/>
                </a:lnTo>
                <a:lnTo>
                  <a:pt x="855" y="252"/>
                </a:lnTo>
                <a:lnTo>
                  <a:pt x="855" y="252"/>
                </a:lnTo>
                <a:lnTo>
                  <a:pt x="855" y="252"/>
                </a:lnTo>
                <a:lnTo>
                  <a:pt x="855" y="252"/>
                </a:lnTo>
                <a:lnTo>
                  <a:pt x="851" y="254"/>
                </a:lnTo>
                <a:close/>
                <a:moveTo>
                  <a:pt x="905" y="245"/>
                </a:moveTo>
                <a:lnTo>
                  <a:pt x="903" y="245"/>
                </a:lnTo>
                <a:lnTo>
                  <a:pt x="901" y="245"/>
                </a:lnTo>
                <a:lnTo>
                  <a:pt x="899" y="245"/>
                </a:lnTo>
                <a:lnTo>
                  <a:pt x="897" y="248"/>
                </a:lnTo>
                <a:lnTo>
                  <a:pt x="893" y="250"/>
                </a:lnTo>
                <a:lnTo>
                  <a:pt x="888" y="252"/>
                </a:lnTo>
                <a:lnTo>
                  <a:pt x="884" y="256"/>
                </a:lnTo>
                <a:lnTo>
                  <a:pt x="880" y="258"/>
                </a:lnTo>
                <a:lnTo>
                  <a:pt x="880" y="258"/>
                </a:lnTo>
                <a:lnTo>
                  <a:pt x="878" y="260"/>
                </a:lnTo>
                <a:lnTo>
                  <a:pt x="878" y="260"/>
                </a:lnTo>
                <a:lnTo>
                  <a:pt x="880" y="260"/>
                </a:lnTo>
                <a:lnTo>
                  <a:pt x="882" y="260"/>
                </a:lnTo>
                <a:lnTo>
                  <a:pt x="886" y="262"/>
                </a:lnTo>
                <a:lnTo>
                  <a:pt x="888" y="262"/>
                </a:lnTo>
                <a:lnTo>
                  <a:pt x="893" y="260"/>
                </a:lnTo>
                <a:lnTo>
                  <a:pt x="895" y="260"/>
                </a:lnTo>
                <a:lnTo>
                  <a:pt x="899" y="254"/>
                </a:lnTo>
                <a:lnTo>
                  <a:pt x="903" y="250"/>
                </a:lnTo>
                <a:lnTo>
                  <a:pt x="903" y="250"/>
                </a:lnTo>
                <a:lnTo>
                  <a:pt x="905" y="245"/>
                </a:lnTo>
                <a:lnTo>
                  <a:pt x="905" y="245"/>
                </a:lnTo>
                <a:close/>
                <a:moveTo>
                  <a:pt x="1219" y="289"/>
                </a:moveTo>
                <a:lnTo>
                  <a:pt x="1226" y="292"/>
                </a:lnTo>
                <a:lnTo>
                  <a:pt x="1226" y="292"/>
                </a:lnTo>
                <a:lnTo>
                  <a:pt x="1228" y="292"/>
                </a:lnTo>
                <a:lnTo>
                  <a:pt x="1228" y="292"/>
                </a:lnTo>
                <a:lnTo>
                  <a:pt x="1228" y="289"/>
                </a:lnTo>
                <a:lnTo>
                  <a:pt x="1226" y="289"/>
                </a:lnTo>
                <a:lnTo>
                  <a:pt x="1224" y="287"/>
                </a:lnTo>
                <a:lnTo>
                  <a:pt x="1222" y="287"/>
                </a:lnTo>
                <a:lnTo>
                  <a:pt x="1222" y="287"/>
                </a:lnTo>
                <a:lnTo>
                  <a:pt x="1219" y="289"/>
                </a:lnTo>
                <a:lnTo>
                  <a:pt x="1219" y="289"/>
                </a:lnTo>
                <a:lnTo>
                  <a:pt x="1219" y="289"/>
                </a:lnTo>
                <a:lnTo>
                  <a:pt x="1219" y="289"/>
                </a:lnTo>
                <a:close/>
                <a:moveTo>
                  <a:pt x="958" y="241"/>
                </a:moveTo>
                <a:lnTo>
                  <a:pt x="955" y="239"/>
                </a:lnTo>
                <a:lnTo>
                  <a:pt x="955" y="239"/>
                </a:lnTo>
                <a:lnTo>
                  <a:pt x="955" y="237"/>
                </a:lnTo>
                <a:lnTo>
                  <a:pt x="955" y="237"/>
                </a:lnTo>
                <a:lnTo>
                  <a:pt x="953" y="235"/>
                </a:lnTo>
                <a:lnTo>
                  <a:pt x="953" y="235"/>
                </a:lnTo>
                <a:lnTo>
                  <a:pt x="951" y="235"/>
                </a:lnTo>
                <a:lnTo>
                  <a:pt x="949" y="233"/>
                </a:lnTo>
                <a:lnTo>
                  <a:pt x="945" y="233"/>
                </a:lnTo>
                <a:lnTo>
                  <a:pt x="941" y="233"/>
                </a:lnTo>
                <a:lnTo>
                  <a:pt x="932" y="235"/>
                </a:lnTo>
                <a:lnTo>
                  <a:pt x="930" y="237"/>
                </a:lnTo>
                <a:lnTo>
                  <a:pt x="930" y="239"/>
                </a:lnTo>
                <a:lnTo>
                  <a:pt x="930" y="239"/>
                </a:lnTo>
                <a:lnTo>
                  <a:pt x="930" y="241"/>
                </a:lnTo>
                <a:lnTo>
                  <a:pt x="930" y="241"/>
                </a:lnTo>
                <a:lnTo>
                  <a:pt x="932" y="241"/>
                </a:lnTo>
                <a:lnTo>
                  <a:pt x="941" y="241"/>
                </a:lnTo>
                <a:lnTo>
                  <a:pt x="943" y="243"/>
                </a:lnTo>
                <a:lnTo>
                  <a:pt x="945" y="243"/>
                </a:lnTo>
                <a:lnTo>
                  <a:pt x="943" y="243"/>
                </a:lnTo>
                <a:lnTo>
                  <a:pt x="930" y="243"/>
                </a:lnTo>
                <a:lnTo>
                  <a:pt x="926" y="241"/>
                </a:lnTo>
                <a:lnTo>
                  <a:pt x="924" y="243"/>
                </a:lnTo>
                <a:lnTo>
                  <a:pt x="920" y="243"/>
                </a:lnTo>
                <a:lnTo>
                  <a:pt x="918" y="245"/>
                </a:lnTo>
                <a:lnTo>
                  <a:pt x="918" y="245"/>
                </a:lnTo>
                <a:lnTo>
                  <a:pt x="920" y="248"/>
                </a:lnTo>
                <a:lnTo>
                  <a:pt x="918" y="248"/>
                </a:lnTo>
                <a:lnTo>
                  <a:pt x="918" y="250"/>
                </a:lnTo>
                <a:lnTo>
                  <a:pt x="918" y="250"/>
                </a:lnTo>
                <a:lnTo>
                  <a:pt x="920" y="252"/>
                </a:lnTo>
                <a:lnTo>
                  <a:pt x="922" y="252"/>
                </a:lnTo>
                <a:lnTo>
                  <a:pt x="932" y="252"/>
                </a:lnTo>
                <a:lnTo>
                  <a:pt x="941" y="252"/>
                </a:lnTo>
                <a:lnTo>
                  <a:pt x="939" y="252"/>
                </a:lnTo>
                <a:lnTo>
                  <a:pt x="935" y="254"/>
                </a:lnTo>
                <a:lnTo>
                  <a:pt x="930" y="254"/>
                </a:lnTo>
                <a:lnTo>
                  <a:pt x="922" y="254"/>
                </a:lnTo>
                <a:lnTo>
                  <a:pt x="916" y="256"/>
                </a:lnTo>
                <a:lnTo>
                  <a:pt x="914" y="256"/>
                </a:lnTo>
                <a:lnTo>
                  <a:pt x="911" y="256"/>
                </a:lnTo>
                <a:lnTo>
                  <a:pt x="909" y="258"/>
                </a:lnTo>
                <a:lnTo>
                  <a:pt x="911" y="260"/>
                </a:lnTo>
                <a:lnTo>
                  <a:pt x="911" y="260"/>
                </a:lnTo>
                <a:lnTo>
                  <a:pt x="922" y="260"/>
                </a:lnTo>
                <a:lnTo>
                  <a:pt x="926" y="260"/>
                </a:lnTo>
                <a:lnTo>
                  <a:pt x="941" y="256"/>
                </a:lnTo>
                <a:lnTo>
                  <a:pt x="941" y="258"/>
                </a:lnTo>
                <a:lnTo>
                  <a:pt x="939" y="258"/>
                </a:lnTo>
                <a:lnTo>
                  <a:pt x="939" y="258"/>
                </a:lnTo>
                <a:lnTo>
                  <a:pt x="937" y="260"/>
                </a:lnTo>
                <a:lnTo>
                  <a:pt x="926" y="262"/>
                </a:lnTo>
                <a:lnTo>
                  <a:pt x="924" y="264"/>
                </a:lnTo>
                <a:lnTo>
                  <a:pt x="914" y="264"/>
                </a:lnTo>
                <a:lnTo>
                  <a:pt x="911" y="264"/>
                </a:lnTo>
                <a:lnTo>
                  <a:pt x="909" y="264"/>
                </a:lnTo>
                <a:lnTo>
                  <a:pt x="907" y="264"/>
                </a:lnTo>
                <a:lnTo>
                  <a:pt x="907" y="264"/>
                </a:lnTo>
                <a:lnTo>
                  <a:pt x="905" y="266"/>
                </a:lnTo>
                <a:lnTo>
                  <a:pt x="905" y="269"/>
                </a:lnTo>
                <a:lnTo>
                  <a:pt x="903" y="269"/>
                </a:lnTo>
                <a:lnTo>
                  <a:pt x="903" y="269"/>
                </a:lnTo>
                <a:lnTo>
                  <a:pt x="905" y="271"/>
                </a:lnTo>
                <a:lnTo>
                  <a:pt x="905" y="271"/>
                </a:lnTo>
                <a:lnTo>
                  <a:pt x="914" y="273"/>
                </a:lnTo>
                <a:lnTo>
                  <a:pt x="916" y="273"/>
                </a:lnTo>
                <a:lnTo>
                  <a:pt x="920" y="273"/>
                </a:lnTo>
                <a:lnTo>
                  <a:pt x="926" y="277"/>
                </a:lnTo>
                <a:lnTo>
                  <a:pt x="930" y="279"/>
                </a:lnTo>
                <a:lnTo>
                  <a:pt x="932" y="279"/>
                </a:lnTo>
                <a:lnTo>
                  <a:pt x="932" y="277"/>
                </a:lnTo>
                <a:lnTo>
                  <a:pt x="932" y="275"/>
                </a:lnTo>
                <a:lnTo>
                  <a:pt x="935" y="275"/>
                </a:lnTo>
                <a:lnTo>
                  <a:pt x="935" y="275"/>
                </a:lnTo>
                <a:lnTo>
                  <a:pt x="937" y="275"/>
                </a:lnTo>
                <a:lnTo>
                  <a:pt x="937" y="275"/>
                </a:lnTo>
                <a:lnTo>
                  <a:pt x="937" y="275"/>
                </a:lnTo>
                <a:lnTo>
                  <a:pt x="939" y="277"/>
                </a:lnTo>
                <a:lnTo>
                  <a:pt x="941" y="277"/>
                </a:lnTo>
                <a:lnTo>
                  <a:pt x="941" y="277"/>
                </a:lnTo>
                <a:lnTo>
                  <a:pt x="941" y="277"/>
                </a:lnTo>
                <a:lnTo>
                  <a:pt x="943" y="277"/>
                </a:lnTo>
                <a:lnTo>
                  <a:pt x="949" y="275"/>
                </a:lnTo>
                <a:lnTo>
                  <a:pt x="951" y="273"/>
                </a:lnTo>
                <a:lnTo>
                  <a:pt x="951" y="273"/>
                </a:lnTo>
                <a:lnTo>
                  <a:pt x="949" y="271"/>
                </a:lnTo>
                <a:lnTo>
                  <a:pt x="949" y="269"/>
                </a:lnTo>
                <a:lnTo>
                  <a:pt x="949" y="269"/>
                </a:lnTo>
                <a:lnTo>
                  <a:pt x="949" y="269"/>
                </a:lnTo>
                <a:lnTo>
                  <a:pt x="951" y="271"/>
                </a:lnTo>
                <a:lnTo>
                  <a:pt x="953" y="271"/>
                </a:lnTo>
                <a:lnTo>
                  <a:pt x="953" y="269"/>
                </a:lnTo>
                <a:lnTo>
                  <a:pt x="955" y="266"/>
                </a:lnTo>
                <a:lnTo>
                  <a:pt x="955" y="264"/>
                </a:lnTo>
                <a:lnTo>
                  <a:pt x="955" y="264"/>
                </a:lnTo>
                <a:lnTo>
                  <a:pt x="955" y="264"/>
                </a:lnTo>
                <a:lnTo>
                  <a:pt x="958" y="266"/>
                </a:lnTo>
                <a:lnTo>
                  <a:pt x="958" y="266"/>
                </a:lnTo>
                <a:lnTo>
                  <a:pt x="962" y="266"/>
                </a:lnTo>
                <a:lnTo>
                  <a:pt x="964" y="264"/>
                </a:lnTo>
                <a:lnTo>
                  <a:pt x="964" y="266"/>
                </a:lnTo>
                <a:lnTo>
                  <a:pt x="960" y="269"/>
                </a:lnTo>
                <a:lnTo>
                  <a:pt x="960" y="269"/>
                </a:lnTo>
                <a:lnTo>
                  <a:pt x="958" y="271"/>
                </a:lnTo>
                <a:lnTo>
                  <a:pt x="958" y="271"/>
                </a:lnTo>
                <a:lnTo>
                  <a:pt x="958" y="273"/>
                </a:lnTo>
                <a:lnTo>
                  <a:pt x="958" y="273"/>
                </a:lnTo>
                <a:lnTo>
                  <a:pt x="958" y="275"/>
                </a:lnTo>
                <a:lnTo>
                  <a:pt x="960" y="275"/>
                </a:lnTo>
                <a:lnTo>
                  <a:pt x="960" y="275"/>
                </a:lnTo>
                <a:lnTo>
                  <a:pt x="966" y="275"/>
                </a:lnTo>
                <a:lnTo>
                  <a:pt x="972" y="275"/>
                </a:lnTo>
                <a:lnTo>
                  <a:pt x="972" y="275"/>
                </a:lnTo>
                <a:lnTo>
                  <a:pt x="974" y="273"/>
                </a:lnTo>
                <a:lnTo>
                  <a:pt x="974" y="273"/>
                </a:lnTo>
                <a:lnTo>
                  <a:pt x="976" y="271"/>
                </a:lnTo>
                <a:lnTo>
                  <a:pt x="976" y="271"/>
                </a:lnTo>
                <a:lnTo>
                  <a:pt x="979" y="271"/>
                </a:lnTo>
                <a:lnTo>
                  <a:pt x="981" y="273"/>
                </a:lnTo>
                <a:lnTo>
                  <a:pt x="983" y="273"/>
                </a:lnTo>
                <a:lnTo>
                  <a:pt x="985" y="273"/>
                </a:lnTo>
                <a:lnTo>
                  <a:pt x="989" y="273"/>
                </a:lnTo>
                <a:lnTo>
                  <a:pt x="991" y="273"/>
                </a:lnTo>
                <a:lnTo>
                  <a:pt x="993" y="273"/>
                </a:lnTo>
                <a:lnTo>
                  <a:pt x="997" y="271"/>
                </a:lnTo>
                <a:lnTo>
                  <a:pt x="997" y="271"/>
                </a:lnTo>
                <a:lnTo>
                  <a:pt x="999" y="271"/>
                </a:lnTo>
                <a:lnTo>
                  <a:pt x="999" y="271"/>
                </a:lnTo>
                <a:lnTo>
                  <a:pt x="995" y="273"/>
                </a:lnTo>
                <a:lnTo>
                  <a:pt x="993" y="275"/>
                </a:lnTo>
                <a:lnTo>
                  <a:pt x="989" y="277"/>
                </a:lnTo>
                <a:lnTo>
                  <a:pt x="989" y="277"/>
                </a:lnTo>
                <a:lnTo>
                  <a:pt x="985" y="277"/>
                </a:lnTo>
                <a:lnTo>
                  <a:pt x="983" y="277"/>
                </a:lnTo>
                <a:lnTo>
                  <a:pt x="976" y="277"/>
                </a:lnTo>
                <a:lnTo>
                  <a:pt x="972" y="279"/>
                </a:lnTo>
                <a:lnTo>
                  <a:pt x="966" y="281"/>
                </a:lnTo>
                <a:lnTo>
                  <a:pt x="958" y="283"/>
                </a:lnTo>
                <a:lnTo>
                  <a:pt x="953" y="283"/>
                </a:lnTo>
                <a:lnTo>
                  <a:pt x="951" y="285"/>
                </a:lnTo>
                <a:lnTo>
                  <a:pt x="951" y="287"/>
                </a:lnTo>
                <a:lnTo>
                  <a:pt x="951" y="289"/>
                </a:lnTo>
                <a:lnTo>
                  <a:pt x="953" y="289"/>
                </a:lnTo>
                <a:lnTo>
                  <a:pt x="958" y="292"/>
                </a:lnTo>
                <a:lnTo>
                  <a:pt x="962" y="294"/>
                </a:lnTo>
                <a:lnTo>
                  <a:pt x="964" y="294"/>
                </a:lnTo>
                <a:lnTo>
                  <a:pt x="970" y="294"/>
                </a:lnTo>
                <a:lnTo>
                  <a:pt x="979" y="294"/>
                </a:lnTo>
                <a:lnTo>
                  <a:pt x="989" y="292"/>
                </a:lnTo>
                <a:lnTo>
                  <a:pt x="995" y="289"/>
                </a:lnTo>
                <a:lnTo>
                  <a:pt x="999" y="287"/>
                </a:lnTo>
                <a:lnTo>
                  <a:pt x="1004" y="285"/>
                </a:lnTo>
                <a:lnTo>
                  <a:pt x="1006" y="285"/>
                </a:lnTo>
                <a:lnTo>
                  <a:pt x="1006" y="283"/>
                </a:lnTo>
                <a:lnTo>
                  <a:pt x="1008" y="283"/>
                </a:lnTo>
                <a:lnTo>
                  <a:pt x="1012" y="281"/>
                </a:lnTo>
                <a:lnTo>
                  <a:pt x="1020" y="281"/>
                </a:lnTo>
                <a:lnTo>
                  <a:pt x="1029" y="277"/>
                </a:lnTo>
                <a:lnTo>
                  <a:pt x="1031" y="275"/>
                </a:lnTo>
                <a:lnTo>
                  <a:pt x="1033" y="277"/>
                </a:lnTo>
                <a:lnTo>
                  <a:pt x="1033" y="277"/>
                </a:lnTo>
                <a:lnTo>
                  <a:pt x="1033" y="277"/>
                </a:lnTo>
                <a:lnTo>
                  <a:pt x="1033" y="277"/>
                </a:lnTo>
                <a:lnTo>
                  <a:pt x="1035" y="279"/>
                </a:lnTo>
                <a:lnTo>
                  <a:pt x="1037" y="279"/>
                </a:lnTo>
                <a:lnTo>
                  <a:pt x="1037" y="279"/>
                </a:lnTo>
                <a:lnTo>
                  <a:pt x="1039" y="279"/>
                </a:lnTo>
                <a:lnTo>
                  <a:pt x="1043" y="277"/>
                </a:lnTo>
                <a:lnTo>
                  <a:pt x="1046" y="277"/>
                </a:lnTo>
                <a:lnTo>
                  <a:pt x="1052" y="279"/>
                </a:lnTo>
                <a:lnTo>
                  <a:pt x="1056" y="279"/>
                </a:lnTo>
                <a:lnTo>
                  <a:pt x="1056" y="279"/>
                </a:lnTo>
                <a:lnTo>
                  <a:pt x="1058" y="279"/>
                </a:lnTo>
                <a:lnTo>
                  <a:pt x="1064" y="277"/>
                </a:lnTo>
                <a:lnTo>
                  <a:pt x="1071" y="275"/>
                </a:lnTo>
                <a:lnTo>
                  <a:pt x="1073" y="273"/>
                </a:lnTo>
                <a:lnTo>
                  <a:pt x="1075" y="273"/>
                </a:lnTo>
                <a:lnTo>
                  <a:pt x="1077" y="264"/>
                </a:lnTo>
                <a:lnTo>
                  <a:pt x="1077" y="262"/>
                </a:lnTo>
                <a:lnTo>
                  <a:pt x="1079" y="258"/>
                </a:lnTo>
                <a:lnTo>
                  <a:pt x="1079" y="256"/>
                </a:lnTo>
                <a:lnTo>
                  <a:pt x="1079" y="256"/>
                </a:lnTo>
                <a:lnTo>
                  <a:pt x="1079" y="252"/>
                </a:lnTo>
                <a:lnTo>
                  <a:pt x="1077" y="250"/>
                </a:lnTo>
                <a:lnTo>
                  <a:pt x="1077" y="250"/>
                </a:lnTo>
                <a:lnTo>
                  <a:pt x="1077" y="250"/>
                </a:lnTo>
                <a:lnTo>
                  <a:pt x="1073" y="248"/>
                </a:lnTo>
                <a:lnTo>
                  <a:pt x="1067" y="245"/>
                </a:lnTo>
                <a:lnTo>
                  <a:pt x="1064" y="248"/>
                </a:lnTo>
                <a:lnTo>
                  <a:pt x="1062" y="248"/>
                </a:lnTo>
                <a:lnTo>
                  <a:pt x="1060" y="250"/>
                </a:lnTo>
                <a:lnTo>
                  <a:pt x="1060" y="250"/>
                </a:lnTo>
                <a:lnTo>
                  <a:pt x="1060" y="250"/>
                </a:lnTo>
                <a:lnTo>
                  <a:pt x="1060" y="252"/>
                </a:lnTo>
                <a:lnTo>
                  <a:pt x="1060" y="254"/>
                </a:lnTo>
                <a:lnTo>
                  <a:pt x="1062" y="254"/>
                </a:lnTo>
                <a:lnTo>
                  <a:pt x="1062" y="254"/>
                </a:lnTo>
                <a:lnTo>
                  <a:pt x="1058" y="254"/>
                </a:lnTo>
                <a:lnTo>
                  <a:pt x="1058" y="256"/>
                </a:lnTo>
                <a:lnTo>
                  <a:pt x="1058" y="258"/>
                </a:lnTo>
                <a:lnTo>
                  <a:pt x="1058" y="258"/>
                </a:lnTo>
                <a:lnTo>
                  <a:pt x="1058" y="254"/>
                </a:lnTo>
                <a:lnTo>
                  <a:pt x="1056" y="252"/>
                </a:lnTo>
                <a:lnTo>
                  <a:pt x="1056" y="252"/>
                </a:lnTo>
                <a:lnTo>
                  <a:pt x="1056" y="252"/>
                </a:lnTo>
                <a:lnTo>
                  <a:pt x="1054" y="252"/>
                </a:lnTo>
                <a:lnTo>
                  <a:pt x="1052" y="252"/>
                </a:lnTo>
                <a:lnTo>
                  <a:pt x="1050" y="252"/>
                </a:lnTo>
                <a:lnTo>
                  <a:pt x="1048" y="252"/>
                </a:lnTo>
                <a:lnTo>
                  <a:pt x="1043" y="254"/>
                </a:lnTo>
                <a:lnTo>
                  <a:pt x="1043" y="254"/>
                </a:lnTo>
                <a:lnTo>
                  <a:pt x="1043" y="254"/>
                </a:lnTo>
                <a:lnTo>
                  <a:pt x="1043" y="254"/>
                </a:lnTo>
                <a:lnTo>
                  <a:pt x="1048" y="250"/>
                </a:lnTo>
                <a:lnTo>
                  <a:pt x="1048" y="250"/>
                </a:lnTo>
                <a:lnTo>
                  <a:pt x="1048" y="250"/>
                </a:lnTo>
                <a:lnTo>
                  <a:pt x="1048" y="248"/>
                </a:lnTo>
                <a:lnTo>
                  <a:pt x="1046" y="248"/>
                </a:lnTo>
                <a:lnTo>
                  <a:pt x="1046" y="248"/>
                </a:lnTo>
                <a:lnTo>
                  <a:pt x="1043" y="245"/>
                </a:lnTo>
                <a:lnTo>
                  <a:pt x="1041" y="248"/>
                </a:lnTo>
                <a:lnTo>
                  <a:pt x="1039" y="248"/>
                </a:lnTo>
                <a:lnTo>
                  <a:pt x="1037" y="245"/>
                </a:lnTo>
                <a:lnTo>
                  <a:pt x="1037" y="245"/>
                </a:lnTo>
                <a:lnTo>
                  <a:pt x="1037" y="245"/>
                </a:lnTo>
                <a:lnTo>
                  <a:pt x="1039" y="243"/>
                </a:lnTo>
                <a:lnTo>
                  <a:pt x="1041" y="241"/>
                </a:lnTo>
                <a:lnTo>
                  <a:pt x="1041" y="241"/>
                </a:lnTo>
                <a:lnTo>
                  <a:pt x="1039" y="239"/>
                </a:lnTo>
                <a:lnTo>
                  <a:pt x="1037" y="237"/>
                </a:lnTo>
                <a:lnTo>
                  <a:pt x="1035" y="235"/>
                </a:lnTo>
                <a:lnTo>
                  <a:pt x="1035" y="235"/>
                </a:lnTo>
                <a:lnTo>
                  <a:pt x="1035" y="233"/>
                </a:lnTo>
                <a:lnTo>
                  <a:pt x="1035" y="233"/>
                </a:lnTo>
                <a:lnTo>
                  <a:pt x="1033" y="231"/>
                </a:lnTo>
                <a:lnTo>
                  <a:pt x="1033" y="231"/>
                </a:lnTo>
                <a:lnTo>
                  <a:pt x="1035" y="229"/>
                </a:lnTo>
                <a:lnTo>
                  <a:pt x="1035" y="229"/>
                </a:lnTo>
                <a:lnTo>
                  <a:pt x="1037" y="227"/>
                </a:lnTo>
                <a:lnTo>
                  <a:pt x="1037" y="227"/>
                </a:lnTo>
                <a:lnTo>
                  <a:pt x="1035" y="227"/>
                </a:lnTo>
                <a:lnTo>
                  <a:pt x="1035" y="227"/>
                </a:lnTo>
                <a:lnTo>
                  <a:pt x="1031" y="224"/>
                </a:lnTo>
                <a:lnTo>
                  <a:pt x="1027" y="224"/>
                </a:lnTo>
                <a:lnTo>
                  <a:pt x="1025" y="224"/>
                </a:lnTo>
                <a:lnTo>
                  <a:pt x="1025" y="227"/>
                </a:lnTo>
                <a:lnTo>
                  <a:pt x="1020" y="229"/>
                </a:lnTo>
                <a:lnTo>
                  <a:pt x="1016" y="233"/>
                </a:lnTo>
                <a:lnTo>
                  <a:pt x="1014" y="233"/>
                </a:lnTo>
                <a:lnTo>
                  <a:pt x="1010" y="235"/>
                </a:lnTo>
                <a:lnTo>
                  <a:pt x="1010" y="237"/>
                </a:lnTo>
                <a:lnTo>
                  <a:pt x="1010" y="237"/>
                </a:lnTo>
                <a:lnTo>
                  <a:pt x="1010" y="239"/>
                </a:lnTo>
                <a:lnTo>
                  <a:pt x="1010" y="239"/>
                </a:lnTo>
                <a:lnTo>
                  <a:pt x="1012" y="239"/>
                </a:lnTo>
                <a:lnTo>
                  <a:pt x="1016" y="241"/>
                </a:lnTo>
                <a:lnTo>
                  <a:pt x="1018" y="241"/>
                </a:lnTo>
                <a:lnTo>
                  <a:pt x="1023" y="243"/>
                </a:lnTo>
                <a:lnTo>
                  <a:pt x="1023" y="245"/>
                </a:lnTo>
                <a:lnTo>
                  <a:pt x="1023" y="245"/>
                </a:lnTo>
                <a:lnTo>
                  <a:pt x="1023" y="248"/>
                </a:lnTo>
                <a:lnTo>
                  <a:pt x="1023" y="248"/>
                </a:lnTo>
                <a:lnTo>
                  <a:pt x="1016" y="250"/>
                </a:lnTo>
                <a:lnTo>
                  <a:pt x="1016" y="252"/>
                </a:lnTo>
                <a:lnTo>
                  <a:pt x="1029" y="258"/>
                </a:lnTo>
                <a:lnTo>
                  <a:pt x="1029" y="258"/>
                </a:lnTo>
                <a:lnTo>
                  <a:pt x="1031" y="260"/>
                </a:lnTo>
                <a:lnTo>
                  <a:pt x="1031" y="260"/>
                </a:lnTo>
                <a:lnTo>
                  <a:pt x="1029" y="262"/>
                </a:lnTo>
                <a:lnTo>
                  <a:pt x="1029" y="262"/>
                </a:lnTo>
                <a:lnTo>
                  <a:pt x="1027" y="262"/>
                </a:lnTo>
                <a:lnTo>
                  <a:pt x="1008" y="262"/>
                </a:lnTo>
                <a:lnTo>
                  <a:pt x="1004" y="260"/>
                </a:lnTo>
                <a:lnTo>
                  <a:pt x="1002" y="262"/>
                </a:lnTo>
                <a:lnTo>
                  <a:pt x="999" y="262"/>
                </a:lnTo>
                <a:lnTo>
                  <a:pt x="997" y="260"/>
                </a:lnTo>
                <a:lnTo>
                  <a:pt x="995" y="260"/>
                </a:lnTo>
                <a:lnTo>
                  <a:pt x="993" y="258"/>
                </a:lnTo>
                <a:lnTo>
                  <a:pt x="993" y="256"/>
                </a:lnTo>
                <a:lnTo>
                  <a:pt x="993" y="254"/>
                </a:lnTo>
                <a:lnTo>
                  <a:pt x="991" y="254"/>
                </a:lnTo>
                <a:lnTo>
                  <a:pt x="989" y="254"/>
                </a:lnTo>
                <a:lnTo>
                  <a:pt x="987" y="254"/>
                </a:lnTo>
                <a:lnTo>
                  <a:pt x="985" y="254"/>
                </a:lnTo>
                <a:lnTo>
                  <a:pt x="985" y="252"/>
                </a:lnTo>
                <a:lnTo>
                  <a:pt x="985" y="252"/>
                </a:lnTo>
                <a:lnTo>
                  <a:pt x="987" y="252"/>
                </a:lnTo>
                <a:lnTo>
                  <a:pt x="987" y="250"/>
                </a:lnTo>
                <a:lnTo>
                  <a:pt x="981" y="245"/>
                </a:lnTo>
                <a:lnTo>
                  <a:pt x="974" y="241"/>
                </a:lnTo>
                <a:lnTo>
                  <a:pt x="970" y="241"/>
                </a:lnTo>
                <a:lnTo>
                  <a:pt x="968" y="241"/>
                </a:lnTo>
                <a:lnTo>
                  <a:pt x="966" y="241"/>
                </a:lnTo>
                <a:lnTo>
                  <a:pt x="960" y="241"/>
                </a:lnTo>
                <a:lnTo>
                  <a:pt x="958" y="241"/>
                </a:lnTo>
                <a:close/>
                <a:moveTo>
                  <a:pt x="1075" y="201"/>
                </a:moveTo>
                <a:lnTo>
                  <a:pt x="1075" y="201"/>
                </a:lnTo>
                <a:lnTo>
                  <a:pt x="1077" y="204"/>
                </a:lnTo>
                <a:lnTo>
                  <a:pt x="1079" y="208"/>
                </a:lnTo>
                <a:lnTo>
                  <a:pt x="1081" y="210"/>
                </a:lnTo>
                <a:lnTo>
                  <a:pt x="1083" y="212"/>
                </a:lnTo>
                <a:lnTo>
                  <a:pt x="1085" y="214"/>
                </a:lnTo>
                <a:lnTo>
                  <a:pt x="1092" y="214"/>
                </a:lnTo>
                <a:lnTo>
                  <a:pt x="1094" y="214"/>
                </a:lnTo>
                <a:lnTo>
                  <a:pt x="1094" y="214"/>
                </a:lnTo>
                <a:lnTo>
                  <a:pt x="1094" y="212"/>
                </a:lnTo>
                <a:lnTo>
                  <a:pt x="1094" y="210"/>
                </a:lnTo>
                <a:lnTo>
                  <a:pt x="1094" y="210"/>
                </a:lnTo>
                <a:lnTo>
                  <a:pt x="1094" y="208"/>
                </a:lnTo>
                <a:lnTo>
                  <a:pt x="1090" y="206"/>
                </a:lnTo>
                <a:lnTo>
                  <a:pt x="1087" y="206"/>
                </a:lnTo>
                <a:lnTo>
                  <a:pt x="1087" y="206"/>
                </a:lnTo>
                <a:lnTo>
                  <a:pt x="1087" y="204"/>
                </a:lnTo>
                <a:lnTo>
                  <a:pt x="1085" y="201"/>
                </a:lnTo>
                <a:lnTo>
                  <a:pt x="1083" y="199"/>
                </a:lnTo>
                <a:lnTo>
                  <a:pt x="1079" y="197"/>
                </a:lnTo>
                <a:lnTo>
                  <a:pt x="1077" y="195"/>
                </a:lnTo>
                <a:lnTo>
                  <a:pt x="1075" y="195"/>
                </a:lnTo>
                <a:lnTo>
                  <a:pt x="1071" y="195"/>
                </a:lnTo>
                <a:lnTo>
                  <a:pt x="1071" y="197"/>
                </a:lnTo>
                <a:lnTo>
                  <a:pt x="1073" y="199"/>
                </a:lnTo>
                <a:lnTo>
                  <a:pt x="1075" y="201"/>
                </a:lnTo>
                <a:close/>
                <a:moveTo>
                  <a:pt x="968" y="178"/>
                </a:moveTo>
                <a:lnTo>
                  <a:pt x="970" y="178"/>
                </a:lnTo>
                <a:lnTo>
                  <a:pt x="976" y="176"/>
                </a:lnTo>
                <a:lnTo>
                  <a:pt x="983" y="176"/>
                </a:lnTo>
                <a:lnTo>
                  <a:pt x="989" y="178"/>
                </a:lnTo>
                <a:lnTo>
                  <a:pt x="991" y="178"/>
                </a:lnTo>
                <a:lnTo>
                  <a:pt x="993" y="178"/>
                </a:lnTo>
                <a:lnTo>
                  <a:pt x="995" y="178"/>
                </a:lnTo>
                <a:lnTo>
                  <a:pt x="995" y="176"/>
                </a:lnTo>
                <a:lnTo>
                  <a:pt x="997" y="176"/>
                </a:lnTo>
                <a:lnTo>
                  <a:pt x="999" y="176"/>
                </a:lnTo>
                <a:lnTo>
                  <a:pt x="1002" y="178"/>
                </a:lnTo>
                <a:lnTo>
                  <a:pt x="1004" y="178"/>
                </a:lnTo>
                <a:lnTo>
                  <a:pt x="1008" y="178"/>
                </a:lnTo>
                <a:lnTo>
                  <a:pt x="1010" y="178"/>
                </a:lnTo>
                <a:lnTo>
                  <a:pt x="1014" y="178"/>
                </a:lnTo>
                <a:lnTo>
                  <a:pt x="1018" y="178"/>
                </a:lnTo>
                <a:lnTo>
                  <a:pt x="1023" y="178"/>
                </a:lnTo>
                <a:lnTo>
                  <a:pt x="1023" y="178"/>
                </a:lnTo>
                <a:lnTo>
                  <a:pt x="1023" y="176"/>
                </a:lnTo>
                <a:lnTo>
                  <a:pt x="1025" y="174"/>
                </a:lnTo>
                <a:lnTo>
                  <a:pt x="1025" y="174"/>
                </a:lnTo>
                <a:lnTo>
                  <a:pt x="1023" y="172"/>
                </a:lnTo>
                <a:lnTo>
                  <a:pt x="1023" y="170"/>
                </a:lnTo>
                <a:lnTo>
                  <a:pt x="1020" y="170"/>
                </a:lnTo>
                <a:lnTo>
                  <a:pt x="1020" y="170"/>
                </a:lnTo>
                <a:lnTo>
                  <a:pt x="1018" y="170"/>
                </a:lnTo>
                <a:lnTo>
                  <a:pt x="1016" y="168"/>
                </a:lnTo>
                <a:lnTo>
                  <a:pt x="1014" y="166"/>
                </a:lnTo>
                <a:lnTo>
                  <a:pt x="1012" y="166"/>
                </a:lnTo>
                <a:lnTo>
                  <a:pt x="1008" y="164"/>
                </a:lnTo>
                <a:lnTo>
                  <a:pt x="1006" y="164"/>
                </a:lnTo>
                <a:lnTo>
                  <a:pt x="1002" y="166"/>
                </a:lnTo>
                <a:lnTo>
                  <a:pt x="999" y="166"/>
                </a:lnTo>
                <a:lnTo>
                  <a:pt x="993" y="168"/>
                </a:lnTo>
                <a:lnTo>
                  <a:pt x="991" y="170"/>
                </a:lnTo>
                <a:lnTo>
                  <a:pt x="989" y="170"/>
                </a:lnTo>
                <a:lnTo>
                  <a:pt x="983" y="170"/>
                </a:lnTo>
                <a:lnTo>
                  <a:pt x="976" y="172"/>
                </a:lnTo>
                <a:lnTo>
                  <a:pt x="972" y="174"/>
                </a:lnTo>
                <a:lnTo>
                  <a:pt x="968" y="174"/>
                </a:lnTo>
                <a:lnTo>
                  <a:pt x="966" y="176"/>
                </a:lnTo>
                <a:lnTo>
                  <a:pt x="966" y="178"/>
                </a:lnTo>
                <a:lnTo>
                  <a:pt x="968" y="178"/>
                </a:lnTo>
                <a:lnTo>
                  <a:pt x="968" y="178"/>
                </a:lnTo>
                <a:close/>
                <a:moveTo>
                  <a:pt x="1079" y="155"/>
                </a:moveTo>
                <a:lnTo>
                  <a:pt x="1081" y="155"/>
                </a:lnTo>
                <a:lnTo>
                  <a:pt x="1087" y="155"/>
                </a:lnTo>
                <a:lnTo>
                  <a:pt x="1090" y="155"/>
                </a:lnTo>
                <a:lnTo>
                  <a:pt x="1090" y="157"/>
                </a:lnTo>
                <a:lnTo>
                  <a:pt x="1087" y="159"/>
                </a:lnTo>
                <a:lnTo>
                  <a:pt x="1087" y="162"/>
                </a:lnTo>
                <a:lnTo>
                  <a:pt x="1087" y="162"/>
                </a:lnTo>
                <a:lnTo>
                  <a:pt x="1087" y="162"/>
                </a:lnTo>
                <a:lnTo>
                  <a:pt x="1090" y="162"/>
                </a:lnTo>
                <a:lnTo>
                  <a:pt x="1090" y="162"/>
                </a:lnTo>
                <a:lnTo>
                  <a:pt x="1096" y="157"/>
                </a:lnTo>
                <a:lnTo>
                  <a:pt x="1098" y="157"/>
                </a:lnTo>
                <a:lnTo>
                  <a:pt x="1100" y="157"/>
                </a:lnTo>
                <a:lnTo>
                  <a:pt x="1100" y="157"/>
                </a:lnTo>
                <a:lnTo>
                  <a:pt x="1102" y="159"/>
                </a:lnTo>
                <a:lnTo>
                  <a:pt x="1102" y="159"/>
                </a:lnTo>
                <a:lnTo>
                  <a:pt x="1098" y="162"/>
                </a:lnTo>
                <a:lnTo>
                  <a:pt x="1098" y="164"/>
                </a:lnTo>
                <a:lnTo>
                  <a:pt x="1098" y="164"/>
                </a:lnTo>
                <a:lnTo>
                  <a:pt x="1100" y="164"/>
                </a:lnTo>
                <a:lnTo>
                  <a:pt x="1108" y="164"/>
                </a:lnTo>
                <a:lnTo>
                  <a:pt x="1111" y="164"/>
                </a:lnTo>
                <a:lnTo>
                  <a:pt x="1111" y="166"/>
                </a:lnTo>
                <a:lnTo>
                  <a:pt x="1106" y="166"/>
                </a:lnTo>
                <a:lnTo>
                  <a:pt x="1102" y="168"/>
                </a:lnTo>
                <a:lnTo>
                  <a:pt x="1100" y="168"/>
                </a:lnTo>
                <a:lnTo>
                  <a:pt x="1106" y="168"/>
                </a:lnTo>
                <a:lnTo>
                  <a:pt x="1108" y="170"/>
                </a:lnTo>
                <a:lnTo>
                  <a:pt x="1106" y="170"/>
                </a:lnTo>
                <a:lnTo>
                  <a:pt x="1104" y="172"/>
                </a:lnTo>
                <a:lnTo>
                  <a:pt x="1098" y="170"/>
                </a:lnTo>
                <a:lnTo>
                  <a:pt x="1090" y="170"/>
                </a:lnTo>
                <a:lnTo>
                  <a:pt x="1090" y="170"/>
                </a:lnTo>
                <a:lnTo>
                  <a:pt x="1087" y="170"/>
                </a:lnTo>
                <a:lnTo>
                  <a:pt x="1087" y="172"/>
                </a:lnTo>
                <a:lnTo>
                  <a:pt x="1087" y="174"/>
                </a:lnTo>
                <a:lnTo>
                  <a:pt x="1087" y="176"/>
                </a:lnTo>
                <a:lnTo>
                  <a:pt x="1090" y="176"/>
                </a:lnTo>
                <a:lnTo>
                  <a:pt x="1094" y="178"/>
                </a:lnTo>
                <a:lnTo>
                  <a:pt x="1096" y="180"/>
                </a:lnTo>
                <a:lnTo>
                  <a:pt x="1102" y="180"/>
                </a:lnTo>
                <a:lnTo>
                  <a:pt x="1106" y="178"/>
                </a:lnTo>
                <a:lnTo>
                  <a:pt x="1119" y="176"/>
                </a:lnTo>
                <a:lnTo>
                  <a:pt x="1119" y="178"/>
                </a:lnTo>
                <a:lnTo>
                  <a:pt x="1119" y="178"/>
                </a:lnTo>
                <a:lnTo>
                  <a:pt x="1119" y="178"/>
                </a:lnTo>
                <a:lnTo>
                  <a:pt x="1121" y="180"/>
                </a:lnTo>
                <a:lnTo>
                  <a:pt x="1121" y="180"/>
                </a:lnTo>
                <a:lnTo>
                  <a:pt x="1125" y="178"/>
                </a:lnTo>
                <a:lnTo>
                  <a:pt x="1129" y="178"/>
                </a:lnTo>
                <a:lnTo>
                  <a:pt x="1131" y="180"/>
                </a:lnTo>
                <a:lnTo>
                  <a:pt x="1140" y="183"/>
                </a:lnTo>
                <a:lnTo>
                  <a:pt x="1144" y="183"/>
                </a:lnTo>
                <a:lnTo>
                  <a:pt x="1146" y="185"/>
                </a:lnTo>
                <a:lnTo>
                  <a:pt x="1146" y="185"/>
                </a:lnTo>
                <a:lnTo>
                  <a:pt x="1148" y="185"/>
                </a:lnTo>
                <a:lnTo>
                  <a:pt x="1148" y="189"/>
                </a:lnTo>
                <a:lnTo>
                  <a:pt x="1148" y="189"/>
                </a:lnTo>
                <a:lnTo>
                  <a:pt x="1148" y="191"/>
                </a:lnTo>
                <a:lnTo>
                  <a:pt x="1150" y="191"/>
                </a:lnTo>
                <a:lnTo>
                  <a:pt x="1155" y="193"/>
                </a:lnTo>
                <a:lnTo>
                  <a:pt x="1159" y="195"/>
                </a:lnTo>
                <a:lnTo>
                  <a:pt x="1163" y="193"/>
                </a:lnTo>
                <a:lnTo>
                  <a:pt x="1169" y="193"/>
                </a:lnTo>
                <a:lnTo>
                  <a:pt x="1171" y="193"/>
                </a:lnTo>
                <a:lnTo>
                  <a:pt x="1171" y="191"/>
                </a:lnTo>
                <a:lnTo>
                  <a:pt x="1173" y="189"/>
                </a:lnTo>
                <a:lnTo>
                  <a:pt x="1173" y="189"/>
                </a:lnTo>
                <a:lnTo>
                  <a:pt x="1173" y="187"/>
                </a:lnTo>
                <a:lnTo>
                  <a:pt x="1173" y="185"/>
                </a:lnTo>
                <a:lnTo>
                  <a:pt x="1171" y="185"/>
                </a:lnTo>
                <a:lnTo>
                  <a:pt x="1165" y="178"/>
                </a:lnTo>
                <a:lnTo>
                  <a:pt x="1163" y="178"/>
                </a:lnTo>
                <a:lnTo>
                  <a:pt x="1163" y="178"/>
                </a:lnTo>
                <a:lnTo>
                  <a:pt x="1163" y="176"/>
                </a:lnTo>
                <a:lnTo>
                  <a:pt x="1163" y="176"/>
                </a:lnTo>
                <a:lnTo>
                  <a:pt x="1161" y="174"/>
                </a:lnTo>
                <a:lnTo>
                  <a:pt x="1161" y="174"/>
                </a:lnTo>
                <a:lnTo>
                  <a:pt x="1163" y="172"/>
                </a:lnTo>
                <a:lnTo>
                  <a:pt x="1165" y="170"/>
                </a:lnTo>
                <a:lnTo>
                  <a:pt x="1165" y="170"/>
                </a:lnTo>
                <a:lnTo>
                  <a:pt x="1165" y="170"/>
                </a:lnTo>
                <a:lnTo>
                  <a:pt x="1163" y="168"/>
                </a:lnTo>
                <a:lnTo>
                  <a:pt x="1159" y="166"/>
                </a:lnTo>
                <a:lnTo>
                  <a:pt x="1152" y="162"/>
                </a:lnTo>
                <a:lnTo>
                  <a:pt x="1146" y="164"/>
                </a:lnTo>
                <a:lnTo>
                  <a:pt x="1142" y="164"/>
                </a:lnTo>
                <a:lnTo>
                  <a:pt x="1142" y="162"/>
                </a:lnTo>
                <a:lnTo>
                  <a:pt x="1142" y="162"/>
                </a:lnTo>
                <a:lnTo>
                  <a:pt x="1144" y="159"/>
                </a:lnTo>
                <a:lnTo>
                  <a:pt x="1144" y="157"/>
                </a:lnTo>
                <a:lnTo>
                  <a:pt x="1144" y="157"/>
                </a:lnTo>
                <a:lnTo>
                  <a:pt x="1142" y="157"/>
                </a:lnTo>
                <a:lnTo>
                  <a:pt x="1140" y="157"/>
                </a:lnTo>
                <a:lnTo>
                  <a:pt x="1134" y="153"/>
                </a:lnTo>
                <a:lnTo>
                  <a:pt x="1131" y="153"/>
                </a:lnTo>
                <a:lnTo>
                  <a:pt x="1129" y="153"/>
                </a:lnTo>
                <a:lnTo>
                  <a:pt x="1127" y="155"/>
                </a:lnTo>
                <a:lnTo>
                  <a:pt x="1125" y="155"/>
                </a:lnTo>
                <a:lnTo>
                  <a:pt x="1123" y="157"/>
                </a:lnTo>
                <a:lnTo>
                  <a:pt x="1123" y="159"/>
                </a:lnTo>
                <a:lnTo>
                  <a:pt x="1123" y="159"/>
                </a:lnTo>
                <a:lnTo>
                  <a:pt x="1121" y="159"/>
                </a:lnTo>
                <a:lnTo>
                  <a:pt x="1121" y="159"/>
                </a:lnTo>
                <a:lnTo>
                  <a:pt x="1121" y="159"/>
                </a:lnTo>
                <a:lnTo>
                  <a:pt x="1121" y="157"/>
                </a:lnTo>
                <a:lnTo>
                  <a:pt x="1119" y="157"/>
                </a:lnTo>
                <a:lnTo>
                  <a:pt x="1121" y="157"/>
                </a:lnTo>
                <a:lnTo>
                  <a:pt x="1121" y="155"/>
                </a:lnTo>
                <a:lnTo>
                  <a:pt x="1121" y="155"/>
                </a:lnTo>
                <a:lnTo>
                  <a:pt x="1121" y="153"/>
                </a:lnTo>
                <a:lnTo>
                  <a:pt x="1121" y="153"/>
                </a:lnTo>
                <a:lnTo>
                  <a:pt x="1117" y="149"/>
                </a:lnTo>
                <a:lnTo>
                  <a:pt x="1113" y="147"/>
                </a:lnTo>
                <a:lnTo>
                  <a:pt x="1108" y="147"/>
                </a:lnTo>
                <a:lnTo>
                  <a:pt x="1106" y="145"/>
                </a:lnTo>
                <a:lnTo>
                  <a:pt x="1102" y="145"/>
                </a:lnTo>
                <a:lnTo>
                  <a:pt x="1090" y="147"/>
                </a:lnTo>
                <a:lnTo>
                  <a:pt x="1081" y="147"/>
                </a:lnTo>
                <a:lnTo>
                  <a:pt x="1081" y="147"/>
                </a:lnTo>
                <a:lnTo>
                  <a:pt x="1079" y="149"/>
                </a:lnTo>
                <a:lnTo>
                  <a:pt x="1079" y="151"/>
                </a:lnTo>
                <a:lnTo>
                  <a:pt x="1079" y="153"/>
                </a:lnTo>
                <a:lnTo>
                  <a:pt x="1079" y="155"/>
                </a:lnTo>
                <a:lnTo>
                  <a:pt x="1079" y="155"/>
                </a:lnTo>
                <a:close/>
                <a:moveTo>
                  <a:pt x="1196" y="292"/>
                </a:moveTo>
                <a:lnTo>
                  <a:pt x="1199" y="289"/>
                </a:lnTo>
                <a:lnTo>
                  <a:pt x="1199" y="289"/>
                </a:lnTo>
                <a:lnTo>
                  <a:pt x="1199" y="289"/>
                </a:lnTo>
                <a:lnTo>
                  <a:pt x="1196" y="287"/>
                </a:lnTo>
                <a:lnTo>
                  <a:pt x="1194" y="289"/>
                </a:lnTo>
                <a:lnTo>
                  <a:pt x="1192" y="292"/>
                </a:lnTo>
                <a:lnTo>
                  <a:pt x="1192" y="292"/>
                </a:lnTo>
                <a:lnTo>
                  <a:pt x="1192" y="292"/>
                </a:lnTo>
                <a:lnTo>
                  <a:pt x="1196" y="292"/>
                </a:lnTo>
                <a:close/>
                <a:moveTo>
                  <a:pt x="5016" y="2426"/>
                </a:moveTo>
                <a:lnTo>
                  <a:pt x="5014" y="2426"/>
                </a:lnTo>
                <a:lnTo>
                  <a:pt x="5014" y="2426"/>
                </a:lnTo>
                <a:lnTo>
                  <a:pt x="5014" y="2428"/>
                </a:lnTo>
                <a:lnTo>
                  <a:pt x="5012" y="2430"/>
                </a:lnTo>
                <a:lnTo>
                  <a:pt x="5012" y="2430"/>
                </a:lnTo>
                <a:lnTo>
                  <a:pt x="5012" y="2430"/>
                </a:lnTo>
                <a:lnTo>
                  <a:pt x="5012" y="2430"/>
                </a:lnTo>
                <a:lnTo>
                  <a:pt x="5012" y="2430"/>
                </a:lnTo>
                <a:lnTo>
                  <a:pt x="5014" y="2430"/>
                </a:lnTo>
                <a:lnTo>
                  <a:pt x="5014" y="2430"/>
                </a:lnTo>
                <a:lnTo>
                  <a:pt x="5016" y="2432"/>
                </a:lnTo>
                <a:lnTo>
                  <a:pt x="5016" y="2432"/>
                </a:lnTo>
                <a:lnTo>
                  <a:pt x="5016" y="2430"/>
                </a:lnTo>
                <a:lnTo>
                  <a:pt x="5016" y="2430"/>
                </a:lnTo>
                <a:lnTo>
                  <a:pt x="5016" y="2428"/>
                </a:lnTo>
                <a:lnTo>
                  <a:pt x="5016" y="2428"/>
                </a:lnTo>
                <a:lnTo>
                  <a:pt x="5016" y="2428"/>
                </a:lnTo>
                <a:lnTo>
                  <a:pt x="5016" y="2428"/>
                </a:lnTo>
                <a:lnTo>
                  <a:pt x="5016" y="2426"/>
                </a:lnTo>
                <a:lnTo>
                  <a:pt x="5016" y="2426"/>
                </a:lnTo>
                <a:lnTo>
                  <a:pt x="5016" y="2426"/>
                </a:lnTo>
                <a:lnTo>
                  <a:pt x="5016" y="2426"/>
                </a:lnTo>
                <a:close/>
                <a:moveTo>
                  <a:pt x="4993" y="671"/>
                </a:moveTo>
                <a:lnTo>
                  <a:pt x="4993" y="669"/>
                </a:lnTo>
                <a:lnTo>
                  <a:pt x="4993" y="665"/>
                </a:lnTo>
                <a:lnTo>
                  <a:pt x="4991" y="663"/>
                </a:lnTo>
                <a:lnTo>
                  <a:pt x="4991" y="663"/>
                </a:lnTo>
                <a:lnTo>
                  <a:pt x="4987" y="667"/>
                </a:lnTo>
                <a:lnTo>
                  <a:pt x="4981" y="667"/>
                </a:lnTo>
                <a:lnTo>
                  <a:pt x="4981" y="669"/>
                </a:lnTo>
                <a:lnTo>
                  <a:pt x="4981" y="669"/>
                </a:lnTo>
                <a:lnTo>
                  <a:pt x="4981" y="673"/>
                </a:lnTo>
                <a:lnTo>
                  <a:pt x="4978" y="675"/>
                </a:lnTo>
                <a:lnTo>
                  <a:pt x="4974" y="677"/>
                </a:lnTo>
                <a:lnTo>
                  <a:pt x="4976" y="677"/>
                </a:lnTo>
                <a:lnTo>
                  <a:pt x="4976" y="677"/>
                </a:lnTo>
                <a:lnTo>
                  <a:pt x="4976" y="679"/>
                </a:lnTo>
                <a:lnTo>
                  <a:pt x="4978" y="677"/>
                </a:lnTo>
                <a:lnTo>
                  <a:pt x="4983" y="673"/>
                </a:lnTo>
                <a:lnTo>
                  <a:pt x="4987" y="671"/>
                </a:lnTo>
                <a:lnTo>
                  <a:pt x="4993" y="671"/>
                </a:lnTo>
                <a:close/>
                <a:moveTo>
                  <a:pt x="5022" y="1799"/>
                </a:moveTo>
                <a:lnTo>
                  <a:pt x="5025" y="1799"/>
                </a:lnTo>
                <a:lnTo>
                  <a:pt x="5025" y="1799"/>
                </a:lnTo>
                <a:lnTo>
                  <a:pt x="5027" y="1799"/>
                </a:lnTo>
                <a:lnTo>
                  <a:pt x="5025" y="1799"/>
                </a:lnTo>
                <a:lnTo>
                  <a:pt x="5025" y="1799"/>
                </a:lnTo>
                <a:lnTo>
                  <a:pt x="5025" y="1799"/>
                </a:lnTo>
                <a:lnTo>
                  <a:pt x="5022" y="1799"/>
                </a:lnTo>
                <a:close/>
                <a:moveTo>
                  <a:pt x="5016" y="744"/>
                </a:moveTo>
                <a:lnTo>
                  <a:pt x="5012" y="742"/>
                </a:lnTo>
                <a:lnTo>
                  <a:pt x="5010" y="744"/>
                </a:lnTo>
                <a:lnTo>
                  <a:pt x="5010" y="744"/>
                </a:lnTo>
                <a:lnTo>
                  <a:pt x="5012" y="747"/>
                </a:lnTo>
                <a:lnTo>
                  <a:pt x="5014" y="747"/>
                </a:lnTo>
                <a:lnTo>
                  <a:pt x="5014" y="749"/>
                </a:lnTo>
                <a:lnTo>
                  <a:pt x="5014" y="749"/>
                </a:lnTo>
                <a:lnTo>
                  <a:pt x="5016" y="751"/>
                </a:lnTo>
                <a:lnTo>
                  <a:pt x="5018" y="753"/>
                </a:lnTo>
                <a:lnTo>
                  <a:pt x="5018" y="753"/>
                </a:lnTo>
                <a:lnTo>
                  <a:pt x="5018" y="753"/>
                </a:lnTo>
                <a:lnTo>
                  <a:pt x="5020" y="755"/>
                </a:lnTo>
                <a:lnTo>
                  <a:pt x="5022" y="757"/>
                </a:lnTo>
                <a:lnTo>
                  <a:pt x="5022" y="753"/>
                </a:lnTo>
                <a:lnTo>
                  <a:pt x="5020" y="753"/>
                </a:lnTo>
                <a:lnTo>
                  <a:pt x="5020" y="751"/>
                </a:lnTo>
                <a:lnTo>
                  <a:pt x="5018" y="751"/>
                </a:lnTo>
                <a:lnTo>
                  <a:pt x="5016" y="747"/>
                </a:lnTo>
                <a:lnTo>
                  <a:pt x="5016" y="744"/>
                </a:lnTo>
                <a:lnTo>
                  <a:pt x="5016" y="744"/>
                </a:lnTo>
                <a:lnTo>
                  <a:pt x="5016" y="744"/>
                </a:lnTo>
                <a:close/>
                <a:moveTo>
                  <a:pt x="5020" y="1956"/>
                </a:moveTo>
                <a:lnTo>
                  <a:pt x="5025" y="1958"/>
                </a:lnTo>
                <a:lnTo>
                  <a:pt x="5025" y="1958"/>
                </a:lnTo>
                <a:lnTo>
                  <a:pt x="5027" y="1958"/>
                </a:lnTo>
                <a:lnTo>
                  <a:pt x="5027" y="1956"/>
                </a:lnTo>
                <a:lnTo>
                  <a:pt x="5027" y="1956"/>
                </a:lnTo>
                <a:lnTo>
                  <a:pt x="5027" y="1954"/>
                </a:lnTo>
                <a:lnTo>
                  <a:pt x="5025" y="1952"/>
                </a:lnTo>
                <a:lnTo>
                  <a:pt x="5022" y="1952"/>
                </a:lnTo>
                <a:lnTo>
                  <a:pt x="5020" y="1950"/>
                </a:lnTo>
                <a:lnTo>
                  <a:pt x="5020" y="1948"/>
                </a:lnTo>
                <a:lnTo>
                  <a:pt x="5016" y="1946"/>
                </a:lnTo>
                <a:lnTo>
                  <a:pt x="5014" y="1944"/>
                </a:lnTo>
                <a:lnTo>
                  <a:pt x="5012" y="1944"/>
                </a:lnTo>
                <a:lnTo>
                  <a:pt x="5010" y="1944"/>
                </a:lnTo>
                <a:lnTo>
                  <a:pt x="5010" y="1941"/>
                </a:lnTo>
                <a:lnTo>
                  <a:pt x="5010" y="1941"/>
                </a:lnTo>
                <a:lnTo>
                  <a:pt x="5008" y="1941"/>
                </a:lnTo>
                <a:lnTo>
                  <a:pt x="5006" y="1939"/>
                </a:lnTo>
                <a:lnTo>
                  <a:pt x="5004" y="1937"/>
                </a:lnTo>
                <a:lnTo>
                  <a:pt x="5004" y="1937"/>
                </a:lnTo>
                <a:lnTo>
                  <a:pt x="5004" y="1937"/>
                </a:lnTo>
                <a:lnTo>
                  <a:pt x="5004" y="1935"/>
                </a:lnTo>
                <a:lnTo>
                  <a:pt x="5004" y="1935"/>
                </a:lnTo>
                <a:lnTo>
                  <a:pt x="5001" y="1935"/>
                </a:lnTo>
                <a:lnTo>
                  <a:pt x="5001" y="1933"/>
                </a:lnTo>
                <a:lnTo>
                  <a:pt x="4999" y="1933"/>
                </a:lnTo>
                <a:lnTo>
                  <a:pt x="4997" y="1933"/>
                </a:lnTo>
                <a:lnTo>
                  <a:pt x="4993" y="1927"/>
                </a:lnTo>
                <a:lnTo>
                  <a:pt x="4989" y="1927"/>
                </a:lnTo>
                <a:lnTo>
                  <a:pt x="4989" y="1927"/>
                </a:lnTo>
                <a:lnTo>
                  <a:pt x="4987" y="1925"/>
                </a:lnTo>
                <a:lnTo>
                  <a:pt x="4985" y="1925"/>
                </a:lnTo>
                <a:lnTo>
                  <a:pt x="4985" y="1925"/>
                </a:lnTo>
                <a:lnTo>
                  <a:pt x="4985" y="1925"/>
                </a:lnTo>
                <a:lnTo>
                  <a:pt x="4985" y="1927"/>
                </a:lnTo>
                <a:lnTo>
                  <a:pt x="4985" y="1927"/>
                </a:lnTo>
                <a:lnTo>
                  <a:pt x="4987" y="1927"/>
                </a:lnTo>
                <a:lnTo>
                  <a:pt x="4987" y="1929"/>
                </a:lnTo>
                <a:lnTo>
                  <a:pt x="4987" y="1929"/>
                </a:lnTo>
                <a:lnTo>
                  <a:pt x="4989" y="1931"/>
                </a:lnTo>
                <a:lnTo>
                  <a:pt x="4989" y="1933"/>
                </a:lnTo>
                <a:lnTo>
                  <a:pt x="4991" y="1935"/>
                </a:lnTo>
                <a:lnTo>
                  <a:pt x="4991" y="1935"/>
                </a:lnTo>
                <a:lnTo>
                  <a:pt x="4993" y="1937"/>
                </a:lnTo>
                <a:lnTo>
                  <a:pt x="4995" y="1939"/>
                </a:lnTo>
                <a:lnTo>
                  <a:pt x="4997" y="1941"/>
                </a:lnTo>
                <a:lnTo>
                  <a:pt x="4997" y="1941"/>
                </a:lnTo>
                <a:lnTo>
                  <a:pt x="5001" y="1946"/>
                </a:lnTo>
                <a:lnTo>
                  <a:pt x="5004" y="1946"/>
                </a:lnTo>
                <a:lnTo>
                  <a:pt x="5004" y="1946"/>
                </a:lnTo>
                <a:lnTo>
                  <a:pt x="5008" y="1948"/>
                </a:lnTo>
                <a:lnTo>
                  <a:pt x="5010" y="1948"/>
                </a:lnTo>
                <a:lnTo>
                  <a:pt x="5010" y="1950"/>
                </a:lnTo>
                <a:lnTo>
                  <a:pt x="5012" y="1950"/>
                </a:lnTo>
                <a:lnTo>
                  <a:pt x="5014" y="1952"/>
                </a:lnTo>
                <a:lnTo>
                  <a:pt x="5014" y="1952"/>
                </a:lnTo>
                <a:lnTo>
                  <a:pt x="5014" y="1952"/>
                </a:lnTo>
                <a:lnTo>
                  <a:pt x="5016" y="1954"/>
                </a:lnTo>
                <a:lnTo>
                  <a:pt x="5016" y="1954"/>
                </a:lnTo>
                <a:lnTo>
                  <a:pt x="5018" y="1954"/>
                </a:lnTo>
                <a:lnTo>
                  <a:pt x="5018" y="1956"/>
                </a:lnTo>
                <a:lnTo>
                  <a:pt x="5020" y="1956"/>
                </a:lnTo>
                <a:lnTo>
                  <a:pt x="5020" y="1956"/>
                </a:lnTo>
                <a:lnTo>
                  <a:pt x="5020" y="1956"/>
                </a:lnTo>
                <a:close/>
                <a:moveTo>
                  <a:pt x="4968" y="1554"/>
                </a:moveTo>
                <a:lnTo>
                  <a:pt x="4968" y="1556"/>
                </a:lnTo>
                <a:lnTo>
                  <a:pt x="4968" y="1556"/>
                </a:lnTo>
                <a:lnTo>
                  <a:pt x="4970" y="1556"/>
                </a:lnTo>
                <a:lnTo>
                  <a:pt x="4968" y="1554"/>
                </a:lnTo>
                <a:lnTo>
                  <a:pt x="4968" y="1554"/>
                </a:lnTo>
                <a:close/>
                <a:moveTo>
                  <a:pt x="4945" y="1770"/>
                </a:moveTo>
                <a:lnTo>
                  <a:pt x="4945" y="1770"/>
                </a:lnTo>
                <a:lnTo>
                  <a:pt x="4945" y="1767"/>
                </a:lnTo>
                <a:lnTo>
                  <a:pt x="4945" y="1765"/>
                </a:lnTo>
                <a:lnTo>
                  <a:pt x="4943" y="1763"/>
                </a:lnTo>
                <a:lnTo>
                  <a:pt x="4943" y="1763"/>
                </a:lnTo>
                <a:lnTo>
                  <a:pt x="4943" y="1761"/>
                </a:lnTo>
                <a:lnTo>
                  <a:pt x="4943" y="1759"/>
                </a:lnTo>
                <a:lnTo>
                  <a:pt x="4941" y="1759"/>
                </a:lnTo>
                <a:lnTo>
                  <a:pt x="4941" y="1759"/>
                </a:lnTo>
                <a:lnTo>
                  <a:pt x="4939" y="1757"/>
                </a:lnTo>
                <a:lnTo>
                  <a:pt x="4939" y="1757"/>
                </a:lnTo>
                <a:lnTo>
                  <a:pt x="4941" y="1755"/>
                </a:lnTo>
                <a:lnTo>
                  <a:pt x="4941" y="1755"/>
                </a:lnTo>
                <a:lnTo>
                  <a:pt x="4937" y="1751"/>
                </a:lnTo>
                <a:lnTo>
                  <a:pt x="4937" y="1751"/>
                </a:lnTo>
                <a:lnTo>
                  <a:pt x="4937" y="1751"/>
                </a:lnTo>
                <a:lnTo>
                  <a:pt x="4934" y="1751"/>
                </a:lnTo>
                <a:lnTo>
                  <a:pt x="4934" y="1751"/>
                </a:lnTo>
                <a:lnTo>
                  <a:pt x="4934" y="1751"/>
                </a:lnTo>
                <a:lnTo>
                  <a:pt x="4937" y="1755"/>
                </a:lnTo>
                <a:lnTo>
                  <a:pt x="4934" y="1755"/>
                </a:lnTo>
                <a:lnTo>
                  <a:pt x="4937" y="1759"/>
                </a:lnTo>
                <a:lnTo>
                  <a:pt x="4939" y="1763"/>
                </a:lnTo>
                <a:lnTo>
                  <a:pt x="4941" y="1765"/>
                </a:lnTo>
                <a:lnTo>
                  <a:pt x="4941" y="1765"/>
                </a:lnTo>
                <a:lnTo>
                  <a:pt x="4943" y="1765"/>
                </a:lnTo>
                <a:lnTo>
                  <a:pt x="4945" y="1770"/>
                </a:lnTo>
                <a:lnTo>
                  <a:pt x="4945" y="1770"/>
                </a:lnTo>
                <a:close/>
                <a:moveTo>
                  <a:pt x="4960" y="1786"/>
                </a:moveTo>
                <a:lnTo>
                  <a:pt x="4957" y="1782"/>
                </a:lnTo>
                <a:lnTo>
                  <a:pt x="4955" y="1782"/>
                </a:lnTo>
                <a:lnTo>
                  <a:pt x="4955" y="1782"/>
                </a:lnTo>
                <a:lnTo>
                  <a:pt x="4953" y="1782"/>
                </a:lnTo>
                <a:lnTo>
                  <a:pt x="4953" y="1782"/>
                </a:lnTo>
                <a:lnTo>
                  <a:pt x="4951" y="1780"/>
                </a:lnTo>
                <a:lnTo>
                  <a:pt x="4951" y="1780"/>
                </a:lnTo>
                <a:lnTo>
                  <a:pt x="4949" y="1780"/>
                </a:lnTo>
                <a:lnTo>
                  <a:pt x="4947" y="1778"/>
                </a:lnTo>
                <a:lnTo>
                  <a:pt x="4945" y="1778"/>
                </a:lnTo>
                <a:lnTo>
                  <a:pt x="4945" y="1778"/>
                </a:lnTo>
                <a:lnTo>
                  <a:pt x="4945" y="1780"/>
                </a:lnTo>
                <a:lnTo>
                  <a:pt x="4945" y="1780"/>
                </a:lnTo>
                <a:lnTo>
                  <a:pt x="4945" y="1780"/>
                </a:lnTo>
                <a:lnTo>
                  <a:pt x="4947" y="1780"/>
                </a:lnTo>
                <a:lnTo>
                  <a:pt x="4947" y="1782"/>
                </a:lnTo>
                <a:lnTo>
                  <a:pt x="4947" y="1782"/>
                </a:lnTo>
                <a:lnTo>
                  <a:pt x="4947" y="1784"/>
                </a:lnTo>
                <a:lnTo>
                  <a:pt x="4951" y="1786"/>
                </a:lnTo>
                <a:lnTo>
                  <a:pt x="4953" y="1786"/>
                </a:lnTo>
                <a:lnTo>
                  <a:pt x="4955" y="1786"/>
                </a:lnTo>
                <a:lnTo>
                  <a:pt x="4955" y="1786"/>
                </a:lnTo>
                <a:lnTo>
                  <a:pt x="4957" y="1786"/>
                </a:lnTo>
                <a:lnTo>
                  <a:pt x="4960" y="1786"/>
                </a:lnTo>
                <a:lnTo>
                  <a:pt x="4960" y="1786"/>
                </a:lnTo>
                <a:lnTo>
                  <a:pt x="4960" y="1786"/>
                </a:lnTo>
                <a:lnTo>
                  <a:pt x="4960" y="1786"/>
                </a:lnTo>
                <a:close/>
                <a:moveTo>
                  <a:pt x="4930" y="1763"/>
                </a:moveTo>
                <a:lnTo>
                  <a:pt x="4930" y="1763"/>
                </a:lnTo>
                <a:lnTo>
                  <a:pt x="4930" y="1763"/>
                </a:lnTo>
                <a:lnTo>
                  <a:pt x="4930" y="1763"/>
                </a:lnTo>
                <a:lnTo>
                  <a:pt x="4930" y="1763"/>
                </a:lnTo>
                <a:lnTo>
                  <a:pt x="4932" y="1763"/>
                </a:lnTo>
                <a:lnTo>
                  <a:pt x="4930" y="1761"/>
                </a:lnTo>
                <a:lnTo>
                  <a:pt x="4930" y="1761"/>
                </a:lnTo>
                <a:lnTo>
                  <a:pt x="4928" y="1761"/>
                </a:lnTo>
                <a:lnTo>
                  <a:pt x="4928" y="1761"/>
                </a:lnTo>
                <a:lnTo>
                  <a:pt x="4926" y="1761"/>
                </a:lnTo>
                <a:lnTo>
                  <a:pt x="4928" y="1761"/>
                </a:lnTo>
                <a:lnTo>
                  <a:pt x="4928" y="1761"/>
                </a:lnTo>
                <a:lnTo>
                  <a:pt x="4930" y="1763"/>
                </a:lnTo>
                <a:close/>
                <a:moveTo>
                  <a:pt x="4947" y="1770"/>
                </a:moveTo>
                <a:lnTo>
                  <a:pt x="4947" y="1772"/>
                </a:lnTo>
                <a:lnTo>
                  <a:pt x="4947" y="1772"/>
                </a:lnTo>
                <a:lnTo>
                  <a:pt x="4949" y="1772"/>
                </a:lnTo>
                <a:lnTo>
                  <a:pt x="4949" y="1772"/>
                </a:lnTo>
                <a:lnTo>
                  <a:pt x="4949" y="1770"/>
                </a:lnTo>
                <a:lnTo>
                  <a:pt x="4947" y="1765"/>
                </a:lnTo>
                <a:lnTo>
                  <a:pt x="4945" y="1765"/>
                </a:lnTo>
                <a:lnTo>
                  <a:pt x="4947" y="1767"/>
                </a:lnTo>
                <a:lnTo>
                  <a:pt x="4947" y="1767"/>
                </a:lnTo>
                <a:lnTo>
                  <a:pt x="4947" y="1770"/>
                </a:lnTo>
                <a:lnTo>
                  <a:pt x="4947" y="1770"/>
                </a:lnTo>
                <a:close/>
                <a:moveTo>
                  <a:pt x="5043" y="1847"/>
                </a:moveTo>
                <a:lnTo>
                  <a:pt x="5043" y="1847"/>
                </a:lnTo>
                <a:lnTo>
                  <a:pt x="5043" y="1849"/>
                </a:lnTo>
                <a:lnTo>
                  <a:pt x="5043" y="1853"/>
                </a:lnTo>
                <a:lnTo>
                  <a:pt x="5043" y="1853"/>
                </a:lnTo>
                <a:lnTo>
                  <a:pt x="5043" y="1853"/>
                </a:lnTo>
                <a:lnTo>
                  <a:pt x="5043" y="1851"/>
                </a:lnTo>
                <a:lnTo>
                  <a:pt x="5043" y="1847"/>
                </a:lnTo>
                <a:close/>
                <a:moveTo>
                  <a:pt x="5048" y="1889"/>
                </a:moveTo>
                <a:lnTo>
                  <a:pt x="5050" y="1889"/>
                </a:lnTo>
                <a:lnTo>
                  <a:pt x="5050" y="1887"/>
                </a:lnTo>
                <a:lnTo>
                  <a:pt x="5050" y="1887"/>
                </a:lnTo>
                <a:lnTo>
                  <a:pt x="5048" y="1885"/>
                </a:lnTo>
                <a:lnTo>
                  <a:pt x="5045" y="1885"/>
                </a:lnTo>
                <a:lnTo>
                  <a:pt x="5045" y="1885"/>
                </a:lnTo>
                <a:lnTo>
                  <a:pt x="5045" y="1885"/>
                </a:lnTo>
                <a:lnTo>
                  <a:pt x="5045" y="1885"/>
                </a:lnTo>
                <a:lnTo>
                  <a:pt x="5043" y="1887"/>
                </a:lnTo>
                <a:lnTo>
                  <a:pt x="5043" y="1887"/>
                </a:lnTo>
                <a:lnTo>
                  <a:pt x="5043" y="1889"/>
                </a:lnTo>
                <a:lnTo>
                  <a:pt x="5045" y="1887"/>
                </a:lnTo>
                <a:lnTo>
                  <a:pt x="5045" y="1887"/>
                </a:lnTo>
                <a:lnTo>
                  <a:pt x="5045" y="1889"/>
                </a:lnTo>
                <a:lnTo>
                  <a:pt x="5045" y="1889"/>
                </a:lnTo>
                <a:lnTo>
                  <a:pt x="5048" y="1889"/>
                </a:lnTo>
                <a:close/>
                <a:moveTo>
                  <a:pt x="5048" y="1874"/>
                </a:moveTo>
                <a:lnTo>
                  <a:pt x="5045" y="1872"/>
                </a:lnTo>
                <a:lnTo>
                  <a:pt x="5045" y="1872"/>
                </a:lnTo>
                <a:lnTo>
                  <a:pt x="5045" y="1872"/>
                </a:lnTo>
                <a:lnTo>
                  <a:pt x="5043" y="1872"/>
                </a:lnTo>
                <a:lnTo>
                  <a:pt x="5043" y="1872"/>
                </a:lnTo>
                <a:lnTo>
                  <a:pt x="5043" y="1872"/>
                </a:lnTo>
                <a:lnTo>
                  <a:pt x="5043" y="1872"/>
                </a:lnTo>
                <a:lnTo>
                  <a:pt x="5043" y="1874"/>
                </a:lnTo>
                <a:lnTo>
                  <a:pt x="5043" y="1874"/>
                </a:lnTo>
                <a:lnTo>
                  <a:pt x="5045" y="1874"/>
                </a:lnTo>
                <a:lnTo>
                  <a:pt x="5045" y="1874"/>
                </a:lnTo>
                <a:lnTo>
                  <a:pt x="5048" y="1874"/>
                </a:lnTo>
                <a:lnTo>
                  <a:pt x="5048" y="1874"/>
                </a:lnTo>
                <a:lnTo>
                  <a:pt x="5048" y="1874"/>
                </a:lnTo>
                <a:lnTo>
                  <a:pt x="5048" y="1874"/>
                </a:lnTo>
                <a:close/>
                <a:moveTo>
                  <a:pt x="5041" y="1866"/>
                </a:moveTo>
                <a:lnTo>
                  <a:pt x="5041" y="1866"/>
                </a:lnTo>
                <a:lnTo>
                  <a:pt x="5041" y="1866"/>
                </a:lnTo>
                <a:lnTo>
                  <a:pt x="5041" y="1868"/>
                </a:lnTo>
                <a:lnTo>
                  <a:pt x="5043" y="1868"/>
                </a:lnTo>
                <a:lnTo>
                  <a:pt x="5045" y="1868"/>
                </a:lnTo>
                <a:lnTo>
                  <a:pt x="5045" y="1868"/>
                </a:lnTo>
                <a:lnTo>
                  <a:pt x="5045" y="1866"/>
                </a:lnTo>
                <a:lnTo>
                  <a:pt x="5045" y="1866"/>
                </a:lnTo>
                <a:lnTo>
                  <a:pt x="5043" y="1864"/>
                </a:lnTo>
                <a:lnTo>
                  <a:pt x="5043" y="1864"/>
                </a:lnTo>
                <a:lnTo>
                  <a:pt x="5043" y="1866"/>
                </a:lnTo>
                <a:lnTo>
                  <a:pt x="5041" y="1866"/>
                </a:lnTo>
                <a:close/>
                <a:moveTo>
                  <a:pt x="5041" y="1946"/>
                </a:moveTo>
                <a:lnTo>
                  <a:pt x="5041" y="1946"/>
                </a:lnTo>
                <a:lnTo>
                  <a:pt x="5041" y="1946"/>
                </a:lnTo>
                <a:lnTo>
                  <a:pt x="5043" y="1946"/>
                </a:lnTo>
                <a:lnTo>
                  <a:pt x="5043" y="1944"/>
                </a:lnTo>
                <a:lnTo>
                  <a:pt x="5043" y="1944"/>
                </a:lnTo>
                <a:lnTo>
                  <a:pt x="5041" y="1944"/>
                </a:lnTo>
                <a:lnTo>
                  <a:pt x="5041" y="1944"/>
                </a:lnTo>
                <a:lnTo>
                  <a:pt x="5041" y="1941"/>
                </a:lnTo>
                <a:lnTo>
                  <a:pt x="5041" y="1941"/>
                </a:lnTo>
                <a:lnTo>
                  <a:pt x="5041" y="1944"/>
                </a:lnTo>
                <a:lnTo>
                  <a:pt x="5039" y="1944"/>
                </a:lnTo>
                <a:lnTo>
                  <a:pt x="5039" y="1946"/>
                </a:lnTo>
                <a:lnTo>
                  <a:pt x="5039" y="1946"/>
                </a:lnTo>
                <a:lnTo>
                  <a:pt x="5041" y="1946"/>
                </a:lnTo>
                <a:close/>
                <a:moveTo>
                  <a:pt x="4937" y="1772"/>
                </a:moveTo>
                <a:lnTo>
                  <a:pt x="4937" y="1772"/>
                </a:lnTo>
                <a:lnTo>
                  <a:pt x="4934" y="1770"/>
                </a:lnTo>
                <a:lnTo>
                  <a:pt x="4932" y="1767"/>
                </a:lnTo>
                <a:lnTo>
                  <a:pt x="4930" y="1767"/>
                </a:lnTo>
                <a:lnTo>
                  <a:pt x="4926" y="1767"/>
                </a:lnTo>
                <a:lnTo>
                  <a:pt x="4926" y="1767"/>
                </a:lnTo>
                <a:lnTo>
                  <a:pt x="4922" y="1765"/>
                </a:lnTo>
                <a:lnTo>
                  <a:pt x="4922" y="1765"/>
                </a:lnTo>
                <a:lnTo>
                  <a:pt x="4920" y="1765"/>
                </a:lnTo>
                <a:lnTo>
                  <a:pt x="4920" y="1765"/>
                </a:lnTo>
                <a:lnTo>
                  <a:pt x="4920" y="1767"/>
                </a:lnTo>
                <a:lnTo>
                  <a:pt x="4920" y="1767"/>
                </a:lnTo>
                <a:lnTo>
                  <a:pt x="4922" y="1770"/>
                </a:lnTo>
                <a:lnTo>
                  <a:pt x="4922" y="1772"/>
                </a:lnTo>
                <a:lnTo>
                  <a:pt x="4922" y="1772"/>
                </a:lnTo>
                <a:lnTo>
                  <a:pt x="4924" y="1772"/>
                </a:lnTo>
                <a:lnTo>
                  <a:pt x="4926" y="1772"/>
                </a:lnTo>
                <a:lnTo>
                  <a:pt x="4930" y="1772"/>
                </a:lnTo>
                <a:lnTo>
                  <a:pt x="4932" y="1774"/>
                </a:lnTo>
                <a:lnTo>
                  <a:pt x="4934" y="1774"/>
                </a:lnTo>
                <a:lnTo>
                  <a:pt x="4937" y="1774"/>
                </a:lnTo>
                <a:lnTo>
                  <a:pt x="4937" y="1774"/>
                </a:lnTo>
                <a:lnTo>
                  <a:pt x="4937" y="1774"/>
                </a:lnTo>
                <a:lnTo>
                  <a:pt x="4937" y="1772"/>
                </a:lnTo>
                <a:lnTo>
                  <a:pt x="4937" y="1772"/>
                </a:lnTo>
                <a:close/>
                <a:moveTo>
                  <a:pt x="5027" y="1638"/>
                </a:moveTo>
                <a:lnTo>
                  <a:pt x="5027" y="1638"/>
                </a:lnTo>
                <a:lnTo>
                  <a:pt x="5027" y="1638"/>
                </a:lnTo>
                <a:lnTo>
                  <a:pt x="5027" y="1638"/>
                </a:lnTo>
                <a:lnTo>
                  <a:pt x="5027" y="1640"/>
                </a:lnTo>
                <a:lnTo>
                  <a:pt x="5027" y="1640"/>
                </a:lnTo>
                <a:lnTo>
                  <a:pt x="5027" y="1640"/>
                </a:lnTo>
                <a:lnTo>
                  <a:pt x="5027" y="1638"/>
                </a:lnTo>
                <a:close/>
                <a:moveTo>
                  <a:pt x="5022" y="1845"/>
                </a:moveTo>
                <a:lnTo>
                  <a:pt x="5020" y="1843"/>
                </a:lnTo>
                <a:lnTo>
                  <a:pt x="5020" y="1843"/>
                </a:lnTo>
                <a:lnTo>
                  <a:pt x="5020" y="1845"/>
                </a:lnTo>
                <a:lnTo>
                  <a:pt x="5020" y="1845"/>
                </a:lnTo>
                <a:lnTo>
                  <a:pt x="5022" y="1851"/>
                </a:lnTo>
                <a:lnTo>
                  <a:pt x="5022" y="1853"/>
                </a:lnTo>
                <a:lnTo>
                  <a:pt x="5022" y="1856"/>
                </a:lnTo>
                <a:lnTo>
                  <a:pt x="5025" y="1856"/>
                </a:lnTo>
                <a:lnTo>
                  <a:pt x="5025" y="1858"/>
                </a:lnTo>
                <a:lnTo>
                  <a:pt x="5025" y="1858"/>
                </a:lnTo>
                <a:lnTo>
                  <a:pt x="5027" y="1856"/>
                </a:lnTo>
                <a:lnTo>
                  <a:pt x="5029" y="1856"/>
                </a:lnTo>
                <a:lnTo>
                  <a:pt x="5031" y="1856"/>
                </a:lnTo>
                <a:lnTo>
                  <a:pt x="5031" y="1856"/>
                </a:lnTo>
                <a:lnTo>
                  <a:pt x="5029" y="1853"/>
                </a:lnTo>
                <a:lnTo>
                  <a:pt x="5029" y="1849"/>
                </a:lnTo>
                <a:lnTo>
                  <a:pt x="5029" y="1849"/>
                </a:lnTo>
                <a:lnTo>
                  <a:pt x="5029" y="1849"/>
                </a:lnTo>
                <a:lnTo>
                  <a:pt x="5029" y="1847"/>
                </a:lnTo>
                <a:lnTo>
                  <a:pt x="5029" y="1847"/>
                </a:lnTo>
                <a:lnTo>
                  <a:pt x="5027" y="1847"/>
                </a:lnTo>
                <a:lnTo>
                  <a:pt x="5027" y="1847"/>
                </a:lnTo>
                <a:lnTo>
                  <a:pt x="5027" y="1849"/>
                </a:lnTo>
                <a:lnTo>
                  <a:pt x="5027" y="1849"/>
                </a:lnTo>
                <a:lnTo>
                  <a:pt x="5025" y="1851"/>
                </a:lnTo>
                <a:lnTo>
                  <a:pt x="5025" y="1851"/>
                </a:lnTo>
                <a:lnTo>
                  <a:pt x="5022" y="1845"/>
                </a:lnTo>
                <a:lnTo>
                  <a:pt x="5022" y="1845"/>
                </a:lnTo>
                <a:close/>
                <a:moveTo>
                  <a:pt x="5025" y="1470"/>
                </a:moveTo>
                <a:lnTo>
                  <a:pt x="5027" y="1470"/>
                </a:lnTo>
                <a:lnTo>
                  <a:pt x="5025" y="1470"/>
                </a:lnTo>
                <a:lnTo>
                  <a:pt x="5025" y="1470"/>
                </a:lnTo>
                <a:lnTo>
                  <a:pt x="5025" y="1470"/>
                </a:lnTo>
                <a:lnTo>
                  <a:pt x="5025" y="1470"/>
                </a:lnTo>
                <a:lnTo>
                  <a:pt x="5025" y="1470"/>
                </a:lnTo>
                <a:close/>
                <a:moveTo>
                  <a:pt x="5043" y="1858"/>
                </a:moveTo>
                <a:lnTo>
                  <a:pt x="5043" y="1862"/>
                </a:lnTo>
                <a:lnTo>
                  <a:pt x="5043" y="1862"/>
                </a:lnTo>
                <a:lnTo>
                  <a:pt x="5045" y="1862"/>
                </a:lnTo>
                <a:lnTo>
                  <a:pt x="5045" y="1862"/>
                </a:lnTo>
                <a:lnTo>
                  <a:pt x="5045" y="1862"/>
                </a:lnTo>
                <a:lnTo>
                  <a:pt x="5043" y="1856"/>
                </a:lnTo>
                <a:lnTo>
                  <a:pt x="5043" y="1856"/>
                </a:lnTo>
                <a:lnTo>
                  <a:pt x="5043" y="1858"/>
                </a:lnTo>
                <a:close/>
                <a:moveTo>
                  <a:pt x="4895" y="1753"/>
                </a:moveTo>
                <a:lnTo>
                  <a:pt x="4895" y="1751"/>
                </a:lnTo>
                <a:lnTo>
                  <a:pt x="4893" y="1751"/>
                </a:lnTo>
                <a:lnTo>
                  <a:pt x="4893" y="1749"/>
                </a:lnTo>
                <a:lnTo>
                  <a:pt x="4890" y="1749"/>
                </a:lnTo>
                <a:lnTo>
                  <a:pt x="4890" y="1747"/>
                </a:lnTo>
                <a:lnTo>
                  <a:pt x="4888" y="1747"/>
                </a:lnTo>
                <a:lnTo>
                  <a:pt x="4888" y="1747"/>
                </a:lnTo>
                <a:lnTo>
                  <a:pt x="4886" y="1749"/>
                </a:lnTo>
                <a:lnTo>
                  <a:pt x="4886" y="1749"/>
                </a:lnTo>
                <a:lnTo>
                  <a:pt x="4886" y="1749"/>
                </a:lnTo>
                <a:lnTo>
                  <a:pt x="4886" y="1751"/>
                </a:lnTo>
                <a:lnTo>
                  <a:pt x="4886" y="1751"/>
                </a:lnTo>
                <a:lnTo>
                  <a:pt x="4886" y="1751"/>
                </a:lnTo>
                <a:lnTo>
                  <a:pt x="4886" y="1751"/>
                </a:lnTo>
                <a:lnTo>
                  <a:pt x="4890" y="1751"/>
                </a:lnTo>
                <a:lnTo>
                  <a:pt x="4890" y="1751"/>
                </a:lnTo>
                <a:lnTo>
                  <a:pt x="4890" y="1751"/>
                </a:lnTo>
                <a:lnTo>
                  <a:pt x="4890" y="1753"/>
                </a:lnTo>
                <a:lnTo>
                  <a:pt x="4893" y="1753"/>
                </a:lnTo>
                <a:lnTo>
                  <a:pt x="4893" y="1753"/>
                </a:lnTo>
                <a:lnTo>
                  <a:pt x="4895" y="1755"/>
                </a:lnTo>
                <a:lnTo>
                  <a:pt x="4895" y="1755"/>
                </a:lnTo>
                <a:lnTo>
                  <a:pt x="4895" y="1755"/>
                </a:lnTo>
                <a:lnTo>
                  <a:pt x="4895" y="1753"/>
                </a:lnTo>
                <a:close/>
                <a:moveTo>
                  <a:pt x="4886" y="1736"/>
                </a:moveTo>
                <a:lnTo>
                  <a:pt x="4886" y="1736"/>
                </a:lnTo>
                <a:lnTo>
                  <a:pt x="4886" y="1736"/>
                </a:lnTo>
                <a:lnTo>
                  <a:pt x="4886" y="1738"/>
                </a:lnTo>
                <a:lnTo>
                  <a:pt x="4888" y="1738"/>
                </a:lnTo>
                <a:lnTo>
                  <a:pt x="4890" y="1736"/>
                </a:lnTo>
                <a:lnTo>
                  <a:pt x="4888" y="1736"/>
                </a:lnTo>
                <a:lnTo>
                  <a:pt x="4888" y="1736"/>
                </a:lnTo>
                <a:lnTo>
                  <a:pt x="4888" y="1736"/>
                </a:lnTo>
                <a:lnTo>
                  <a:pt x="4886" y="1736"/>
                </a:lnTo>
                <a:lnTo>
                  <a:pt x="4884" y="1734"/>
                </a:lnTo>
                <a:lnTo>
                  <a:pt x="4884" y="1734"/>
                </a:lnTo>
                <a:lnTo>
                  <a:pt x="4884" y="1732"/>
                </a:lnTo>
                <a:lnTo>
                  <a:pt x="4882" y="1730"/>
                </a:lnTo>
                <a:lnTo>
                  <a:pt x="4878" y="1728"/>
                </a:lnTo>
                <a:lnTo>
                  <a:pt x="4876" y="1728"/>
                </a:lnTo>
                <a:lnTo>
                  <a:pt x="4874" y="1726"/>
                </a:lnTo>
                <a:lnTo>
                  <a:pt x="4874" y="1726"/>
                </a:lnTo>
                <a:lnTo>
                  <a:pt x="4874" y="1728"/>
                </a:lnTo>
                <a:lnTo>
                  <a:pt x="4876" y="1728"/>
                </a:lnTo>
                <a:lnTo>
                  <a:pt x="4878" y="1730"/>
                </a:lnTo>
                <a:lnTo>
                  <a:pt x="4880" y="1734"/>
                </a:lnTo>
                <a:lnTo>
                  <a:pt x="4884" y="1736"/>
                </a:lnTo>
                <a:lnTo>
                  <a:pt x="4886" y="1736"/>
                </a:lnTo>
                <a:close/>
                <a:moveTo>
                  <a:pt x="4890" y="1757"/>
                </a:moveTo>
                <a:lnTo>
                  <a:pt x="4890" y="1757"/>
                </a:lnTo>
                <a:lnTo>
                  <a:pt x="4888" y="1757"/>
                </a:lnTo>
                <a:lnTo>
                  <a:pt x="4888" y="1757"/>
                </a:lnTo>
                <a:lnTo>
                  <a:pt x="4890" y="1757"/>
                </a:lnTo>
                <a:lnTo>
                  <a:pt x="4893" y="1757"/>
                </a:lnTo>
                <a:lnTo>
                  <a:pt x="4893" y="1757"/>
                </a:lnTo>
                <a:lnTo>
                  <a:pt x="4890" y="1757"/>
                </a:lnTo>
                <a:lnTo>
                  <a:pt x="4890" y="1757"/>
                </a:lnTo>
                <a:close/>
                <a:moveTo>
                  <a:pt x="4888" y="1755"/>
                </a:moveTo>
                <a:lnTo>
                  <a:pt x="4888" y="1753"/>
                </a:lnTo>
                <a:lnTo>
                  <a:pt x="4888" y="1753"/>
                </a:lnTo>
                <a:lnTo>
                  <a:pt x="4886" y="1753"/>
                </a:lnTo>
                <a:lnTo>
                  <a:pt x="4886" y="1753"/>
                </a:lnTo>
                <a:lnTo>
                  <a:pt x="4886" y="1755"/>
                </a:lnTo>
                <a:lnTo>
                  <a:pt x="4886" y="1757"/>
                </a:lnTo>
                <a:lnTo>
                  <a:pt x="4888" y="1757"/>
                </a:lnTo>
                <a:lnTo>
                  <a:pt x="4888" y="1757"/>
                </a:lnTo>
                <a:lnTo>
                  <a:pt x="4886" y="1755"/>
                </a:lnTo>
                <a:lnTo>
                  <a:pt x="4886" y="1755"/>
                </a:lnTo>
                <a:lnTo>
                  <a:pt x="4888" y="1755"/>
                </a:lnTo>
                <a:close/>
                <a:moveTo>
                  <a:pt x="4876" y="1747"/>
                </a:moveTo>
                <a:lnTo>
                  <a:pt x="4876" y="1747"/>
                </a:lnTo>
                <a:lnTo>
                  <a:pt x="4876" y="1747"/>
                </a:lnTo>
                <a:lnTo>
                  <a:pt x="4876" y="1749"/>
                </a:lnTo>
                <a:lnTo>
                  <a:pt x="4876" y="1749"/>
                </a:lnTo>
                <a:lnTo>
                  <a:pt x="4876" y="1749"/>
                </a:lnTo>
                <a:lnTo>
                  <a:pt x="4876" y="1747"/>
                </a:lnTo>
                <a:lnTo>
                  <a:pt x="4876" y="1747"/>
                </a:lnTo>
                <a:close/>
                <a:moveTo>
                  <a:pt x="4884" y="1744"/>
                </a:moveTo>
                <a:lnTo>
                  <a:pt x="4884" y="1744"/>
                </a:lnTo>
                <a:lnTo>
                  <a:pt x="4882" y="1744"/>
                </a:lnTo>
                <a:lnTo>
                  <a:pt x="4882" y="1744"/>
                </a:lnTo>
                <a:lnTo>
                  <a:pt x="4882" y="1747"/>
                </a:lnTo>
                <a:lnTo>
                  <a:pt x="4882" y="1749"/>
                </a:lnTo>
                <a:lnTo>
                  <a:pt x="4884" y="1749"/>
                </a:lnTo>
                <a:lnTo>
                  <a:pt x="4884" y="1749"/>
                </a:lnTo>
                <a:lnTo>
                  <a:pt x="4884" y="1747"/>
                </a:lnTo>
                <a:lnTo>
                  <a:pt x="4884" y="1747"/>
                </a:lnTo>
                <a:lnTo>
                  <a:pt x="4884" y="1744"/>
                </a:lnTo>
                <a:lnTo>
                  <a:pt x="4884" y="1744"/>
                </a:lnTo>
                <a:close/>
                <a:moveTo>
                  <a:pt x="4878" y="1740"/>
                </a:moveTo>
                <a:lnTo>
                  <a:pt x="4876" y="1740"/>
                </a:lnTo>
                <a:lnTo>
                  <a:pt x="4876" y="1740"/>
                </a:lnTo>
                <a:lnTo>
                  <a:pt x="4876" y="1742"/>
                </a:lnTo>
                <a:lnTo>
                  <a:pt x="4876" y="1744"/>
                </a:lnTo>
                <a:lnTo>
                  <a:pt x="4876" y="1744"/>
                </a:lnTo>
                <a:lnTo>
                  <a:pt x="4878" y="1744"/>
                </a:lnTo>
                <a:lnTo>
                  <a:pt x="4878" y="1744"/>
                </a:lnTo>
                <a:lnTo>
                  <a:pt x="4878" y="1744"/>
                </a:lnTo>
                <a:lnTo>
                  <a:pt x="4878" y="1744"/>
                </a:lnTo>
                <a:lnTo>
                  <a:pt x="4880" y="1742"/>
                </a:lnTo>
                <a:lnTo>
                  <a:pt x="4880" y="1742"/>
                </a:lnTo>
                <a:lnTo>
                  <a:pt x="4878" y="1742"/>
                </a:lnTo>
                <a:lnTo>
                  <a:pt x="4878" y="1740"/>
                </a:lnTo>
                <a:close/>
                <a:moveTo>
                  <a:pt x="4865" y="1723"/>
                </a:moveTo>
                <a:lnTo>
                  <a:pt x="4865" y="1723"/>
                </a:lnTo>
                <a:lnTo>
                  <a:pt x="4863" y="1721"/>
                </a:lnTo>
                <a:lnTo>
                  <a:pt x="4863" y="1721"/>
                </a:lnTo>
                <a:lnTo>
                  <a:pt x="4861" y="1719"/>
                </a:lnTo>
                <a:lnTo>
                  <a:pt x="4861" y="1719"/>
                </a:lnTo>
                <a:lnTo>
                  <a:pt x="4859" y="1719"/>
                </a:lnTo>
                <a:lnTo>
                  <a:pt x="4859" y="1717"/>
                </a:lnTo>
                <a:lnTo>
                  <a:pt x="4857" y="1717"/>
                </a:lnTo>
                <a:lnTo>
                  <a:pt x="4857" y="1715"/>
                </a:lnTo>
                <a:lnTo>
                  <a:pt x="4857" y="1715"/>
                </a:lnTo>
                <a:lnTo>
                  <a:pt x="4857" y="1715"/>
                </a:lnTo>
                <a:lnTo>
                  <a:pt x="4855" y="1711"/>
                </a:lnTo>
                <a:lnTo>
                  <a:pt x="4853" y="1711"/>
                </a:lnTo>
                <a:lnTo>
                  <a:pt x="4851" y="1711"/>
                </a:lnTo>
                <a:lnTo>
                  <a:pt x="4851" y="1711"/>
                </a:lnTo>
                <a:lnTo>
                  <a:pt x="4851" y="1709"/>
                </a:lnTo>
                <a:lnTo>
                  <a:pt x="4849" y="1709"/>
                </a:lnTo>
                <a:lnTo>
                  <a:pt x="4849" y="1711"/>
                </a:lnTo>
                <a:lnTo>
                  <a:pt x="4849" y="1713"/>
                </a:lnTo>
                <a:lnTo>
                  <a:pt x="4849" y="1715"/>
                </a:lnTo>
                <a:lnTo>
                  <a:pt x="4851" y="1717"/>
                </a:lnTo>
                <a:lnTo>
                  <a:pt x="4851" y="1717"/>
                </a:lnTo>
                <a:lnTo>
                  <a:pt x="4851" y="1719"/>
                </a:lnTo>
                <a:lnTo>
                  <a:pt x="4853" y="1719"/>
                </a:lnTo>
                <a:lnTo>
                  <a:pt x="4853" y="1721"/>
                </a:lnTo>
                <a:lnTo>
                  <a:pt x="4855" y="1721"/>
                </a:lnTo>
                <a:lnTo>
                  <a:pt x="4857" y="1721"/>
                </a:lnTo>
                <a:lnTo>
                  <a:pt x="4857" y="1723"/>
                </a:lnTo>
                <a:lnTo>
                  <a:pt x="4857" y="1726"/>
                </a:lnTo>
                <a:lnTo>
                  <a:pt x="4857" y="1726"/>
                </a:lnTo>
                <a:lnTo>
                  <a:pt x="4859" y="1728"/>
                </a:lnTo>
                <a:lnTo>
                  <a:pt x="4859" y="1728"/>
                </a:lnTo>
                <a:lnTo>
                  <a:pt x="4861" y="1730"/>
                </a:lnTo>
                <a:lnTo>
                  <a:pt x="4863" y="1730"/>
                </a:lnTo>
                <a:lnTo>
                  <a:pt x="4863" y="1730"/>
                </a:lnTo>
                <a:lnTo>
                  <a:pt x="4865" y="1730"/>
                </a:lnTo>
                <a:lnTo>
                  <a:pt x="4865" y="1730"/>
                </a:lnTo>
                <a:lnTo>
                  <a:pt x="4865" y="1728"/>
                </a:lnTo>
                <a:lnTo>
                  <a:pt x="4867" y="1730"/>
                </a:lnTo>
                <a:lnTo>
                  <a:pt x="4867" y="1728"/>
                </a:lnTo>
                <a:lnTo>
                  <a:pt x="4867" y="1728"/>
                </a:lnTo>
                <a:lnTo>
                  <a:pt x="4867" y="1726"/>
                </a:lnTo>
                <a:lnTo>
                  <a:pt x="4865" y="1723"/>
                </a:lnTo>
                <a:close/>
                <a:moveTo>
                  <a:pt x="4876" y="830"/>
                </a:moveTo>
                <a:lnTo>
                  <a:pt x="4874" y="830"/>
                </a:lnTo>
                <a:lnTo>
                  <a:pt x="4874" y="830"/>
                </a:lnTo>
                <a:lnTo>
                  <a:pt x="4872" y="832"/>
                </a:lnTo>
                <a:lnTo>
                  <a:pt x="4869" y="832"/>
                </a:lnTo>
                <a:lnTo>
                  <a:pt x="4872" y="835"/>
                </a:lnTo>
                <a:lnTo>
                  <a:pt x="4872" y="835"/>
                </a:lnTo>
                <a:lnTo>
                  <a:pt x="4874" y="835"/>
                </a:lnTo>
                <a:lnTo>
                  <a:pt x="4874" y="835"/>
                </a:lnTo>
                <a:lnTo>
                  <a:pt x="4874" y="832"/>
                </a:lnTo>
                <a:lnTo>
                  <a:pt x="4876" y="830"/>
                </a:lnTo>
                <a:close/>
                <a:moveTo>
                  <a:pt x="4932" y="1799"/>
                </a:moveTo>
                <a:lnTo>
                  <a:pt x="4926" y="1797"/>
                </a:lnTo>
                <a:lnTo>
                  <a:pt x="4926" y="1797"/>
                </a:lnTo>
                <a:lnTo>
                  <a:pt x="4926" y="1797"/>
                </a:lnTo>
                <a:lnTo>
                  <a:pt x="4926" y="1797"/>
                </a:lnTo>
                <a:lnTo>
                  <a:pt x="4926" y="1799"/>
                </a:lnTo>
                <a:lnTo>
                  <a:pt x="4926" y="1799"/>
                </a:lnTo>
                <a:lnTo>
                  <a:pt x="4928" y="1799"/>
                </a:lnTo>
                <a:lnTo>
                  <a:pt x="4928" y="1799"/>
                </a:lnTo>
                <a:lnTo>
                  <a:pt x="4930" y="1799"/>
                </a:lnTo>
                <a:lnTo>
                  <a:pt x="4930" y="1801"/>
                </a:lnTo>
                <a:lnTo>
                  <a:pt x="4932" y="1801"/>
                </a:lnTo>
                <a:lnTo>
                  <a:pt x="4932" y="1801"/>
                </a:lnTo>
                <a:lnTo>
                  <a:pt x="4932" y="1801"/>
                </a:lnTo>
                <a:lnTo>
                  <a:pt x="4934" y="1801"/>
                </a:lnTo>
                <a:lnTo>
                  <a:pt x="4934" y="1801"/>
                </a:lnTo>
                <a:lnTo>
                  <a:pt x="4932" y="1799"/>
                </a:lnTo>
                <a:close/>
                <a:moveTo>
                  <a:pt x="4861" y="832"/>
                </a:moveTo>
                <a:lnTo>
                  <a:pt x="4863" y="830"/>
                </a:lnTo>
                <a:lnTo>
                  <a:pt x="4863" y="830"/>
                </a:lnTo>
                <a:lnTo>
                  <a:pt x="4863" y="830"/>
                </a:lnTo>
                <a:lnTo>
                  <a:pt x="4861" y="828"/>
                </a:lnTo>
                <a:lnTo>
                  <a:pt x="4859" y="830"/>
                </a:lnTo>
                <a:lnTo>
                  <a:pt x="4861" y="830"/>
                </a:lnTo>
                <a:lnTo>
                  <a:pt x="4861" y="830"/>
                </a:lnTo>
                <a:lnTo>
                  <a:pt x="4861" y="832"/>
                </a:lnTo>
                <a:close/>
                <a:moveTo>
                  <a:pt x="4867" y="832"/>
                </a:moveTo>
                <a:lnTo>
                  <a:pt x="4865" y="835"/>
                </a:lnTo>
                <a:lnTo>
                  <a:pt x="4865" y="839"/>
                </a:lnTo>
                <a:lnTo>
                  <a:pt x="4863" y="839"/>
                </a:lnTo>
                <a:lnTo>
                  <a:pt x="4859" y="841"/>
                </a:lnTo>
                <a:lnTo>
                  <a:pt x="4857" y="841"/>
                </a:lnTo>
                <a:lnTo>
                  <a:pt x="4857" y="841"/>
                </a:lnTo>
                <a:lnTo>
                  <a:pt x="4857" y="841"/>
                </a:lnTo>
                <a:lnTo>
                  <a:pt x="4857" y="843"/>
                </a:lnTo>
                <a:lnTo>
                  <a:pt x="4857" y="845"/>
                </a:lnTo>
                <a:lnTo>
                  <a:pt x="4857" y="845"/>
                </a:lnTo>
                <a:lnTo>
                  <a:pt x="4859" y="845"/>
                </a:lnTo>
                <a:lnTo>
                  <a:pt x="4859" y="845"/>
                </a:lnTo>
                <a:lnTo>
                  <a:pt x="4861" y="845"/>
                </a:lnTo>
                <a:lnTo>
                  <a:pt x="4861" y="843"/>
                </a:lnTo>
                <a:lnTo>
                  <a:pt x="4865" y="843"/>
                </a:lnTo>
                <a:lnTo>
                  <a:pt x="4867" y="841"/>
                </a:lnTo>
                <a:lnTo>
                  <a:pt x="4867" y="839"/>
                </a:lnTo>
                <a:lnTo>
                  <a:pt x="4869" y="837"/>
                </a:lnTo>
                <a:lnTo>
                  <a:pt x="4869" y="835"/>
                </a:lnTo>
                <a:lnTo>
                  <a:pt x="4869" y="832"/>
                </a:lnTo>
                <a:lnTo>
                  <a:pt x="4867" y="832"/>
                </a:lnTo>
                <a:close/>
                <a:moveTo>
                  <a:pt x="4922" y="1753"/>
                </a:moveTo>
                <a:lnTo>
                  <a:pt x="4924" y="1755"/>
                </a:lnTo>
                <a:lnTo>
                  <a:pt x="4924" y="1755"/>
                </a:lnTo>
                <a:lnTo>
                  <a:pt x="4924" y="1753"/>
                </a:lnTo>
                <a:lnTo>
                  <a:pt x="4922" y="1753"/>
                </a:lnTo>
                <a:lnTo>
                  <a:pt x="4924" y="1751"/>
                </a:lnTo>
                <a:lnTo>
                  <a:pt x="4918" y="1747"/>
                </a:lnTo>
                <a:lnTo>
                  <a:pt x="4916" y="1747"/>
                </a:lnTo>
                <a:lnTo>
                  <a:pt x="4916" y="1747"/>
                </a:lnTo>
                <a:lnTo>
                  <a:pt x="4913" y="1744"/>
                </a:lnTo>
                <a:lnTo>
                  <a:pt x="4913" y="1744"/>
                </a:lnTo>
                <a:lnTo>
                  <a:pt x="4911" y="1744"/>
                </a:lnTo>
                <a:lnTo>
                  <a:pt x="4911" y="1742"/>
                </a:lnTo>
                <a:lnTo>
                  <a:pt x="4909" y="1742"/>
                </a:lnTo>
                <a:lnTo>
                  <a:pt x="4907" y="1740"/>
                </a:lnTo>
                <a:lnTo>
                  <a:pt x="4903" y="1740"/>
                </a:lnTo>
                <a:lnTo>
                  <a:pt x="4903" y="1740"/>
                </a:lnTo>
                <a:lnTo>
                  <a:pt x="4905" y="1740"/>
                </a:lnTo>
                <a:lnTo>
                  <a:pt x="4905" y="1742"/>
                </a:lnTo>
                <a:lnTo>
                  <a:pt x="4907" y="1744"/>
                </a:lnTo>
                <a:lnTo>
                  <a:pt x="4907" y="1744"/>
                </a:lnTo>
                <a:lnTo>
                  <a:pt x="4909" y="1744"/>
                </a:lnTo>
                <a:lnTo>
                  <a:pt x="4909" y="1747"/>
                </a:lnTo>
                <a:lnTo>
                  <a:pt x="4911" y="1747"/>
                </a:lnTo>
                <a:lnTo>
                  <a:pt x="4913" y="1749"/>
                </a:lnTo>
                <a:lnTo>
                  <a:pt x="4916" y="1749"/>
                </a:lnTo>
                <a:lnTo>
                  <a:pt x="4916" y="1749"/>
                </a:lnTo>
                <a:lnTo>
                  <a:pt x="4916" y="1751"/>
                </a:lnTo>
                <a:lnTo>
                  <a:pt x="4920" y="1751"/>
                </a:lnTo>
                <a:lnTo>
                  <a:pt x="4922" y="1753"/>
                </a:lnTo>
                <a:close/>
                <a:moveTo>
                  <a:pt x="4863" y="1732"/>
                </a:moveTo>
                <a:lnTo>
                  <a:pt x="4863" y="1734"/>
                </a:lnTo>
                <a:lnTo>
                  <a:pt x="4863" y="1734"/>
                </a:lnTo>
                <a:lnTo>
                  <a:pt x="4865" y="1734"/>
                </a:lnTo>
                <a:lnTo>
                  <a:pt x="4865" y="1732"/>
                </a:lnTo>
                <a:lnTo>
                  <a:pt x="4863" y="1732"/>
                </a:lnTo>
                <a:lnTo>
                  <a:pt x="4863" y="1732"/>
                </a:lnTo>
                <a:close/>
                <a:moveTo>
                  <a:pt x="4922" y="1753"/>
                </a:moveTo>
                <a:lnTo>
                  <a:pt x="4920" y="1753"/>
                </a:lnTo>
                <a:lnTo>
                  <a:pt x="4920" y="1753"/>
                </a:lnTo>
                <a:lnTo>
                  <a:pt x="4920" y="1751"/>
                </a:lnTo>
                <a:lnTo>
                  <a:pt x="4920" y="1753"/>
                </a:lnTo>
                <a:lnTo>
                  <a:pt x="4920" y="1753"/>
                </a:lnTo>
                <a:lnTo>
                  <a:pt x="4920" y="1753"/>
                </a:lnTo>
                <a:lnTo>
                  <a:pt x="4920" y="1753"/>
                </a:lnTo>
                <a:lnTo>
                  <a:pt x="4922" y="1753"/>
                </a:lnTo>
                <a:close/>
                <a:moveTo>
                  <a:pt x="4924" y="1910"/>
                </a:moveTo>
                <a:lnTo>
                  <a:pt x="4924" y="1912"/>
                </a:lnTo>
                <a:lnTo>
                  <a:pt x="4924" y="1912"/>
                </a:lnTo>
                <a:lnTo>
                  <a:pt x="4926" y="1910"/>
                </a:lnTo>
                <a:lnTo>
                  <a:pt x="4926" y="1908"/>
                </a:lnTo>
                <a:lnTo>
                  <a:pt x="4924" y="1910"/>
                </a:lnTo>
                <a:close/>
                <a:moveTo>
                  <a:pt x="4899" y="1755"/>
                </a:moveTo>
                <a:lnTo>
                  <a:pt x="4897" y="1753"/>
                </a:lnTo>
                <a:lnTo>
                  <a:pt x="4897" y="1755"/>
                </a:lnTo>
                <a:lnTo>
                  <a:pt x="4897" y="1755"/>
                </a:lnTo>
                <a:lnTo>
                  <a:pt x="4895" y="1755"/>
                </a:lnTo>
                <a:lnTo>
                  <a:pt x="4895" y="1755"/>
                </a:lnTo>
                <a:lnTo>
                  <a:pt x="4895" y="1755"/>
                </a:lnTo>
                <a:lnTo>
                  <a:pt x="4897" y="1757"/>
                </a:lnTo>
                <a:lnTo>
                  <a:pt x="4897" y="1757"/>
                </a:lnTo>
                <a:lnTo>
                  <a:pt x="4899" y="1757"/>
                </a:lnTo>
                <a:lnTo>
                  <a:pt x="4899" y="1755"/>
                </a:lnTo>
                <a:lnTo>
                  <a:pt x="4899" y="1755"/>
                </a:lnTo>
                <a:lnTo>
                  <a:pt x="4897" y="1755"/>
                </a:lnTo>
                <a:lnTo>
                  <a:pt x="4899" y="1755"/>
                </a:lnTo>
                <a:lnTo>
                  <a:pt x="4899" y="1755"/>
                </a:lnTo>
                <a:close/>
                <a:moveTo>
                  <a:pt x="5039" y="1853"/>
                </a:moveTo>
                <a:lnTo>
                  <a:pt x="5037" y="1856"/>
                </a:lnTo>
                <a:lnTo>
                  <a:pt x="5037" y="1856"/>
                </a:lnTo>
                <a:lnTo>
                  <a:pt x="5039" y="1856"/>
                </a:lnTo>
                <a:lnTo>
                  <a:pt x="5041" y="1853"/>
                </a:lnTo>
                <a:lnTo>
                  <a:pt x="5041" y="1851"/>
                </a:lnTo>
                <a:lnTo>
                  <a:pt x="5039" y="1853"/>
                </a:lnTo>
                <a:close/>
                <a:moveTo>
                  <a:pt x="4899" y="1757"/>
                </a:moveTo>
                <a:lnTo>
                  <a:pt x="4899" y="1757"/>
                </a:lnTo>
                <a:lnTo>
                  <a:pt x="4899" y="1759"/>
                </a:lnTo>
                <a:lnTo>
                  <a:pt x="4899" y="1759"/>
                </a:lnTo>
                <a:lnTo>
                  <a:pt x="4901" y="1757"/>
                </a:lnTo>
                <a:lnTo>
                  <a:pt x="4901" y="1757"/>
                </a:lnTo>
                <a:lnTo>
                  <a:pt x="4899" y="1757"/>
                </a:lnTo>
                <a:close/>
                <a:moveTo>
                  <a:pt x="4909" y="2505"/>
                </a:moveTo>
                <a:lnTo>
                  <a:pt x="4909" y="2508"/>
                </a:lnTo>
                <a:lnTo>
                  <a:pt x="4909" y="2505"/>
                </a:lnTo>
                <a:lnTo>
                  <a:pt x="4911" y="2503"/>
                </a:lnTo>
                <a:lnTo>
                  <a:pt x="4911" y="2501"/>
                </a:lnTo>
                <a:lnTo>
                  <a:pt x="4909" y="2501"/>
                </a:lnTo>
                <a:lnTo>
                  <a:pt x="4909" y="2505"/>
                </a:lnTo>
                <a:close/>
                <a:moveTo>
                  <a:pt x="4901" y="1531"/>
                </a:moveTo>
                <a:lnTo>
                  <a:pt x="4899" y="1531"/>
                </a:lnTo>
                <a:lnTo>
                  <a:pt x="4899" y="1531"/>
                </a:lnTo>
                <a:lnTo>
                  <a:pt x="4899" y="1533"/>
                </a:lnTo>
                <a:lnTo>
                  <a:pt x="4899" y="1533"/>
                </a:lnTo>
                <a:lnTo>
                  <a:pt x="4899" y="1533"/>
                </a:lnTo>
                <a:lnTo>
                  <a:pt x="4901" y="1533"/>
                </a:lnTo>
                <a:lnTo>
                  <a:pt x="4901" y="1533"/>
                </a:lnTo>
                <a:lnTo>
                  <a:pt x="4901" y="1533"/>
                </a:lnTo>
                <a:lnTo>
                  <a:pt x="4901" y="1533"/>
                </a:lnTo>
                <a:lnTo>
                  <a:pt x="4901" y="1531"/>
                </a:lnTo>
                <a:close/>
                <a:moveTo>
                  <a:pt x="4913" y="1761"/>
                </a:moveTo>
                <a:lnTo>
                  <a:pt x="4913" y="1761"/>
                </a:lnTo>
                <a:lnTo>
                  <a:pt x="4913" y="1761"/>
                </a:lnTo>
                <a:lnTo>
                  <a:pt x="4911" y="1761"/>
                </a:lnTo>
                <a:lnTo>
                  <a:pt x="4911" y="1761"/>
                </a:lnTo>
                <a:lnTo>
                  <a:pt x="4911" y="1763"/>
                </a:lnTo>
                <a:lnTo>
                  <a:pt x="4913" y="1763"/>
                </a:lnTo>
                <a:lnTo>
                  <a:pt x="4913" y="1763"/>
                </a:lnTo>
                <a:lnTo>
                  <a:pt x="4913" y="1763"/>
                </a:lnTo>
                <a:lnTo>
                  <a:pt x="4916" y="1761"/>
                </a:lnTo>
                <a:lnTo>
                  <a:pt x="4913" y="1761"/>
                </a:lnTo>
                <a:lnTo>
                  <a:pt x="4913" y="1761"/>
                </a:lnTo>
                <a:close/>
                <a:moveTo>
                  <a:pt x="5117" y="1612"/>
                </a:moveTo>
                <a:lnTo>
                  <a:pt x="5117" y="1612"/>
                </a:lnTo>
                <a:lnTo>
                  <a:pt x="5117" y="1612"/>
                </a:lnTo>
                <a:lnTo>
                  <a:pt x="5117" y="1610"/>
                </a:lnTo>
                <a:lnTo>
                  <a:pt x="5117" y="1612"/>
                </a:lnTo>
                <a:lnTo>
                  <a:pt x="5115" y="1612"/>
                </a:lnTo>
                <a:lnTo>
                  <a:pt x="5115" y="1612"/>
                </a:lnTo>
                <a:lnTo>
                  <a:pt x="5115" y="1612"/>
                </a:lnTo>
                <a:lnTo>
                  <a:pt x="5115" y="1612"/>
                </a:lnTo>
                <a:lnTo>
                  <a:pt x="5115" y="1612"/>
                </a:lnTo>
                <a:lnTo>
                  <a:pt x="5117" y="1612"/>
                </a:lnTo>
                <a:close/>
                <a:moveTo>
                  <a:pt x="5113" y="1619"/>
                </a:moveTo>
                <a:lnTo>
                  <a:pt x="5115" y="1619"/>
                </a:lnTo>
                <a:lnTo>
                  <a:pt x="5115" y="1619"/>
                </a:lnTo>
                <a:lnTo>
                  <a:pt x="5115" y="1617"/>
                </a:lnTo>
                <a:lnTo>
                  <a:pt x="5115" y="1617"/>
                </a:lnTo>
                <a:lnTo>
                  <a:pt x="5115" y="1617"/>
                </a:lnTo>
                <a:lnTo>
                  <a:pt x="5115" y="1617"/>
                </a:lnTo>
                <a:lnTo>
                  <a:pt x="5115" y="1617"/>
                </a:lnTo>
                <a:lnTo>
                  <a:pt x="5115" y="1617"/>
                </a:lnTo>
                <a:lnTo>
                  <a:pt x="5115" y="1617"/>
                </a:lnTo>
                <a:lnTo>
                  <a:pt x="5115" y="1617"/>
                </a:lnTo>
                <a:lnTo>
                  <a:pt x="5115" y="1617"/>
                </a:lnTo>
                <a:lnTo>
                  <a:pt x="5115" y="1619"/>
                </a:lnTo>
                <a:lnTo>
                  <a:pt x="5113" y="1619"/>
                </a:lnTo>
                <a:close/>
                <a:moveTo>
                  <a:pt x="5110" y="1587"/>
                </a:moveTo>
                <a:lnTo>
                  <a:pt x="5110" y="1587"/>
                </a:lnTo>
                <a:lnTo>
                  <a:pt x="5113" y="1587"/>
                </a:lnTo>
                <a:lnTo>
                  <a:pt x="5113" y="1587"/>
                </a:lnTo>
                <a:lnTo>
                  <a:pt x="5113" y="1587"/>
                </a:lnTo>
                <a:lnTo>
                  <a:pt x="5110" y="1587"/>
                </a:lnTo>
                <a:lnTo>
                  <a:pt x="5110" y="1587"/>
                </a:lnTo>
                <a:lnTo>
                  <a:pt x="5110" y="1587"/>
                </a:lnTo>
                <a:close/>
                <a:moveTo>
                  <a:pt x="5127" y="2252"/>
                </a:moveTo>
                <a:lnTo>
                  <a:pt x="5127" y="2250"/>
                </a:lnTo>
                <a:lnTo>
                  <a:pt x="5127" y="2250"/>
                </a:lnTo>
                <a:lnTo>
                  <a:pt x="5127" y="2250"/>
                </a:lnTo>
                <a:lnTo>
                  <a:pt x="5125" y="2252"/>
                </a:lnTo>
                <a:lnTo>
                  <a:pt x="5125" y="2252"/>
                </a:lnTo>
                <a:lnTo>
                  <a:pt x="5125" y="2254"/>
                </a:lnTo>
                <a:lnTo>
                  <a:pt x="5127" y="2252"/>
                </a:lnTo>
                <a:lnTo>
                  <a:pt x="5127" y="2252"/>
                </a:lnTo>
                <a:close/>
                <a:moveTo>
                  <a:pt x="5115" y="1606"/>
                </a:moveTo>
                <a:lnTo>
                  <a:pt x="5115" y="1606"/>
                </a:lnTo>
                <a:lnTo>
                  <a:pt x="5115" y="1606"/>
                </a:lnTo>
                <a:lnTo>
                  <a:pt x="5115" y="1606"/>
                </a:lnTo>
                <a:lnTo>
                  <a:pt x="5115" y="1606"/>
                </a:lnTo>
                <a:lnTo>
                  <a:pt x="5115" y="1606"/>
                </a:lnTo>
                <a:lnTo>
                  <a:pt x="5115" y="1606"/>
                </a:lnTo>
                <a:lnTo>
                  <a:pt x="5115" y="1606"/>
                </a:lnTo>
                <a:lnTo>
                  <a:pt x="5115" y="1606"/>
                </a:lnTo>
                <a:close/>
                <a:moveTo>
                  <a:pt x="5123" y="801"/>
                </a:moveTo>
                <a:lnTo>
                  <a:pt x="5123" y="801"/>
                </a:lnTo>
                <a:lnTo>
                  <a:pt x="5125" y="801"/>
                </a:lnTo>
                <a:lnTo>
                  <a:pt x="5125" y="801"/>
                </a:lnTo>
                <a:lnTo>
                  <a:pt x="5125" y="799"/>
                </a:lnTo>
                <a:lnTo>
                  <a:pt x="5123" y="799"/>
                </a:lnTo>
                <a:lnTo>
                  <a:pt x="5121" y="801"/>
                </a:lnTo>
                <a:lnTo>
                  <a:pt x="5121" y="801"/>
                </a:lnTo>
                <a:lnTo>
                  <a:pt x="5119" y="801"/>
                </a:lnTo>
                <a:lnTo>
                  <a:pt x="5123" y="801"/>
                </a:lnTo>
                <a:close/>
                <a:moveTo>
                  <a:pt x="5039" y="757"/>
                </a:moveTo>
                <a:lnTo>
                  <a:pt x="5037" y="755"/>
                </a:lnTo>
                <a:lnTo>
                  <a:pt x="5035" y="755"/>
                </a:lnTo>
                <a:lnTo>
                  <a:pt x="5035" y="753"/>
                </a:lnTo>
                <a:lnTo>
                  <a:pt x="5033" y="753"/>
                </a:lnTo>
                <a:lnTo>
                  <a:pt x="5035" y="755"/>
                </a:lnTo>
                <a:lnTo>
                  <a:pt x="5037" y="757"/>
                </a:lnTo>
                <a:lnTo>
                  <a:pt x="5043" y="759"/>
                </a:lnTo>
                <a:lnTo>
                  <a:pt x="5041" y="759"/>
                </a:lnTo>
                <a:lnTo>
                  <a:pt x="5039" y="757"/>
                </a:lnTo>
                <a:close/>
                <a:moveTo>
                  <a:pt x="5115" y="1604"/>
                </a:moveTo>
                <a:lnTo>
                  <a:pt x="5115" y="1604"/>
                </a:lnTo>
                <a:lnTo>
                  <a:pt x="5115" y="1604"/>
                </a:lnTo>
                <a:lnTo>
                  <a:pt x="5113" y="1604"/>
                </a:lnTo>
                <a:lnTo>
                  <a:pt x="5113" y="1604"/>
                </a:lnTo>
                <a:lnTo>
                  <a:pt x="5113" y="1604"/>
                </a:lnTo>
                <a:lnTo>
                  <a:pt x="5113" y="1604"/>
                </a:lnTo>
                <a:lnTo>
                  <a:pt x="5113" y="1604"/>
                </a:lnTo>
                <a:lnTo>
                  <a:pt x="5115" y="1604"/>
                </a:lnTo>
                <a:close/>
                <a:moveTo>
                  <a:pt x="5192" y="2197"/>
                </a:moveTo>
                <a:lnTo>
                  <a:pt x="5190" y="2197"/>
                </a:lnTo>
                <a:lnTo>
                  <a:pt x="5186" y="2197"/>
                </a:lnTo>
                <a:lnTo>
                  <a:pt x="5186" y="2197"/>
                </a:lnTo>
                <a:lnTo>
                  <a:pt x="5186" y="2197"/>
                </a:lnTo>
                <a:lnTo>
                  <a:pt x="5184" y="2199"/>
                </a:lnTo>
                <a:lnTo>
                  <a:pt x="5182" y="2199"/>
                </a:lnTo>
                <a:lnTo>
                  <a:pt x="5182" y="2201"/>
                </a:lnTo>
                <a:lnTo>
                  <a:pt x="5180" y="2201"/>
                </a:lnTo>
                <a:lnTo>
                  <a:pt x="5177" y="2204"/>
                </a:lnTo>
                <a:lnTo>
                  <a:pt x="5177" y="2204"/>
                </a:lnTo>
                <a:lnTo>
                  <a:pt x="5175" y="2204"/>
                </a:lnTo>
                <a:lnTo>
                  <a:pt x="5173" y="2204"/>
                </a:lnTo>
                <a:lnTo>
                  <a:pt x="5169" y="2201"/>
                </a:lnTo>
                <a:lnTo>
                  <a:pt x="5167" y="2201"/>
                </a:lnTo>
                <a:lnTo>
                  <a:pt x="5161" y="2199"/>
                </a:lnTo>
                <a:lnTo>
                  <a:pt x="5161" y="2199"/>
                </a:lnTo>
                <a:lnTo>
                  <a:pt x="5161" y="2199"/>
                </a:lnTo>
                <a:lnTo>
                  <a:pt x="5159" y="2197"/>
                </a:lnTo>
                <a:lnTo>
                  <a:pt x="5159" y="2197"/>
                </a:lnTo>
                <a:lnTo>
                  <a:pt x="5159" y="2197"/>
                </a:lnTo>
                <a:lnTo>
                  <a:pt x="5159" y="2197"/>
                </a:lnTo>
                <a:lnTo>
                  <a:pt x="5159" y="2197"/>
                </a:lnTo>
                <a:lnTo>
                  <a:pt x="5159" y="2197"/>
                </a:lnTo>
                <a:lnTo>
                  <a:pt x="5157" y="2195"/>
                </a:lnTo>
                <a:lnTo>
                  <a:pt x="5157" y="2191"/>
                </a:lnTo>
                <a:lnTo>
                  <a:pt x="5157" y="2187"/>
                </a:lnTo>
                <a:lnTo>
                  <a:pt x="5154" y="2185"/>
                </a:lnTo>
                <a:lnTo>
                  <a:pt x="5154" y="2185"/>
                </a:lnTo>
                <a:lnTo>
                  <a:pt x="5154" y="2183"/>
                </a:lnTo>
                <a:lnTo>
                  <a:pt x="5152" y="2183"/>
                </a:lnTo>
                <a:lnTo>
                  <a:pt x="5150" y="2180"/>
                </a:lnTo>
                <a:lnTo>
                  <a:pt x="5150" y="2180"/>
                </a:lnTo>
                <a:lnTo>
                  <a:pt x="5150" y="2178"/>
                </a:lnTo>
                <a:lnTo>
                  <a:pt x="5148" y="2178"/>
                </a:lnTo>
                <a:lnTo>
                  <a:pt x="5148" y="2180"/>
                </a:lnTo>
                <a:lnTo>
                  <a:pt x="5148" y="2180"/>
                </a:lnTo>
                <a:lnTo>
                  <a:pt x="5150" y="2183"/>
                </a:lnTo>
                <a:lnTo>
                  <a:pt x="5150" y="2183"/>
                </a:lnTo>
                <a:lnTo>
                  <a:pt x="5150" y="2183"/>
                </a:lnTo>
                <a:lnTo>
                  <a:pt x="5150" y="2185"/>
                </a:lnTo>
                <a:lnTo>
                  <a:pt x="5150" y="2185"/>
                </a:lnTo>
                <a:lnTo>
                  <a:pt x="5150" y="2189"/>
                </a:lnTo>
                <a:lnTo>
                  <a:pt x="5150" y="2191"/>
                </a:lnTo>
                <a:lnTo>
                  <a:pt x="5150" y="2191"/>
                </a:lnTo>
                <a:lnTo>
                  <a:pt x="5150" y="2191"/>
                </a:lnTo>
                <a:lnTo>
                  <a:pt x="5148" y="2191"/>
                </a:lnTo>
                <a:lnTo>
                  <a:pt x="5148" y="2191"/>
                </a:lnTo>
                <a:lnTo>
                  <a:pt x="5148" y="2189"/>
                </a:lnTo>
                <a:lnTo>
                  <a:pt x="5148" y="2187"/>
                </a:lnTo>
                <a:lnTo>
                  <a:pt x="5146" y="2187"/>
                </a:lnTo>
                <a:lnTo>
                  <a:pt x="5144" y="2187"/>
                </a:lnTo>
                <a:lnTo>
                  <a:pt x="5142" y="2185"/>
                </a:lnTo>
                <a:lnTo>
                  <a:pt x="5142" y="2185"/>
                </a:lnTo>
                <a:lnTo>
                  <a:pt x="5142" y="2187"/>
                </a:lnTo>
                <a:lnTo>
                  <a:pt x="5140" y="2185"/>
                </a:lnTo>
                <a:lnTo>
                  <a:pt x="5140" y="2185"/>
                </a:lnTo>
                <a:lnTo>
                  <a:pt x="5140" y="2185"/>
                </a:lnTo>
                <a:lnTo>
                  <a:pt x="5140" y="2185"/>
                </a:lnTo>
                <a:lnTo>
                  <a:pt x="5140" y="2185"/>
                </a:lnTo>
                <a:lnTo>
                  <a:pt x="5140" y="2183"/>
                </a:lnTo>
                <a:lnTo>
                  <a:pt x="5140" y="2180"/>
                </a:lnTo>
                <a:lnTo>
                  <a:pt x="5140" y="2178"/>
                </a:lnTo>
                <a:lnTo>
                  <a:pt x="5140" y="2178"/>
                </a:lnTo>
                <a:lnTo>
                  <a:pt x="5140" y="2178"/>
                </a:lnTo>
                <a:lnTo>
                  <a:pt x="5140" y="2176"/>
                </a:lnTo>
                <a:lnTo>
                  <a:pt x="5138" y="2172"/>
                </a:lnTo>
                <a:lnTo>
                  <a:pt x="5136" y="2172"/>
                </a:lnTo>
                <a:lnTo>
                  <a:pt x="5136" y="2170"/>
                </a:lnTo>
                <a:lnTo>
                  <a:pt x="5133" y="2168"/>
                </a:lnTo>
                <a:lnTo>
                  <a:pt x="5133" y="2168"/>
                </a:lnTo>
                <a:lnTo>
                  <a:pt x="5136" y="2168"/>
                </a:lnTo>
                <a:lnTo>
                  <a:pt x="5138" y="2168"/>
                </a:lnTo>
                <a:lnTo>
                  <a:pt x="5136" y="2166"/>
                </a:lnTo>
                <a:lnTo>
                  <a:pt x="5136" y="2166"/>
                </a:lnTo>
                <a:lnTo>
                  <a:pt x="5136" y="2164"/>
                </a:lnTo>
                <a:lnTo>
                  <a:pt x="5136" y="2162"/>
                </a:lnTo>
                <a:lnTo>
                  <a:pt x="5136" y="2162"/>
                </a:lnTo>
                <a:lnTo>
                  <a:pt x="5133" y="2162"/>
                </a:lnTo>
                <a:lnTo>
                  <a:pt x="5133" y="2162"/>
                </a:lnTo>
                <a:lnTo>
                  <a:pt x="5133" y="2160"/>
                </a:lnTo>
                <a:lnTo>
                  <a:pt x="5133" y="2160"/>
                </a:lnTo>
                <a:lnTo>
                  <a:pt x="5133" y="2160"/>
                </a:lnTo>
                <a:lnTo>
                  <a:pt x="5131" y="2160"/>
                </a:lnTo>
                <a:lnTo>
                  <a:pt x="5131" y="2160"/>
                </a:lnTo>
                <a:lnTo>
                  <a:pt x="5129" y="2160"/>
                </a:lnTo>
                <a:lnTo>
                  <a:pt x="5129" y="2157"/>
                </a:lnTo>
                <a:lnTo>
                  <a:pt x="5129" y="2157"/>
                </a:lnTo>
                <a:lnTo>
                  <a:pt x="5129" y="2157"/>
                </a:lnTo>
                <a:lnTo>
                  <a:pt x="5127" y="2155"/>
                </a:lnTo>
                <a:lnTo>
                  <a:pt x="5127" y="2155"/>
                </a:lnTo>
                <a:lnTo>
                  <a:pt x="5125" y="2155"/>
                </a:lnTo>
                <a:lnTo>
                  <a:pt x="5125" y="2155"/>
                </a:lnTo>
                <a:lnTo>
                  <a:pt x="5125" y="2155"/>
                </a:lnTo>
                <a:lnTo>
                  <a:pt x="5123" y="2155"/>
                </a:lnTo>
                <a:lnTo>
                  <a:pt x="5121" y="2153"/>
                </a:lnTo>
                <a:lnTo>
                  <a:pt x="5121" y="2153"/>
                </a:lnTo>
                <a:lnTo>
                  <a:pt x="5121" y="2153"/>
                </a:lnTo>
                <a:lnTo>
                  <a:pt x="5119" y="2153"/>
                </a:lnTo>
                <a:lnTo>
                  <a:pt x="5119" y="2153"/>
                </a:lnTo>
                <a:lnTo>
                  <a:pt x="5119" y="2155"/>
                </a:lnTo>
                <a:lnTo>
                  <a:pt x="5119" y="2153"/>
                </a:lnTo>
                <a:lnTo>
                  <a:pt x="5117" y="2153"/>
                </a:lnTo>
                <a:lnTo>
                  <a:pt x="5117" y="2153"/>
                </a:lnTo>
                <a:lnTo>
                  <a:pt x="5117" y="2151"/>
                </a:lnTo>
                <a:lnTo>
                  <a:pt x="5115" y="2149"/>
                </a:lnTo>
                <a:lnTo>
                  <a:pt x="5115" y="2149"/>
                </a:lnTo>
                <a:lnTo>
                  <a:pt x="5113" y="2147"/>
                </a:lnTo>
                <a:lnTo>
                  <a:pt x="5115" y="2145"/>
                </a:lnTo>
                <a:lnTo>
                  <a:pt x="5113" y="2145"/>
                </a:lnTo>
                <a:lnTo>
                  <a:pt x="5110" y="2147"/>
                </a:lnTo>
                <a:lnTo>
                  <a:pt x="5113" y="2149"/>
                </a:lnTo>
                <a:lnTo>
                  <a:pt x="5115" y="2151"/>
                </a:lnTo>
                <a:lnTo>
                  <a:pt x="5117" y="2153"/>
                </a:lnTo>
                <a:lnTo>
                  <a:pt x="5117" y="2155"/>
                </a:lnTo>
                <a:lnTo>
                  <a:pt x="5117" y="2157"/>
                </a:lnTo>
                <a:lnTo>
                  <a:pt x="5115" y="2157"/>
                </a:lnTo>
                <a:lnTo>
                  <a:pt x="5117" y="2160"/>
                </a:lnTo>
                <a:lnTo>
                  <a:pt x="5117" y="2160"/>
                </a:lnTo>
                <a:lnTo>
                  <a:pt x="5119" y="2160"/>
                </a:lnTo>
                <a:lnTo>
                  <a:pt x="5119" y="2162"/>
                </a:lnTo>
                <a:lnTo>
                  <a:pt x="5119" y="2162"/>
                </a:lnTo>
                <a:lnTo>
                  <a:pt x="5119" y="2162"/>
                </a:lnTo>
                <a:lnTo>
                  <a:pt x="5119" y="2164"/>
                </a:lnTo>
                <a:lnTo>
                  <a:pt x="5119" y="2162"/>
                </a:lnTo>
                <a:lnTo>
                  <a:pt x="5121" y="2162"/>
                </a:lnTo>
                <a:lnTo>
                  <a:pt x="5121" y="2162"/>
                </a:lnTo>
                <a:lnTo>
                  <a:pt x="5121" y="2160"/>
                </a:lnTo>
                <a:lnTo>
                  <a:pt x="5123" y="2160"/>
                </a:lnTo>
                <a:lnTo>
                  <a:pt x="5123" y="2160"/>
                </a:lnTo>
                <a:lnTo>
                  <a:pt x="5123" y="2162"/>
                </a:lnTo>
                <a:lnTo>
                  <a:pt x="5123" y="2162"/>
                </a:lnTo>
                <a:lnTo>
                  <a:pt x="5121" y="2162"/>
                </a:lnTo>
                <a:lnTo>
                  <a:pt x="5121" y="2164"/>
                </a:lnTo>
                <a:lnTo>
                  <a:pt x="5127" y="2174"/>
                </a:lnTo>
                <a:lnTo>
                  <a:pt x="5129" y="2174"/>
                </a:lnTo>
                <a:lnTo>
                  <a:pt x="5129" y="2176"/>
                </a:lnTo>
                <a:lnTo>
                  <a:pt x="5129" y="2178"/>
                </a:lnTo>
                <a:lnTo>
                  <a:pt x="5131" y="2176"/>
                </a:lnTo>
                <a:lnTo>
                  <a:pt x="5131" y="2176"/>
                </a:lnTo>
                <a:lnTo>
                  <a:pt x="5131" y="2176"/>
                </a:lnTo>
                <a:lnTo>
                  <a:pt x="5129" y="2174"/>
                </a:lnTo>
                <a:lnTo>
                  <a:pt x="5127" y="2172"/>
                </a:lnTo>
                <a:lnTo>
                  <a:pt x="5127" y="2170"/>
                </a:lnTo>
                <a:lnTo>
                  <a:pt x="5127" y="2170"/>
                </a:lnTo>
                <a:lnTo>
                  <a:pt x="5127" y="2172"/>
                </a:lnTo>
                <a:lnTo>
                  <a:pt x="5129" y="2172"/>
                </a:lnTo>
                <a:lnTo>
                  <a:pt x="5131" y="2174"/>
                </a:lnTo>
                <a:lnTo>
                  <a:pt x="5133" y="2174"/>
                </a:lnTo>
                <a:lnTo>
                  <a:pt x="5131" y="2174"/>
                </a:lnTo>
                <a:lnTo>
                  <a:pt x="5131" y="2174"/>
                </a:lnTo>
                <a:lnTo>
                  <a:pt x="5133" y="2174"/>
                </a:lnTo>
                <a:lnTo>
                  <a:pt x="5133" y="2174"/>
                </a:lnTo>
                <a:lnTo>
                  <a:pt x="5133" y="2176"/>
                </a:lnTo>
                <a:lnTo>
                  <a:pt x="5133" y="2176"/>
                </a:lnTo>
                <a:lnTo>
                  <a:pt x="5133" y="2176"/>
                </a:lnTo>
                <a:lnTo>
                  <a:pt x="5133" y="2178"/>
                </a:lnTo>
                <a:lnTo>
                  <a:pt x="5136" y="2178"/>
                </a:lnTo>
                <a:lnTo>
                  <a:pt x="5136" y="2180"/>
                </a:lnTo>
                <a:lnTo>
                  <a:pt x="5136" y="2180"/>
                </a:lnTo>
                <a:lnTo>
                  <a:pt x="5133" y="2180"/>
                </a:lnTo>
                <a:lnTo>
                  <a:pt x="5131" y="2178"/>
                </a:lnTo>
                <a:lnTo>
                  <a:pt x="5131" y="2178"/>
                </a:lnTo>
                <a:lnTo>
                  <a:pt x="5133" y="2183"/>
                </a:lnTo>
                <a:lnTo>
                  <a:pt x="5133" y="2185"/>
                </a:lnTo>
                <a:lnTo>
                  <a:pt x="5136" y="2185"/>
                </a:lnTo>
                <a:lnTo>
                  <a:pt x="5136" y="2187"/>
                </a:lnTo>
                <a:lnTo>
                  <a:pt x="5136" y="2187"/>
                </a:lnTo>
                <a:lnTo>
                  <a:pt x="5138" y="2187"/>
                </a:lnTo>
                <a:lnTo>
                  <a:pt x="5138" y="2187"/>
                </a:lnTo>
                <a:lnTo>
                  <a:pt x="5140" y="2187"/>
                </a:lnTo>
                <a:lnTo>
                  <a:pt x="5140" y="2187"/>
                </a:lnTo>
                <a:lnTo>
                  <a:pt x="5142" y="2189"/>
                </a:lnTo>
                <a:lnTo>
                  <a:pt x="5142" y="2189"/>
                </a:lnTo>
                <a:lnTo>
                  <a:pt x="5140" y="2189"/>
                </a:lnTo>
                <a:lnTo>
                  <a:pt x="5140" y="2191"/>
                </a:lnTo>
                <a:lnTo>
                  <a:pt x="5140" y="2191"/>
                </a:lnTo>
                <a:lnTo>
                  <a:pt x="5138" y="2189"/>
                </a:lnTo>
                <a:lnTo>
                  <a:pt x="5138" y="2189"/>
                </a:lnTo>
                <a:lnTo>
                  <a:pt x="5138" y="2189"/>
                </a:lnTo>
                <a:lnTo>
                  <a:pt x="5138" y="2193"/>
                </a:lnTo>
                <a:lnTo>
                  <a:pt x="5138" y="2193"/>
                </a:lnTo>
                <a:lnTo>
                  <a:pt x="5140" y="2193"/>
                </a:lnTo>
                <a:lnTo>
                  <a:pt x="5140" y="2193"/>
                </a:lnTo>
                <a:lnTo>
                  <a:pt x="5140" y="2195"/>
                </a:lnTo>
                <a:lnTo>
                  <a:pt x="5140" y="2195"/>
                </a:lnTo>
                <a:lnTo>
                  <a:pt x="5140" y="2199"/>
                </a:lnTo>
                <a:lnTo>
                  <a:pt x="5142" y="2201"/>
                </a:lnTo>
                <a:lnTo>
                  <a:pt x="5142" y="2201"/>
                </a:lnTo>
                <a:lnTo>
                  <a:pt x="5140" y="2201"/>
                </a:lnTo>
                <a:lnTo>
                  <a:pt x="5140" y="2201"/>
                </a:lnTo>
                <a:lnTo>
                  <a:pt x="5140" y="2204"/>
                </a:lnTo>
                <a:lnTo>
                  <a:pt x="5140" y="2206"/>
                </a:lnTo>
                <a:lnTo>
                  <a:pt x="5140" y="2208"/>
                </a:lnTo>
                <a:lnTo>
                  <a:pt x="5138" y="2212"/>
                </a:lnTo>
                <a:lnTo>
                  <a:pt x="5138" y="2214"/>
                </a:lnTo>
                <a:lnTo>
                  <a:pt x="5138" y="2218"/>
                </a:lnTo>
                <a:lnTo>
                  <a:pt x="5138" y="2218"/>
                </a:lnTo>
                <a:lnTo>
                  <a:pt x="5136" y="2220"/>
                </a:lnTo>
                <a:lnTo>
                  <a:pt x="5133" y="2220"/>
                </a:lnTo>
                <a:lnTo>
                  <a:pt x="5133" y="2220"/>
                </a:lnTo>
                <a:lnTo>
                  <a:pt x="5133" y="2220"/>
                </a:lnTo>
                <a:lnTo>
                  <a:pt x="5129" y="2222"/>
                </a:lnTo>
                <a:lnTo>
                  <a:pt x="5127" y="2222"/>
                </a:lnTo>
                <a:lnTo>
                  <a:pt x="5125" y="2225"/>
                </a:lnTo>
                <a:lnTo>
                  <a:pt x="5125" y="2225"/>
                </a:lnTo>
                <a:lnTo>
                  <a:pt x="5125" y="2225"/>
                </a:lnTo>
                <a:lnTo>
                  <a:pt x="5125" y="2227"/>
                </a:lnTo>
                <a:lnTo>
                  <a:pt x="5125" y="2227"/>
                </a:lnTo>
                <a:lnTo>
                  <a:pt x="5125" y="2229"/>
                </a:lnTo>
                <a:lnTo>
                  <a:pt x="5127" y="2229"/>
                </a:lnTo>
                <a:lnTo>
                  <a:pt x="5131" y="2231"/>
                </a:lnTo>
                <a:lnTo>
                  <a:pt x="5133" y="2231"/>
                </a:lnTo>
                <a:lnTo>
                  <a:pt x="5136" y="2233"/>
                </a:lnTo>
                <a:lnTo>
                  <a:pt x="5138" y="2235"/>
                </a:lnTo>
                <a:lnTo>
                  <a:pt x="5138" y="2235"/>
                </a:lnTo>
                <a:lnTo>
                  <a:pt x="5140" y="2235"/>
                </a:lnTo>
                <a:lnTo>
                  <a:pt x="5144" y="2237"/>
                </a:lnTo>
                <a:lnTo>
                  <a:pt x="5146" y="2239"/>
                </a:lnTo>
                <a:lnTo>
                  <a:pt x="5146" y="2241"/>
                </a:lnTo>
                <a:lnTo>
                  <a:pt x="5146" y="2243"/>
                </a:lnTo>
                <a:lnTo>
                  <a:pt x="5146" y="2245"/>
                </a:lnTo>
                <a:lnTo>
                  <a:pt x="5146" y="2248"/>
                </a:lnTo>
                <a:lnTo>
                  <a:pt x="5144" y="2252"/>
                </a:lnTo>
                <a:lnTo>
                  <a:pt x="5140" y="2256"/>
                </a:lnTo>
                <a:lnTo>
                  <a:pt x="5138" y="2258"/>
                </a:lnTo>
                <a:lnTo>
                  <a:pt x="5138" y="2258"/>
                </a:lnTo>
                <a:lnTo>
                  <a:pt x="5138" y="2260"/>
                </a:lnTo>
                <a:lnTo>
                  <a:pt x="5138" y="2260"/>
                </a:lnTo>
                <a:lnTo>
                  <a:pt x="5138" y="2260"/>
                </a:lnTo>
                <a:lnTo>
                  <a:pt x="5140" y="2260"/>
                </a:lnTo>
                <a:lnTo>
                  <a:pt x="5140" y="2260"/>
                </a:lnTo>
                <a:lnTo>
                  <a:pt x="5140" y="2260"/>
                </a:lnTo>
                <a:lnTo>
                  <a:pt x="5140" y="2258"/>
                </a:lnTo>
                <a:lnTo>
                  <a:pt x="5142" y="2258"/>
                </a:lnTo>
                <a:lnTo>
                  <a:pt x="5142" y="2258"/>
                </a:lnTo>
                <a:lnTo>
                  <a:pt x="5142" y="2260"/>
                </a:lnTo>
                <a:lnTo>
                  <a:pt x="5142" y="2262"/>
                </a:lnTo>
                <a:lnTo>
                  <a:pt x="5142" y="2262"/>
                </a:lnTo>
                <a:lnTo>
                  <a:pt x="5142" y="2262"/>
                </a:lnTo>
                <a:lnTo>
                  <a:pt x="5144" y="2262"/>
                </a:lnTo>
                <a:lnTo>
                  <a:pt x="5146" y="2262"/>
                </a:lnTo>
                <a:lnTo>
                  <a:pt x="5146" y="2262"/>
                </a:lnTo>
                <a:lnTo>
                  <a:pt x="5146" y="2264"/>
                </a:lnTo>
                <a:lnTo>
                  <a:pt x="5146" y="2264"/>
                </a:lnTo>
                <a:lnTo>
                  <a:pt x="5148" y="2264"/>
                </a:lnTo>
                <a:lnTo>
                  <a:pt x="5148" y="2264"/>
                </a:lnTo>
                <a:lnTo>
                  <a:pt x="5150" y="2264"/>
                </a:lnTo>
                <a:lnTo>
                  <a:pt x="5152" y="2262"/>
                </a:lnTo>
                <a:lnTo>
                  <a:pt x="5154" y="2260"/>
                </a:lnTo>
                <a:lnTo>
                  <a:pt x="5157" y="2258"/>
                </a:lnTo>
                <a:lnTo>
                  <a:pt x="5159" y="2256"/>
                </a:lnTo>
                <a:lnTo>
                  <a:pt x="5159" y="2256"/>
                </a:lnTo>
                <a:lnTo>
                  <a:pt x="5161" y="2252"/>
                </a:lnTo>
                <a:lnTo>
                  <a:pt x="5163" y="2252"/>
                </a:lnTo>
                <a:lnTo>
                  <a:pt x="5163" y="2250"/>
                </a:lnTo>
                <a:lnTo>
                  <a:pt x="5165" y="2248"/>
                </a:lnTo>
                <a:lnTo>
                  <a:pt x="5167" y="2245"/>
                </a:lnTo>
                <a:lnTo>
                  <a:pt x="5167" y="2243"/>
                </a:lnTo>
                <a:lnTo>
                  <a:pt x="5169" y="2241"/>
                </a:lnTo>
                <a:lnTo>
                  <a:pt x="5169" y="2241"/>
                </a:lnTo>
                <a:lnTo>
                  <a:pt x="5171" y="2237"/>
                </a:lnTo>
                <a:lnTo>
                  <a:pt x="5173" y="2233"/>
                </a:lnTo>
                <a:lnTo>
                  <a:pt x="5171" y="2231"/>
                </a:lnTo>
                <a:lnTo>
                  <a:pt x="5171" y="2231"/>
                </a:lnTo>
                <a:lnTo>
                  <a:pt x="5171" y="2229"/>
                </a:lnTo>
                <a:lnTo>
                  <a:pt x="5171" y="2227"/>
                </a:lnTo>
                <a:lnTo>
                  <a:pt x="5173" y="2225"/>
                </a:lnTo>
                <a:lnTo>
                  <a:pt x="5173" y="2225"/>
                </a:lnTo>
                <a:lnTo>
                  <a:pt x="5173" y="2225"/>
                </a:lnTo>
                <a:lnTo>
                  <a:pt x="5175" y="2222"/>
                </a:lnTo>
                <a:lnTo>
                  <a:pt x="5177" y="2222"/>
                </a:lnTo>
                <a:lnTo>
                  <a:pt x="5180" y="2222"/>
                </a:lnTo>
                <a:lnTo>
                  <a:pt x="5182" y="2222"/>
                </a:lnTo>
                <a:lnTo>
                  <a:pt x="5184" y="2222"/>
                </a:lnTo>
                <a:lnTo>
                  <a:pt x="5184" y="2222"/>
                </a:lnTo>
                <a:lnTo>
                  <a:pt x="5184" y="2225"/>
                </a:lnTo>
                <a:lnTo>
                  <a:pt x="5186" y="2225"/>
                </a:lnTo>
                <a:lnTo>
                  <a:pt x="5186" y="2222"/>
                </a:lnTo>
                <a:lnTo>
                  <a:pt x="5186" y="2222"/>
                </a:lnTo>
                <a:lnTo>
                  <a:pt x="5186" y="2222"/>
                </a:lnTo>
                <a:lnTo>
                  <a:pt x="5186" y="2220"/>
                </a:lnTo>
                <a:lnTo>
                  <a:pt x="5186" y="2218"/>
                </a:lnTo>
                <a:lnTo>
                  <a:pt x="5186" y="2216"/>
                </a:lnTo>
                <a:lnTo>
                  <a:pt x="5188" y="2216"/>
                </a:lnTo>
                <a:lnTo>
                  <a:pt x="5190" y="2214"/>
                </a:lnTo>
                <a:lnTo>
                  <a:pt x="5190" y="2214"/>
                </a:lnTo>
                <a:lnTo>
                  <a:pt x="5190" y="2212"/>
                </a:lnTo>
                <a:lnTo>
                  <a:pt x="5192" y="2208"/>
                </a:lnTo>
                <a:lnTo>
                  <a:pt x="5192" y="2204"/>
                </a:lnTo>
                <a:lnTo>
                  <a:pt x="5192" y="2201"/>
                </a:lnTo>
                <a:lnTo>
                  <a:pt x="5194" y="2199"/>
                </a:lnTo>
                <a:lnTo>
                  <a:pt x="5194" y="2199"/>
                </a:lnTo>
                <a:lnTo>
                  <a:pt x="5194" y="2199"/>
                </a:lnTo>
                <a:lnTo>
                  <a:pt x="5192" y="2197"/>
                </a:lnTo>
                <a:close/>
                <a:moveTo>
                  <a:pt x="5113" y="1587"/>
                </a:moveTo>
                <a:lnTo>
                  <a:pt x="5113" y="1587"/>
                </a:lnTo>
                <a:lnTo>
                  <a:pt x="5113" y="1587"/>
                </a:lnTo>
                <a:lnTo>
                  <a:pt x="5113" y="1585"/>
                </a:lnTo>
                <a:lnTo>
                  <a:pt x="5113" y="1585"/>
                </a:lnTo>
                <a:lnTo>
                  <a:pt x="5113" y="1587"/>
                </a:lnTo>
                <a:close/>
                <a:moveTo>
                  <a:pt x="5138" y="1948"/>
                </a:moveTo>
                <a:lnTo>
                  <a:pt x="5138" y="1948"/>
                </a:lnTo>
                <a:lnTo>
                  <a:pt x="5138" y="1948"/>
                </a:lnTo>
                <a:lnTo>
                  <a:pt x="5138" y="1948"/>
                </a:lnTo>
                <a:lnTo>
                  <a:pt x="5138" y="1948"/>
                </a:lnTo>
                <a:lnTo>
                  <a:pt x="5138" y="1948"/>
                </a:lnTo>
                <a:lnTo>
                  <a:pt x="5138" y="1948"/>
                </a:lnTo>
                <a:close/>
                <a:moveTo>
                  <a:pt x="5175" y="1879"/>
                </a:moveTo>
                <a:lnTo>
                  <a:pt x="5175" y="1881"/>
                </a:lnTo>
                <a:lnTo>
                  <a:pt x="5175" y="1881"/>
                </a:lnTo>
                <a:lnTo>
                  <a:pt x="5175" y="1879"/>
                </a:lnTo>
                <a:lnTo>
                  <a:pt x="5175" y="1879"/>
                </a:lnTo>
                <a:lnTo>
                  <a:pt x="5175" y="1879"/>
                </a:lnTo>
                <a:lnTo>
                  <a:pt x="5175" y="1879"/>
                </a:lnTo>
                <a:lnTo>
                  <a:pt x="5175" y="1879"/>
                </a:lnTo>
                <a:close/>
                <a:moveTo>
                  <a:pt x="5177" y="811"/>
                </a:moveTo>
                <a:lnTo>
                  <a:pt x="5177" y="811"/>
                </a:lnTo>
                <a:lnTo>
                  <a:pt x="5180" y="809"/>
                </a:lnTo>
                <a:lnTo>
                  <a:pt x="5180" y="809"/>
                </a:lnTo>
                <a:lnTo>
                  <a:pt x="5182" y="807"/>
                </a:lnTo>
                <a:lnTo>
                  <a:pt x="5182" y="807"/>
                </a:lnTo>
                <a:lnTo>
                  <a:pt x="5182" y="807"/>
                </a:lnTo>
                <a:lnTo>
                  <a:pt x="5180" y="807"/>
                </a:lnTo>
                <a:lnTo>
                  <a:pt x="5180" y="809"/>
                </a:lnTo>
                <a:lnTo>
                  <a:pt x="5180" y="809"/>
                </a:lnTo>
                <a:lnTo>
                  <a:pt x="5177" y="809"/>
                </a:lnTo>
                <a:lnTo>
                  <a:pt x="5175" y="811"/>
                </a:lnTo>
                <a:lnTo>
                  <a:pt x="5175" y="811"/>
                </a:lnTo>
                <a:lnTo>
                  <a:pt x="5177" y="811"/>
                </a:lnTo>
                <a:close/>
                <a:moveTo>
                  <a:pt x="5188" y="1908"/>
                </a:moveTo>
                <a:lnTo>
                  <a:pt x="5190" y="1908"/>
                </a:lnTo>
                <a:lnTo>
                  <a:pt x="5190" y="1908"/>
                </a:lnTo>
                <a:lnTo>
                  <a:pt x="5190" y="1908"/>
                </a:lnTo>
                <a:lnTo>
                  <a:pt x="5190" y="1908"/>
                </a:lnTo>
                <a:lnTo>
                  <a:pt x="5190" y="1908"/>
                </a:lnTo>
                <a:lnTo>
                  <a:pt x="5192" y="1908"/>
                </a:lnTo>
                <a:lnTo>
                  <a:pt x="5194" y="1908"/>
                </a:lnTo>
                <a:lnTo>
                  <a:pt x="5194" y="1906"/>
                </a:lnTo>
                <a:lnTo>
                  <a:pt x="5192" y="1906"/>
                </a:lnTo>
                <a:lnTo>
                  <a:pt x="5192" y="1906"/>
                </a:lnTo>
                <a:lnTo>
                  <a:pt x="5190" y="1906"/>
                </a:lnTo>
                <a:lnTo>
                  <a:pt x="5190" y="1906"/>
                </a:lnTo>
                <a:lnTo>
                  <a:pt x="5188" y="1908"/>
                </a:lnTo>
                <a:lnTo>
                  <a:pt x="5188" y="1908"/>
                </a:lnTo>
                <a:lnTo>
                  <a:pt x="5188" y="1908"/>
                </a:lnTo>
                <a:lnTo>
                  <a:pt x="5186" y="1908"/>
                </a:lnTo>
                <a:lnTo>
                  <a:pt x="5186" y="1908"/>
                </a:lnTo>
                <a:lnTo>
                  <a:pt x="5186" y="1910"/>
                </a:lnTo>
                <a:lnTo>
                  <a:pt x="5188" y="1908"/>
                </a:lnTo>
                <a:close/>
                <a:moveTo>
                  <a:pt x="5194" y="1889"/>
                </a:moveTo>
                <a:lnTo>
                  <a:pt x="5194" y="1889"/>
                </a:lnTo>
                <a:lnTo>
                  <a:pt x="5194" y="1887"/>
                </a:lnTo>
                <a:lnTo>
                  <a:pt x="5194" y="1887"/>
                </a:lnTo>
                <a:lnTo>
                  <a:pt x="5194" y="1887"/>
                </a:lnTo>
                <a:lnTo>
                  <a:pt x="5192" y="1885"/>
                </a:lnTo>
                <a:lnTo>
                  <a:pt x="5192" y="1885"/>
                </a:lnTo>
                <a:lnTo>
                  <a:pt x="5190" y="1885"/>
                </a:lnTo>
                <a:lnTo>
                  <a:pt x="5190" y="1883"/>
                </a:lnTo>
                <a:lnTo>
                  <a:pt x="5190" y="1883"/>
                </a:lnTo>
                <a:lnTo>
                  <a:pt x="5190" y="1883"/>
                </a:lnTo>
                <a:lnTo>
                  <a:pt x="5190" y="1883"/>
                </a:lnTo>
                <a:lnTo>
                  <a:pt x="5188" y="1883"/>
                </a:lnTo>
                <a:lnTo>
                  <a:pt x="5186" y="1883"/>
                </a:lnTo>
                <a:lnTo>
                  <a:pt x="5184" y="1883"/>
                </a:lnTo>
                <a:lnTo>
                  <a:pt x="5182" y="1885"/>
                </a:lnTo>
                <a:lnTo>
                  <a:pt x="5180" y="1885"/>
                </a:lnTo>
                <a:lnTo>
                  <a:pt x="5177" y="1887"/>
                </a:lnTo>
                <a:lnTo>
                  <a:pt x="5177" y="1887"/>
                </a:lnTo>
                <a:lnTo>
                  <a:pt x="5177" y="1889"/>
                </a:lnTo>
                <a:lnTo>
                  <a:pt x="5177" y="1889"/>
                </a:lnTo>
                <a:lnTo>
                  <a:pt x="5177" y="1889"/>
                </a:lnTo>
                <a:lnTo>
                  <a:pt x="5177" y="1889"/>
                </a:lnTo>
                <a:lnTo>
                  <a:pt x="5177" y="1889"/>
                </a:lnTo>
                <a:lnTo>
                  <a:pt x="5177" y="1889"/>
                </a:lnTo>
                <a:lnTo>
                  <a:pt x="5175" y="1891"/>
                </a:lnTo>
                <a:lnTo>
                  <a:pt x="5175" y="1891"/>
                </a:lnTo>
                <a:lnTo>
                  <a:pt x="5175" y="1891"/>
                </a:lnTo>
                <a:lnTo>
                  <a:pt x="5177" y="1893"/>
                </a:lnTo>
                <a:lnTo>
                  <a:pt x="5177" y="1893"/>
                </a:lnTo>
                <a:lnTo>
                  <a:pt x="5180" y="1895"/>
                </a:lnTo>
                <a:lnTo>
                  <a:pt x="5182" y="1895"/>
                </a:lnTo>
                <a:lnTo>
                  <a:pt x="5184" y="1895"/>
                </a:lnTo>
                <a:lnTo>
                  <a:pt x="5184" y="1895"/>
                </a:lnTo>
                <a:lnTo>
                  <a:pt x="5186" y="1895"/>
                </a:lnTo>
                <a:lnTo>
                  <a:pt x="5188" y="1895"/>
                </a:lnTo>
                <a:lnTo>
                  <a:pt x="5188" y="1895"/>
                </a:lnTo>
                <a:lnTo>
                  <a:pt x="5190" y="1895"/>
                </a:lnTo>
                <a:lnTo>
                  <a:pt x="5192" y="1893"/>
                </a:lnTo>
                <a:lnTo>
                  <a:pt x="5192" y="1893"/>
                </a:lnTo>
                <a:lnTo>
                  <a:pt x="5192" y="1895"/>
                </a:lnTo>
                <a:lnTo>
                  <a:pt x="5194" y="1893"/>
                </a:lnTo>
                <a:lnTo>
                  <a:pt x="5194" y="1893"/>
                </a:lnTo>
                <a:lnTo>
                  <a:pt x="5196" y="1893"/>
                </a:lnTo>
                <a:lnTo>
                  <a:pt x="5196" y="1891"/>
                </a:lnTo>
                <a:lnTo>
                  <a:pt x="5194" y="1889"/>
                </a:lnTo>
                <a:close/>
                <a:moveTo>
                  <a:pt x="5173" y="1812"/>
                </a:moveTo>
                <a:lnTo>
                  <a:pt x="5173" y="1812"/>
                </a:lnTo>
                <a:lnTo>
                  <a:pt x="5173" y="1812"/>
                </a:lnTo>
                <a:lnTo>
                  <a:pt x="5173" y="1812"/>
                </a:lnTo>
                <a:lnTo>
                  <a:pt x="5173" y="1812"/>
                </a:lnTo>
                <a:lnTo>
                  <a:pt x="5171" y="1812"/>
                </a:lnTo>
                <a:lnTo>
                  <a:pt x="5171" y="1812"/>
                </a:lnTo>
                <a:lnTo>
                  <a:pt x="5173" y="1812"/>
                </a:lnTo>
                <a:lnTo>
                  <a:pt x="5173" y="1812"/>
                </a:lnTo>
                <a:close/>
                <a:moveTo>
                  <a:pt x="5140" y="1650"/>
                </a:moveTo>
                <a:lnTo>
                  <a:pt x="5140" y="1650"/>
                </a:lnTo>
                <a:lnTo>
                  <a:pt x="5140" y="1648"/>
                </a:lnTo>
                <a:lnTo>
                  <a:pt x="5140" y="1648"/>
                </a:lnTo>
                <a:lnTo>
                  <a:pt x="5140" y="1648"/>
                </a:lnTo>
                <a:lnTo>
                  <a:pt x="5140" y="1648"/>
                </a:lnTo>
                <a:lnTo>
                  <a:pt x="5140" y="1648"/>
                </a:lnTo>
                <a:lnTo>
                  <a:pt x="5140" y="1648"/>
                </a:lnTo>
                <a:lnTo>
                  <a:pt x="5140" y="1650"/>
                </a:lnTo>
                <a:close/>
                <a:moveTo>
                  <a:pt x="5094" y="1531"/>
                </a:moveTo>
                <a:lnTo>
                  <a:pt x="5096" y="1531"/>
                </a:lnTo>
                <a:lnTo>
                  <a:pt x="5096" y="1531"/>
                </a:lnTo>
                <a:lnTo>
                  <a:pt x="5096" y="1531"/>
                </a:lnTo>
                <a:lnTo>
                  <a:pt x="5096" y="1531"/>
                </a:lnTo>
                <a:lnTo>
                  <a:pt x="5094" y="1531"/>
                </a:lnTo>
                <a:lnTo>
                  <a:pt x="5094" y="1531"/>
                </a:lnTo>
                <a:lnTo>
                  <a:pt x="5094" y="1531"/>
                </a:lnTo>
                <a:lnTo>
                  <a:pt x="5094" y="1531"/>
                </a:lnTo>
                <a:lnTo>
                  <a:pt x="5094" y="1531"/>
                </a:lnTo>
                <a:close/>
                <a:moveTo>
                  <a:pt x="5150" y="2176"/>
                </a:moveTo>
                <a:lnTo>
                  <a:pt x="5150" y="2176"/>
                </a:lnTo>
                <a:lnTo>
                  <a:pt x="5150" y="2176"/>
                </a:lnTo>
                <a:lnTo>
                  <a:pt x="5150" y="2176"/>
                </a:lnTo>
                <a:lnTo>
                  <a:pt x="5150" y="2174"/>
                </a:lnTo>
                <a:lnTo>
                  <a:pt x="5150" y="2172"/>
                </a:lnTo>
                <a:lnTo>
                  <a:pt x="5148" y="2172"/>
                </a:lnTo>
                <a:lnTo>
                  <a:pt x="5148" y="2172"/>
                </a:lnTo>
                <a:lnTo>
                  <a:pt x="5148" y="2172"/>
                </a:lnTo>
                <a:lnTo>
                  <a:pt x="5148" y="2174"/>
                </a:lnTo>
                <a:lnTo>
                  <a:pt x="5148" y="2174"/>
                </a:lnTo>
                <a:lnTo>
                  <a:pt x="5148" y="2174"/>
                </a:lnTo>
                <a:lnTo>
                  <a:pt x="5150" y="2176"/>
                </a:lnTo>
                <a:close/>
                <a:moveTo>
                  <a:pt x="5136" y="1644"/>
                </a:moveTo>
                <a:lnTo>
                  <a:pt x="5136" y="1642"/>
                </a:lnTo>
                <a:lnTo>
                  <a:pt x="5136" y="1642"/>
                </a:lnTo>
                <a:lnTo>
                  <a:pt x="5136" y="1640"/>
                </a:lnTo>
                <a:lnTo>
                  <a:pt x="5136" y="1640"/>
                </a:lnTo>
                <a:lnTo>
                  <a:pt x="5133" y="1640"/>
                </a:lnTo>
                <a:lnTo>
                  <a:pt x="5133" y="1640"/>
                </a:lnTo>
                <a:lnTo>
                  <a:pt x="5133" y="1640"/>
                </a:lnTo>
                <a:lnTo>
                  <a:pt x="5136" y="1640"/>
                </a:lnTo>
                <a:lnTo>
                  <a:pt x="5136" y="1642"/>
                </a:lnTo>
                <a:lnTo>
                  <a:pt x="5136" y="1642"/>
                </a:lnTo>
                <a:lnTo>
                  <a:pt x="5136" y="1644"/>
                </a:lnTo>
                <a:close/>
                <a:moveTo>
                  <a:pt x="5115" y="791"/>
                </a:moveTo>
                <a:lnTo>
                  <a:pt x="5115" y="791"/>
                </a:lnTo>
                <a:lnTo>
                  <a:pt x="5110" y="788"/>
                </a:lnTo>
                <a:lnTo>
                  <a:pt x="5108" y="788"/>
                </a:lnTo>
                <a:lnTo>
                  <a:pt x="5106" y="791"/>
                </a:lnTo>
                <a:lnTo>
                  <a:pt x="5108" y="791"/>
                </a:lnTo>
                <a:lnTo>
                  <a:pt x="5110" y="793"/>
                </a:lnTo>
                <a:lnTo>
                  <a:pt x="5110" y="793"/>
                </a:lnTo>
                <a:lnTo>
                  <a:pt x="5113" y="795"/>
                </a:lnTo>
                <a:lnTo>
                  <a:pt x="5115" y="793"/>
                </a:lnTo>
                <a:lnTo>
                  <a:pt x="5117" y="793"/>
                </a:lnTo>
                <a:lnTo>
                  <a:pt x="5119" y="793"/>
                </a:lnTo>
                <a:lnTo>
                  <a:pt x="5119" y="793"/>
                </a:lnTo>
                <a:lnTo>
                  <a:pt x="5119" y="793"/>
                </a:lnTo>
                <a:lnTo>
                  <a:pt x="5121" y="793"/>
                </a:lnTo>
                <a:lnTo>
                  <a:pt x="5117" y="791"/>
                </a:lnTo>
                <a:lnTo>
                  <a:pt x="5115" y="791"/>
                </a:lnTo>
                <a:close/>
                <a:moveTo>
                  <a:pt x="5022" y="1929"/>
                </a:moveTo>
                <a:lnTo>
                  <a:pt x="5022" y="1929"/>
                </a:lnTo>
                <a:lnTo>
                  <a:pt x="5020" y="1929"/>
                </a:lnTo>
                <a:lnTo>
                  <a:pt x="5020" y="1929"/>
                </a:lnTo>
                <a:lnTo>
                  <a:pt x="5020" y="1931"/>
                </a:lnTo>
                <a:lnTo>
                  <a:pt x="5020" y="1931"/>
                </a:lnTo>
                <a:lnTo>
                  <a:pt x="5020" y="1933"/>
                </a:lnTo>
                <a:lnTo>
                  <a:pt x="5020" y="1933"/>
                </a:lnTo>
                <a:lnTo>
                  <a:pt x="5020" y="1931"/>
                </a:lnTo>
                <a:lnTo>
                  <a:pt x="5022" y="1931"/>
                </a:lnTo>
                <a:lnTo>
                  <a:pt x="5020" y="1931"/>
                </a:lnTo>
                <a:lnTo>
                  <a:pt x="5020" y="1929"/>
                </a:lnTo>
                <a:lnTo>
                  <a:pt x="5022" y="1929"/>
                </a:lnTo>
                <a:lnTo>
                  <a:pt x="5022" y="1929"/>
                </a:lnTo>
                <a:close/>
                <a:moveTo>
                  <a:pt x="5029" y="1858"/>
                </a:moveTo>
                <a:lnTo>
                  <a:pt x="5031" y="1860"/>
                </a:lnTo>
                <a:lnTo>
                  <a:pt x="5031" y="1858"/>
                </a:lnTo>
                <a:lnTo>
                  <a:pt x="5031" y="1858"/>
                </a:lnTo>
                <a:lnTo>
                  <a:pt x="5029" y="1858"/>
                </a:lnTo>
                <a:lnTo>
                  <a:pt x="5029" y="1858"/>
                </a:lnTo>
                <a:close/>
                <a:moveTo>
                  <a:pt x="5027" y="2327"/>
                </a:moveTo>
                <a:lnTo>
                  <a:pt x="5025" y="2329"/>
                </a:lnTo>
                <a:lnTo>
                  <a:pt x="5027" y="2329"/>
                </a:lnTo>
                <a:lnTo>
                  <a:pt x="5027" y="2329"/>
                </a:lnTo>
                <a:lnTo>
                  <a:pt x="5027" y="2327"/>
                </a:lnTo>
                <a:lnTo>
                  <a:pt x="5027" y="2327"/>
                </a:lnTo>
                <a:close/>
                <a:moveTo>
                  <a:pt x="5033" y="1962"/>
                </a:moveTo>
                <a:lnTo>
                  <a:pt x="5035" y="1962"/>
                </a:lnTo>
                <a:lnTo>
                  <a:pt x="5035" y="1962"/>
                </a:lnTo>
                <a:lnTo>
                  <a:pt x="5035" y="1960"/>
                </a:lnTo>
                <a:lnTo>
                  <a:pt x="5033" y="1960"/>
                </a:lnTo>
                <a:lnTo>
                  <a:pt x="5033" y="1960"/>
                </a:lnTo>
                <a:lnTo>
                  <a:pt x="5033" y="1962"/>
                </a:lnTo>
                <a:lnTo>
                  <a:pt x="5033" y="1962"/>
                </a:lnTo>
                <a:close/>
                <a:moveTo>
                  <a:pt x="5014" y="1784"/>
                </a:moveTo>
                <a:lnTo>
                  <a:pt x="5012" y="1784"/>
                </a:lnTo>
                <a:lnTo>
                  <a:pt x="5012" y="1784"/>
                </a:lnTo>
                <a:lnTo>
                  <a:pt x="5010" y="1786"/>
                </a:lnTo>
                <a:lnTo>
                  <a:pt x="5010" y="1786"/>
                </a:lnTo>
                <a:lnTo>
                  <a:pt x="5010" y="1786"/>
                </a:lnTo>
                <a:lnTo>
                  <a:pt x="5010" y="1786"/>
                </a:lnTo>
                <a:lnTo>
                  <a:pt x="5010" y="1786"/>
                </a:lnTo>
                <a:lnTo>
                  <a:pt x="5010" y="1786"/>
                </a:lnTo>
                <a:lnTo>
                  <a:pt x="5012" y="1788"/>
                </a:lnTo>
                <a:lnTo>
                  <a:pt x="5012" y="1786"/>
                </a:lnTo>
                <a:lnTo>
                  <a:pt x="5012" y="1786"/>
                </a:lnTo>
                <a:lnTo>
                  <a:pt x="5014" y="1786"/>
                </a:lnTo>
                <a:lnTo>
                  <a:pt x="5014" y="1786"/>
                </a:lnTo>
                <a:lnTo>
                  <a:pt x="5014" y="1786"/>
                </a:lnTo>
                <a:lnTo>
                  <a:pt x="5014" y="1784"/>
                </a:lnTo>
                <a:lnTo>
                  <a:pt x="5014" y="1784"/>
                </a:lnTo>
                <a:close/>
                <a:moveTo>
                  <a:pt x="5031" y="1862"/>
                </a:moveTo>
                <a:lnTo>
                  <a:pt x="5031" y="1862"/>
                </a:lnTo>
                <a:lnTo>
                  <a:pt x="5029" y="1862"/>
                </a:lnTo>
                <a:lnTo>
                  <a:pt x="5029" y="1864"/>
                </a:lnTo>
                <a:lnTo>
                  <a:pt x="5031" y="1866"/>
                </a:lnTo>
                <a:lnTo>
                  <a:pt x="5031" y="1864"/>
                </a:lnTo>
                <a:lnTo>
                  <a:pt x="5031" y="1864"/>
                </a:lnTo>
                <a:lnTo>
                  <a:pt x="5033" y="1866"/>
                </a:lnTo>
                <a:lnTo>
                  <a:pt x="5033" y="1866"/>
                </a:lnTo>
                <a:lnTo>
                  <a:pt x="5033" y="1868"/>
                </a:lnTo>
                <a:lnTo>
                  <a:pt x="5033" y="1870"/>
                </a:lnTo>
                <a:lnTo>
                  <a:pt x="5033" y="1870"/>
                </a:lnTo>
                <a:lnTo>
                  <a:pt x="5033" y="1870"/>
                </a:lnTo>
                <a:lnTo>
                  <a:pt x="5035" y="1870"/>
                </a:lnTo>
                <a:lnTo>
                  <a:pt x="5035" y="1870"/>
                </a:lnTo>
                <a:lnTo>
                  <a:pt x="5037" y="1870"/>
                </a:lnTo>
                <a:lnTo>
                  <a:pt x="5039" y="1870"/>
                </a:lnTo>
                <a:lnTo>
                  <a:pt x="5039" y="1868"/>
                </a:lnTo>
                <a:lnTo>
                  <a:pt x="5039" y="1868"/>
                </a:lnTo>
                <a:lnTo>
                  <a:pt x="5037" y="1868"/>
                </a:lnTo>
                <a:lnTo>
                  <a:pt x="5037" y="1866"/>
                </a:lnTo>
                <a:lnTo>
                  <a:pt x="5037" y="1866"/>
                </a:lnTo>
                <a:lnTo>
                  <a:pt x="5035" y="1866"/>
                </a:lnTo>
                <a:lnTo>
                  <a:pt x="5035" y="1864"/>
                </a:lnTo>
                <a:lnTo>
                  <a:pt x="5033" y="1864"/>
                </a:lnTo>
                <a:lnTo>
                  <a:pt x="5033" y="1864"/>
                </a:lnTo>
                <a:lnTo>
                  <a:pt x="5033" y="1862"/>
                </a:lnTo>
                <a:lnTo>
                  <a:pt x="5031" y="1862"/>
                </a:lnTo>
                <a:close/>
                <a:moveTo>
                  <a:pt x="5033" y="1830"/>
                </a:moveTo>
                <a:lnTo>
                  <a:pt x="5033" y="1832"/>
                </a:lnTo>
                <a:lnTo>
                  <a:pt x="5033" y="1832"/>
                </a:lnTo>
                <a:lnTo>
                  <a:pt x="5035" y="1832"/>
                </a:lnTo>
                <a:lnTo>
                  <a:pt x="5035" y="1832"/>
                </a:lnTo>
                <a:lnTo>
                  <a:pt x="5035" y="1832"/>
                </a:lnTo>
                <a:lnTo>
                  <a:pt x="5035" y="1830"/>
                </a:lnTo>
                <a:lnTo>
                  <a:pt x="5035" y="1830"/>
                </a:lnTo>
                <a:lnTo>
                  <a:pt x="5035" y="1830"/>
                </a:lnTo>
                <a:lnTo>
                  <a:pt x="5035" y="1828"/>
                </a:lnTo>
                <a:lnTo>
                  <a:pt x="5033" y="1830"/>
                </a:lnTo>
                <a:lnTo>
                  <a:pt x="5033" y="1830"/>
                </a:lnTo>
                <a:close/>
                <a:moveTo>
                  <a:pt x="5033" y="1837"/>
                </a:moveTo>
                <a:lnTo>
                  <a:pt x="5033" y="1837"/>
                </a:lnTo>
                <a:lnTo>
                  <a:pt x="5033" y="1837"/>
                </a:lnTo>
                <a:lnTo>
                  <a:pt x="5033" y="1837"/>
                </a:lnTo>
                <a:lnTo>
                  <a:pt x="5035" y="1839"/>
                </a:lnTo>
                <a:lnTo>
                  <a:pt x="5035" y="1837"/>
                </a:lnTo>
                <a:lnTo>
                  <a:pt x="5035" y="1837"/>
                </a:lnTo>
                <a:lnTo>
                  <a:pt x="5035" y="1835"/>
                </a:lnTo>
                <a:lnTo>
                  <a:pt x="5033" y="1837"/>
                </a:lnTo>
                <a:close/>
                <a:moveTo>
                  <a:pt x="5027" y="1935"/>
                </a:moveTo>
                <a:lnTo>
                  <a:pt x="5029" y="1937"/>
                </a:lnTo>
                <a:lnTo>
                  <a:pt x="5029" y="1937"/>
                </a:lnTo>
                <a:lnTo>
                  <a:pt x="5031" y="1939"/>
                </a:lnTo>
                <a:lnTo>
                  <a:pt x="5033" y="1939"/>
                </a:lnTo>
                <a:lnTo>
                  <a:pt x="5033" y="1939"/>
                </a:lnTo>
                <a:lnTo>
                  <a:pt x="5033" y="1937"/>
                </a:lnTo>
                <a:lnTo>
                  <a:pt x="5033" y="1937"/>
                </a:lnTo>
                <a:lnTo>
                  <a:pt x="5033" y="1935"/>
                </a:lnTo>
                <a:lnTo>
                  <a:pt x="5031" y="1935"/>
                </a:lnTo>
                <a:lnTo>
                  <a:pt x="5031" y="1933"/>
                </a:lnTo>
                <a:lnTo>
                  <a:pt x="5031" y="1933"/>
                </a:lnTo>
                <a:lnTo>
                  <a:pt x="5031" y="1933"/>
                </a:lnTo>
                <a:lnTo>
                  <a:pt x="5029" y="1933"/>
                </a:lnTo>
                <a:lnTo>
                  <a:pt x="5029" y="1933"/>
                </a:lnTo>
                <a:lnTo>
                  <a:pt x="5029" y="1933"/>
                </a:lnTo>
                <a:lnTo>
                  <a:pt x="5031" y="1933"/>
                </a:lnTo>
                <a:lnTo>
                  <a:pt x="5029" y="1935"/>
                </a:lnTo>
                <a:lnTo>
                  <a:pt x="5027" y="1935"/>
                </a:lnTo>
                <a:close/>
                <a:moveTo>
                  <a:pt x="5087" y="1528"/>
                </a:moveTo>
                <a:lnTo>
                  <a:pt x="5089" y="1528"/>
                </a:lnTo>
                <a:lnTo>
                  <a:pt x="5089" y="1528"/>
                </a:lnTo>
                <a:lnTo>
                  <a:pt x="5089" y="1528"/>
                </a:lnTo>
                <a:lnTo>
                  <a:pt x="5092" y="1528"/>
                </a:lnTo>
                <a:lnTo>
                  <a:pt x="5087" y="1528"/>
                </a:lnTo>
                <a:lnTo>
                  <a:pt x="5087" y="1528"/>
                </a:lnTo>
                <a:lnTo>
                  <a:pt x="5085" y="1528"/>
                </a:lnTo>
                <a:lnTo>
                  <a:pt x="5085" y="1528"/>
                </a:lnTo>
                <a:lnTo>
                  <a:pt x="5087" y="1528"/>
                </a:lnTo>
                <a:lnTo>
                  <a:pt x="5087" y="1528"/>
                </a:lnTo>
                <a:lnTo>
                  <a:pt x="5087" y="1528"/>
                </a:lnTo>
                <a:close/>
                <a:moveTo>
                  <a:pt x="5020" y="2338"/>
                </a:moveTo>
                <a:lnTo>
                  <a:pt x="5020" y="2338"/>
                </a:lnTo>
                <a:lnTo>
                  <a:pt x="5020" y="2338"/>
                </a:lnTo>
                <a:lnTo>
                  <a:pt x="5022" y="2338"/>
                </a:lnTo>
                <a:lnTo>
                  <a:pt x="5022" y="2338"/>
                </a:lnTo>
                <a:lnTo>
                  <a:pt x="5022" y="2338"/>
                </a:lnTo>
                <a:lnTo>
                  <a:pt x="5022" y="2338"/>
                </a:lnTo>
                <a:lnTo>
                  <a:pt x="5022" y="2336"/>
                </a:lnTo>
                <a:lnTo>
                  <a:pt x="5022" y="2336"/>
                </a:lnTo>
                <a:lnTo>
                  <a:pt x="5022" y="2336"/>
                </a:lnTo>
                <a:lnTo>
                  <a:pt x="5020" y="2336"/>
                </a:lnTo>
                <a:lnTo>
                  <a:pt x="5020" y="2338"/>
                </a:lnTo>
                <a:close/>
                <a:moveTo>
                  <a:pt x="5066" y="1545"/>
                </a:moveTo>
                <a:lnTo>
                  <a:pt x="5066" y="1545"/>
                </a:lnTo>
                <a:lnTo>
                  <a:pt x="5066" y="1545"/>
                </a:lnTo>
                <a:lnTo>
                  <a:pt x="5066" y="1545"/>
                </a:lnTo>
                <a:lnTo>
                  <a:pt x="5066" y="1545"/>
                </a:lnTo>
                <a:lnTo>
                  <a:pt x="5064" y="1547"/>
                </a:lnTo>
                <a:lnTo>
                  <a:pt x="5064" y="1547"/>
                </a:lnTo>
                <a:lnTo>
                  <a:pt x="5064" y="1547"/>
                </a:lnTo>
                <a:lnTo>
                  <a:pt x="5064" y="1547"/>
                </a:lnTo>
                <a:lnTo>
                  <a:pt x="5064" y="1547"/>
                </a:lnTo>
                <a:lnTo>
                  <a:pt x="5066" y="1545"/>
                </a:lnTo>
                <a:close/>
                <a:moveTo>
                  <a:pt x="5060" y="1914"/>
                </a:moveTo>
                <a:lnTo>
                  <a:pt x="5060" y="1914"/>
                </a:lnTo>
                <a:lnTo>
                  <a:pt x="5060" y="1916"/>
                </a:lnTo>
                <a:lnTo>
                  <a:pt x="5062" y="1916"/>
                </a:lnTo>
                <a:lnTo>
                  <a:pt x="5062" y="1914"/>
                </a:lnTo>
                <a:lnTo>
                  <a:pt x="5062" y="1914"/>
                </a:lnTo>
                <a:lnTo>
                  <a:pt x="5060" y="1912"/>
                </a:lnTo>
                <a:lnTo>
                  <a:pt x="5060" y="1912"/>
                </a:lnTo>
                <a:lnTo>
                  <a:pt x="5060" y="1912"/>
                </a:lnTo>
                <a:lnTo>
                  <a:pt x="5060" y="1914"/>
                </a:lnTo>
                <a:close/>
                <a:moveTo>
                  <a:pt x="5064" y="1644"/>
                </a:moveTo>
                <a:lnTo>
                  <a:pt x="5064" y="1644"/>
                </a:lnTo>
                <a:lnTo>
                  <a:pt x="5064" y="1644"/>
                </a:lnTo>
                <a:lnTo>
                  <a:pt x="5064" y="1644"/>
                </a:lnTo>
                <a:lnTo>
                  <a:pt x="5064" y="1644"/>
                </a:lnTo>
                <a:lnTo>
                  <a:pt x="5064" y="1644"/>
                </a:lnTo>
                <a:lnTo>
                  <a:pt x="5064" y="1644"/>
                </a:lnTo>
                <a:close/>
                <a:moveTo>
                  <a:pt x="5069" y="1925"/>
                </a:moveTo>
                <a:lnTo>
                  <a:pt x="5069" y="1925"/>
                </a:lnTo>
                <a:lnTo>
                  <a:pt x="5069" y="1925"/>
                </a:lnTo>
                <a:lnTo>
                  <a:pt x="5069" y="1925"/>
                </a:lnTo>
                <a:lnTo>
                  <a:pt x="5066" y="1925"/>
                </a:lnTo>
                <a:lnTo>
                  <a:pt x="5066" y="1925"/>
                </a:lnTo>
                <a:lnTo>
                  <a:pt x="5069" y="1925"/>
                </a:lnTo>
                <a:lnTo>
                  <a:pt x="5069" y="1925"/>
                </a:lnTo>
                <a:close/>
                <a:moveTo>
                  <a:pt x="5131" y="2258"/>
                </a:moveTo>
                <a:lnTo>
                  <a:pt x="5129" y="2258"/>
                </a:lnTo>
                <a:lnTo>
                  <a:pt x="5129" y="2258"/>
                </a:lnTo>
                <a:lnTo>
                  <a:pt x="5131" y="2258"/>
                </a:lnTo>
                <a:lnTo>
                  <a:pt x="5131" y="2256"/>
                </a:lnTo>
                <a:lnTo>
                  <a:pt x="5131" y="2256"/>
                </a:lnTo>
                <a:lnTo>
                  <a:pt x="5133" y="2256"/>
                </a:lnTo>
                <a:lnTo>
                  <a:pt x="5131" y="2256"/>
                </a:lnTo>
                <a:lnTo>
                  <a:pt x="5131" y="2254"/>
                </a:lnTo>
                <a:lnTo>
                  <a:pt x="5131" y="2254"/>
                </a:lnTo>
                <a:lnTo>
                  <a:pt x="5129" y="2254"/>
                </a:lnTo>
                <a:lnTo>
                  <a:pt x="5129" y="2254"/>
                </a:lnTo>
                <a:lnTo>
                  <a:pt x="5129" y="2254"/>
                </a:lnTo>
                <a:lnTo>
                  <a:pt x="5129" y="2256"/>
                </a:lnTo>
                <a:lnTo>
                  <a:pt x="5129" y="2256"/>
                </a:lnTo>
                <a:lnTo>
                  <a:pt x="5127" y="2256"/>
                </a:lnTo>
                <a:lnTo>
                  <a:pt x="5127" y="2258"/>
                </a:lnTo>
                <a:lnTo>
                  <a:pt x="5127" y="2258"/>
                </a:lnTo>
                <a:lnTo>
                  <a:pt x="5127" y="2258"/>
                </a:lnTo>
                <a:lnTo>
                  <a:pt x="5125" y="2260"/>
                </a:lnTo>
                <a:lnTo>
                  <a:pt x="5127" y="2258"/>
                </a:lnTo>
                <a:lnTo>
                  <a:pt x="5127" y="2256"/>
                </a:lnTo>
                <a:lnTo>
                  <a:pt x="5127" y="2256"/>
                </a:lnTo>
                <a:lnTo>
                  <a:pt x="5127" y="2256"/>
                </a:lnTo>
                <a:lnTo>
                  <a:pt x="5127" y="2254"/>
                </a:lnTo>
                <a:lnTo>
                  <a:pt x="5127" y="2254"/>
                </a:lnTo>
                <a:lnTo>
                  <a:pt x="5129" y="2254"/>
                </a:lnTo>
                <a:lnTo>
                  <a:pt x="5127" y="2254"/>
                </a:lnTo>
                <a:lnTo>
                  <a:pt x="5127" y="2254"/>
                </a:lnTo>
                <a:lnTo>
                  <a:pt x="5125" y="2254"/>
                </a:lnTo>
                <a:lnTo>
                  <a:pt x="5125" y="2254"/>
                </a:lnTo>
                <a:lnTo>
                  <a:pt x="5123" y="2256"/>
                </a:lnTo>
                <a:lnTo>
                  <a:pt x="5121" y="2258"/>
                </a:lnTo>
                <a:lnTo>
                  <a:pt x="5119" y="2258"/>
                </a:lnTo>
                <a:lnTo>
                  <a:pt x="5117" y="2260"/>
                </a:lnTo>
                <a:lnTo>
                  <a:pt x="5115" y="2260"/>
                </a:lnTo>
                <a:lnTo>
                  <a:pt x="5115" y="2258"/>
                </a:lnTo>
                <a:lnTo>
                  <a:pt x="5115" y="2256"/>
                </a:lnTo>
                <a:lnTo>
                  <a:pt x="5115" y="2254"/>
                </a:lnTo>
                <a:lnTo>
                  <a:pt x="5115" y="2252"/>
                </a:lnTo>
                <a:lnTo>
                  <a:pt x="5113" y="2252"/>
                </a:lnTo>
                <a:lnTo>
                  <a:pt x="5110" y="2252"/>
                </a:lnTo>
                <a:lnTo>
                  <a:pt x="5110" y="2250"/>
                </a:lnTo>
                <a:lnTo>
                  <a:pt x="5110" y="2250"/>
                </a:lnTo>
                <a:lnTo>
                  <a:pt x="5110" y="2248"/>
                </a:lnTo>
                <a:lnTo>
                  <a:pt x="5110" y="2248"/>
                </a:lnTo>
                <a:lnTo>
                  <a:pt x="5113" y="2245"/>
                </a:lnTo>
                <a:lnTo>
                  <a:pt x="5113" y="2245"/>
                </a:lnTo>
                <a:lnTo>
                  <a:pt x="5110" y="2245"/>
                </a:lnTo>
                <a:lnTo>
                  <a:pt x="5108" y="2245"/>
                </a:lnTo>
                <a:lnTo>
                  <a:pt x="5106" y="2248"/>
                </a:lnTo>
                <a:lnTo>
                  <a:pt x="5104" y="2250"/>
                </a:lnTo>
                <a:lnTo>
                  <a:pt x="5102" y="2254"/>
                </a:lnTo>
                <a:lnTo>
                  <a:pt x="5100" y="2258"/>
                </a:lnTo>
                <a:lnTo>
                  <a:pt x="5100" y="2262"/>
                </a:lnTo>
                <a:lnTo>
                  <a:pt x="5098" y="2264"/>
                </a:lnTo>
                <a:lnTo>
                  <a:pt x="5098" y="2266"/>
                </a:lnTo>
                <a:lnTo>
                  <a:pt x="5096" y="2266"/>
                </a:lnTo>
                <a:lnTo>
                  <a:pt x="5096" y="2266"/>
                </a:lnTo>
                <a:lnTo>
                  <a:pt x="5094" y="2269"/>
                </a:lnTo>
                <a:lnTo>
                  <a:pt x="5092" y="2269"/>
                </a:lnTo>
                <a:lnTo>
                  <a:pt x="5092" y="2271"/>
                </a:lnTo>
                <a:lnTo>
                  <a:pt x="5089" y="2273"/>
                </a:lnTo>
                <a:lnTo>
                  <a:pt x="5089" y="2275"/>
                </a:lnTo>
                <a:lnTo>
                  <a:pt x="5089" y="2277"/>
                </a:lnTo>
                <a:lnTo>
                  <a:pt x="5089" y="2279"/>
                </a:lnTo>
                <a:lnTo>
                  <a:pt x="5089" y="2279"/>
                </a:lnTo>
                <a:lnTo>
                  <a:pt x="5089" y="2279"/>
                </a:lnTo>
                <a:lnTo>
                  <a:pt x="5089" y="2279"/>
                </a:lnTo>
                <a:lnTo>
                  <a:pt x="5087" y="2281"/>
                </a:lnTo>
                <a:lnTo>
                  <a:pt x="5087" y="2281"/>
                </a:lnTo>
                <a:lnTo>
                  <a:pt x="5085" y="2283"/>
                </a:lnTo>
                <a:lnTo>
                  <a:pt x="5085" y="2285"/>
                </a:lnTo>
                <a:lnTo>
                  <a:pt x="5085" y="2287"/>
                </a:lnTo>
                <a:lnTo>
                  <a:pt x="5085" y="2287"/>
                </a:lnTo>
                <a:lnTo>
                  <a:pt x="5085" y="2285"/>
                </a:lnTo>
                <a:lnTo>
                  <a:pt x="5085" y="2285"/>
                </a:lnTo>
                <a:lnTo>
                  <a:pt x="5085" y="2285"/>
                </a:lnTo>
                <a:lnTo>
                  <a:pt x="5083" y="2287"/>
                </a:lnTo>
                <a:lnTo>
                  <a:pt x="5081" y="2287"/>
                </a:lnTo>
                <a:lnTo>
                  <a:pt x="5081" y="2290"/>
                </a:lnTo>
                <a:lnTo>
                  <a:pt x="5081" y="2290"/>
                </a:lnTo>
                <a:lnTo>
                  <a:pt x="5081" y="2290"/>
                </a:lnTo>
                <a:lnTo>
                  <a:pt x="5079" y="2290"/>
                </a:lnTo>
                <a:lnTo>
                  <a:pt x="5079" y="2290"/>
                </a:lnTo>
                <a:lnTo>
                  <a:pt x="5079" y="2290"/>
                </a:lnTo>
                <a:lnTo>
                  <a:pt x="5079" y="2292"/>
                </a:lnTo>
                <a:lnTo>
                  <a:pt x="5079" y="2290"/>
                </a:lnTo>
                <a:lnTo>
                  <a:pt x="5077" y="2290"/>
                </a:lnTo>
                <a:lnTo>
                  <a:pt x="5077" y="2290"/>
                </a:lnTo>
                <a:lnTo>
                  <a:pt x="5075" y="2292"/>
                </a:lnTo>
                <a:lnTo>
                  <a:pt x="5077" y="2292"/>
                </a:lnTo>
                <a:lnTo>
                  <a:pt x="5077" y="2292"/>
                </a:lnTo>
                <a:lnTo>
                  <a:pt x="5075" y="2292"/>
                </a:lnTo>
                <a:lnTo>
                  <a:pt x="5075" y="2292"/>
                </a:lnTo>
                <a:lnTo>
                  <a:pt x="5075" y="2292"/>
                </a:lnTo>
                <a:lnTo>
                  <a:pt x="5073" y="2294"/>
                </a:lnTo>
                <a:lnTo>
                  <a:pt x="5073" y="2294"/>
                </a:lnTo>
                <a:lnTo>
                  <a:pt x="5073" y="2294"/>
                </a:lnTo>
                <a:lnTo>
                  <a:pt x="5071" y="2296"/>
                </a:lnTo>
                <a:lnTo>
                  <a:pt x="5069" y="2296"/>
                </a:lnTo>
                <a:lnTo>
                  <a:pt x="5069" y="2298"/>
                </a:lnTo>
                <a:lnTo>
                  <a:pt x="5069" y="2298"/>
                </a:lnTo>
                <a:lnTo>
                  <a:pt x="5069" y="2298"/>
                </a:lnTo>
                <a:lnTo>
                  <a:pt x="5069" y="2298"/>
                </a:lnTo>
                <a:lnTo>
                  <a:pt x="5069" y="2298"/>
                </a:lnTo>
                <a:lnTo>
                  <a:pt x="5066" y="2298"/>
                </a:lnTo>
                <a:lnTo>
                  <a:pt x="5066" y="2300"/>
                </a:lnTo>
                <a:lnTo>
                  <a:pt x="5064" y="2300"/>
                </a:lnTo>
                <a:lnTo>
                  <a:pt x="5060" y="2302"/>
                </a:lnTo>
                <a:lnTo>
                  <a:pt x="5058" y="2302"/>
                </a:lnTo>
                <a:lnTo>
                  <a:pt x="5058" y="2304"/>
                </a:lnTo>
                <a:lnTo>
                  <a:pt x="5058" y="2304"/>
                </a:lnTo>
                <a:lnTo>
                  <a:pt x="5058" y="2304"/>
                </a:lnTo>
                <a:lnTo>
                  <a:pt x="5056" y="2304"/>
                </a:lnTo>
                <a:lnTo>
                  <a:pt x="5056" y="2304"/>
                </a:lnTo>
                <a:lnTo>
                  <a:pt x="5054" y="2306"/>
                </a:lnTo>
                <a:lnTo>
                  <a:pt x="5052" y="2306"/>
                </a:lnTo>
                <a:lnTo>
                  <a:pt x="5052" y="2306"/>
                </a:lnTo>
                <a:lnTo>
                  <a:pt x="5048" y="2306"/>
                </a:lnTo>
                <a:lnTo>
                  <a:pt x="5048" y="2308"/>
                </a:lnTo>
                <a:lnTo>
                  <a:pt x="5043" y="2310"/>
                </a:lnTo>
                <a:lnTo>
                  <a:pt x="5041" y="2313"/>
                </a:lnTo>
                <a:lnTo>
                  <a:pt x="5039" y="2315"/>
                </a:lnTo>
                <a:lnTo>
                  <a:pt x="5039" y="2317"/>
                </a:lnTo>
                <a:lnTo>
                  <a:pt x="5039" y="2317"/>
                </a:lnTo>
                <a:lnTo>
                  <a:pt x="5039" y="2319"/>
                </a:lnTo>
                <a:lnTo>
                  <a:pt x="5039" y="2317"/>
                </a:lnTo>
                <a:lnTo>
                  <a:pt x="5039" y="2317"/>
                </a:lnTo>
                <a:lnTo>
                  <a:pt x="5037" y="2319"/>
                </a:lnTo>
                <a:lnTo>
                  <a:pt x="5035" y="2319"/>
                </a:lnTo>
                <a:lnTo>
                  <a:pt x="5035" y="2321"/>
                </a:lnTo>
                <a:lnTo>
                  <a:pt x="5033" y="2321"/>
                </a:lnTo>
                <a:lnTo>
                  <a:pt x="5033" y="2321"/>
                </a:lnTo>
                <a:lnTo>
                  <a:pt x="5035" y="2323"/>
                </a:lnTo>
                <a:lnTo>
                  <a:pt x="5035" y="2323"/>
                </a:lnTo>
                <a:lnTo>
                  <a:pt x="5033" y="2323"/>
                </a:lnTo>
                <a:lnTo>
                  <a:pt x="5033" y="2321"/>
                </a:lnTo>
                <a:lnTo>
                  <a:pt x="5031" y="2323"/>
                </a:lnTo>
                <a:lnTo>
                  <a:pt x="5029" y="2325"/>
                </a:lnTo>
                <a:lnTo>
                  <a:pt x="5031" y="2325"/>
                </a:lnTo>
                <a:lnTo>
                  <a:pt x="5031" y="2325"/>
                </a:lnTo>
                <a:lnTo>
                  <a:pt x="5031" y="2325"/>
                </a:lnTo>
                <a:lnTo>
                  <a:pt x="5029" y="2325"/>
                </a:lnTo>
                <a:lnTo>
                  <a:pt x="5027" y="2327"/>
                </a:lnTo>
                <a:lnTo>
                  <a:pt x="5027" y="2327"/>
                </a:lnTo>
                <a:lnTo>
                  <a:pt x="5027" y="2327"/>
                </a:lnTo>
                <a:lnTo>
                  <a:pt x="5029" y="2329"/>
                </a:lnTo>
                <a:lnTo>
                  <a:pt x="5031" y="2329"/>
                </a:lnTo>
                <a:lnTo>
                  <a:pt x="5031" y="2329"/>
                </a:lnTo>
                <a:lnTo>
                  <a:pt x="5029" y="2329"/>
                </a:lnTo>
                <a:lnTo>
                  <a:pt x="5029" y="2329"/>
                </a:lnTo>
                <a:lnTo>
                  <a:pt x="5029" y="2331"/>
                </a:lnTo>
                <a:lnTo>
                  <a:pt x="5029" y="2331"/>
                </a:lnTo>
                <a:lnTo>
                  <a:pt x="5029" y="2331"/>
                </a:lnTo>
                <a:lnTo>
                  <a:pt x="5027" y="2329"/>
                </a:lnTo>
                <a:lnTo>
                  <a:pt x="5025" y="2329"/>
                </a:lnTo>
                <a:lnTo>
                  <a:pt x="5025" y="2331"/>
                </a:lnTo>
                <a:lnTo>
                  <a:pt x="5027" y="2331"/>
                </a:lnTo>
                <a:lnTo>
                  <a:pt x="5025" y="2331"/>
                </a:lnTo>
                <a:lnTo>
                  <a:pt x="5022" y="2334"/>
                </a:lnTo>
                <a:lnTo>
                  <a:pt x="5022" y="2334"/>
                </a:lnTo>
                <a:lnTo>
                  <a:pt x="5025" y="2334"/>
                </a:lnTo>
                <a:lnTo>
                  <a:pt x="5027" y="2334"/>
                </a:lnTo>
                <a:lnTo>
                  <a:pt x="5025" y="2336"/>
                </a:lnTo>
                <a:lnTo>
                  <a:pt x="5025" y="2336"/>
                </a:lnTo>
                <a:lnTo>
                  <a:pt x="5025" y="2338"/>
                </a:lnTo>
                <a:lnTo>
                  <a:pt x="5027" y="2338"/>
                </a:lnTo>
                <a:lnTo>
                  <a:pt x="5027" y="2338"/>
                </a:lnTo>
                <a:lnTo>
                  <a:pt x="5025" y="2338"/>
                </a:lnTo>
                <a:lnTo>
                  <a:pt x="5020" y="2340"/>
                </a:lnTo>
                <a:lnTo>
                  <a:pt x="5020" y="2340"/>
                </a:lnTo>
                <a:lnTo>
                  <a:pt x="5020" y="2340"/>
                </a:lnTo>
                <a:lnTo>
                  <a:pt x="5020" y="2342"/>
                </a:lnTo>
                <a:lnTo>
                  <a:pt x="5022" y="2342"/>
                </a:lnTo>
                <a:lnTo>
                  <a:pt x="5022" y="2340"/>
                </a:lnTo>
                <a:lnTo>
                  <a:pt x="5022" y="2340"/>
                </a:lnTo>
                <a:lnTo>
                  <a:pt x="5022" y="2342"/>
                </a:lnTo>
                <a:lnTo>
                  <a:pt x="5022" y="2342"/>
                </a:lnTo>
                <a:lnTo>
                  <a:pt x="5022" y="2344"/>
                </a:lnTo>
                <a:lnTo>
                  <a:pt x="5025" y="2342"/>
                </a:lnTo>
                <a:lnTo>
                  <a:pt x="5027" y="2342"/>
                </a:lnTo>
                <a:lnTo>
                  <a:pt x="5022" y="2344"/>
                </a:lnTo>
                <a:lnTo>
                  <a:pt x="5022" y="2346"/>
                </a:lnTo>
                <a:lnTo>
                  <a:pt x="5025" y="2346"/>
                </a:lnTo>
                <a:lnTo>
                  <a:pt x="5029" y="2346"/>
                </a:lnTo>
                <a:lnTo>
                  <a:pt x="5033" y="2346"/>
                </a:lnTo>
                <a:lnTo>
                  <a:pt x="5033" y="2346"/>
                </a:lnTo>
                <a:lnTo>
                  <a:pt x="5035" y="2344"/>
                </a:lnTo>
                <a:lnTo>
                  <a:pt x="5035" y="2344"/>
                </a:lnTo>
                <a:lnTo>
                  <a:pt x="5037" y="2346"/>
                </a:lnTo>
                <a:lnTo>
                  <a:pt x="5037" y="2346"/>
                </a:lnTo>
                <a:lnTo>
                  <a:pt x="5039" y="2348"/>
                </a:lnTo>
                <a:lnTo>
                  <a:pt x="5039" y="2348"/>
                </a:lnTo>
                <a:lnTo>
                  <a:pt x="5043" y="2348"/>
                </a:lnTo>
                <a:lnTo>
                  <a:pt x="5043" y="2348"/>
                </a:lnTo>
                <a:lnTo>
                  <a:pt x="5045" y="2348"/>
                </a:lnTo>
                <a:lnTo>
                  <a:pt x="5045" y="2350"/>
                </a:lnTo>
                <a:lnTo>
                  <a:pt x="5045" y="2350"/>
                </a:lnTo>
                <a:lnTo>
                  <a:pt x="5045" y="2350"/>
                </a:lnTo>
                <a:lnTo>
                  <a:pt x="5045" y="2352"/>
                </a:lnTo>
                <a:lnTo>
                  <a:pt x="5048" y="2352"/>
                </a:lnTo>
                <a:lnTo>
                  <a:pt x="5048" y="2352"/>
                </a:lnTo>
                <a:lnTo>
                  <a:pt x="5048" y="2352"/>
                </a:lnTo>
                <a:lnTo>
                  <a:pt x="5050" y="2352"/>
                </a:lnTo>
                <a:lnTo>
                  <a:pt x="5050" y="2352"/>
                </a:lnTo>
                <a:lnTo>
                  <a:pt x="5052" y="2352"/>
                </a:lnTo>
                <a:lnTo>
                  <a:pt x="5054" y="2352"/>
                </a:lnTo>
                <a:lnTo>
                  <a:pt x="5056" y="2352"/>
                </a:lnTo>
                <a:lnTo>
                  <a:pt x="5058" y="2354"/>
                </a:lnTo>
                <a:lnTo>
                  <a:pt x="5060" y="2352"/>
                </a:lnTo>
                <a:lnTo>
                  <a:pt x="5066" y="2352"/>
                </a:lnTo>
                <a:lnTo>
                  <a:pt x="5066" y="2352"/>
                </a:lnTo>
                <a:lnTo>
                  <a:pt x="5066" y="2350"/>
                </a:lnTo>
                <a:lnTo>
                  <a:pt x="5069" y="2348"/>
                </a:lnTo>
                <a:lnTo>
                  <a:pt x="5073" y="2344"/>
                </a:lnTo>
                <a:lnTo>
                  <a:pt x="5075" y="2344"/>
                </a:lnTo>
                <a:lnTo>
                  <a:pt x="5075" y="2342"/>
                </a:lnTo>
                <a:lnTo>
                  <a:pt x="5077" y="2342"/>
                </a:lnTo>
                <a:lnTo>
                  <a:pt x="5081" y="2340"/>
                </a:lnTo>
                <a:lnTo>
                  <a:pt x="5081" y="2340"/>
                </a:lnTo>
                <a:lnTo>
                  <a:pt x="5081" y="2340"/>
                </a:lnTo>
                <a:lnTo>
                  <a:pt x="5081" y="2340"/>
                </a:lnTo>
                <a:lnTo>
                  <a:pt x="5081" y="2338"/>
                </a:lnTo>
                <a:lnTo>
                  <a:pt x="5081" y="2338"/>
                </a:lnTo>
                <a:lnTo>
                  <a:pt x="5081" y="2338"/>
                </a:lnTo>
                <a:lnTo>
                  <a:pt x="5081" y="2336"/>
                </a:lnTo>
                <a:lnTo>
                  <a:pt x="5083" y="2334"/>
                </a:lnTo>
                <a:lnTo>
                  <a:pt x="5083" y="2331"/>
                </a:lnTo>
                <a:lnTo>
                  <a:pt x="5083" y="2327"/>
                </a:lnTo>
                <a:lnTo>
                  <a:pt x="5085" y="2327"/>
                </a:lnTo>
                <a:lnTo>
                  <a:pt x="5087" y="2325"/>
                </a:lnTo>
                <a:lnTo>
                  <a:pt x="5087" y="2323"/>
                </a:lnTo>
                <a:lnTo>
                  <a:pt x="5085" y="2323"/>
                </a:lnTo>
                <a:lnTo>
                  <a:pt x="5085" y="2323"/>
                </a:lnTo>
                <a:lnTo>
                  <a:pt x="5087" y="2323"/>
                </a:lnTo>
                <a:lnTo>
                  <a:pt x="5087" y="2321"/>
                </a:lnTo>
                <a:lnTo>
                  <a:pt x="5087" y="2317"/>
                </a:lnTo>
                <a:lnTo>
                  <a:pt x="5087" y="2317"/>
                </a:lnTo>
                <a:lnTo>
                  <a:pt x="5089" y="2313"/>
                </a:lnTo>
                <a:lnTo>
                  <a:pt x="5089" y="2313"/>
                </a:lnTo>
                <a:lnTo>
                  <a:pt x="5089" y="2310"/>
                </a:lnTo>
                <a:lnTo>
                  <a:pt x="5089" y="2310"/>
                </a:lnTo>
                <a:lnTo>
                  <a:pt x="5092" y="2310"/>
                </a:lnTo>
                <a:lnTo>
                  <a:pt x="5092" y="2308"/>
                </a:lnTo>
                <a:lnTo>
                  <a:pt x="5092" y="2308"/>
                </a:lnTo>
                <a:lnTo>
                  <a:pt x="5094" y="2308"/>
                </a:lnTo>
                <a:lnTo>
                  <a:pt x="5096" y="2308"/>
                </a:lnTo>
                <a:lnTo>
                  <a:pt x="5096" y="2308"/>
                </a:lnTo>
                <a:lnTo>
                  <a:pt x="5098" y="2306"/>
                </a:lnTo>
                <a:lnTo>
                  <a:pt x="5100" y="2306"/>
                </a:lnTo>
                <a:lnTo>
                  <a:pt x="5100" y="2306"/>
                </a:lnTo>
                <a:lnTo>
                  <a:pt x="5102" y="2304"/>
                </a:lnTo>
                <a:lnTo>
                  <a:pt x="5102" y="2304"/>
                </a:lnTo>
                <a:lnTo>
                  <a:pt x="5100" y="2302"/>
                </a:lnTo>
                <a:lnTo>
                  <a:pt x="5100" y="2302"/>
                </a:lnTo>
                <a:lnTo>
                  <a:pt x="5102" y="2302"/>
                </a:lnTo>
                <a:lnTo>
                  <a:pt x="5102" y="2304"/>
                </a:lnTo>
                <a:lnTo>
                  <a:pt x="5104" y="2304"/>
                </a:lnTo>
                <a:lnTo>
                  <a:pt x="5104" y="2304"/>
                </a:lnTo>
                <a:lnTo>
                  <a:pt x="5104" y="2304"/>
                </a:lnTo>
                <a:lnTo>
                  <a:pt x="5106" y="2302"/>
                </a:lnTo>
                <a:lnTo>
                  <a:pt x="5106" y="2302"/>
                </a:lnTo>
                <a:lnTo>
                  <a:pt x="5106" y="2302"/>
                </a:lnTo>
                <a:lnTo>
                  <a:pt x="5106" y="2302"/>
                </a:lnTo>
                <a:lnTo>
                  <a:pt x="5108" y="2302"/>
                </a:lnTo>
                <a:lnTo>
                  <a:pt x="5106" y="2304"/>
                </a:lnTo>
                <a:lnTo>
                  <a:pt x="5106" y="2304"/>
                </a:lnTo>
                <a:lnTo>
                  <a:pt x="5108" y="2304"/>
                </a:lnTo>
                <a:lnTo>
                  <a:pt x="5110" y="2304"/>
                </a:lnTo>
                <a:lnTo>
                  <a:pt x="5110" y="2304"/>
                </a:lnTo>
                <a:lnTo>
                  <a:pt x="5113" y="2304"/>
                </a:lnTo>
                <a:lnTo>
                  <a:pt x="5115" y="2304"/>
                </a:lnTo>
                <a:lnTo>
                  <a:pt x="5115" y="2304"/>
                </a:lnTo>
                <a:lnTo>
                  <a:pt x="5115" y="2304"/>
                </a:lnTo>
                <a:lnTo>
                  <a:pt x="5115" y="2302"/>
                </a:lnTo>
                <a:lnTo>
                  <a:pt x="5115" y="2302"/>
                </a:lnTo>
                <a:lnTo>
                  <a:pt x="5115" y="2300"/>
                </a:lnTo>
                <a:lnTo>
                  <a:pt x="5113" y="2300"/>
                </a:lnTo>
                <a:lnTo>
                  <a:pt x="5110" y="2300"/>
                </a:lnTo>
                <a:lnTo>
                  <a:pt x="5110" y="2300"/>
                </a:lnTo>
                <a:lnTo>
                  <a:pt x="5110" y="2298"/>
                </a:lnTo>
                <a:lnTo>
                  <a:pt x="5110" y="2298"/>
                </a:lnTo>
                <a:lnTo>
                  <a:pt x="5110" y="2298"/>
                </a:lnTo>
                <a:lnTo>
                  <a:pt x="5106" y="2298"/>
                </a:lnTo>
                <a:lnTo>
                  <a:pt x="5108" y="2296"/>
                </a:lnTo>
                <a:lnTo>
                  <a:pt x="5108" y="2296"/>
                </a:lnTo>
                <a:lnTo>
                  <a:pt x="5110" y="2296"/>
                </a:lnTo>
                <a:lnTo>
                  <a:pt x="5110" y="2296"/>
                </a:lnTo>
                <a:lnTo>
                  <a:pt x="5110" y="2294"/>
                </a:lnTo>
                <a:lnTo>
                  <a:pt x="5108" y="2294"/>
                </a:lnTo>
                <a:lnTo>
                  <a:pt x="5108" y="2294"/>
                </a:lnTo>
                <a:lnTo>
                  <a:pt x="5110" y="2294"/>
                </a:lnTo>
                <a:lnTo>
                  <a:pt x="5110" y="2292"/>
                </a:lnTo>
                <a:lnTo>
                  <a:pt x="5113" y="2292"/>
                </a:lnTo>
                <a:lnTo>
                  <a:pt x="5115" y="2290"/>
                </a:lnTo>
                <a:lnTo>
                  <a:pt x="5117" y="2290"/>
                </a:lnTo>
                <a:lnTo>
                  <a:pt x="5117" y="2290"/>
                </a:lnTo>
                <a:lnTo>
                  <a:pt x="5119" y="2287"/>
                </a:lnTo>
                <a:lnTo>
                  <a:pt x="5121" y="2281"/>
                </a:lnTo>
                <a:lnTo>
                  <a:pt x="5123" y="2279"/>
                </a:lnTo>
                <a:lnTo>
                  <a:pt x="5125" y="2277"/>
                </a:lnTo>
                <a:lnTo>
                  <a:pt x="5127" y="2275"/>
                </a:lnTo>
                <a:lnTo>
                  <a:pt x="5127" y="2275"/>
                </a:lnTo>
                <a:lnTo>
                  <a:pt x="5127" y="2273"/>
                </a:lnTo>
                <a:lnTo>
                  <a:pt x="5129" y="2273"/>
                </a:lnTo>
                <a:lnTo>
                  <a:pt x="5131" y="2269"/>
                </a:lnTo>
                <a:lnTo>
                  <a:pt x="5131" y="2269"/>
                </a:lnTo>
                <a:lnTo>
                  <a:pt x="5133" y="2266"/>
                </a:lnTo>
                <a:lnTo>
                  <a:pt x="5131" y="2266"/>
                </a:lnTo>
                <a:lnTo>
                  <a:pt x="5131" y="2266"/>
                </a:lnTo>
                <a:lnTo>
                  <a:pt x="5129" y="2266"/>
                </a:lnTo>
                <a:lnTo>
                  <a:pt x="5131" y="2264"/>
                </a:lnTo>
                <a:lnTo>
                  <a:pt x="5129" y="2264"/>
                </a:lnTo>
                <a:lnTo>
                  <a:pt x="5129" y="2262"/>
                </a:lnTo>
                <a:lnTo>
                  <a:pt x="5129" y="2262"/>
                </a:lnTo>
                <a:lnTo>
                  <a:pt x="5129" y="2260"/>
                </a:lnTo>
                <a:lnTo>
                  <a:pt x="5131" y="2260"/>
                </a:lnTo>
                <a:lnTo>
                  <a:pt x="5131" y="2260"/>
                </a:lnTo>
                <a:lnTo>
                  <a:pt x="5133" y="2260"/>
                </a:lnTo>
                <a:lnTo>
                  <a:pt x="5133" y="2258"/>
                </a:lnTo>
                <a:lnTo>
                  <a:pt x="5133" y="2256"/>
                </a:lnTo>
                <a:lnTo>
                  <a:pt x="5133" y="2258"/>
                </a:lnTo>
                <a:lnTo>
                  <a:pt x="5131" y="2258"/>
                </a:lnTo>
                <a:close/>
                <a:moveTo>
                  <a:pt x="5060" y="1906"/>
                </a:moveTo>
                <a:lnTo>
                  <a:pt x="5060" y="1908"/>
                </a:lnTo>
                <a:lnTo>
                  <a:pt x="5060" y="1906"/>
                </a:lnTo>
                <a:lnTo>
                  <a:pt x="5060" y="1906"/>
                </a:lnTo>
                <a:lnTo>
                  <a:pt x="5058" y="1904"/>
                </a:lnTo>
                <a:lnTo>
                  <a:pt x="5060" y="1904"/>
                </a:lnTo>
                <a:lnTo>
                  <a:pt x="5058" y="1904"/>
                </a:lnTo>
                <a:lnTo>
                  <a:pt x="5058" y="1902"/>
                </a:lnTo>
                <a:lnTo>
                  <a:pt x="5058" y="1902"/>
                </a:lnTo>
                <a:lnTo>
                  <a:pt x="5056" y="1902"/>
                </a:lnTo>
                <a:lnTo>
                  <a:pt x="5056" y="1904"/>
                </a:lnTo>
                <a:lnTo>
                  <a:pt x="5056" y="1904"/>
                </a:lnTo>
                <a:lnTo>
                  <a:pt x="5056" y="1906"/>
                </a:lnTo>
                <a:lnTo>
                  <a:pt x="5060" y="1906"/>
                </a:lnTo>
                <a:close/>
                <a:moveTo>
                  <a:pt x="5058" y="2464"/>
                </a:moveTo>
                <a:lnTo>
                  <a:pt x="5058" y="2464"/>
                </a:lnTo>
                <a:lnTo>
                  <a:pt x="5056" y="2464"/>
                </a:lnTo>
                <a:lnTo>
                  <a:pt x="5056" y="2464"/>
                </a:lnTo>
                <a:lnTo>
                  <a:pt x="5058" y="2464"/>
                </a:lnTo>
                <a:lnTo>
                  <a:pt x="5058" y="2464"/>
                </a:lnTo>
                <a:lnTo>
                  <a:pt x="5060" y="2464"/>
                </a:lnTo>
                <a:lnTo>
                  <a:pt x="5058" y="2464"/>
                </a:lnTo>
                <a:lnTo>
                  <a:pt x="5058" y="2464"/>
                </a:lnTo>
                <a:close/>
                <a:moveTo>
                  <a:pt x="5043" y="2361"/>
                </a:moveTo>
                <a:lnTo>
                  <a:pt x="5043" y="2359"/>
                </a:lnTo>
                <a:lnTo>
                  <a:pt x="5041" y="2359"/>
                </a:lnTo>
                <a:lnTo>
                  <a:pt x="5041" y="2359"/>
                </a:lnTo>
                <a:lnTo>
                  <a:pt x="5043" y="2359"/>
                </a:lnTo>
                <a:lnTo>
                  <a:pt x="5043" y="2359"/>
                </a:lnTo>
                <a:lnTo>
                  <a:pt x="5041" y="2354"/>
                </a:lnTo>
                <a:lnTo>
                  <a:pt x="5039" y="2354"/>
                </a:lnTo>
                <a:lnTo>
                  <a:pt x="5037" y="2357"/>
                </a:lnTo>
                <a:lnTo>
                  <a:pt x="5039" y="2359"/>
                </a:lnTo>
                <a:lnTo>
                  <a:pt x="5037" y="2359"/>
                </a:lnTo>
                <a:lnTo>
                  <a:pt x="5037" y="2361"/>
                </a:lnTo>
                <a:lnTo>
                  <a:pt x="5037" y="2361"/>
                </a:lnTo>
                <a:lnTo>
                  <a:pt x="5037" y="2361"/>
                </a:lnTo>
                <a:lnTo>
                  <a:pt x="5037" y="2363"/>
                </a:lnTo>
                <a:lnTo>
                  <a:pt x="5035" y="2363"/>
                </a:lnTo>
                <a:lnTo>
                  <a:pt x="5035" y="2365"/>
                </a:lnTo>
                <a:lnTo>
                  <a:pt x="5035" y="2365"/>
                </a:lnTo>
                <a:lnTo>
                  <a:pt x="5037" y="2365"/>
                </a:lnTo>
                <a:lnTo>
                  <a:pt x="5039" y="2363"/>
                </a:lnTo>
                <a:lnTo>
                  <a:pt x="5039" y="2363"/>
                </a:lnTo>
                <a:lnTo>
                  <a:pt x="5039" y="2363"/>
                </a:lnTo>
                <a:lnTo>
                  <a:pt x="5041" y="2363"/>
                </a:lnTo>
                <a:lnTo>
                  <a:pt x="5043" y="2363"/>
                </a:lnTo>
                <a:lnTo>
                  <a:pt x="5045" y="2361"/>
                </a:lnTo>
                <a:lnTo>
                  <a:pt x="5045" y="2361"/>
                </a:lnTo>
                <a:lnTo>
                  <a:pt x="5045" y="2361"/>
                </a:lnTo>
                <a:lnTo>
                  <a:pt x="5043" y="2361"/>
                </a:lnTo>
                <a:close/>
                <a:moveTo>
                  <a:pt x="5054" y="1526"/>
                </a:moveTo>
                <a:lnTo>
                  <a:pt x="5052" y="1526"/>
                </a:lnTo>
                <a:lnTo>
                  <a:pt x="5052" y="1526"/>
                </a:lnTo>
                <a:lnTo>
                  <a:pt x="5052" y="1526"/>
                </a:lnTo>
                <a:lnTo>
                  <a:pt x="5052" y="1526"/>
                </a:lnTo>
                <a:lnTo>
                  <a:pt x="5054" y="1526"/>
                </a:lnTo>
                <a:lnTo>
                  <a:pt x="5054" y="1526"/>
                </a:lnTo>
                <a:close/>
                <a:moveTo>
                  <a:pt x="4849" y="1705"/>
                </a:moveTo>
                <a:lnTo>
                  <a:pt x="4849" y="1705"/>
                </a:lnTo>
                <a:lnTo>
                  <a:pt x="4849" y="1702"/>
                </a:lnTo>
                <a:lnTo>
                  <a:pt x="4849" y="1702"/>
                </a:lnTo>
                <a:lnTo>
                  <a:pt x="4846" y="1705"/>
                </a:lnTo>
                <a:lnTo>
                  <a:pt x="4846" y="1705"/>
                </a:lnTo>
                <a:lnTo>
                  <a:pt x="4846" y="1707"/>
                </a:lnTo>
                <a:lnTo>
                  <a:pt x="4846" y="1707"/>
                </a:lnTo>
                <a:lnTo>
                  <a:pt x="4849" y="1709"/>
                </a:lnTo>
                <a:lnTo>
                  <a:pt x="4849" y="1709"/>
                </a:lnTo>
                <a:lnTo>
                  <a:pt x="4849" y="1709"/>
                </a:lnTo>
                <a:lnTo>
                  <a:pt x="4849" y="1707"/>
                </a:lnTo>
                <a:lnTo>
                  <a:pt x="4849" y="1705"/>
                </a:lnTo>
                <a:close/>
                <a:moveTo>
                  <a:pt x="4427" y="1480"/>
                </a:moveTo>
                <a:lnTo>
                  <a:pt x="4427" y="1480"/>
                </a:lnTo>
                <a:lnTo>
                  <a:pt x="4427" y="1482"/>
                </a:lnTo>
                <a:lnTo>
                  <a:pt x="4427" y="1482"/>
                </a:lnTo>
                <a:lnTo>
                  <a:pt x="4425" y="1482"/>
                </a:lnTo>
                <a:lnTo>
                  <a:pt x="4425" y="1484"/>
                </a:lnTo>
                <a:lnTo>
                  <a:pt x="4425" y="1484"/>
                </a:lnTo>
                <a:lnTo>
                  <a:pt x="4427" y="1487"/>
                </a:lnTo>
                <a:lnTo>
                  <a:pt x="4427" y="1487"/>
                </a:lnTo>
                <a:lnTo>
                  <a:pt x="4427" y="1489"/>
                </a:lnTo>
                <a:lnTo>
                  <a:pt x="4427" y="1489"/>
                </a:lnTo>
                <a:lnTo>
                  <a:pt x="4429" y="1489"/>
                </a:lnTo>
                <a:lnTo>
                  <a:pt x="4429" y="1489"/>
                </a:lnTo>
                <a:lnTo>
                  <a:pt x="4429" y="1489"/>
                </a:lnTo>
                <a:lnTo>
                  <a:pt x="4429" y="1487"/>
                </a:lnTo>
                <a:lnTo>
                  <a:pt x="4427" y="1484"/>
                </a:lnTo>
                <a:lnTo>
                  <a:pt x="4429" y="1482"/>
                </a:lnTo>
                <a:lnTo>
                  <a:pt x="4427" y="1480"/>
                </a:lnTo>
                <a:close/>
                <a:moveTo>
                  <a:pt x="4392" y="1445"/>
                </a:moveTo>
                <a:lnTo>
                  <a:pt x="4390" y="1443"/>
                </a:lnTo>
                <a:lnTo>
                  <a:pt x="4390" y="1443"/>
                </a:lnTo>
                <a:lnTo>
                  <a:pt x="4390" y="1443"/>
                </a:lnTo>
                <a:lnTo>
                  <a:pt x="4390" y="1443"/>
                </a:lnTo>
                <a:lnTo>
                  <a:pt x="4390" y="1443"/>
                </a:lnTo>
                <a:lnTo>
                  <a:pt x="4390" y="1445"/>
                </a:lnTo>
                <a:lnTo>
                  <a:pt x="4392" y="1445"/>
                </a:lnTo>
                <a:lnTo>
                  <a:pt x="4394" y="1447"/>
                </a:lnTo>
                <a:lnTo>
                  <a:pt x="4396" y="1449"/>
                </a:lnTo>
                <a:lnTo>
                  <a:pt x="4394" y="1445"/>
                </a:lnTo>
                <a:lnTo>
                  <a:pt x="4392" y="1445"/>
                </a:lnTo>
                <a:close/>
                <a:moveTo>
                  <a:pt x="4409" y="1478"/>
                </a:moveTo>
                <a:lnTo>
                  <a:pt x="4411" y="1478"/>
                </a:lnTo>
                <a:lnTo>
                  <a:pt x="4411" y="1478"/>
                </a:lnTo>
                <a:lnTo>
                  <a:pt x="4409" y="1476"/>
                </a:lnTo>
                <a:lnTo>
                  <a:pt x="4409" y="1476"/>
                </a:lnTo>
                <a:lnTo>
                  <a:pt x="4409" y="1478"/>
                </a:lnTo>
                <a:lnTo>
                  <a:pt x="4409" y="1478"/>
                </a:lnTo>
                <a:close/>
                <a:moveTo>
                  <a:pt x="4383" y="1480"/>
                </a:moveTo>
                <a:lnTo>
                  <a:pt x="4383" y="1480"/>
                </a:lnTo>
                <a:lnTo>
                  <a:pt x="4385" y="1480"/>
                </a:lnTo>
                <a:lnTo>
                  <a:pt x="4385" y="1480"/>
                </a:lnTo>
                <a:lnTo>
                  <a:pt x="4385" y="1478"/>
                </a:lnTo>
                <a:lnTo>
                  <a:pt x="4385" y="1476"/>
                </a:lnTo>
                <a:lnTo>
                  <a:pt x="4385" y="1476"/>
                </a:lnTo>
                <a:lnTo>
                  <a:pt x="4385" y="1476"/>
                </a:lnTo>
                <a:lnTo>
                  <a:pt x="4385" y="1476"/>
                </a:lnTo>
                <a:lnTo>
                  <a:pt x="4383" y="1476"/>
                </a:lnTo>
                <a:lnTo>
                  <a:pt x="4383" y="1478"/>
                </a:lnTo>
                <a:lnTo>
                  <a:pt x="4383" y="1480"/>
                </a:lnTo>
                <a:lnTo>
                  <a:pt x="4383" y="1480"/>
                </a:lnTo>
                <a:lnTo>
                  <a:pt x="4383" y="1480"/>
                </a:lnTo>
                <a:close/>
                <a:moveTo>
                  <a:pt x="4377" y="1449"/>
                </a:moveTo>
                <a:lnTo>
                  <a:pt x="4375" y="1449"/>
                </a:lnTo>
                <a:lnTo>
                  <a:pt x="4375" y="1451"/>
                </a:lnTo>
                <a:lnTo>
                  <a:pt x="4375" y="1453"/>
                </a:lnTo>
                <a:lnTo>
                  <a:pt x="4375" y="1453"/>
                </a:lnTo>
                <a:lnTo>
                  <a:pt x="4375" y="1453"/>
                </a:lnTo>
                <a:lnTo>
                  <a:pt x="4375" y="1455"/>
                </a:lnTo>
                <a:lnTo>
                  <a:pt x="4375" y="1455"/>
                </a:lnTo>
                <a:lnTo>
                  <a:pt x="4375" y="1457"/>
                </a:lnTo>
                <a:lnTo>
                  <a:pt x="4377" y="1453"/>
                </a:lnTo>
                <a:lnTo>
                  <a:pt x="4377" y="1451"/>
                </a:lnTo>
                <a:lnTo>
                  <a:pt x="4377" y="1449"/>
                </a:lnTo>
                <a:lnTo>
                  <a:pt x="4377" y="1449"/>
                </a:lnTo>
                <a:lnTo>
                  <a:pt x="4377" y="1449"/>
                </a:lnTo>
                <a:close/>
                <a:moveTo>
                  <a:pt x="4402" y="1470"/>
                </a:moveTo>
                <a:lnTo>
                  <a:pt x="4400" y="1468"/>
                </a:lnTo>
                <a:lnTo>
                  <a:pt x="4400" y="1468"/>
                </a:lnTo>
                <a:lnTo>
                  <a:pt x="4400" y="1470"/>
                </a:lnTo>
                <a:lnTo>
                  <a:pt x="4400" y="1470"/>
                </a:lnTo>
                <a:lnTo>
                  <a:pt x="4402" y="1470"/>
                </a:lnTo>
                <a:close/>
                <a:moveTo>
                  <a:pt x="4406" y="1487"/>
                </a:moveTo>
                <a:lnTo>
                  <a:pt x="4404" y="1487"/>
                </a:lnTo>
                <a:lnTo>
                  <a:pt x="4402" y="1489"/>
                </a:lnTo>
                <a:lnTo>
                  <a:pt x="4402" y="1489"/>
                </a:lnTo>
                <a:lnTo>
                  <a:pt x="4402" y="1491"/>
                </a:lnTo>
                <a:lnTo>
                  <a:pt x="4402" y="1491"/>
                </a:lnTo>
                <a:lnTo>
                  <a:pt x="4402" y="1493"/>
                </a:lnTo>
                <a:lnTo>
                  <a:pt x="4402" y="1493"/>
                </a:lnTo>
                <a:lnTo>
                  <a:pt x="4406" y="1493"/>
                </a:lnTo>
                <a:lnTo>
                  <a:pt x="4409" y="1493"/>
                </a:lnTo>
                <a:lnTo>
                  <a:pt x="4411" y="1493"/>
                </a:lnTo>
                <a:lnTo>
                  <a:pt x="4411" y="1491"/>
                </a:lnTo>
                <a:lnTo>
                  <a:pt x="4411" y="1491"/>
                </a:lnTo>
                <a:lnTo>
                  <a:pt x="4413" y="1491"/>
                </a:lnTo>
                <a:lnTo>
                  <a:pt x="4413" y="1491"/>
                </a:lnTo>
                <a:lnTo>
                  <a:pt x="4413" y="1489"/>
                </a:lnTo>
                <a:lnTo>
                  <a:pt x="4413" y="1489"/>
                </a:lnTo>
                <a:lnTo>
                  <a:pt x="4413" y="1487"/>
                </a:lnTo>
                <a:lnTo>
                  <a:pt x="4411" y="1487"/>
                </a:lnTo>
                <a:lnTo>
                  <a:pt x="4411" y="1484"/>
                </a:lnTo>
                <a:lnTo>
                  <a:pt x="4409" y="1484"/>
                </a:lnTo>
                <a:lnTo>
                  <a:pt x="4409" y="1484"/>
                </a:lnTo>
                <a:lnTo>
                  <a:pt x="4409" y="1484"/>
                </a:lnTo>
                <a:lnTo>
                  <a:pt x="4406" y="1484"/>
                </a:lnTo>
                <a:lnTo>
                  <a:pt x="4406" y="1487"/>
                </a:lnTo>
                <a:close/>
                <a:moveTo>
                  <a:pt x="4404" y="1468"/>
                </a:moveTo>
                <a:lnTo>
                  <a:pt x="4404" y="1470"/>
                </a:lnTo>
                <a:lnTo>
                  <a:pt x="4404" y="1470"/>
                </a:lnTo>
                <a:lnTo>
                  <a:pt x="4404" y="1472"/>
                </a:lnTo>
                <a:lnTo>
                  <a:pt x="4402" y="1472"/>
                </a:lnTo>
                <a:lnTo>
                  <a:pt x="4402" y="1474"/>
                </a:lnTo>
                <a:lnTo>
                  <a:pt x="4402" y="1476"/>
                </a:lnTo>
                <a:lnTo>
                  <a:pt x="4400" y="1478"/>
                </a:lnTo>
                <a:lnTo>
                  <a:pt x="4400" y="1480"/>
                </a:lnTo>
                <a:lnTo>
                  <a:pt x="4398" y="1482"/>
                </a:lnTo>
                <a:lnTo>
                  <a:pt x="4398" y="1484"/>
                </a:lnTo>
                <a:lnTo>
                  <a:pt x="4396" y="1489"/>
                </a:lnTo>
                <a:lnTo>
                  <a:pt x="4396" y="1489"/>
                </a:lnTo>
                <a:lnTo>
                  <a:pt x="4394" y="1493"/>
                </a:lnTo>
                <a:lnTo>
                  <a:pt x="4394" y="1495"/>
                </a:lnTo>
                <a:lnTo>
                  <a:pt x="4394" y="1495"/>
                </a:lnTo>
                <a:lnTo>
                  <a:pt x="4396" y="1495"/>
                </a:lnTo>
                <a:lnTo>
                  <a:pt x="4396" y="1493"/>
                </a:lnTo>
                <a:lnTo>
                  <a:pt x="4398" y="1489"/>
                </a:lnTo>
                <a:lnTo>
                  <a:pt x="4398" y="1487"/>
                </a:lnTo>
                <a:lnTo>
                  <a:pt x="4400" y="1484"/>
                </a:lnTo>
                <a:lnTo>
                  <a:pt x="4400" y="1484"/>
                </a:lnTo>
                <a:lnTo>
                  <a:pt x="4402" y="1482"/>
                </a:lnTo>
                <a:lnTo>
                  <a:pt x="4404" y="1482"/>
                </a:lnTo>
                <a:lnTo>
                  <a:pt x="4404" y="1482"/>
                </a:lnTo>
                <a:lnTo>
                  <a:pt x="4404" y="1478"/>
                </a:lnTo>
                <a:lnTo>
                  <a:pt x="4404" y="1476"/>
                </a:lnTo>
                <a:lnTo>
                  <a:pt x="4404" y="1474"/>
                </a:lnTo>
                <a:lnTo>
                  <a:pt x="4404" y="1472"/>
                </a:lnTo>
                <a:lnTo>
                  <a:pt x="4404" y="1472"/>
                </a:lnTo>
                <a:lnTo>
                  <a:pt x="4404" y="1472"/>
                </a:lnTo>
                <a:lnTo>
                  <a:pt x="4404" y="1470"/>
                </a:lnTo>
                <a:lnTo>
                  <a:pt x="4404" y="1468"/>
                </a:lnTo>
                <a:close/>
                <a:moveTo>
                  <a:pt x="4381" y="1489"/>
                </a:moveTo>
                <a:lnTo>
                  <a:pt x="4381" y="1489"/>
                </a:lnTo>
                <a:lnTo>
                  <a:pt x="4381" y="1491"/>
                </a:lnTo>
                <a:lnTo>
                  <a:pt x="4383" y="1495"/>
                </a:lnTo>
                <a:lnTo>
                  <a:pt x="4383" y="1495"/>
                </a:lnTo>
                <a:lnTo>
                  <a:pt x="4385" y="1495"/>
                </a:lnTo>
                <a:lnTo>
                  <a:pt x="4385" y="1497"/>
                </a:lnTo>
                <a:lnTo>
                  <a:pt x="4388" y="1497"/>
                </a:lnTo>
                <a:lnTo>
                  <a:pt x="4390" y="1499"/>
                </a:lnTo>
                <a:lnTo>
                  <a:pt x="4390" y="1501"/>
                </a:lnTo>
                <a:lnTo>
                  <a:pt x="4390" y="1501"/>
                </a:lnTo>
                <a:lnTo>
                  <a:pt x="4392" y="1501"/>
                </a:lnTo>
                <a:lnTo>
                  <a:pt x="4392" y="1501"/>
                </a:lnTo>
                <a:lnTo>
                  <a:pt x="4394" y="1499"/>
                </a:lnTo>
                <a:lnTo>
                  <a:pt x="4394" y="1499"/>
                </a:lnTo>
                <a:lnTo>
                  <a:pt x="4394" y="1497"/>
                </a:lnTo>
                <a:lnTo>
                  <a:pt x="4394" y="1497"/>
                </a:lnTo>
                <a:lnTo>
                  <a:pt x="4394" y="1497"/>
                </a:lnTo>
                <a:lnTo>
                  <a:pt x="4392" y="1493"/>
                </a:lnTo>
                <a:lnTo>
                  <a:pt x="4392" y="1493"/>
                </a:lnTo>
                <a:lnTo>
                  <a:pt x="4392" y="1491"/>
                </a:lnTo>
                <a:lnTo>
                  <a:pt x="4392" y="1489"/>
                </a:lnTo>
                <a:lnTo>
                  <a:pt x="4392" y="1489"/>
                </a:lnTo>
                <a:lnTo>
                  <a:pt x="4394" y="1487"/>
                </a:lnTo>
                <a:lnTo>
                  <a:pt x="4394" y="1484"/>
                </a:lnTo>
                <a:lnTo>
                  <a:pt x="4394" y="1482"/>
                </a:lnTo>
                <a:lnTo>
                  <a:pt x="4396" y="1480"/>
                </a:lnTo>
                <a:lnTo>
                  <a:pt x="4396" y="1478"/>
                </a:lnTo>
                <a:lnTo>
                  <a:pt x="4398" y="1478"/>
                </a:lnTo>
                <a:lnTo>
                  <a:pt x="4398" y="1476"/>
                </a:lnTo>
                <a:lnTo>
                  <a:pt x="4398" y="1476"/>
                </a:lnTo>
                <a:lnTo>
                  <a:pt x="4398" y="1474"/>
                </a:lnTo>
                <a:lnTo>
                  <a:pt x="4394" y="1472"/>
                </a:lnTo>
                <a:lnTo>
                  <a:pt x="4394" y="1472"/>
                </a:lnTo>
                <a:lnTo>
                  <a:pt x="4390" y="1474"/>
                </a:lnTo>
                <a:lnTo>
                  <a:pt x="4390" y="1474"/>
                </a:lnTo>
                <a:lnTo>
                  <a:pt x="4390" y="1474"/>
                </a:lnTo>
                <a:lnTo>
                  <a:pt x="4390" y="1476"/>
                </a:lnTo>
                <a:lnTo>
                  <a:pt x="4390" y="1476"/>
                </a:lnTo>
                <a:lnTo>
                  <a:pt x="4388" y="1478"/>
                </a:lnTo>
                <a:lnTo>
                  <a:pt x="4388" y="1478"/>
                </a:lnTo>
                <a:lnTo>
                  <a:pt x="4388" y="1480"/>
                </a:lnTo>
                <a:lnTo>
                  <a:pt x="4388" y="1482"/>
                </a:lnTo>
                <a:lnTo>
                  <a:pt x="4388" y="1482"/>
                </a:lnTo>
                <a:lnTo>
                  <a:pt x="4388" y="1484"/>
                </a:lnTo>
                <a:lnTo>
                  <a:pt x="4388" y="1487"/>
                </a:lnTo>
                <a:lnTo>
                  <a:pt x="4385" y="1487"/>
                </a:lnTo>
                <a:lnTo>
                  <a:pt x="4385" y="1487"/>
                </a:lnTo>
                <a:lnTo>
                  <a:pt x="4383" y="1487"/>
                </a:lnTo>
                <a:lnTo>
                  <a:pt x="4381" y="1489"/>
                </a:lnTo>
                <a:lnTo>
                  <a:pt x="4381" y="1489"/>
                </a:lnTo>
                <a:close/>
                <a:moveTo>
                  <a:pt x="4400" y="1497"/>
                </a:moveTo>
                <a:lnTo>
                  <a:pt x="4398" y="1497"/>
                </a:lnTo>
                <a:lnTo>
                  <a:pt x="4398" y="1499"/>
                </a:lnTo>
                <a:lnTo>
                  <a:pt x="4396" y="1499"/>
                </a:lnTo>
                <a:lnTo>
                  <a:pt x="4396" y="1499"/>
                </a:lnTo>
                <a:lnTo>
                  <a:pt x="4398" y="1499"/>
                </a:lnTo>
                <a:lnTo>
                  <a:pt x="4398" y="1499"/>
                </a:lnTo>
                <a:lnTo>
                  <a:pt x="4400" y="1499"/>
                </a:lnTo>
                <a:lnTo>
                  <a:pt x="4400" y="1499"/>
                </a:lnTo>
                <a:lnTo>
                  <a:pt x="4400" y="1497"/>
                </a:lnTo>
                <a:close/>
                <a:moveTo>
                  <a:pt x="4373" y="1537"/>
                </a:moveTo>
                <a:lnTo>
                  <a:pt x="4373" y="1537"/>
                </a:lnTo>
                <a:lnTo>
                  <a:pt x="4375" y="1539"/>
                </a:lnTo>
                <a:lnTo>
                  <a:pt x="4375" y="1539"/>
                </a:lnTo>
                <a:lnTo>
                  <a:pt x="4377" y="1539"/>
                </a:lnTo>
                <a:lnTo>
                  <a:pt x="4377" y="1539"/>
                </a:lnTo>
                <a:lnTo>
                  <a:pt x="4379" y="1537"/>
                </a:lnTo>
                <a:lnTo>
                  <a:pt x="4379" y="1537"/>
                </a:lnTo>
                <a:lnTo>
                  <a:pt x="4379" y="1535"/>
                </a:lnTo>
                <a:lnTo>
                  <a:pt x="4375" y="1535"/>
                </a:lnTo>
                <a:lnTo>
                  <a:pt x="4373" y="1535"/>
                </a:lnTo>
                <a:lnTo>
                  <a:pt x="4373" y="1535"/>
                </a:lnTo>
                <a:lnTo>
                  <a:pt x="4373" y="1537"/>
                </a:lnTo>
                <a:lnTo>
                  <a:pt x="4373" y="1537"/>
                </a:lnTo>
                <a:close/>
                <a:moveTo>
                  <a:pt x="4346" y="1558"/>
                </a:moveTo>
                <a:lnTo>
                  <a:pt x="4346" y="1558"/>
                </a:lnTo>
                <a:lnTo>
                  <a:pt x="4348" y="1558"/>
                </a:lnTo>
                <a:lnTo>
                  <a:pt x="4348" y="1556"/>
                </a:lnTo>
                <a:lnTo>
                  <a:pt x="4348" y="1556"/>
                </a:lnTo>
                <a:lnTo>
                  <a:pt x="4350" y="1558"/>
                </a:lnTo>
                <a:lnTo>
                  <a:pt x="4350" y="1556"/>
                </a:lnTo>
                <a:lnTo>
                  <a:pt x="4350" y="1556"/>
                </a:lnTo>
                <a:lnTo>
                  <a:pt x="4350" y="1556"/>
                </a:lnTo>
                <a:lnTo>
                  <a:pt x="4350" y="1554"/>
                </a:lnTo>
                <a:lnTo>
                  <a:pt x="4348" y="1554"/>
                </a:lnTo>
                <a:lnTo>
                  <a:pt x="4348" y="1556"/>
                </a:lnTo>
                <a:lnTo>
                  <a:pt x="4346" y="1556"/>
                </a:lnTo>
                <a:lnTo>
                  <a:pt x="4344" y="1558"/>
                </a:lnTo>
                <a:lnTo>
                  <a:pt x="4344" y="1558"/>
                </a:lnTo>
                <a:lnTo>
                  <a:pt x="4344" y="1558"/>
                </a:lnTo>
                <a:lnTo>
                  <a:pt x="4346" y="1558"/>
                </a:lnTo>
                <a:close/>
                <a:moveTo>
                  <a:pt x="4350" y="1434"/>
                </a:moveTo>
                <a:lnTo>
                  <a:pt x="4350" y="1432"/>
                </a:lnTo>
                <a:lnTo>
                  <a:pt x="4350" y="1432"/>
                </a:lnTo>
                <a:lnTo>
                  <a:pt x="4348" y="1430"/>
                </a:lnTo>
                <a:lnTo>
                  <a:pt x="4348" y="1432"/>
                </a:lnTo>
                <a:lnTo>
                  <a:pt x="4348" y="1432"/>
                </a:lnTo>
                <a:lnTo>
                  <a:pt x="4348" y="1432"/>
                </a:lnTo>
                <a:lnTo>
                  <a:pt x="4350" y="1434"/>
                </a:lnTo>
                <a:close/>
                <a:moveTo>
                  <a:pt x="4369" y="1449"/>
                </a:moveTo>
                <a:lnTo>
                  <a:pt x="4369" y="1449"/>
                </a:lnTo>
                <a:lnTo>
                  <a:pt x="4367" y="1447"/>
                </a:lnTo>
                <a:lnTo>
                  <a:pt x="4367" y="1445"/>
                </a:lnTo>
                <a:lnTo>
                  <a:pt x="4369" y="1443"/>
                </a:lnTo>
                <a:lnTo>
                  <a:pt x="4369" y="1443"/>
                </a:lnTo>
                <a:lnTo>
                  <a:pt x="4369" y="1443"/>
                </a:lnTo>
                <a:lnTo>
                  <a:pt x="4367" y="1440"/>
                </a:lnTo>
                <a:lnTo>
                  <a:pt x="4367" y="1440"/>
                </a:lnTo>
                <a:lnTo>
                  <a:pt x="4365" y="1438"/>
                </a:lnTo>
                <a:lnTo>
                  <a:pt x="4365" y="1436"/>
                </a:lnTo>
                <a:lnTo>
                  <a:pt x="4362" y="1438"/>
                </a:lnTo>
                <a:lnTo>
                  <a:pt x="4362" y="1438"/>
                </a:lnTo>
                <a:lnTo>
                  <a:pt x="4360" y="1436"/>
                </a:lnTo>
                <a:lnTo>
                  <a:pt x="4360" y="1436"/>
                </a:lnTo>
                <a:lnTo>
                  <a:pt x="4360" y="1436"/>
                </a:lnTo>
                <a:lnTo>
                  <a:pt x="4356" y="1436"/>
                </a:lnTo>
                <a:lnTo>
                  <a:pt x="4356" y="1436"/>
                </a:lnTo>
                <a:lnTo>
                  <a:pt x="4356" y="1436"/>
                </a:lnTo>
                <a:lnTo>
                  <a:pt x="4352" y="1436"/>
                </a:lnTo>
                <a:lnTo>
                  <a:pt x="4352" y="1436"/>
                </a:lnTo>
                <a:lnTo>
                  <a:pt x="4352" y="1436"/>
                </a:lnTo>
                <a:lnTo>
                  <a:pt x="4352" y="1438"/>
                </a:lnTo>
                <a:lnTo>
                  <a:pt x="4352" y="1438"/>
                </a:lnTo>
                <a:lnTo>
                  <a:pt x="4352" y="1438"/>
                </a:lnTo>
                <a:lnTo>
                  <a:pt x="4352" y="1438"/>
                </a:lnTo>
                <a:lnTo>
                  <a:pt x="4354" y="1438"/>
                </a:lnTo>
                <a:lnTo>
                  <a:pt x="4354" y="1440"/>
                </a:lnTo>
                <a:lnTo>
                  <a:pt x="4354" y="1440"/>
                </a:lnTo>
                <a:lnTo>
                  <a:pt x="4356" y="1440"/>
                </a:lnTo>
                <a:lnTo>
                  <a:pt x="4356" y="1443"/>
                </a:lnTo>
                <a:lnTo>
                  <a:pt x="4358" y="1445"/>
                </a:lnTo>
                <a:lnTo>
                  <a:pt x="4358" y="1447"/>
                </a:lnTo>
                <a:lnTo>
                  <a:pt x="4358" y="1447"/>
                </a:lnTo>
                <a:lnTo>
                  <a:pt x="4358" y="1447"/>
                </a:lnTo>
                <a:lnTo>
                  <a:pt x="4358" y="1449"/>
                </a:lnTo>
                <a:lnTo>
                  <a:pt x="4358" y="1449"/>
                </a:lnTo>
                <a:lnTo>
                  <a:pt x="4360" y="1449"/>
                </a:lnTo>
                <a:lnTo>
                  <a:pt x="4360" y="1451"/>
                </a:lnTo>
                <a:lnTo>
                  <a:pt x="4360" y="1451"/>
                </a:lnTo>
                <a:lnTo>
                  <a:pt x="4360" y="1453"/>
                </a:lnTo>
                <a:lnTo>
                  <a:pt x="4362" y="1453"/>
                </a:lnTo>
                <a:lnTo>
                  <a:pt x="4362" y="1453"/>
                </a:lnTo>
                <a:lnTo>
                  <a:pt x="4362" y="1455"/>
                </a:lnTo>
                <a:lnTo>
                  <a:pt x="4362" y="1455"/>
                </a:lnTo>
                <a:lnTo>
                  <a:pt x="4365" y="1455"/>
                </a:lnTo>
                <a:lnTo>
                  <a:pt x="4365" y="1453"/>
                </a:lnTo>
                <a:lnTo>
                  <a:pt x="4365" y="1453"/>
                </a:lnTo>
                <a:lnTo>
                  <a:pt x="4367" y="1453"/>
                </a:lnTo>
                <a:lnTo>
                  <a:pt x="4367" y="1453"/>
                </a:lnTo>
                <a:lnTo>
                  <a:pt x="4367" y="1453"/>
                </a:lnTo>
                <a:lnTo>
                  <a:pt x="4367" y="1453"/>
                </a:lnTo>
                <a:lnTo>
                  <a:pt x="4367" y="1451"/>
                </a:lnTo>
                <a:lnTo>
                  <a:pt x="4367" y="1451"/>
                </a:lnTo>
                <a:lnTo>
                  <a:pt x="4369" y="1449"/>
                </a:lnTo>
                <a:close/>
                <a:moveTo>
                  <a:pt x="4344" y="1256"/>
                </a:moveTo>
                <a:lnTo>
                  <a:pt x="4344" y="1254"/>
                </a:lnTo>
                <a:lnTo>
                  <a:pt x="4341" y="1256"/>
                </a:lnTo>
                <a:lnTo>
                  <a:pt x="4341" y="1256"/>
                </a:lnTo>
                <a:lnTo>
                  <a:pt x="4341" y="1256"/>
                </a:lnTo>
                <a:lnTo>
                  <a:pt x="4341" y="1258"/>
                </a:lnTo>
                <a:lnTo>
                  <a:pt x="4341" y="1258"/>
                </a:lnTo>
                <a:lnTo>
                  <a:pt x="4341" y="1258"/>
                </a:lnTo>
                <a:lnTo>
                  <a:pt x="4344" y="1258"/>
                </a:lnTo>
                <a:lnTo>
                  <a:pt x="4344" y="1258"/>
                </a:lnTo>
                <a:lnTo>
                  <a:pt x="4344" y="1258"/>
                </a:lnTo>
                <a:lnTo>
                  <a:pt x="4344" y="1256"/>
                </a:lnTo>
                <a:lnTo>
                  <a:pt x="4344" y="1256"/>
                </a:lnTo>
                <a:lnTo>
                  <a:pt x="4344" y="1256"/>
                </a:lnTo>
                <a:lnTo>
                  <a:pt x="4344" y="1256"/>
                </a:lnTo>
                <a:close/>
                <a:moveTo>
                  <a:pt x="4352" y="1457"/>
                </a:moveTo>
                <a:lnTo>
                  <a:pt x="4350" y="1455"/>
                </a:lnTo>
                <a:lnTo>
                  <a:pt x="4350" y="1455"/>
                </a:lnTo>
                <a:lnTo>
                  <a:pt x="4350" y="1455"/>
                </a:lnTo>
                <a:lnTo>
                  <a:pt x="4348" y="1455"/>
                </a:lnTo>
                <a:lnTo>
                  <a:pt x="4348" y="1455"/>
                </a:lnTo>
                <a:lnTo>
                  <a:pt x="4348" y="1455"/>
                </a:lnTo>
                <a:lnTo>
                  <a:pt x="4346" y="1455"/>
                </a:lnTo>
                <a:lnTo>
                  <a:pt x="4346" y="1453"/>
                </a:lnTo>
                <a:lnTo>
                  <a:pt x="4346" y="1453"/>
                </a:lnTo>
                <a:lnTo>
                  <a:pt x="4344" y="1453"/>
                </a:lnTo>
                <a:lnTo>
                  <a:pt x="4344" y="1453"/>
                </a:lnTo>
                <a:lnTo>
                  <a:pt x="4344" y="1455"/>
                </a:lnTo>
                <a:lnTo>
                  <a:pt x="4344" y="1455"/>
                </a:lnTo>
                <a:lnTo>
                  <a:pt x="4344" y="1455"/>
                </a:lnTo>
                <a:lnTo>
                  <a:pt x="4346" y="1455"/>
                </a:lnTo>
                <a:lnTo>
                  <a:pt x="4346" y="1457"/>
                </a:lnTo>
                <a:lnTo>
                  <a:pt x="4346" y="1457"/>
                </a:lnTo>
                <a:lnTo>
                  <a:pt x="4348" y="1457"/>
                </a:lnTo>
                <a:lnTo>
                  <a:pt x="4348" y="1457"/>
                </a:lnTo>
                <a:lnTo>
                  <a:pt x="4350" y="1457"/>
                </a:lnTo>
                <a:lnTo>
                  <a:pt x="4350" y="1457"/>
                </a:lnTo>
                <a:lnTo>
                  <a:pt x="4352" y="1457"/>
                </a:lnTo>
                <a:close/>
                <a:moveTo>
                  <a:pt x="4346" y="1459"/>
                </a:moveTo>
                <a:lnTo>
                  <a:pt x="4346" y="1459"/>
                </a:lnTo>
                <a:lnTo>
                  <a:pt x="4346" y="1459"/>
                </a:lnTo>
                <a:lnTo>
                  <a:pt x="4346" y="1459"/>
                </a:lnTo>
                <a:lnTo>
                  <a:pt x="4344" y="1459"/>
                </a:lnTo>
                <a:lnTo>
                  <a:pt x="4346" y="1461"/>
                </a:lnTo>
                <a:lnTo>
                  <a:pt x="4346" y="1461"/>
                </a:lnTo>
                <a:lnTo>
                  <a:pt x="4346" y="1463"/>
                </a:lnTo>
                <a:lnTo>
                  <a:pt x="4346" y="1463"/>
                </a:lnTo>
                <a:lnTo>
                  <a:pt x="4348" y="1461"/>
                </a:lnTo>
                <a:lnTo>
                  <a:pt x="4348" y="1461"/>
                </a:lnTo>
                <a:lnTo>
                  <a:pt x="4348" y="1461"/>
                </a:lnTo>
                <a:lnTo>
                  <a:pt x="4348" y="1459"/>
                </a:lnTo>
                <a:lnTo>
                  <a:pt x="4346" y="1459"/>
                </a:lnTo>
                <a:close/>
                <a:moveTo>
                  <a:pt x="4346" y="1480"/>
                </a:moveTo>
                <a:lnTo>
                  <a:pt x="4346" y="1480"/>
                </a:lnTo>
                <a:lnTo>
                  <a:pt x="4346" y="1478"/>
                </a:lnTo>
                <a:lnTo>
                  <a:pt x="4346" y="1478"/>
                </a:lnTo>
                <a:lnTo>
                  <a:pt x="4344" y="1478"/>
                </a:lnTo>
                <a:lnTo>
                  <a:pt x="4344" y="1478"/>
                </a:lnTo>
                <a:lnTo>
                  <a:pt x="4344" y="1480"/>
                </a:lnTo>
                <a:lnTo>
                  <a:pt x="4346" y="1480"/>
                </a:lnTo>
                <a:close/>
                <a:moveTo>
                  <a:pt x="4365" y="1545"/>
                </a:moveTo>
                <a:lnTo>
                  <a:pt x="4365" y="1545"/>
                </a:lnTo>
                <a:lnTo>
                  <a:pt x="4362" y="1543"/>
                </a:lnTo>
                <a:lnTo>
                  <a:pt x="4360" y="1543"/>
                </a:lnTo>
                <a:lnTo>
                  <a:pt x="4358" y="1545"/>
                </a:lnTo>
                <a:lnTo>
                  <a:pt x="4358" y="1545"/>
                </a:lnTo>
                <a:lnTo>
                  <a:pt x="4360" y="1547"/>
                </a:lnTo>
                <a:lnTo>
                  <a:pt x="4360" y="1545"/>
                </a:lnTo>
                <a:lnTo>
                  <a:pt x="4362" y="1547"/>
                </a:lnTo>
                <a:lnTo>
                  <a:pt x="4365" y="1545"/>
                </a:lnTo>
                <a:lnTo>
                  <a:pt x="4365" y="1547"/>
                </a:lnTo>
                <a:lnTo>
                  <a:pt x="4367" y="1545"/>
                </a:lnTo>
                <a:lnTo>
                  <a:pt x="4367" y="1545"/>
                </a:lnTo>
                <a:lnTo>
                  <a:pt x="4367" y="1545"/>
                </a:lnTo>
                <a:lnTo>
                  <a:pt x="4365" y="1545"/>
                </a:lnTo>
                <a:close/>
                <a:moveTo>
                  <a:pt x="4344" y="1466"/>
                </a:moveTo>
                <a:lnTo>
                  <a:pt x="4344" y="1466"/>
                </a:lnTo>
                <a:lnTo>
                  <a:pt x="4341" y="1466"/>
                </a:lnTo>
                <a:lnTo>
                  <a:pt x="4341" y="1466"/>
                </a:lnTo>
                <a:lnTo>
                  <a:pt x="4344" y="1468"/>
                </a:lnTo>
                <a:lnTo>
                  <a:pt x="4344" y="1468"/>
                </a:lnTo>
                <a:lnTo>
                  <a:pt x="4344" y="1468"/>
                </a:lnTo>
                <a:lnTo>
                  <a:pt x="4344" y="1466"/>
                </a:lnTo>
                <a:lnTo>
                  <a:pt x="4344" y="1466"/>
                </a:lnTo>
                <a:lnTo>
                  <a:pt x="4344" y="1466"/>
                </a:lnTo>
                <a:close/>
                <a:moveTo>
                  <a:pt x="4436" y="1115"/>
                </a:moveTo>
                <a:lnTo>
                  <a:pt x="4436" y="1115"/>
                </a:lnTo>
                <a:lnTo>
                  <a:pt x="4436" y="1115"/>
                </a:lnTo>
                <a:lnTo>
                  <a:pt x="4434" y="1118"/>
                </a:lnTo>
                <a:lnTo>
                  <a:pt x="4436" y="1118"/>
                </a:lnTo>
                <a:lnTo>
                  <a:pt x="4436" y="1118"/>
                </a:lnTo>
                <a:lnTo>
                  <a:pt x="4436" y="1118"/>
                </a:lnTo>
                <a:lnTo>
                  <a:pt x="4438" y="1118"/>
                </a:lnTo>
                <a:lnTo>
                  <a:pt x="4438" y="1115"/>
                </a:lnTo>
                <a:lnTo>
                  <a:pt x="4438" y="1115"/>
                </a:lnTo>
                <a:lnTo>
                  <a:pt x="4436" y="1115"/>
                </a:lnTo>
                <a:close/>
                <a:moveTo>
                  <a:pt x="4432" y="1491"/>
                </a:moveTo>
                <a:lnTo>
                  <a:pt x="4432" y="1493"/>
                </a:lnTo>
                <a:lnTo>
                  <a:pt x="4432" y="1493"/>
                </a:lnTo>
                <a:lnTo>
                  <a:pt x="4434" y="1493"/>
                </a:lnTo>
                <a:lnTo>
                  <a:pt x="4434" y="1491"/>
                </a:lnTo>
                <a:lnTo>
                  <a:pt x="4434" y="1491"/>
                </a:lnTo>
                <a:lnTo>
                  <a:pt x="4432" y="1491"/>
                </a:lnTo>
                <a:close/>
                <a:moveTo>
                  <a:pt x="4434" y="1489"/>
                </a:moveTo>
                <a:lnTo>
                  <a:pt x="4434" y="1491"/>
                </a:lnTo>
                <a:lnTo>
                  <a:pt x="4434" y="1491"/>
                </a:lnTo>
                <a:lnTo>
                  <a:pt x="4436" y="1491"/>
                </a:lnTo>
                <a:lnTo>
                  <a:pt x="4436" y="1491"/>
                </a:lnTo>
                <a:lnTo>
                  <a:pt x="4436" y="1489"/>
                </a:lnTo>
                <a:lnTo>
                  <a:pt x="4436" y="1489"/>
                </a:lnTo>
                <a:lnTo>
                  <a:pt x="4436" y="1489"/>
                </a:lnTo>
                <a:lnTo>
                  <a:pt x="4434" y="1487"/>
                </a:lnTo>
                <a:lnTo>
                  <a:pt x="4434" y="1489"/>
                </a:lnTo>
                <a:lnTo>
                  <a:pt x="4434" y="1489"/>
                </a:lnTo>
                <a:close/>
                <a:moveTo>
                  <a:pt x="4388" y="1524"/>
                </a:moveTo>
                <a:lnTo>
                  <a:pt x="4388" y="1524"/>
                </a:lnTo>
                <a:lnTo>
                  <a:pt x="4388" y="1524"/>
                </a:lnTo>
                <a:lnTo>
                  <a:pt x="4388" y="1526"/>
                </a:lnTo>
                <a:lnTo>
                  <a:pt x="4388" y="1526"/>
                </a:lnTo>
                <a:lnTo>
                  <a:pt x="4390" y="1524"/>
                </a:lnTo>
                <a:lnTo>
                  <a:pt x="4390" y="1524"/>
                </a:lnTo>
                <a:lnTo>
                  <a:pt x="4390" y="1524"/>
                </a:lnTo>
                <a:lnTo>
                  <a:pt x="4388" y="1524"/>
                </a:lnTo>
                <a:lnTo>
                  <a:pt x="4388" y="1524"/>
                </a:lnTo>
                <a:close/>
                <a:moveTo>
                  <a:pt x="4427" y="1493"/>
                </a:moveTo>
                <a:lnTo>
                  <a:pt x="4425" y="1491"/>
                </a:lnTo>
                <a:lnTo>
                  <a:pt x="4425" y="1491"/>
                </a:lnTo>
                <a:lnTo>
                  <a:pt x="4425" y="1493"/>
                </a:lnTo>
                <a:lnTo>
                  <a:pt x="4425" y="1497"/>
                </a:lnTo>
                <a:lnTo>
                  <a:pt x="4427" y="1499"/>
                </a:lnTo>
                <a:lnTo>
                  <a:pt x="4425" y="1501"/>
                </a:lnTo>
                <a:lnTo>
                  <a:pt x="4423" y="1501"/>
                </a:lnTo>
                <a:lnTo>
                  <a:pt x="4423" y="1501"/>
                </a:lnTo>
                <a:lnTo>
                  <a:pt x="4421" y="1501"/>
                </a:lnTo>
                <a:lnTo>
                  <a:pt x="4421" y="1503"/>
                </a:lnTo>
                <a:lnTo>
                  <a:pt x="4421" y="1503"/>
                </a:lnTo>
                <a:lnTo>
                  <a:pt x="4419" y="1503"/>
                </a:lnTo>
                <a:lnTo>
                  <a:pt x="4417" y="1501"/>
                </a:lnTo>
                <a:lnTo>
                  <a:pt x="4417" y="1501"/>
                </a:lnTo>
                <a:lnTo>
                  <a:pt x="4415" y="1503"/>
                </a:lnTo>
                <a:lnTo>
                  <a:pt x="4415" y="1503"/>
                </a:lnTo>
                <a:lnTo>
                  <a:pt x="4415" y="1505"/>
                </a:lnTo>
                <a:lnTo>
                  <a:pt x="4415" y="1508"/>
                </a:lnTo>
                <a:lnTo>
                  <a:pt x="4413" y="1508"/>
                </a:lnTo>
                <a:lnTo>
                  <a:pt x="4411" y="1508"/>
                </a:lnTo>
                <a:lnTo>
                  <a:pt x="4411" y="1508"/>
                </a:lnTo>
                <a:lnTo>
                  <a:pt x="4409" y="1508"/>
                </a:lnTo>
                <a:lnTo>
                  <a:pt x="4409" y="1510"/>
                </a:lnTo>
                <a:lnTo>
                  <a:pt x="4409" y="1510"/>
                </a:lnTo>
                <a:lnTo>
                  <a:pt x="4406" y="1512"/>
                </a:lnTo>
                <a:lnTo>
                  <a:pt x="4406" y="1512"/>
                </a:lnTo>
                <a:lnTo>
                  <a:pt x="4406" y="1514"/>
                </a:lnTo>
                <a:lnTo>
                  <a:pt x="4404" y="1514"/>
                </a:lnTo>
                <a:lnTo>
                  <a:pt x="4402" y="1514"/>
                </a:lnTo>
                <a:lnTo>
                  <a:pt x="4402" y="1516"/>
                </a:lnTo>
                <a:lnTo>
                  <a:pt x="4400" y="1516"/>
                </a:lnTo>
                <a:lnTo>
                  <a:pt x="4402" y="1514"/>
                </a:lnTo>
                <a:lnTo>
                  <a:pt x="4402" y="1514"/>
                </a:lnTo>
                <a:lnTo>
                  <a:pt x="4402" y="1510"/>
                </a:lnTo>
                <a:lnTo>
                  <a:pt x="4402" y="1510"/>
                </a:lnTo>
                <a:lnTo>
                  <a:pt x="4400" y="1508"/>
                </a:lnTo>
                <a:lnTo>
                  <a:pt x="4400" y="1508"/>
                </a:lnTo>
                <a:lnTo>
                  <a:pt x="4398" y="1508"/>
                </a:lnTo>
                <a:lnTo>
                  <a:pt x="4396" y="1505"/>
                </a:lnTo>
                <a:lnTo>
                  <a:pt x="4396" y="1505"/>
                </a:lnTo>
                <a:lnTo>
                  <a:pt x="4396" y="1508"/>
                </a:lnTo>
                <a:lnTo>
                  <a:pt x="4394" y="1508"/>
                </a:lnTo>
                <a:lnTo>
                  <a:pt x="4394" y="1508"/>
                </a:lnTo>
                <a:lnTo>
                  <a:pt x="4392" y="1510"/>
                </a:lnTo>
                <a:lnTo>
                  <a:pt x="4392" y="1510"/>
                </a:lnTo>
                <a:lnTo>
                  <a:pt x="4390" y="1510"/>
                </a:lnTo>
                <a:lnTo>
                  <a:pt x="4390" y="1510"/>
                </a:lnTo>
                <a:lnTo>
                  <a:pt x="4390" y="1512"/>
                </a:lnTo>
                <a:lnTo>
                  <a:pt x="4390" y="1512"/>
                </a:lnTo>
                <a:lnTo>
                  <a:pt x="4390" y="1514"/>
                </a:lnTo>
                <a:lnTo>
                  <a:pt x="4388" y="1514"/>
                </a:lnTo>
                <a:lnTo>
                  <a:pt x="4388" y="1514"/>
                </a:lnTo>
                <a:lnTo>
                  <a:pt x="4385" y="1514"/>
                </a:lnTo>
                <a:lnTo>
                  <a:pt x="4383" y="1514"/>
                </a:lnTo>
                <a:lnTo>
                  <a:pt x="4381" y="1516"/>
                </a:lnTo>
                <a:lnTo>
                  <a:pt x="4379" y="1516"/>
                </a:lnTo>
                <a:lnTo>
                  <a:pt x="4379" y="1516"/>
                </a:lnTo>
                <a:lnTo>
                  <a:pt x="4377" y="1518"/>
                </a:lnTo>
                <a:lnTo>
                  <a:pt x="4377" y="1520"/>
                </a:lnTo>
                <a:lnTo>
                  <a:pt x="4377" y="1520"/>
                </a:lnTo>
                <a:lnTo>
                  <a:pt x="4375" y="1524"/>
                </a:lnTo>
                <a:lnTo>
                  <a:pt x="4375" y="1526"/>
                </a:lnTo>
                <a:lnTo>
                  <a:pt x="4375" y="1528"/>
                </a:lnTo>
                <a:lnTo>
                  <a:pt x="4373" y="1528"/>
                </a:lnTo>
                <a:lnTo>
                  <a:pt x="4375" y="1531"/>
                </a:lnTo>
                <a:lnTo>
                  <a:pt x="4375" y="1531"/>
                </a:lnTo>
                <a:lnTo>
                  <a:pt x="4377" y="1533"/>
                </a:lnTo>
                <a:lnTo>
                  <a:pt x="4377" y="1531"/>
                </a:lnTo>
                <a:lnTo>
                  <a:pt x="4377" y="1531"/>
                </a:lnTo>
                <a:lnTo>
                  <a:pt x="4379" y="1528"/>
                </a:lnTo>
                <a:lnTo>
                  <a:pt x="4379" y="1526"/>
                </a:lnTo>
                <a:lnTo>
                  <a:pt x="4381" y="1522"/>
                </a:lnTo>
                <a:lnTo>
                  <a:pt x="4381" y="1522"/>
                </a:lnTo>
                <a:lnTo>
                  <a:pt x="4383" y="1520"/>
                </a:lnTo>
                <a:lnTo>
                  <a:pt x="4383" y="1520"/>
                </a:lnTo>
                <a:lnTo>
                  <a:pt x="4385" y="1520"/>
                </a:lnTo>
                <a:lnTo>
                  <a:pt x="4388" y="1520"/>
                </a:lnTo>
                <a:lnTo>
                  <a:pt x="4388" y="1522"/>
                </a:lnTo>
                <a:lnTo>
                  <a:pt x="4388" y="1522"/>
                </a:lnTo>
                <a:lnTo>
                  <a:pt x="4388" y="1522"/>
                </a:lnTo>
                <a:lnTo>
                  <a:pt x="4390" y="1522"/>
                </a:lnTo>
                <a:lnTo>
                  <a:pt x="4390" y="1522"/>
                </a:lnTo>
                <a:lnTo>
                  <a:pt x="4392" y="1520"/>
                </a:lnTo>
                <a:lnTo>
                  <a:pt x="4392" y="1520"/>
                </a:lnTo>
                <a:lnTo>
                  <a:pt x="4392" y="1522"/>
                </a:lnTo>
                <a:lnTo>
                  <a:pt x="4392" y="1522"/>
                </a:lnTo>
                <a:lnTo>
                  <a:pt x="4392" y="1522"/>
                </a:lnTo>
                <a:lnTo>
                  <a:pt x="4394" y="1524"/>
                </a:lnTo>
                <a:lnTo>
                  <a:pt x="4396" y="1524"/>
                </a:lnTo>
                <a:lnTo>
                  <a:pt x="4396" y="1520"/>
                </a:lnTo>
                <a:lnTo>
                  <a:pt x="4396" y="1520"/>
                </a:lnTo>
                <a:lnTo>
                  <a:pt x="4396" y="1520"/>
                </a:lnTo>
                <a:lnTo>
                  <a:pt x="4396" y="1518"/>
                </a:lnTo>
                <a:lnTo>
                  <a:pt x="4398" y="1518"/>
                </a:lnTo>
                <a:lnTo>
                  <a:pt x="4398" y="1518"/>
                </a:lnTo>
                <a:lnTo>
                  <a:pt x="4400" y="1518"/>
                </a:lnTo>
                <a:lnTo>
                  <a:pt x="4400" y="1520"/>
                </a:lnTo>
                <a:lnTo>
                  <a:pt x="4400" y="1520"/>
                </a:lnTo>
                <a:lnTo>
                  <a:pt x="4404" y="1520"/>
                </a:lnTo>
                <a:lnTo>
                  <a:pt x="4404" y="1522"/>
                </a:lnTo>
                <a:lnTo>
                  <a:pt x="4406" y="1524"/>
                </a:lnTo>
                <a:lnTo>
                  <a:pt x="4406" y="1524"/>
                </a:lnTo>
                <a:lnTo>
                  <a:pt x="4406" y="1526"/>
                </a:lnTo>
                <a:lnTo>
                  <a:pt x="4406" y="1526"/>
                </a:lnTo>
                <a:lnTo>
                  <a:pt x="4406" y="1526"/>
                </a:lnTo>
                <a:lnTo>
                  <a:pt x="4406" y="1528"/>
                </a:lnTo>
                <a:lnTo>
                  <a:pt x="4404" y="1528"/>
                </a:lnTo>
                <a:lnTo>
                  <a:pt x="4404" y="1531"/>
                </a:lnTo>
                <a:lnTo>
                  <a:pt x="4404" y="1531"/>
                </a:lnTo>
                <a:lnTo>
                  <a:pt x="4404" y="1533"/>
                </a:lnTo>
                <a:lnTo>
                  <a:pt x="4404" y="1535"/>
                </a:lnTo>
                <a:lnTo>
                  <a:pt x="4404" y="1537"/>
                </a:lnTo>
                <a:lnTo>
                  <a:pt x="4404" y="1539"/>
                </a:lnTo>
                <a:lnTo>
                  <a:pt x="4406" y="1541"/>
                </a:lnTo>
                <a:lnTo>
                  <a:pt x="4411" y="1543"/>
                </a:lnTo>
                <a:lnTo>
                  <a:pt x="4413" y="1545"/>
                </a:lnTo>
                <a:lnTo>
                  <a:pt x="4417" y="1547"/>
                </a:lnTo>
                <a:lnTo>
                  <a:pt x="4419" y="1547"/>
                </a:lnTo>
                <a:lnTo>
                  <a:pt x="4419" y="1547"/>
                </a:lnTo>
                <a:lnTo>
                  <a:pt x="4419" y="1545"/>
                </a:lnTo>
                <a:lnTo>
                  <a:pt x="4421" y="1545"/>
                </a:lnTo>
                <a:lnTo>
                  <a:pt x="4421" y="1543"/>
                </a:lnTo>
                <a:lnTo>
                  <a:pt x="4421" y="1543"/>
                </a:lnTo>
                <a:lnTo>
                  <a:pt x="4423" y="1545"/>
                </a:lnTo>
                <a:lnTo>
                  <a:pt x="4423" y="1545"/>
                </a:lnTo>
                <a:lnTo>
                  <a:pt x="4421" y="1547"/>
                </a:lnTo>
                <a:lnTo>
                  <a:pt x="4421" y="1549"/>
                </a:lnTo>
                <a:lnTo>
                  <a:pt x="4423" y="1549"/>
                </a:lnTo>
                <a:lnTo>
                  <a:pt x="4423" y="1552"/>
                </a:lnTo>
                <a:lnTo>
                  <a:pt x="4425" y="1549"/>
                </a:lnTo>
                <a:lnTo>
                  <a:pt x="4427" y="1547"/>
                </a:lnTo>
                <a:lnTo>
                  <a:pt x="4427" y="1545"/>
                </a:lnTo>
                <a:lnTo>
                  <a:pt x="4427" y="1541"/>
                </a:lnTo>
                <a:lnTo>
                  <a:pt x="4427" y="1539"/>
                </a:lnTo>
                <a:lnTo>
                  <a:pt x="4427" y="1537"/>
                </a:lnTo>
                <a:lnTo>
                  <a:pt x="4425" y="1537"/>
                </a:lnTo>
                <a:lnTo>
                  <a:pt x="4425" y="1537"/>
                </a:lnTo>
                <a:lnTo>
                  <a:pt x="4423" y="1535"/>
                </a:lnTo>
                <a:lnTo>
                  <a:pt x="4425" y="1533"/>
                </a:lnTo>
                <a:lnTo>
                  <a:pt x="4425" y="1533"/>
                </a:lnTo>
                <a:lnTo>
                  <a:pt x="4427" y="1531"/>
                </a:lnTo>
                <a:lnTo>
                  <a:pt x="4427" y="1528"/>
                </a:lnTo>
                <a:lnTo>
                  <a:pt x="4427" y="1528"/>
                </a:lnTo>
                <a:lnTo>
                  <a:pt x="4427" y="1526"/>
                </a:lnTo>
                <a:lnTo>
                  <a:pt x="4429" y="1526"/>
                </a:lnTo>
                <a:lnTo>
                  <a:pt x="4429" y="1526"/>
                </a:lnTo>
                <a:lnTo>
                  <a:pt x="4432" y="1526"/>
                </a:lnTo>
                <a:lnTo>
                  <a:pt x="4432" y="1528"/>
                </a:lnTo>
                <a:lnTo>
                  <a:pt x="4432" y="1531"/>
                </a:lnTo>
                <a:lnTo>
                  <a:pt x="4434" y="1531"/>
                </a:lnTo>
                <a:lnTo>
                  <a:pt x="4434" y="1533"/>
                </a:lnTo>
                <a:lnTo>
                  <a:pt x="4434" y="1535"/>
                </a:lnTo>
                <a:lnTo>
                  <a:pt x="4434" y="1537"/>
                </a:lnTo>
                <a:lnTo>
                  <a:pt x="4436" y="1539"/>
                </a:lnTo>
                <a:lnTo>
                  <a:pt x="4436" y="1541"/>
                </a:lnTo>
                <a:lnTo>
                  <a:pt x="4436" y="1539"/>
                </a:lnTo>
                <a:lnTo>
                  <a:pt x="4436" y="1535"/>
                </a:lnTo>
                <a:lnTo>
                  <a:pt x="4436" y="1533"/>
                </a:lnTo>
                <a:lnTo>
                  <a:pt x="4436" y="1533"/>
                </a:lnTo>
                <a:lnTo>
                  <a:pt x="4438" y="1533"/>
                </a:lnTo>
                <a:lnTo>
                  <a:pt x="4440" y="1531"/>
                </a:lnTo>
                <a:lnTo>
                  <a:pt x="4442" y="1528"/>
                </a:lnTo>
                <a:lnTo>
                  <a:pt x="4442" y="1526"/>
                </a:lnTo>
                <a:lnTo>
                  <a:pt x="4442" y="1526"/>
                </a:lnTo>
                <a:lnTo>
                  <a:pt x="4442" y="1522"/>
                </a:lnTo>
                <a:lnTo>
                  <a:pt x="4442" y="1520"/>
                </a:lnTo>
                <a:lnTo>
                  <a:pt x="4440" y="1520"/>
                </a:lnTo>
                <a:lnTo>
                  <a:pt x="4440" y="1520"/>
                </a:lnTo>
                <a:lnTo>
                  <a:pt x="4440" y="1518"/>
                </a:lnTo>
                <a:lnTo>
                  <a:pt x="4440" y="1518"/>
                </a:lnTo>
                <a:lnTo>
                  <a:pt x="4440" y="1514"/>
                </a:lnTo>
                <a:lnTo>
                  <a:pt x="4440" y="1514"/>
                </a:lnTo>
                <a:lnTo>
                  <a:pt x="4438" y="1512"/>
                </a:lnTo>
                <a:lnTo>
                  <a:pt x="4438" y="1510"/>
                </a:lnTo>
                <a:lnTo>
                  <a:pt x="4438" y="1508"/>
                </a:lnTo>
                <a:lnTo>
                  <a:pt x="4436" y="1508"/>
                </a:lnTo>
                <a:lnTo>
                  <a:pt x="4436" y="1508"/>
                </a:lnTo>
                <a:lnTo>
                  <a:pt x="4436" y="1508"/>
                </a:lnTo>
                <a:lnTo>
                  <a:pt x="4436" y="1505"/>
                </a:lnTo>
                <a:lnTo>
                  <a:pt x="4438" y="1505"/>
                </a:lnTo>
                <a:lnTo>
                  <a:pt x="4438" y="1503"/>
                </a:lnTo>
                <a:lnTo>
                  <a:pt x="4438" y="1503"/>
                </a:lnTo>
                <a:lnTo>
                  <a:pt x="4436" y="1501"/>
                </a:lnTo>
                <a:lnTo>
                  <a:pt x="4436" y="1499"/>
                </a:lnTo>
                <a:lnTo>
                  <a:pt x="4436" y="1497"/>
                </a:lnTo>
                <a:lnTo>
                  <a:pt x="4434" y="1497"/>
                </a:lnTo>
                <a:lnTo>
                  <a:pt x="4434" y="1497"/>
                </a:lnTo>
                <a:lnTo>
                  <a:pt x="4432" y="1495"/>
                </a:lnTo>
                <a:lnTo>
                  <a:pt x="4432" y="1495"/>
                </a:lnTo>
                <a:lnTo>
                  <a:pt x="4427" y="1493"/>
                </a:lnTo>
                <a:close/>
                <a:moveTo>
                  <a:pt x="4434" y="1109"/>
                </a:moveTo>
                <a:lnTo>
                  <a:pt x="4434" y="1109"/>
                </a:lnTo>
                <a:lnTo>
                  <a:pt x="4434" y="1109"/>
                </a:lnTo>
                <a:lnTo>
                  <a:pt x="4434" y="1111"/>
                </a:lnTo>
                <a:lnTo>
                  <a:pt x="4436" y="1111"/>
                </a:lnTo>
                <a:lnTo>
                  <a:pt x="4436" y="1111"/>
                </a:lnTo>
                <a:lnTo>
                  <a:pt x="4436" y="1111"/>
                </a:lnTo>
                <a:lnTo>
                  <a:pt x="4436" y="1109"/>
                </a:lnTo>
                <a:lnTo>
                  <a:pt x="4434" y="1109"/>
                </a:lnTo>
                <a:close/>
                <a:moveTo>
                  <a:pt x="4853" y="853"/>
                </a:moveTo>
                <a:lnTo>
                  <a:pt x="4851" y="853"/>
                </a:lnTo>
                <a:lnTo>
                  <a:pt x="4849" y="858"/>
                </a:lnTo>
                <a:lnTo>
                  <a:pt x="4849" y="860"/>
                </a:lnTo>
                <a:lnTo>
                  <a:pt x="4849" y="860"/>
                </a:lnTo>
                <a:lnTo>
                  <a:pt x="4851" y="860"/>
                </a:lnTo>
                <a:lnTo>
                  <a:pt x="4851" y="860"/>
                </a:lnTo>
                <a:lnTo>
                  <a:pt x="4851" y="858"/>
                </a:lnTo>
                <a:lnTo>
                  <a:pt x="4851" y="856"/>
                </a:lnTo>
                <a:lnTo>
                  <a:pt x="4853" y="853"/>
                </a:lnTo>
                <a:close/>
                <a:moveTo>
                  <a:pt x="4339" y="1644"/>
                </a:moveTo>
                <a:lnTo>
                  <a:pt x="4337" y="1648"/>
                </a:lnTo>
                <a:lnTo>
                  <a:pt x="4335" y="1652"/>
                </a:lnTo>
                <a:lnTo>
                  <a:pt x="4335" y="1652"/>
                </a:lnTo>
                <a:lnTo>
                  <a:pt x="4337" y="1654"/>
                </a:lnTo>
                <a:lnTo>
                  <a:pt x="4335" y="1654"/>
                </a:lnTo>
                <a:lnTo>
                  <a:pt x="4337" y="1656"/>
                </a:lnTo>
                <a:lnTo>
                  <a:pt x="4337" y="1658"/>
                </a:lnTo>
                <a:lnTo>
                  <a:pt x="4335" y="1661"/>
                </a:lnTo>
                <a:lnTo>
                  <a:pt x="4335" y="1663"/>
                </a:lnTo>
                <a:lnTo>
                  <a:pt x="4333" y="1663"/>
                </a:lnTo>
                <a:lnTo>
                  <a:pt x="4333" y="1665"/>
                </a:lnTo>
                <a:lnTo>
                  <a:pt x="4333" y="1667"/>
                </a:lnTo>
                <a:lnTo>
                  <a:pt x="4331" y="1669"/>
                </a:lnTo>
                <a:lnTo>
                  <a:pt x="4331" y="1669"/>
                </a:lnTo>
                <a:lnTo>
                  <a:pt x="4329" y="1669"/>
                </a:lnTo>
                <a:lnTo>
                  <a:pt x="4329" y="1669"/>
                </a:lnTo>
                <a:lnTo>
                  <a:pt x="4329" y="1671"/>
                </a:lnTo>
                <a:lnTo>
                  <a:pt x="4329" y="1671"/>
                </a:lnTo>
                <a:lnTo>
                  <a:pt x="4329" y="1671"/>
                </a:lnTo>
                <a:lnTo>
                  <a:pt x="4329" y="1673"/>
                </a:lnTo>
                <a:lnTo>
                  <a:pt x="4329" y="1675"/>
                </a:lnTo>
                <a:lnTo>
                  <a:pt x="4329" y="1677"/>
                </a:lnTo>
                <a:lnTo>
                  <a:pt x="4329" y="1677"/>
                </a:lnTo>
                <a:lnTo>
                  <a:pt x="4329" y="1679"/>
                </a:lnTo>
                <a:lnTo>
                  <a:pt x="4331" y="1682"/>
                </a:lnTo>
                <a:lnTo>
                  <a:pt x="4331" y="1682"/>
                </a:lnTo>
                <a:lnTo>
                  <a:pt x="4335" y="1682"/>
                </a:lnTo>
                <a:lnTo>
                  <a:pt x="4337" y="1682"/>
                </a:lnTo>
                <a:lnTo>
                  <a:pt x="4337" y="1682"/>
                </a:lnTo>
                <a:lnTo>
                  <a:pt x="4339" y="1682"/>
                </a:lnTo>
                <a:lnTo>
                  <a:pt x="4339" y="1682"/>
                </a:lnTo>
                <a:lnTo>
                  <a:pt x="4339" y="1684"/>
                </a:lnTo>
                <a:lnTo>
                  <a:pt x="4339" y="1684"/>
                </a:lnTo>
                <a:lnTo>
                  <a:pt x="4339" y="1686"/>
                </a:lnTo>
                <a:lnTo>
                  <a:pt x="4339" y="1686"/>
                </a:lnTo>
                <a:lnTo>
                  <a:pt x="4341" y="1688"/>
                </a:lnTo>
                <a:lnTo>
                  <a:pt x="4341" y="1690"/>
                </a:lnTo>
                <a:lnTo>
                  <a:pt x="4341" y="1694"/>
                </a:lnTo>
                <a:lnTo>
                  <a:pt x="4339" y="1696"/>
                </a:lnTo>
                <a:lnTo>
                  <a:pt x="4339" y="1698"/>
                </a:lnTo>
                <a:lnTo>
                  <a:pt x="4339" y="1698"/>
                </a:lnTo>
                <a:lnTo>
                  <a:pt x="4339" y="1700"/>
                </a:lnTo>
                <a:lnTo>
                  <a:pt x="4337" y="1705"/>
                </a:lnTo>
                <a:lnTo>
                  <a:pt x="4337" y="1707"/>
                </a:lnTo>
                <a:lnTo>
                  <a:pt x="4337" y="1707"/>
                </a:lnTo>
                <a:lnTo>
                  <a:pt x="4337" y="1709"/>
                </a:lnTo>
                <a:lnTo>
                  <a:pt x="4339" y="1711"/>
                </a:lnTo>
                <a:lnTo>
                  <a:pt x="4339" y="1711"/>
                </a:lnTo>
                <a:lnTo>
                  <a:pt x="4341" y="1713"/>
                </a:lnTo>
                <a:lnTo>
                  <a:pt x="4344" y="1713"/>
                </a:lnTo>
                <a:lnTo>
                  <a:pt x="4344" y="1713"/>
                </a:lnTo>
                <a:lnTo>
                  <a:pt x="4346" y="1711"/>
                </a:lnTo>
                <a:lnTo>
                  <a:pt x="4346" y="1711"/>
                </a:lnTo>
                <a:lnTo>
                  <a:pt x="4348" y="1711"/>
                </a:lnTo>
                <a:lnTo>
                  <a:pt x="4350" y="1711"/>
                </a:lnTo>
                <a:lnTo>
                  <a:pt x="4350" y="1711"/>
                </a:lnTo>
                <a:lnTo>
                  <a:pt x="4350" y="1711"/>
                </a:lnTo>
                <a:lnTo>
                  <a:pt x="4352" y="1711"/>
                </a:lnTo>
                <a:lnTo>
                  <a:pt x="4352" y="1711"/>
                </a:lnTo>
                <a:lnTo>
                  <a:pt x="4352" y="1709"/>
                </a:lnTo>
                <a:lnTo>
                  <a:pt x="4350" y="1705"/>
                </a:lnTo>
                <a:lnTo>
                  <a:pt x="4350" y="1705"/>
                </a:lnTo>
                <a:lnTo>
                  <a:pt x="4350" y="1702"/>
                </a:lnTo>
                <a:lnTo>
                  <a:pt x="4352" y="1698"/>
                </a:lnTo>
                <a:lnTo>
                  <a:pt x="4352" y="1698"/>
                </a:lnTo>
                <a:lnTo>
                  <a:pt x="4352" y="1694"/>
                </a:lnTo>
                <a:lnTo>
                  <a:pt x="4352" y="1690"/>
                </a:lnTo>
                <a:lnTo>
                  <a:pt x="4352" y="1686"/>
                </a:lnTo>
                <a:lnTo>
                  <a:pt x="4352" y="1686"/>
                </a:lnTo>
                <a:lnTo>
                  <a:pt x="4352" y="1684"/>
                </a:lnTo>
                <a:lnTo>
                  <a:pt x="4352" y="1679"/>
                </a:lnTo>
                <a:lnTo>
                  <a:pt x="4352" y="1677"/>
                </a:lnTo>
                <a:lnTo>
                  <a:pt x="4350" y="1677"/>
                </a:lnTo>
                <a:lnTo>
                  <a:pt x="4350" y="1675"/>
                </a:lnTo>
                <a:lnTo>
                  <a:pt x="4350" y="1673"/>
                </a:lnTo>
                <a:lnTo>
                  <a:pt x="4352" y="1673"/>
                </a:lnTo>
                <a:lnTo>
                  <a:pt x="4354" y="1671"/>
                </a:lnTo>
                <a:lnTo>
                  <a:pt x="4356" y="1669"/>
                </a:lnTo>
                <a:lnTo>
                  <a:pt x="4358" y="1669"/>
                </a:lnTo>
                <a:lnTo>
                  <a:pt x="4358" y="1669"/>
                </a:lnTo>
                <a:lnTo>
                  <a:pt x="4360" y="1669"/>
                </a:lnTo>
                <a:lnTo>
                  <a:pt x="4362" y="1671"/>
                </a:lnTo>
                <a:lnTo>
                  <a:pt x="4362" y="1673"/>
                </a:lnTo>
                <a:lnTo>
                  <a:pt x="4362" y="1675"/>
                </a:lnTo>
                <a:lnTo>
                  <a:pt x="4362" y="1677"/>
                </a:lnTo>
                <a:lnTo>
                  <a:pt x="4360" y="1677"/>
                </a:lnTo>
                <a:lnTo>
                  <a:pt x="4360" y="1679"/>
                </a:lnTo>
                <a:lnTo>
                  <a:pt x="4358" y="1682"/>
                </a:lnTo>
                <a:lnTo>
                  <a:pt x="4358" y="1682"/>
                </a:lnTo>
                <a:lnTo>
                  <a:pt x="4360" y="1682"/>
                </a:lnTo>
                <a:lnTo>
                  <a:pt x="4365" y="1688"/>
                </a:lnTo>
                <a:lnTo>
                  <a:pt x="4367" y="1688"/>
                </a:lnTo>
                <a:lnTo>
                  <a:pt x="4369" y="1688"/>
                </a:lnTo>
                <a:lnTo>
                  <a:pt x="4369" y="1690"/>
                </a:lnTo>
                <a:lnTo>
                  <a:pt x="4369" y="1690"/>
                </a:lnTo>
                <a:lnTo>
                  <a:pt x="4369" y="1692"/>
                </a:lnTo>
                <a:lnTo>
                  <a:pt x="4369" y="1692"/>
                </a:lnTo>
                <a:lnTo>
                  <a:pt x="4369" y="1692"/>
                </a:lnTo>
                <a:lnTo>
                  <a:pt x="4369" y="1696"/>
                </a:lnTo>
                <a:lnTo>
                  <a:pt x="4369" y="1698"/>
                </a:lnTo>
                <a:lnTo>
                  <a:pt x="4369" y="1700"/>
                </a:lnTo>
                <a:lnTo>
                  <a:pt x="4371" y="1700"/>
                </a:lnTo>
                <a:lnTo>
                  <a:pt x="4371" y="1700"/>
                </a:lnTo>
                <a:lnTo>
                  <a:pt x="4373" y="1700"/>
                </a:lnTo>
                <a:lnTo>
                  <a:pt x="4375" y="1700"/>
                </a:lnTo>
                <a:lnTo>
                  <a:pt x="4377" y="1700"/>
                </a:lnTo>
                <a:lnTo>
                  <a:pt x="4375" y="1698"/>
                </a:lnTo>
                <a:lnTo>
                  <a:pt x="4375" y="1698"/>
                </a:lnTo>
                <a:lnTo>
                  <a:pt x="4377" y="1696"/>
                </a:lnTo>
                <a:lnTo>
                  <a:pt x="4379" y="1696"/>
                </a:lnTo>
                <a:lnTo>
                  <a:pt x="4381" y="1694"/>
                </a:lnTo>
                <a:lnTo>
                  <a:pt x="4383" y="1694"/>
                </a:lnTo>
                <a:lnTo>
                  <a:pt x="4385" y="1694"/>
                </a:lnTo>
                <a:lnTo>
                  <a:pt x="4385" y="1694"/>
                </a:lnTo>
                <a:lnTo>
                  <a:pt x="4385" y="1694"/>
                </a:lnTo>
                <a:lnTo>
                  <a:pt x="4385" y="1694"/>
                </a:lnTo>
                <a:lnTo>
                  <a:pt x="4388" y="1694"/>
                </a:lnTo>
                <a:lnTo>
                  <a:pt x="4388" y="1694"/>
                </a:lnTo>
                <a:lnTo>
                  <a:pt x="4388" y="1694"/>
                </a:lnTo>
                <a:lnTo>
                  <a:pt x="4388" y="1692"/>
                </a:lnTo>
                <a:lnTo>
                  <a:pt x="4388" y="1692"/>
                </a:lnTo>
                <a:lnTo>
                  <a:pt x="4388" y="1690"/>
                </a:lnTo>
                <a:lnTo>
                  <a:pt x="4388" y="1690"/>
                </a:lnTo>
                <a:lnTo>
                  <a:pt x="4388" y="1690"/>
                </a:lnTo>
                <a:lnTo>
                  <a:pt x="4385" y="1690"/>
                </a:lnTo>
                <a:lnTo>
                  <a:pt x="4385" y="1690"/>
                </a:lnTo>
                <a:lnTo>
                  <a:pt x="4385" y="1690"/>
                </a:lnTo>
                <a:lnTo>
                  <a:pt x="4385" y="1690"/>
                </a:lnTo>
                <a:lnTo>
                  <a:pt x="4383" y="1688"/>
                </a:lnTo>
                <a:lnTo>
                  <a:pt x="4383" y="1688"/>
                </a:lnTo>
                <a:lnTo>
                  <a:pt x="4383" y="1688"/>
                </a:lnTo>
                <a:lnTo>
                  <a:pt x="4383" y="1686"/>
                </a:lnTo>
                <a:lnTo>
                  <a:pt x="4381" y="1686"/>
                </a:lnTo>
                <a:lnTo>
                  <a:pt x="4381" y="1684"/>
                </a:lnTo>
                <a:lnTo>
                  <a:pt x="4379" y="1684"/>
                </a:lnTo>
                <a:lnTo>
                  <a:pt x="4379" y="1684"/>
                </a:lnTo>
                <a:lnTo>
                  <a:pt x="4379" y="1684"/>
                </a:lnTo>
                <a:lnTo>
                  <a:pt x="4379" y="1682"/>
                </a:lnTo>
                <a:lnTo>
                  <a:pt x="4379" y="1682"/>
                </a:lnTo>
                <a:lnTo>
                  <a:pt x="4379" y="1679"/>
                </a:lnTo>
                <a:lnTo>
                  <a:pt x="4379" y="1677"/>
                </a:lnTo>
                <a:lnTo>
                  <a:pt x="4381" y="1677"/>
                </a:lnTo>
                <a:lnTo>
                  <a:pt x="4381" y="1675"/>
                </a:lnTo>
                <a:lnTo>
                  <a:pt x="4379" y="1675"/>
                </a:lnTo>
                <a:lnTo>
                  <a:pt x="4379" y="1675"/>
                </a:lnTo>
                <a:lnTo>
                  <a:pt x="4379" y="1673"/>
                </a:lnTo>
                <a:lnTo>
                  <a:pt x="4379" y="1673"/>
                </a:lnTo>
                <a:lnTo>
                  <a:pt x="4377" y="1671"/>
                </a:lnTo>
                <a:lnTo>
                  <a:pt x="4375" y="1669"/>
                </a:lnTo>
                <a:lnTo>
                  <a:pt x="4375" y="1667"/>
                </a:lnTo>
                <a:lnTo>
                  <a:pt x="4373" y="1665"/>
                </a:lnTo>
                <a:lnTo>
                  <a:pt x="4371" y="1663"/>
                </a:lnTo>
                <a:lnTo>
                  <a:pt x="4371" y="1663"/>
                </a:lnTo>
                <a:lnTo>
                  <a:pt x="4369" y="1663"/>
                </a:lnTo>
                <a:lnTo>
                  <a:pt x="4369" y="1663"/>
                </a:lnTo>
                <a:lnTo>
                  <a:pt x="4369" y="1661"/>
                </a:lnTo>
                <a:lnTo>
                  <a:pt x="4367" y="1658"/>
                </a:lnTo>
                <a:lnTo>
                  <a:pt x="4367" y="1658"/>
                </a:lnTo>
                <a:lnTo>
                  <a:pt x="4367" y="1658"/>
                </a:lnTo>
                <a:lnTo>
                  <a:pt x="4367" y="1658"/>
                </a:lnTo>
                <a:lnTo>
                  <a:pt x="4369" y="1658"/>
                </a:lnTo>
                <a:lnTo>
                  <a:pt x="4369" y="1658"/>
                </a:lnTo>
                <a:lnTo>
                  <a:pt x="4371" y="1658"/>
                </a:lnTo>
                <a:lnTo>
                  <a:pt x="4371" y="1658"/>
                </a:lnTo>
                <a:lnTo>
                  <a:pt x="4373" y="1656"/>
                </a:lnTo>
                <a:lnTo>
                  <a:pt x="4373" y="1656"/>
                </a:lnTo>
                <a:lnTo>
                  <a:pt x="4377" y="1654"/>
                </a:lnTo>
                <a:lnTo>
                  <a:pt x="4379" y="1654"/>
                </a:lnTo>
                <a:lnTo>
                  <a:pt x="4379" y="1652"/>
                </a:lnTo>
                <a:lnTo>
                  <a:pt x="4383" y="1650"/>
                </a:lnTo>
                <a:lnTo>
                  <a:pt x="4385" y="1648"/>
                </a:lnTo>
                <a:lnTo>
                  <a:pt x="4385" y="1646"/>
                </a:lnTo>
                <a:lnTo>
                  <a:pt x="4388" y="1646"/>
                </a:lnTo>
                <a:lnTo>
                  <a:pt x="4388" y="1644"/>
                </a:lnTo>
                <a:lnTo>
                  <a:pt x="4388" y="1644"/>
                </a:lnTo>
                <a:lnTo>
                  <a:pt x="4390" y="1644"/>
                </a:lnTo>
                <a:lnTo>
                  <a:pt x="4392" y="1644"/>
                </a:lnTo>
                <a:lnTo>
                  <a:pt x="4394" y="1646"/>
                </a:lnTo>
                <a:lnTo>
                  <a:pt x="4394" y="1646"/>
                </a:lnTo>
                <a:lnTo>
                  <a:pt x="4396" y="1646"/>
                </a:lnTo>
                <a:lnTo>
                  <a:pt x="4396" y="1646"/>
                </a:lnTo>
                <a:lnTo>
                  <a:pt x="4396" y="1642"/>
                </a:lnTo>
                <a:lnTo>
                  <a:pt x="4396" y="1642"/>
                </a:lnTo>
                <a:lnTo>
                  <a:pt x="4396" y="1640"/>
                </a:lnTo>
                <a:lnTo>
                  <a:pt x="4394" y="1640"/>
                </a:lnTo>
                <a:lnTo>
                  <a:pt x="4392" y="1640"/>
                </a:lnTo>
                <a:lnTo>
                  <a:pt x="4390" y="1640"/>
                </a:lnTo>
                <a:lnTo>
                  <a:pt x="4388" y="1640"/>
                </a:lnTo>
                <a:lnTo>
                  <a:pt x="4388" y="1640"/>
                </a:lnTo>
                <a:lnTo>
                  <a:pt x="4388" y="1642"/>
                </a:lnTo>
                <a:lnTo>
                  <a:pt x="4388" y="1642"/>
                </a:lnTo>
                <a:lnTo>
                  <a:pt x="4388" y="1642"/>
                </a:lnTo>
                <a:lnTo>
                  <a:pt x="4385" y="1642"/>
                </a:lnTo>
                <a:lnTo>
                  <a:pt x="4383" y="1642"/>
                </a:lnTo>
                <a:lnTo>
                  <a:pt x="4379" y="1642"/>
                </a:lnTo>
                <a:lnTo>
                  <a:pt x="4377" y="1642"/>
                </a:lnTo>
                <a:lnTo>
                  <a:pt x="4377" y="1644"/>
                </a:lnTo>
                <a:lnTo>
                  <a:pt x="4377" y="1644"/>
                </a:lnTo>
                <a:lnTo>
                  <a:pt x="4375" y="1644"/>
                </a:lnTo>
                <a:lnTo>
                  <a:pt x="4373" y="1644"/>
                </a:lnTo>
                <a:lnTo>
                  <a:pt x="4371" y="1644"/>
                </a:lnTo>
                <a:lnTo>
                  <a:pt x="4371" y="1644"/>
                </a:lnTo>
                <a:lnTo>
                  <a:pt x="4371" y="1644"/>
                </a:lnTo>
                <a:lnTo>
                  <a:pt x="4369" y="1644"/>
                </a:lnTo>
                <a:lnTo>
                  <a:pt x="4369" y="1644"/>
                </a:lnTo>
                <a:lnTo>
                  <a:pt x="4367" y="1644"/>
                </a:lnTo>
                <a:lnTo>
                  <a:pt x="4365" y="1648"/>
                </a:lnTo>
                <a:lnTo>
                  <a:pt x="4365" y="1648"/>
                </a:lnTo>
                <a:lnTo>
                  <a:pt x="4362" y="1650"/>
                </a:lnTo>
                <a:lnTo>
                  <a:pt x="4360" y="1652"/>
                </a:lnTo>
                <a:lnTo>
                  <a:pt x="4360" y="1650"/>
                </a:lnTo>
                <a:lnTo>
                  <a:pt x="4358" y="1650"/>
                </a:lnTo>
                <a:lnTo>
                  <a:pt x="4356" y="1650"/>
                </a:lnTo>
                <a:lnTo>
                  <a:pt x="4356" y="1650"/>
                </a:lnTo>
                <a:lnTo>
                  <a:pt x="4354" y="1650"/>
                </a:lnTo>
                <a:lnTo>
                  <a:pt x="4354" y="1646"/>
                </a:lnTo>
                <a:lnTo>
                  <a:pt x="4352" y="1646"/>
                </a:lnTo>
                <a:lnTo>
                  <a:pt x="4350" y="1644"/>
                </a:lnTo>
                <a:lnTo>
                  <a:pt x="4350" y="1644"/>
                </a:lnTo>
                <a:lnTo>
                  <a:pt x="4348" y="1640"/>
                </a:lnTo>
                <a:lnTo>
                  <a:pt x="4348" y="1640"/>
                </a:lnTo>
                <a:lnTo>
                  <a:pt x="4346" y="1638"/>
                </a:lnTo>
                <a:lnTo>
                  <a:pt x="4346" y="1635"/>
                </a:lnTo>
                <a:lnTo>
                  <a:pt x="4346" y="1633"/>
                </a:lnTo>
                <a:lnTo>
                  <a:pt x="4346" y="1633"/>
                </a:lnTo>
                <a:lnTo>
                  <a:pt x="4348" y="1631"/>
                </a:lnTo>
                <a:lnTo>
                  <a:pt x="4348" y="1629"/>
                </a:lnTo>
                <a:lnTo>
                  <a:pt x="4350" y="1627"/>
                </a:lnTo>
                <a:lnTo>
                  <a:pt x="4350" y="1625"/>
                </a:lnTo>
                <a:lnTo>
                  <a:pt x="4352" y="1625"/>
                </a:lnTo>
                <a:lnTo>
                  <a:pt x="4352" y="1623"/>
                </a:lnTo>
                <a:lnTo>
                  <a:pt x="4354" y="1623"/>
                </a:lnTo>
                <a:lnTo>
                  <a:pt x="4356" y="1623"/>
                </a:lnTo>
                <a:lnTo>
                  <a:pt x="4360" y="1625"/>
                </a:lnTo>
                <a:lnTo>
                  <a:pt x="4360" y="1625"/>
                </a:lnTo>
                <a:lnTo>
                  <a:pt x="4367" y="1625"/>
                </a:lnTo>
                <a:lnTo>
                  <a:pt x="4369" y="1625"/>
                </a:lnTo>
                <a:lnTo>
                  <a:pt x="4369" y="1625"/>
                </a:lnTo>
                <a:lnTo>
                  <a:pt x="4371" y="1625"/>
                </a:lnTo>
                <a:lnTo>
                  <a:pt x="4373" y="1625"/>
                </a:lnTo>
                <a:lnTo>
                  <a:pt x="4375" y="1625"/>
                </a:lnTo>
                <a:lnTo>
                  <a:pt x="4379" y="1625"/>
                </a:lnTo>
                <a:lnTo>
                  <a:pt x="4388" y="1625"/>
                </a:lnTo>
                <a:lnTo>
                  <a:pt x="4390" y="1625"/>
                </a:lnTo>
                <a:lnTo>
                  <a:pt x="4392" y="1625"/>
                </a:lnTo>
                <a:lnTo>
                  <a:pt x="4392" y="1625"/>
                </a:lnTo>
                <a:lnTo>
                  <a:pt x="4394" y="1627"/>
                </a:lnTo>
                <a:lnTo>
                  <a:pt x="4394" y="1627"/>
                </a:lnTo>
                <a:lnTo>
                  <a:pt x="4398" y="1627"/>
                </a:lnTo>
                <a:lnTo>
                  <a:pt x="4398" y="1627"/>
                </a:lnTo>
                <a:lnTo>
                  <a:pt x="4400" y="1627"/>
                </a:lnTo>
                <a:lnTo>
                  <a:pt x="4406" y="1625"/>
                </a:lnTo>
                <a:lnTo>
                  <a:pt x="4406" y="1625"/>
                </a:lnTo>
                <a:lnTo>
                  <a:pt x="4409" y="1625"/>
                </a:lnTo>
                <a:lnTo>
                  <a:pt x="4411" y="1625"/>
                </a:lnTo>
                <a:lnTo>
                  <a:pt x="4411" y="1625"/>
                </a:lnTo>
                <a:lnTo>
                  <a:pt x="4411" y="1623"/>
                </a:lnTo>
                <a:lnTo>
                  <a:pt x="4413" y="1621"/>
                </a:lnTo>
                <a:lnTo>
                  <a:pt x="4413" y="1621"/>
                </a:lnTo>
                <a:lnTo>
                  <a:pt x="4415" y="1619"/>
                </a:lnTo>
                <a:lnTo>
                  <a:pt x="4417" y="1617"/>
                </a:lnTo>
                <a:lnTo>
                  <a:pt x="4419" y="1617"/>
                </a:lnTo>
                <a:lnTo>
                  <a:pt x="4419" y="1614"/>
                </a:lnTo>
                <a:lnTo>
                  <a:pt x="4421" y="1612"/>
                </a:lnTo>
                <a:lnTo>
                  <a:pt x="4421" y="1610"/>
                </a:lnTo>
                <a:lnTo>
                  <a:pt x="4421" y="1610"/>
                </a:lnTo>
                <a:lnTo>
                  <a:pt x="4421" y="1610"/>
                </a:lnTo>
                <a:lnTo>
                  <a:pt x="4421" y="1608"/>
                </a:lnTo>
                <a:lnTo>
                  <a:pt x="4421" y="1606"/>
                </a:lnTo>
                <a:lnTo>
                  <a:pt x="4419" y="1606"/>
                </a:lnTo>
                <a:lnTo>
                  <a:pt x="4417" y="1608"/>
                </a:lnTo>
                <a:lnTo>
                  <a:pt x="4417" y="1608"/>
                </a:lnTo>
                <a:lnTo>
                  <a:pt x="4415" y="1610"/>
                </a:lnTo>
                <a:lnTo>
                  <a:pt x="4415" y="1610"/>
                </a:lnTo>
                <a:lnTo>
                  <a:pt x="4413" y="1610"/>
                </a:lnTo>
                <a:lnTo>
                  <a:pt x="4413" y="1610"/>
                </a:lnTo>
                <a:lnTo>
                  <a:pt x="4413" y="1612"/>
                </a:lnTo>
                <a:lnTo>
                  <a:pt x="4413" y="1614"/>
                </a:lnTo>
                <a:lnTo>
                  <a:pt x="4411" y="1614"/>
                </a:lnTo>
                <a:lnTo>
                  <a:pt x="4409" y="1617"/>
                </a:lnTo>
                <a:lnTo>
                  <a:pt x="4402" y="1619"/>
                </a:lnTo>
                <a:lnTo>
                  <a:pt x="4402" y="1619"/>
                </a:lnTo>
                <a:lnTo>
                  <a:pt x="4394" y="1619"/>
                </a:lnTo>
                <a:lnTo>
                  <a:pt x="4390" y="1619"/>
                </a:lnTo>
                <a:lnTo>
                  <a:pt x="4390" y="1619"/>
                </a:lnTo>
                <a:lnTo>
                  <a:pt x="4390" y="1619"/>
                </a:lnTo>
                <a:lnTo>
                  <a:pt x="4388" y="1619"/>
                </a:lnTo>
                <a:lnTo>
                  <a:pt x="4388" y="1619"/>
                </a:lnTo>
                <a:lnTo>
                  <a:pt x="4388" y="1619"/>
                </a:lnTo>
                <a:lnTo>
                  <a:pt x="4385" y="1619"/>
                </a:lnTo>
                <a:lnTo>
                  <a:pt x="4383" y="1617"/>
                </a:lnTo>
                <a:lnTo>
                  <a:pt x="4381" y="1617"/>
                </a:lnTo>
                <a:lnTo>
                  <a:pt x="4377" y="1617"/>
                </a:lnTo>
                <a:lnTo>
                  <a:pt x="4373" y="1617"/>
                </a:lnTo>
                <a:lnTo>
                  <a:pt x="4369" y="1617"/>
                </a:lnTo>
                <a:lnTo>
                  <a:pt x="4369" y="1617"/>
                </a:lnTo>
                <a:lnTo>
                  <a:pt x="4369" y="1614"/>
                </a:lnTo>
                <a:lnTo>
                  <a:pt x="4367" y="1614"/>
                </a:lnTo>
                <a:lnTo>
                  <a:pt x="4367" y="1614"/>
                </a:lnTo>
                <a:lnTo>
                  <a:pt x="4367" y="1612"/>
                </a:lnTo>
                <a:lnTo>
                  <a:pt x="4367" y="1612"/>
                </a:lnTo>
                <a:lnTo>
                  <a:pt x="4365" y="1612"/>
                </a:lnTo>
                <a:lnTo>
                  <a:pt x="4365" y="1612"/>
                </a:lnTo>
                <a:lnTo>
                  <a:pt x="4362" y="1612"/>
                </a:lnTo>
                <a:lnTo>
                  <a:pt x="4360" y="1612"/>
                </a:lnTo>
                <a:lnTo>
                  <a:pt x="4360" y="1612"/>
                </a:lnTo>
                <a:lnTo>
                  <a:pt x="4360" y="1612"/>
                </a:lnTo>
                <a:lnTo>
                  <a:pt x="4358" y="1612"/>
                </a:lnTo>
                <a:lnTo>
                  <a:pt x="4358" y="1614"/>
                </a:lnTo>
                <a:lnTo>
                  <a:pt x="4356" y="1617"/>
                </a:lnTo>
                <a:lnTo>
                  <a:pt x="4356" y="1617"/>
                </a:lnTo>
                <a:lnTo>
                  <a:pt x="4356" y="1619"/>
                </a:lnTo>
                <a:lnTo>
                  <a:pt x="4356" y="1619"/>
                </a:lnTo>
                <a:lnTo>
                  <a:pt x="4354" y="1619"/>
                </a:lnTo>
                <a:lnTo>
                  <a:pt x="4354" y="1619"/>
                </a:lnTo>
                <a:lnTo>
                  <a:pt x="4352" y="1619"/>
                </a:lnTo>
                <a:lnTo>
                  <a:pt x="4352" y="1619"/>
                </a:lnTo>
                <a:lnTo>
                  <a:pt x="4350" y="1617"/>
                </a:lnTo>
                <a:lnTo>
                  <a:pt x="4350" y="1617"/>
                </a:lnTo>
                <a:lnTo>
                  <a:pt x="4350" y="1617"/>
                </a:lnTo>
                <a:lnTo>
                  <a:pt x="4350" y="1619"/>
                </a:lnTo>
                <a:lnTo>
                  <a:pt x="4348" y="1621"/>
                </a:lnTo>
                <a:lnTo>
                  <a:pt x="4348" y="1621"/>
                </a:lnTo>
                <a:lnTo>
                  <a:pt x="4348" y="1621"/>
                </a:lnTo>
                <a:lnTo>
                  <a:pt x="4346" y="1623"/>
                </a:lnTo>
                <a:lnTo>
                  <a:pt x="4346" y="1623"/>
                </a:lnTo>
                <a:lnTo>
                  <a:pt x="4346" y="1625"/>
                </a:lnTo>
                <a:lnTo>
                  <a:pt x="4344" y="1627"/>
                </a:lnTo>
                <a:lnTo>
                  <a:pt x="4344" y="1629"/>
                </a:lnTo>
                <a:lnTo>
                  <a:pt x="4344" y="1631"/>
                </a:lnTo>
                <a:lnTo>
                  <a:pt x="4344" y="1631"/>
                </a:lnTo>
                <a:lnTo>
                  <a:pt x="4344" y="1631"/>
                </a:lnTo>
                <a:lnTo>
                  <a:pt x="4341" y="1631"/>
                </a:lnTo>
                <a:lnTo>
                  <a:pt x="4341" y="1633"/>
                </a:lnTo>
                <a:lnTo>
                  <a:pt x="4344" y="1638"/>
                </a:lnTo>
                <a:lnTo>
                  <a:pt x="4344" y="1642"/>
                </a:lnTo>
                <a:lnTo>
                  <a:pt x="4344" y="1642"/>
                </a:lnTo>
                <a:lnTo>
                  <a:pt x="4344" y="1644"/>
                </a:lnTo>
                <a:lnTo>
                  <a:pt x="4344" y="1642"/>
                </a:lnTo>
                <a:lnTo>
                  <a:pt x="4341" y="1642"/>
                </a:lnTo>
                <a:lnTo>
                  <a:pt x="4341" y="1642"/>
                </a:lnTo>
                <a:lnTo>
                  <a:pt x="4339" y="1644"/>
                </a:lnTo>
                <a:close/>
                <a:moveTo>
                  <a:pt x="4444" y="1577"/>
                </a:moveTo>
                <a:lnTo>
                  <a:pt x="4444" y="1577"/>
                </a:lnTo>
                <a:lnTo>
                  <a:pt x="4444" y="1577"/>
                </a:lnTo>
                <a:lnTo>
                  <a:pt x="4446" y="1577"/>
                </a:lnTo>
                <a:lnTo>
                  <a:pt x="4446" y="1577"/>
                </a:lnTo>
                <a:lnTo>
                  <a:pt x="4446" y="1577"/>
                </a:lnTo>
                <a:lnTo>
                  <a:pt x="4446" y="1577"/>
                </a:lnTo>
                <a:lnTo>
                  <a:pt x="4444" y="1577"/>
                </a:lnTo>
                <a:lnTo>
                  <a:pt x="4444" y="1577"/>
                </a:lnTo>
                <a:close/>
                <a:moveTo>
                  <a:pt x="4415" y="1499"/>
                </a:moveTo>
                <a:lnTo>
                  <a:pt x="4413" y="1499"/>
                </a:lnTo>
                <a:lnTo>
                  <a:pt x="4413" y="1499"/>
                </a:lnTo>
                <a:lnTo>
                  <a:pt x="4415" y="1499"/>
                </a:lnTo>
                <a:lnTo>
                  <a:pt x="4415" y="1501"/>
                </a:lnTo>
                <a:lnTo>
                  <a:pt x="4415" y="1499"/>
                </a:lnTo>
                <a:lnTo>
                  <a:pt x="4415" y="1499"/>
                </a:lnTo>
                <a:lnTo>
                  <a:pt x="4415" y="1499"/>
                </a:lnTo>
                <a:lnTo>
                  <a:pt x="4415" y="1499"/>
                </a:lnTo>
                <a:close/>
                <a:moveTo>
                  <a:pt x="4442" y="1573"/>
                </a:moveTo>
                <a:lnTo>
                  <a:pt x="4442" y="1575"/>
                </a:lnTo>
                <a:lnTo>
                  <a:pt x="4444" y="1577"/>
                </a:lnTo>
                <a:lnTo>
                  <a:pt x="4444" y="1575"/>
                </a:lnTo>
                <a:lnTo>
                  <a:pt x="4444" y="1575"/>
                </a:lnTo>
                <a:lnTo>
                  <a:pt x="4442" y="1575"/>
                </a:lnTo>
                <a:lnTo>
                  <a:pt x="4442" y="1573"/>
                </a:lnTo>
                <a:close/>
                <a:moveTo>
                  <a:pt x="4375" y="1436"/>
                </a:moveTo>
                <a:lnTo>
                  <a:pt x="4375" y="1436"/>
                </a:lnTo>
                <a:lnTo>
                  <a:pt x="4373" y="1436"/>
                </a:lnTo>
                <a:lnTo>
                  <a:pt x="4373" y="1436"/>
                </a:lnTo>
                <a:lnTo>
                  <a:pt x="4373" y="1438"/>
                </a:lnTo>
                <a:lnTo>
                  <a:pt x="4373" y="1438"/>
                </a:lnTo>
                <a:lnTo>
                  <a:pt x="4373" y="1440"/>
                </a:lnTo>
                <a:lnTo>
                  <a:pt x="4375" y="1440"/>
                </a:lnTo>
                <a:lnTo>
                  <a:pt x="4375" y="1440"/>
                </a:lnTo>
                <a:lnTo>
                  <a:pt x="4375" y="1440"/>
                </a:lnTo>
                <a:lnTo>
                  <a:pt x="4377" y="1438"/>
                </a:lnTo>
                <a:lnTo>
                  <a:pt x="4377" y="1438"/>
                </a:lnTo>
                <a:lnTo>
                  <a:pt x="4377" y="1436"/>
                </a:lnTo>
                <a:lnTo>
                  <a:pt x="4375" y="1436"/>
                </a:lnTo>
                <a:close/>
                <a:moveTo>
                  <a:pt x="4415" y="1463"/>
                </a:moveTo>
                <a:lnTo>
                  <a:pt x="4417" y="1466"/>
                </a:lnTo>
                <a:lnTo>
                  <a:pt x="4417" y="1463"/>
                </a:lnTo>
                <a:lnTo>
                  <a:pt x="4417" y="1463"/>
                </a:lnTo>
                <a:lnTo>
                  <a:pt x="4415" y="1463"/>
                </a:lnTo>
                <a:lnTo>
                  <a:pt x="4415" y="1461"/>
                </a:lnTo>
                <a:lnTo>
                  <a:pt x="4415" y="1463"/>
                </a:lnTo>
                <a:lnTo>
                  <a:pt x="4415" y="1463"/>
                </a:lnTo>
                <a:lnTo>
                  <a:pt x="4415" y="1463"/>
                </a:lnTo>
                <a:close/>
                <a:moveTo>
                  <a:pt x="4411" y="1466"/>
                </a:moveTo>
                <a:lnTo>
                  <a:pt x="4413" y="1466"/>
                </a:lnTo>
                <a:lnTo>
                  <a:pt x="4413" y="1466"/>
                </a:lnTo>
                <a:lnTo>
                  <a:pt x="4413" y="1463"/>
                </a:lnTo>
                <a:lnTo>
                  <a:pt x="4411" y="1463"/>
                </a:lnTo>
                <a:lnTo>
                  <a:pt x="4411" y="1463"/>
                </a:lnTo>
                <a:lnTo>
                  <a:pt x="4409" y="1463"/>
                </a:lnTo>
                <a:lnTo>
                  <a:pt x="4411" y="1466"/>
                </a:lnTo>
                <a:lnTo>
                  <a:pt x="4411" y="1466"/>
                </a:lnTo>
                <a:close/>
                <a:moveTo>
                  <a:pt x="4375" y="1459"/>
                </a:moveTo>
                <a:lnTo>
                  <a:pt x="4375" y="1459"/>
                </a:lnTo>
                <a:lnTo>
                  <a:pt x="4373" y="1459"/>
                </a:lnTo>
                <a:lnTo>
                  <a:pt x="4373" y="1461"/>
                </a:lnTo>
                <a:lnTo>
                  <a:pt x="4375" y="1461"/>
                </a:lnTo>
                <a:lnTo>
                  <a:pt x="4377" y="1461"/>
                </a:lnTo>
                <a:lnTo>
                  <a:pt x="4377" y="1463"/>
                </a:lnTo>
                <a:lnTo>
                  <a:pt x="4377" y="1463"/>
                </a:lnTo>
                <a:lnTo>
                  <a:pt x="4375" y="1468"/>
                </a:lnTo>
                <a:lnTo>
                  <a:pt x="4375" y="1472"/>
                </a:lnTo>
                <a:lnTo>
                  <a:pt x="4375" y="1472"/>
                </a:lnTo>
                <a:lnTo>
                  <a:pt x="4375" y="1474"/>
                </a:lnTo>
                <a:lnTo>
                  <a:pt x="4375" y="1476"/>
                </a:lnTo>
                <a:lnTo>
                  <a:pt x="4375" y="1476"/>
                </a:lnTo>
                <a:lnTo>
                  <a:pt x="4375" y="1478"/>
                </a:lnTo>
                <a:lnTo>
                  <a:pt x="4375" y="1480"/>
                </a:lnTo>
                <a:lnTo>
                  <a:pt x="4375" y="1480"/>
                </a:lnTo>
                <a:lnTo>
                  <a:pt x="4375" y="1480"/>
                </a:lnTo>
                <a:lnTo>
                  <a:pt x="4375" y="1480"/>
                </a:lnTo>
                <a:lnTo>
                  <a:pt x="4375" y="1480"/>
                </a:lnTo>
                <a:lnTo>
                  <a:pt x="4377" y="1478"/>
                </a:lnTo>
                <a:lnTo>
                  <a:pt x="4377" y="1478"/>
                </a:lnTo>
                <a:lnTo>
                  <a:pt x="4383" y="1476"/>
                </a:lnTo>
                <a:lnTo>
                  <a:pt x="4385" y="1476"/>
                </a:lnTo>
                <a:lnTo>
                  <a:pt x="4385" y="1476"/>
                </a:lnTo>
                <a:lnTo>
                  <a:pt x="4388" y="1474"/>
                </a:lnTo>
                <a:lnTo>
                  <a:pt x="4388" y="1474"/>
                </a:lnTo>
                <a:lnTo>
                  <a:pt x="4388" y="1472"/>
                </a:lnTo>
                <a:lnTo>
                  <a:pt x="4388" y="1472"/>
                </a:lnTo>
                <a:lnTo>
                  <a:pt x="4390" y="1472"/>
                </a:lnTo>
                <a:lnTo>
                  <a:pt x="4390" y="1472"/>
                </a:lnTo>
                <a:lnTo>
                  <a:pt x="4392" y="1470"/>
                </a:lnTo>
                <a:lnTo>
                  <a:pt x="4392" y="1468"/>
                </a:lnTo>
                <a:lnTo>
                  <a:pt x="4392" y="1468"/>
                </a:lnTo>
                <a:lnTo>
                  <a:pt x="4392" y="1466"/>
                </a:lnTo>
                <a:lnTo>
                  <a:pt x="4392" y="1466"/>
                </a:lnTo>
                <a:lnTo>
                  <a:pt x="4392" y="1466"/>
                </a:lnTo>
                <a:lnTo>
                  <a:pt x="4388" y="1466"/>
                </a:lnTo>
                <a:lnTo>
                  <a:pt x="4388" y="1466"/>
                </a:lnTo>
                <a:lnTo>
                  <a:pt x="4390" y="1466"/>
                </a:lnTo>
                <a:lnTo>
                  <a:pt x="4388" y="1463"/>
                </a:lnTo>
                <a:lnTo>
                  <a:pt x="4385" y="1463"/>
                </a:lnTo>
                <a:lnTo>
                  <a:pt x="4383" y="1463"/>
                </a:lnTo>
                <a:lnTo>
                  <a:pt x="4383" y="1463"/>
                </a:lnTo>
                <a:lnTo>
                  <a:pt x="4381" y="1461"/>
                </a:lnTo>
                <a:lnTo>
                  <a:pt x="4379" y="1461"/>
                </a:lnTo>
                <a:lnTo>
                  <a:pt x="4377" y="1459"/>
                </a:lnTo>
                <a:lnTo>
                  <a:pt x="4375" y="1459"/>
                </a:lnTo>
                <a:close/>
                <a:moveTo>
                  <a:pt x="4421" y="1484"/>
                </a:moveTo>
                <a:lnTo>
                  <a:pt x="4421" y="1484"/>
                </a:lnTo>
                <a:lnTo>
                  <a:pt x="4421" y="1487"/>
                </a:lnTo>
                <a:lnTo>
                  <a:pt x="4423" y="1489"/>
                </a:lnTo>
                <a:lnTo>
                  <a:pt x="4423" y="1487"/>
                </a:lnTo>
                <a:lnTo>
                  <a:pt x="4421" y="1484"/>
                </a:lnTo>
                <a:lnTo>
                  <a:pt x="4421" y="1484"/>
                </a:lnTo>
                <a:close/>
                <a:moveTo>
                  <a:pt x="4409" y="1466"/>
                </a:moveTo>
                <a:lnTo>
                  <a:pt x="4409" y="1466"/>
                </a:lnTo>
                <a:lnTo>
                  <a:pt x="4409" y="1468"/>
                </a:lnTo>
                <a:lnTo>
                  <a:pt x="4411" y="1470"/>
                </a:lnTo>
                <a:lnTo>
                  <a:pt x="4411" y="1474"/>
                </a:lnTo>
                <a:lnTo>
                  <a:pt x="4411" y="1474"/>
                </a:lnTo>
                <a:lnTo>
                  <a:pt x="4413" y="1474"/>
                </a:lnTo>
                <a:lnTo>
                  <a:pt x="4413" y="1474"/>
                </a:lnTo>
                <a:lnTo>
                  <a:pt x="4415" y="1474"/>
                </a:lnTo>
                <a:lnTo>
                  <a:pt x="4415" y="1476"/>
                </a:lnTo>
                <a:lnTo>
                  <a:pt x="4415" y="1476"/>
                </a:lnTo>
                <a:lnTo>
                  <a:pt x="4415" y="1478"/>
                </a:lnTo>
                <a:lnTo>
                  <a:pt x="4415" y="1480"/>
                </a:lnTo>
                <a:lnTo>
                  <a:pt x="4415" y="1482"/>
                </a:lnTo>
                <a:lnTo>
                  <a:pt x="4415" y="1482"/>
                </a:lnTo>
                <a:lnTo>
                  <a:pt x="4415" y="1484"/>
                </a:lnTo>
                <a:lnTo>
                  <a:pt x="4417" y="1484"/>
                </a:lnTo>
                <a:lnTo>
                  <a:pt x="4417" y="1487"/>
                </a:lnTo>
                <a:lnTo>
                  <a:pt x="4419" y="1487"/>
                </a:lnTo>
                <a:lnTo>
                  <a:pt x="4419" y="1484"/>
                </a:lnTo>
                <a:lnTo>
                  <a:pt x="4419" y="1484"/>
                </a:lnTo>
                <a:lnTo>
                  <a:pt x="4419" y="1482"/>
                </a:lnTo>
                <a:lnTo>
                  <a:pt x="4419" y="1482"/>
                </a:lnTo>
                <a:lnTo>
                  <a:pt x="4421" y="1484"/>
                </a:lnTo>
                <a:lnTo>
                  <a:pt x="4421" y="1484"/>
                </a:lnTo>
                <a:lnTo>
                  <a:pt x="4421" y="1484"/>
                </a:lnTo>
                <a:lnTo>
                  <a:pt x="4421" y="1482"/>
                </a:lnTo>
                <a:lnTo>
                  <a:pt x="4423" y="1482"/>
                </a:lnTo>
                <a:lnTo>
                  <a:pt x="4423" y="1482"/>
                </a:lnTo>
                <a:lnTo>
                  <a:pt x="4423" y="1482"/>
                </a:lnTo>
                <a:lnTo>
                  <a:pt x="4421" y="1480"/>
                </a:lnTo>
                <a:lnTo>
                  <a:pt x="4421" y="1478"/>
                </a:lnTo>
                <a:lnTo>
                  <a:pt x="4421" y="1478"/>
                </a:lnTo>
                <a:lnTo>
                  <a:pt x="4421" y="1478"/>
                </a:lnTo>
                <a:lnTo>
                  <a:pt x="4419" y="1476"/>
                </a:lnTo>
                <a:lnTo>
                  <a:pt x="4419" y="1476"/>
                </a:lnTo>
                <a:lnTo>
                  <a:pt x="4419" y="1476"/>
                </a:lnTo>
                <a:lnTo>
                  <a:pt x="4419" y="1474"/>
                </a:lnTo>
                <a:lnTo>
                  <a:pt x="4419" y="1470"/>
                </a:lnTo>
                <a:lnTo>
                  <a:pt x="4419" y="1470"/>
                </a:lnTo>
                <a:lnTo>
                  <a:pt x="4419" y="1470"/>
                </a:lnTo>
                <a:lnTo>
                  <a:pt x="4417" y="1468"/>
                </a:lnTo>
                <a:lnTo>
                  <a:pt x="4417" y="1468"/>
                </a:lnTo>
                <a:lnTo>
                  <a:pt x="4415" y="1468"/>
                </a:lnTo>
                <a:lnTo>
                  <a:pt x="4413" y="1468"/>
                </a:lnTo>
                <a:lnTo>
                  <a:pt x="4413" y="1468"/>
                </a:lnTo>
                <a:lnTo>
                  <a:pt x="4413" y="1468"/>
                </a:lnTo>
                <a:lnTo>
                  <a:pt x="4411" y="1466"/>
                </a:lnTo>
                <a:lnTo>
                  <a:pt x="4411" y="1466"/>
                </a:lnTo>
                <a:lnTo>
                  <a:pt x="4409" y="1466"/>
                </a:lnTo>
                <a:lnTo>
                  <a:pt x="4409" y="1466"/>
                </a:lnTo>
                <a:lnTo>
                  <a:pt x="4409" y="1466"/>
                </a:lnTo>
                <a:close/>
                <a:moveTo>
                  <a:pt x="4383" y="1453"/>
                </a:moveTo>
                <a:lnTo>
                  <a:pt x="4385" y="1453"/>
                </a:lnTo>
                <a:lnTo>
                  <a:pt x="4385" y="1453"/>
                </a:lnTo>
                <a:lnTo>
                  <a:pt x="4385" y="1451"/>
                </a:lnTo>
                <a:lnTo>
                  <a:pt x="4383" y="1451"/>
                </a:lnTo>
                <a:lnTo>
                  <a:pt x="4381" y="1451"/>
                </a:lnTo>
                <a:lnTo>
                  <a:pt x="4381" y="1451"/>
                </a:lnTo>
                <a:lnTo>
                  <a:pt x="4381" y="1451"/>
                </a:lnTo>
                <a:lnTo>
                  <a:pt x="4383" y="1453"/>
                </a:lnTo>
                <a:lnTo>
                  <a:pt x="4383" y="1453"/>
                </a:lnTo>
                <a:close/>
                <a:moveTo>
                  <a:pt x="4379" y="1451"/>
                </a:moveTo>
                <a:lnTo>
                  <a:pt x="4379" y="1449"/>
                </a:lnTo>
                <a:lnTo>
                  <a:pt x="4379" y="1449"/>
                </a:lnTo>
                <a:lnTo>
                  <a:pt x="4379" y="1451"/>
                </a:lnTo>
                <a:lnTo>
                  <a:pt x="4379" y="1451"/>
                </a:lnTo>
                <a:lnTo>
                  <a:pt x="4379" y="1451"/>
                </a:lnTo>
                <a:lnTo>
                  <a:pt x="4379" y="1451"/>
                </a:lnTo>
                <a:close/>
                <a:moveTo>
                  <a:pt x="4400" y="1453"/>
                </a:moveTo>
                <a:lnTo>
                  <a:pt x="4400" y="1451"/>
                </a:lnTo>
                <a:lnTo>
                  <a:pt x="4400" y="1449"/>
                </a:lnTo>
                <a:lnTo>
                  <a:pt x="4398" y="1449"/>
                </a:lnTo>
                <a:lnTo>
                  <a:pt x="4398" y="1449"/>
                </a:lnTo>
                <a:lnTo>
                  <a:pt x="4398" y="1449"/>
                </a:lnTo>
                <a:lnTo>
                  <a:pt x="4400" y="1453"/>
                </a:lnTo>
                <a:lnTo>
                  <a:pt x="4400" y="1453"/>
                </a:lnTo>
                <a:close/>
                <a:moveTo>
                  <a:pt x="4398" y="1451"/>
                </a:moveTo>
                <a:lnTo>
                  <a:pt x="4396" y="1451"/>
                </a:lnTo>
                <a:lnTo>
                  <a:pt x="4394" y="1451"/>
                </a:lnTo>
                <a:lnTo>
                  <a:pt x="4394" y="1449"/>
                </a:lnTo>
                <a:lnTo>
                  <a:pt x="4394" y="1451"/>
                </a:lnTo>
                <a:lnTo>
                  <a:pt x="4394" y="1453"/>
                </a:lnTo>
                <a:lnTo>
                  <a:pt x="4394" y="1453"/>
                </a:lnTo>
                <a:lnTo>
                  <a:pt x="4392" y="1457"/>
                </a:lnTo>
                <a:lnTo>
                  <a:pt x="4392" y="1459"/>
                </a:lnTo>
                <a:lnTo>
                  <a:pt x="4392" y="1459"/>
                </a:lnTo>
                <a:lnTo>
                  <a:pt x="4394" y="1457"/>
                </a:lnTo>
                <a:lnTo>
                  <a:pt x="4396" y="1455"/>
                </a:lnTo>
                <a:lnTo>
                  <a:pt x="4396" y="1455"/>
                </a:lnTo>
                <a:lnTo>
                  <a:pt x="4398" y="1455"/>
                </a:lnTo>
                <a:lnTo>
                  <a:pt x="4398" y="1457"/>
                </a:lnTo>
                <a:lnTo>
                  <a:pt x="4400" y="1457"/>
                </a:lnTo>
                <a:lnTo>
                  <a:pt x="4400" y="1457"/>
                </a:lnTo>
                <a:lnTo>
                  <a:pt x="4400" y="1457"/>
                </a:lnTo>
                <a:lnTo>
                  <a:pt x="4400" y="1459"/>
                </a:lnTo>
                <a:lnTo>
                  <a:pt x="4400" y="1459"/>
                </a:lnTo>
                <a:lnTo>
                  <a:pt x="4402" y="1459"/>
                </a:lnTo>
                <a:lnTo>
                  <a:pt x="4404" y="1461"/>
                </a:lnTo>
                <a:lnTo>
                  <a:pt x="4404" y="1461"/>
                </a:lnTo>
                <a:lnTo>
                  <a:pt x="4404" y="1461"/>
                </a:lnTo>
                <a:lnTo>
                  <a:pt x="4404" y="1459"/>
                </a:lnTo>
                <a:lnTo>
                  <a:pt x="4402" y="1455"/>
                </a:lnTo>
                <a:lnTo>
                  <a:pt x="4400" y="1453"/>
                </a:lnTo>
                <a:lnTo>
                  <a:pt x="4398" y="1453"/>
                </a:lnTo>
                <a:lnTo>
                  <a:pt x="4398" y="1451"/>
                </a:lnTo>
                <a:close/>
                <a:moveTo>
                  <a:pt x="4444" y="1573"/>
                </a:moveTo>
                <a:lnTo>
                  <a:pt x="4444" y="1573"/>
                </a:lnTo>
                <a:lnTo>
                  <a:pt x="4444" y="1573"/>
                </a:lnTo>
                <a:lnTo>
                  <a:pt x="4444" y="1573"/>
                </a:lnTo>
                <a:lnTo>
                  <a:pt x="4446" y="1570"/>
                </a:lnTo>
                <a:lnTo>
                  <a:pt x="4446" y="1570"/>
                </a:lnTo>
                <a:lnTo>
                  <a:pt x="4446" y="1568"/>
                </a:lnTo>
                <a:lnTo>
                  <a:pt x="4446" y="1566"/>
                </a:lnTo>
                <a:lnTo>
                  <a:pt x="4444" y="1566"/>
                </a:lnTo>
                <a:lnTo>
                  <a:pt x="4444" y="1566"/>
                </a:lnTo>
                <a:lnTo>
                  <a:pt x="4444" y="1568"/>
                </a:lnTo>
                <a:lnTo>
                  <a:pt x="4444" y="1568"/>
                </a:lnTo>
                <a:lnTo>
                  <a:pt x="4444" y="1570"/>
                </a:lnTo>
                <a:lnTo>
                  <a:pt x="4444" y="1570"/>
                </a:lnTo>
                <a:lnTo>
                  <a:pt x="4444" y="1570"/>
                </a:lnTo>
                <a:lnTo>
                  <a:pt x="4444" y="1573"/>
                </a:lnTo>
                <a:close/>
                <a:moveTo>
                  <a:pt x="4714" y="2210"/>
                </a:moveTo>
                <a:lnTo>
                  <a:pt x="4714" y="2210"/>
                </a:lnTo>
                <a:lnTo>
                  <a:pt x="4712" y="2210"/>
                </a:lnTo>
                <a:lnTo>
                  <a:pt x="4712" y="2210"/>
                </a:lnTo>
                <a:lnTo>
                  <a:pt x="4712" y="2210"/>
                </a:lnTo>
                <a:lnTo>
                  <a:pt x="4712" y="2212"/>
                </a:lnTo>
                <a:lnTo>
                  <a:pt x="4714" y="2210"/>
                </a:lnTo>
                <a:close/>
                <a:moveTo>
                  <a:pt x="4710" y="2212"/>
                </a:moveTo>
                <a:lnTo>
                  <a:pt x="4712" y="2212"/>
                </a:lnTo>
                <a:lnTo>
                  <a:pt x="4714" y="2214"/>
                </a:lnTo>
                <a:lnTo>
                  <a:pt x="4714" y="2214"/>
                </a:lnTo>
                <a:lnTo>
                  <a:pt x="4712" y="2212"/>
                </a:lnTo>
                <a:lnTo>
                  <a:pt x="4712" y="2212"/>
                </a:lnTo>
                <a:lnTo>
                  <a:pt x="4712" y="2212"/>
                </a:lnTo>
                <a:lnTo>
                  <a:pt x="4710" y="2212"/>
                </a:lnTo>
                <a:close/>
                <a:moveTo>
                  <a:pt x="4756" y="2237"/>
                </a:moveTo>
                <a:lnTo>
                  <a:pt x="4756" y="2237"/>
                </a:lnTo>
                <a:lnTo>
                  <a:pt x="4754" y="2237"/>
                </a:lnTo>
                <a:lnTo>
                  <a:pt x="4752" y="2233"/>
                </a:lnTo>
                <a:lnTo>
                  <a:pt x="4750" y="2233"/>
                </a:lnTo>
                <a:lnTo>
                  <a:pt x="4750" y="2235"/>
                </a:lnTo>
                <a:lnTo>
                  <a:pt x="4748" y="2235"/>
                </a:lnTo>
                <a:lnTo>
                  <a:pt x="4750" y="2237"/>
                </a:lnTo>
                <a:lnTo>
                  <a:pt x="4750" y="2237"/>
                </a:lnTo>
                <a:lnTo>
                  <a:pt x="4750" y="2237"/>
                </a:lnTo>
                <a:lnTo>
                  <a:pt x="4750" y="2237"/>
                </a:lnTo>
                <a:lnTo>
                  <a:pt x="4752" y="2241"/>
                </a:lnTo>
                <a:lnTo>
                  <a:pt x="4752" y="2241"/>
                </a:lnTo>
                <a:lnTo>
                  <a:pt x="4752" y="2241"/>
                </a:lnTo>
                <a:lnTo>
                  <a:pt x="4754" y="2241"/>
                </a:lnTo>
                <a:lnTo>
                  <a:pt x="4754" y="2241"/>
                </a:lnTo>
                <a:lnTo>
                  <a:pt x="4756" y="2241"/>
                </a:lnTo>
                <a:lnTo>
                  <a:pt x="4756" y="2241"/>
                </a:lnTo>
                <a:lnTo>
                  <a:pt x="4756" y="2239"/>
                </a:lnTo>
                <a:lnTo>
                  <a:pt x="4756" y="2239"/>
                </a:lnTo>
                <a:lnTo>
                  <a:pt x="4756" y="2239"/>
                </a:lnTo>
                <a:lnTo>
                  <a:pt x="4756" y="2237"/>
                </a:lnTo>
                <a:close/>
                <a:moveTo>
                  <a:pt x="4756" y="2243"/>
                </a:moveTo>
                <a:lnTo>
                  <a:pt x="4754" y="2243"/>
                </a:lnTo>
                <a:lnTo>
                  <a:pt x="4752" y="2243"/>
                </a:lnTo>
                <a:lnTo>
                  <a:pt x="4752" y="2243"/>
                </a:lnTo>
                <a:lnTo>
                  <a:pt x="4752" y="2245"/>
                </a:lnTo>
                <a:lnTo>
                  <a:pt x="4754" y="2245"/>
                </a:lnTo>
                <a:lnTo>
                  <a:pt x="4754" y="2245"/>
                </a:lnTo>
                <a:lnTo>
                  <a:pt x="4756" y="2245"/>
                </a:lnTo>
                <a:lnTo>
                  <a:pt x="4756" y="2245"/>
                </a:lnTo>
                <a:lnTo>
                  <a:pt x="4758" y="2245"/>
                </a:lnTo>
                <a:lnTo>
                  <a:pt x="4758" y="2245"/>
                </a:lnTo>
                <a:lnTo>
                  <a:pt x="4758" y="2243"/>
                </a:lnTo>
                <a:lnTo>
                  <a:pt x="4756" y="2243"/>
                </a:lnTo>
                <a:close/>
                <a:moveTo>
                  <a:pt x="4754" y="2245"/>
                </a:moveTo>
                <a:lnTo>
                  <a:pt x="4754" y="2245"/>
                </a:lnTo>
                <a:lnTo>
                  <a:pt x="4754" y="2245"/>
                </a:lnTo>
                <a:lnTo>
                  <a:pt x="4754" y="2248"/>
                </a:lnTo>
                <a:lnTo>
                  <a:pt x="4754" y="2248"/>
                </a:lnTo>
                <a:lnTo>
                  <a:pt x="4754" y="2248"/>
                </a:lnTo>
                <a:lnTo>
                  <a:pt x="4754" y="2245"/>
                </a:lnTo>
                <a:close/>
                <a:moveTo>
                  <a:pt x="4706" y="2245"/>
                </a:moveTo>
                <a:lnTo>
                  <a:pt x="4706" y="2245"/>
                </a:lnTo>
                <a:lnTo>
                  <a:pt x="4706" y="2245"/>
                </a:lnTo>
                <a:lnTo>
                  <a:pt x="4704" y="2245"/>
                </a:lnTo>
                <a:lnTo>
                  <a:pt x="4704" y="2245"/>
                </a:lnTo>
                <a:lnTo>
                  <a:pt x="4704" y="2248"/>
                </a:lnTo>
                <a:lnTo>
                  <a:pt x="4706" y="2245"/>
                </a:lnTo>
                <a:close/>
                <a:moveTo>
                  <a:pt x="4696" y="2235"/>
                </a:moveTo>
                <a:lnTo>
                  <a:pt x="4696" y="2231"/>
                </a:lnTo>
                <a:lnTo>
                  <a:pt x="4693" y="2231"/>
                </a:lnTo>
                <a:lnTo>
                  <a:pt x="4693" y="2231"/>
                </a:lnTo>
                <a:lnTo>
                  <a:pt x="4693" y="2233"/>
                </a:lnTo>
                <a:lnTo>
                  <a:pt x="4691" y="2233"/>
                </a:lnTo>
                <a:lnTo>
                  <a:pt x="4691" y="2233"/>
                </a:lnTo>
                <a:lnTo>
                  <a:pt x="4691" y="2235"/>
                </a:lnTo>
                <a:lnTo>
                  <a:pt x="4691" y="2237"/>
                </a:lnTo>
                <a:lnTo>
                  <a:pt x="4691" y="2237"/>
                </a:lnTo>
                <a:lnTo>
                  <a:pt x="4691" y="2239"/>
                </a:lnTo>
                <a:lnTo>
                  <a:pt x="4691" y="2239"/>
                </a:lnTo>
                <a:lnTo>
                  <a:pt x="4693" y="2239"/>
                </a:lnTo>
                <a:lnTo>
                  <a:pt x="4693" y="2239"/>
                </a:lnTo>
                <a:lnTo>
                  <a:pt x="4696" y="2237"/>
                </a:lnTo>
                <a:lnTo>
                  <a:pt x="4696" y="2237"/>
                </a:lnTo>
                <a:lnTo>
                  <a:pt x="4696" y="2235"/>
                </a:lnTo>
                <a:lnTo>
                  <a:pt x="4696" y="2235"/>
                </a:lnTo>
                <a:close/>
                <a:moveTo>
                  <a:pt x="4756" y="2275"/>
                </a:moveTo>
                <a:lnTo>
                  <a:pt x="4756" y="2273"/>
                </a:lnTo>
                <a:lnTo>
                  <a:pt x="4756" y="2273"/>
                </a:lnTo>
                <a:lnTo>
                  <a:pt x="4756" y="2273"/>
                </a:lnTo>
                <a:lnTo>
                  <a:pt x="4756" y="2271"/>
                </a:lnTo>
                <a:lnTo>
                  <a:pt x="4756" y="2269"/>
                </a:lnTo>
                <a:lnTo>
                  <a:pt x="4756" y="2266"/>
                </a:lnTo>
                <a:lnTo>
                  <a:pt x="4756" y="2264"/>
                </a:lnTo>
                <a:lnTo>
                  <a:pt x="4756" y="2262"/>
                </a:lnTo>
                <a:lnTo>
                  <a:pt x="4756" y="2260"/>
                </a:lnTo>
                <a:lnTo>
                  <a:pt x="4756" y="2258"/>
                </a:lnTo>
                <a:lnTo>
                  <a:pt x="4756" y="2258"/>
                </a:lnTo>
                <a:lnTo>
                  <a:pt x="4756" y="2256"/>
                </a:lnTo>
                <a:lnTo>
                  <a:pt x="4756" y="2254"/>
                </a:lnTo>
                <a:lnTo>
                  <a:pt x="4754" y="2252"/>
                </a:lnTo>
                <a:lnTo>
                  <a:pt x="4752" y="2252"/>
                </a:lnTo>
                <a:lnTo>
                  <a:pt x="4752" y="2252"/>
                </a:lnTo>
                <a:lnTo>
                  <a:pt x="4750" y="2252"/>
                </a:lnTo>
                <a:lnTo>
                  <a:pt x="4750" y="2252"/>
                </a:lnTo>
                <a:lnTo>
                  <a:pt x="4746" y="2252"/>
                </a:lnTo>
                <a:lnTo>
                  <a:pt x="4746" y="2252"/>
                </a:lnTo>
                <a:lnTo>
                  <a:pt x="4744" y="2254"/>
                </a:lnTo>
                <a:lnTo>
                  <a:pt x="4744" y="2254"/>
                </a:lnTo>
                <a:lnTo>
                  <a:pt x="4744" y="2254"/>
                </a:lnTo>
                <a:lnTo>
                  <a:pt x="4742" y="2254"/>
                </a:lnTo>
                <a:lnTo>
                  <a:pt x="4742" y="2254"/>
                </a:lnTo>
                <a:lnTo>
                  <a:pt x="4740" y="2254"/>
                </a:lnTo>
                <a:lnTo>
                  <a:pt x="4740" y="2254"/>
                </a:lnTo>
                <a:lnTo>
                  <a:pt x="4737" y="2254"/>
                </a:lnTo>
                <a:lnTo>
                  <a:pt x="4735" y="2256"/>
                </a:lnTo>
                <a:lnTo>
                  <a:pt x="4735" y="2256"/>
                </a:lnTo>
                <a:lnTo>
                  <a:pt x="4735" y="2256"/>
                </a:lnTo>
                <a:lnTo>
                  <a:pt x="4735" y="2258"/>
                </a:lnTo>
                <a:lnTo>
                  <a:pt x="4733" y="2256"/>
                </a:lnTo>
                <a:lnTo>
                  <a:pt x="4733" y="2256"/>
                </a:lnTo>
                <a:lnTo>
                  <a:pt x="4733" y="2256"/>
                </a:lnTo>
                <a:lnTo>
                  <a:pt x="4731" y="2258"/>
                </a:lnTo>
                <a:lnTo>
                  <a:pt x="4727" y="2258"/>
                </a:lnTo>
                <a:lnTo>
                  <a:pt x="4725" y="2256"/>
                </a:lnTo>
                <a:lnTo>
                  <a:pt x="4721" y="2256"/>
                </a:lnTo>
                <a:lnTo>
                  <a:pt x="4719" y="2254"/>
                </a:lnTo>
                <a:lnTo>
                  <a:pt x="4719" y="2254"/>
                </a:lnTo>
                <a:lnTo>
                  <a:pt x="4719" y="2254"/>
                </a:lnTo>
                <a:lnTo>
                  <a:pt x="4717" y="2254"/>
                </a:lnTo>
                <a:lnTo>
                  <a:pt x="4717" y="2252"/>
                </a:lnTo>
                <a:lnTo>
                  <a:pt x="4714" y="2252"/>
                </a:lnTo>
                <a:lnTo>
                  <a:pt x="4714" y="2252"/>
                </a:lnTo>
                <a:lnTo>
                  <a:pt x="4714" y="2252"/>
                </a:lnTo>
                <a:lnTo>
                  <a:pt x="4712" y="2252"/>
                </a:lnTo>
                <a:lnTo>
                  <a:pt x="4712" y="2250"/>
                </a:lnTo>
                <a:lnTo>
                  <a:pt x="4710" y="2252"/>
                </a:lnTo>
                <a:lnTo>
                  <a:pt x="4708" y="2252"/>
                </a:lnTo>
                <a:lnTo>
                  <a:pt x="4706" y="2250"/>
                </a:lnTo>
                <a:lnTo>
                  <a:pt x="4704" y="2250"/>
                </a:lnTo>
                <a:lnTo>
                  <a:pt x="4704" y="2252"/>
                </a:lnTo>
                <a:lnTo>
                  <a:pt x="4704" y="2254"/>
                </a:lnTo>
                <a:lnTo>
                  <a:pt x="4704" y="2256"/>
                </a:lnTo>
                <a:lnTo>
                  <a:pt x="4704" y="2258"/>
                </a:lnTo>
                <a:lnTo>
                  <a:pt x="4704" y="2260"/>
                </a:lnTo>
                <a:lnTo>
                  <a:pt x="4704" y="2262"/>
                </a:lnTo>
                <a:lnTo>
                  <a:pt x="4706" y="2262"/>
                </a:lnTo>
                <a:lnTo>
                  <a:pt x="4708" y="2266"/>
                </a:lnTo>
                <a:lnTo>
                  <a:pt x="4708" y="2269"/>
                </a:lnTo>
                <a:lnTo>
                  <a:pt x="4712" y="2273"/>
                </a:lnTo>
                <a:lnTo>
                  <a:pt x="4712" y="2273"/>
                </a:lnTo>
                <a:lnTo>
                  <a:pt x="4712" y="2275"/>
                </a:lnTo>
                <a:lnTo>
                  <a:pt x="4712" y="2275"/>
                </a:lnTo>
                <a:lnTo>
                  <a:pt x="4712" y="2275"/>
                </a:lnTo>
                <a:lnTo>
                  <a:pt x="4712" y="2275"/>
                </a:lnTo>
                <a:lnTo>
                  <a:pt x="4714" y="2275"/>
                </a:lnTo>
                <a:lnTo>
                  <a:pt x="4717" y="2279"/>
                </a:lnTo>
                <a:lnTo>
                  <a:pt x="4717" y="2279"/>
                </a:lnTo>
                <a:lnTo>
                  <a:pt x="4714" y="2281"/>
                </a:lnTo>
                <a:lnTo>
                  <a:pt x="4714" y="2279"/>
                </a:lnTo>
                <a:lnTo>
                  <a:pt x="4714" y="2277"/>
                </a:lnTo>
                <a:lnTo>
                  <a:pt x="4710" y="2275"/>
                </a:lnTo>
                <a:lnTo>
                  <a:pt x="4712" y="2279"/>
                </a:lnTo>
                <a:lnTo>
                  <a:pt x="4712" y="2281"/>
                </a:lnTo>
                <a:lnTo>
                  <a:pt x="4714" y="2287"/>
                </a:lnTo>
                <a:lnTo>
                  <a:pt x="4717" y="2287"/>
                </a:lnTo>
                <a:lnTo>
                  <a:pt x="4717" y="2290"/>
                </a:lnTo>
                <a:lnTo>
                  <a:pt x="4717" y="2290"/>
                </a:lnTo>
                <a:lnTo>
                  <a:pt x="4719" y="2290"/>
                </a:lnTo>
                <a:lnTo>
                  <a:pt x="4721" y="2294"/>
                </a:lnTo>
                <a:lnTo>
                  <a:pt x="4721" y="2294"/>
                </a:lnTo>
                <a:lnTo>
                  <a:pt x="4723" y="2294"/>
                </a:lnTo>
                <a:lnTo>
                  <a:pt x="4725" y="2294"/>
                </a:lnTo>
                <a:lnTo>
                  <a:pt x="4725" y="2294"/>
                </a:lnTo>
                <a:lnTo>
                  <a:pt x="4725" y="2294"/>
                </a:lnTo>
                <a:lnTo>
                  <a:pt x="4727" y="2296"/>
                </a:lnTo>
                <a:lnTo>
                  <a:pt x="4725" y="2296"/>
                </a:lnTo>
                <a:lnTo>
                  <a:pt x="4723" y="2296"/>
                </a:lnTo>
                <a:lnTo>
                  <a:pt x="4723" y="2296"/>
                </a:lnTo>
                <a:lnTo>
                  <a:pt x="4723" y="2298"/>
                </a:lnTo>
                <a:lnTo>
                  <a:pt x="4723" y="2298"/>
                </a:lnTo>
                <a:lnTo>
                  <a:pt x="4725" y="2298"/>
                </a:lnTo>
                <a:lnTo>
                  <a:pt x="4729" y="2298"/>
                </a:lnTo>
                <a:lnTo>
                  <a:pt x="4731" y="2298"/>
                </a:lnTo>
                <a:lnTo>
                  <a:pt x="4733" y="2300"/>
                </a:lnTo>
                <a:lnTo>
                  <a:pt x="4735" y="2300"/>
                </a:lnTo>
                <a:lnTo>
                  <a:pt x="4735" y="2300"/>
                </a:lnTo>
                <a:lnTo>
                  <a:pt x="4737" y="2298"/>
                </a:lnTo>
                <a:lnTo>
                  <a:pt x="4737" y="2296"/>
                </a:lnTo>
                <a:lnTo>
                  <a:pt x="4737" y="2294"/>
                </a:lnTo>
                <a:lnTo>
                  <a:pt x="4737" y="2294"/>
                </a:lnTo>
                <a:lnTo>
                  <a:pt x="4737" y="2294"/>
                </a:lnTo>
                <a:lnTo>
                  <a:pt x="4737" y="2292"/>
                </a:lnTo>
                <a:lnTo>
                  <a:pt x="4737" y="2292"/>
                </a:lnTo>
                <a:lnTo>
                  <a:pt x="4740" y="2294"/>
                </a:lnTo>
                <a:lnTo>
                  <a:pt x="4742" y="2294"/>
                </a:lnTo>
                <a:lnTo>
                  <a:pt x="4742" y="2292"/>
                </a:lnTo>
                <a:lnTo>
                  <a:pt x="4742" y="2290"/>
                </a:lnTo>
                <a:lnTo>
                  <a:pt x="4742" y="2290"/>
                </a:lnTo>
                <a:lnTo>
                  <a:pt x="4742" y="2290"/>
                </a:lnTo>
                <a:lnTo>
                  <a:pt x="4742" y="2290"/>
                </a:lnTo>
                <a:lnTo>
                  <a:pt x="4742" y="2287"/>
                </a:lnTo>
                <a:lnTo>
                  <a:pt x="4742" y="2287"/>
                </a:lnTo>
                <a:lnTo>
                  <a:pt x="4742" y="2285"/>
                </a:lnTo>
                <a:lnTo>
                  <a:pt x="4744" y="2287"/>
                </a:lnTo>
                <a:lnTo>
                  <a:pt x="4744" y="2290"/>
                </a:lnTo>
                <a:lnTo>
                  <a:pt x="4746" y="2290"/>
                </a:lnTo>
                <a:lnTo>
                  <a:pt x="4746" y="2290"/>
                </a:lnTo>
                <a:lnTo>
                  <a:pt x="4746" y="2287"/>
                </a:lnTo>
                <a:lnTo>
                  <a:pt x="4746" y="2287"/>
                </a:lnTo>
                <a:lnTo>
                  <a:pt x="4748" y="2287"/>
                </a:lnTo>
                <a:lnTo>
                  <a:pt x="4748" y="2287"/>
                </a:lnTo>
                <a:lnTo>
                  <a:pt x="4750" y="2287"/>
                </a:lnTo>
                <a:lnTo>
                  <a:pt x="4748" y="2290"/>
                </a:lnTo>
                <a:lnTo>
                  <a:pt x="4748" y="2290"/>
                </a:lnTo>
                <a:lnTo>
                  <a:pt x="4748" y="2290"/>
                </a:lnTo>
                <a:lnTo>
                  <a:pt x="4746" y="2290"/>
                </a:lnTo>
                <a:lnTo>
                  <a:pt x="4748" y="2292"/>
                </a:lnTo>
                <a:lnTo>
                  <a:pt x="4748" y="2294"/>
                </a:lnTo>
                <a:lnTo>
                  <a:pt x="4750" y="2292"/>
                </a:lnTo>
                <a:lnTo>
                  <a:pt x="4750" y="2292"/>
                </a:lnTo>
                <a:lnTo>
                  <a:pt x="4752" y="2292"/>
                </a:lnTo>
                <a:lnTo>
                  <a:pt x="4752" y="2290"/>
                </a:lnTo>
                <a:lnTo>
                  <a:pt x="4750" y="2285"/>
                </a:lnTo>
                <a:lnTo>
                  <a:pt x="4750" y="2283"/>
                </a:lnTo>
                <a:lnTo>
                  <a:pt x="4750" y="2281"/>
                </a:lnTo>
                <a:lnTo>
                  <a:pt x="4752" y="2281"/>
                </a:lnTo>
                <a:lnTo>
                  <a:pt x="4752" y="2279"/>
                </a:lnTo>
                <a:lnTo>
                  <a:pt x="4752" y="2277"/>
                </a:lnTo>
                <a:lnTo>
                  <a:pt x="4752" y="2277"/>
                </a:lnTo>
                <a:lnTo>
                  <a:pt x="4752" y="2275"/>
                </a:lnTo>
                <a:lnTo>
                  <a:pt x="4754" y="2273"/>
                </a:lnTo>
                <a:lnTo>
                  <a:pt x="4754" y="2273"/>
                </a:lnTo>
                <a:lnTo>
                  <a:pt x="4754" y="2273"/>
                </a:lnTo>
                <a:lnTo>
                  <a:pt x="4754" y="2273"/>
                </a:lnTo>
                <a:lnTo>
                  <a:pt x="4754" y="2271"/>
                </a:lnTo>
                <a:lnTo>
                  <a:pt x="4756" y="2273"/>
                </a:lnTo>
                <a:lnTo>
                  <a:pt x="4754" y="2273"/>
                </a:lnTo>
                <a:lnTo>
                  <a:pt x="4754" y="2273"/>
                </a:lnTo>
                <a:lnTo>
                  <a:pt x="4756" y="2273"/>
                </a:lnTo>
                <a:lnTo>
                  <a:pt x="4756" y="2275"/>
                </a:lnTo>
                <a:lnTo>
                  <a:pt x="4756" y="2275"/>
                </a:lnTo>
                <a:lnTo>
                  <a:pt x="4756" y="2275"/>
                </a:lnTo>
                <a:lnTo>
                  <a:pt x="4756" y="2277"/>
                </a:lnTo>
                <a:lnTo>
                  <a:pt x="4756" y="2277"/>
                </a:lnTo>
                <a:lnTo>
                  <a:pt x="4756" y="2275"/>
                </a:lnTo>
                <a:lnTo>
                  <a:pt x="4756" y="2275"/>
                </a:lnTo>
                <a:lnTo>
                  <a:pt x="4756" y="2275"/>
                </a:lnTo>
                <a:close/>
                <a:moveTo>
                  <a:pt x="4742" y="2292"/>
                </a:moveTo>
                <a:lnTo>
                  <a:pt x="4742" y="2292"/>
                </a:lnTo>
                <a:lnTo>
                  <a:pt x="4742" y="2292"/>
                </a:lnTo>
                <a:lnTo>
                  <a:pt x="4742" y="2292"/>
                </a:lnTo>
                <a:lnTo>
                  <a:pt x="4742" y="2292"/>
                </a:lnTo>
                <a:lnTo>
                  <a:pt x="4742" y="2294"/>
                </a:lnTo>
                <a:lnTo>
                  <a:pt x="4742" y="2294"/>
                </a:lnTo>
                <a:lnTo>
                  <a:pt x="4744" y="2294"/>
                </a:lnTo>
                <a:lnTo>
                  <a:pt x="4744" y="2292"/>
                </a:lnTo>
                <a:lnTo>
                  <a:pt x="4742" y="2292"/>
                </a:lnTo>
                <a:close/>
                <a:moveTo>
                  <a:pt x="4754" y="2283"/>
                </a:moveTo>
                <a:lnTo>
                  <a:pt x="4752" y="2281"/>
                </a:lnTo>
                <a:lnTo>
                  <a:pt x="4752" y="2283"/>
                </a:lnTo>
                <a:lnTo>
                  <a:pt x="4752" y="2283"/>
                </a:lnTo>
                <a:lnTo>
                  <a:pt x="4752" y="2283"/>
                </a:lnTo>
                <a:lnTo>
                  <a:pt x="4752" y="2285"/>
                </a:lnTo>
                <a:lnTo>
                  <a:pt x="4754" y="2283"/>
                </a:lnTo>
                <a:lnTo>
                  <a:pt x="4754" y="2283"/>
                </a:lnTo>
                <a:lnTo>
                  <a:pt x="4754" y="2283"/>
                </a:lnTo>
                <a:lnTo>
                  <a:pt x="4754" y="2283"/>
                </a:lnTo>
                <a:close/>
                <a:moveTo>
                  <a:pt x="4742" y="2294"/>
                </a:moveTo>
                <a:lnTo>
                  <a:pt x="4742" y="2294"/>
                </a:lnTo>
                <a:lnTo>
                  <a:pt x="4742" y="2296"/>
                </a:lnTo>
                <a:lnTo>
                  <a:pt x="4740" y="2296"/>
                </a:lnTo>
                <a:lnTo>
                  <a:pt x="4740" y="2296"/>
                </a:lnTo>
                <a:lnTo>
                  <a:pt x="4740" y="2296"/>
                </a:lnTo>
                <a:lnTo>
                  <a:pt x="4740" y="2296"/>
                </a:lnTo>
                <a:lnTo>
                  <a:pt x="4740" y="2296"/>
                </a:lnTo>
                <a:lnTo>
                  <a:pt x="4740" y="2296"/>
                </a:lnTo>
                <a:lnTo>
                  <a:pt x="4740" y="2298"/>
                </a:lnTo>
                <a:lnTo>
                  <a:pt x="4742" y="2298"/>
                </a:lnTo>
                <a:lnTo>
                  <a:pt x="4742" y="2298"/>
                </a:lnTo>
                <a:lnTo>
                  <a:pt x="4742" y="2296"/>
                </a:lnTo>
                <a:lnTo>
                  <a:pt x="4742" y="2296"/>
                </a:lnTo>
                <a:lnTo>
                  <a:pt x="4742" y="2294"/>
                </a:lnTo>
                <a:close/>
                <a:moveTo>
                  <a:pt x="4832" y="2048"/>
                </a:moveTo>
                <a:lnTo>
                  <a:pt x="4832" y="2044"/>
                </a:lnTo>
                <a:lnTo>
                  <a:pt x="4830" y="2042"/>
                </a:lnTo>
                <a:lnTo>
                  <a:pt x="4830" y="2040"/>
                </a:lnTo>
                <a:lnTo>
                  <a:pt x="4828" y="2034"/>
                </a:lnTo>
                <a:lnTo>
                  <a:pt x="4825" y="2032"/>
                </a:lnTo>
                <a:lnTo>
                  <a:pt x="4828" y="2027"/>
                </a:lnTo>
                <a:lnTo>
                  <a:pt x="4825" y="2017"/>
                </a:lnTo>
                <a:lnTo>
                  <a:pt x="4828" y="2013"/>
                </a:lnTo>
                <a:lnTo>
                  <a:pt x="4825" y="2011"/>
                </a:lnTo>
                <a:lnTo>
                  <a:pt x="4825" y="2011"/>
                </a:lnTo>
                <a:lnTo>
                  <a:pt x="4823" y="2011"/>
                </a:lnTo>
                <a:lnTo>
                  <a:pt x="4823" y="2009"/>
                </a:lnTo>
                <a:lnTo>
                  <a:pt x="4823" y="2004"/>
                </a:lnTo>
                <a:lnTo>
                  <a:pt x="4821" y="2002"/>
                </a:lnTo>
                <a:lnTo>
                  <a:pt x="4819" y="2000"/>
                </a:lnTo>
                <a:lnTo>
                  <a:pt x="4817" y="1998"/>
                </a:lnTo>
                <a:lnTo>
                  <a:pt x="4817" y="1996"/>
                </a:lnTo>
                <a:lnTo>
                  <a:pt x="4817" y="1996"/>
                </a:lnTo>
                <a:lnTo>
                  <a:pt x="4817" y="1994"/>
                </a:lnTo>
                <a:lnTo>
                  <a:pt x="4815" y="1994"/>
                </a:lnTo>
                <a:lnTo>
                  <a:pt x="4813" y="1994"/>
                </a:lnTo>
                <a:lnTo>
                  <a:pt x="4811" y="1992"/>
                </a:lnTo>
                <a:lnTo>
                  <a:pt x="4811" y="1990"/>
                </a:lnTo>
                <a:lnTo>
                  <a:pt x="4809" y="1986"/>
                </a:lnTo>
                <a:lnTo>
                  <a:pt x="4807" y="1983"/>
                </a:lnTo>
                <a:lnTo>
                  <a:pt x="4805" y="1983"/>
                </a:lnTo>
                <a:lnTo>
                  <a:pt x="4805" y="1983"/>
                </a:lnTo>
                <a:lnTo>
                  <a:pt x="4802" y="1983"/>
                </a:lnTo>
                <a:lnTo>
                  <a:pt x="4798" y="1979"/>
                </a:lnTo>
                <a:lnTo>
                  <a:pt x="4798" y="1979"/>
                </a:lnTo>
                <a:lnTo>
                  <a:pt x="4796" y="1977"/>
                </a:lnTo>
                <a:lnTo>
                  <a:pt x="4796" y="1977"/>
                </a:lnTo>
                <a:lnTo>
                  <a:pt x="4794" y="1975"/>
                </a:lnTo>
                <a:lnTo>
                  <a:pt x="4792" y="1975"/>
                </a:lnTo>
                <a:lnTo>
                  <a:pt x="4792" y="1969"/>
                </a:lnTo>
                <a:lnTo>
                  <a:pt x="4792" y="1967"/>
                </a:lnTo>
                <a:lnTo>
                  <a:pt x="4792" y="1960"/>
                </a:lnTo>
                <a:lnTo>
                  <a:pt x="4790" y="1958"/>
                </a:lnTo>
                <a:lnTo>
                  <a:pt x="4790" y="1958"/>
                </a:lnTo>
                <a:lnTo>
                  <a:pt x="4790" y="1958"/>
                </a:lnTo>
                <a:lnTo>
                  <a:pt x="4790" y="1960"/>
                </a:lnTo>
                <a:lnTo>
                  <a:pt x="4790" y="1960"/>
                </a:lnTo>
                <a:lnTo>
                  <a:pt x="4788" y="1960"/>
                </a:lnTo>
                <a:lnTo>
                  <a:pt x="4786" y="1958"/>
                </a:lnTo>
                <a:lnTo>
                  <a:pt x="4784" y="1958"/>
                </a:lnTo>
                <a:lnTo>
                  <a:pt x="4784" y="1956"/>
                </a:lnTo>
                <a:lnTo>
                  <a:pt x="4781" y="1954"/>
                </a:lnTo>
                <a:lnTo>
                  <a:pt x="4781" y="1954"/>
                </a:lnTo>
                <a:lnTo>
                  <a:pt x="4781" y="1954"/>
                </a:lnTo>
                <a:lnTo>
                  <a:pt x="4779" y="1956"/>
                </a:lnTo>
                <a:lnTo>
                  <a:pt x="4781" y="1960"/>
                </a:lnTo>
                <a:lnTo>
                  <a:pt x="4779" y="1960"/>
                </a:lnTo>
                <a:lnTo>
                  <a:pt x="4779" y="1960"/>
                </a:lnTo>
                <a:lnTo>
                  <a:pt x="4777" y="1958"/>
                </a:lnTo>
                <a:lnTo>
                  <a:pt x="4777" y="1958"/>
                </a:lnTo>
                <a:lnTo>
                  <a:pt x="4777" y="1958"/>
                </a:lnTo>
                <a:lnTo>
                  <a:pt x="4775" y="1956"/>
                </a:lnTo>
                <a:lnTo>
                  <a:pt x="4775" y="1956"/>
                </a:lnTo>
                <a:lnTo>
                  <a:pt x="4773" y="1952"/>
                </a:lnTo>
                <a:lnTo>
                  <a:pt x="4773" y="1948"/>
                </a:lnTo>
                <a:lnTo>
                  <a:pt x="4773" y="1946"/>
                </a:lnTo>
                <a:lnTo>
                  <a:pt x="4771" y="1944"/>
                </a:lnTo>
                <a:lnTo>
                  <a:pt x="4771" y="1941"/>
                </a:lnTo>
                <a:lnTo>
                  <a:pt x="4769" y="1941"/>
                </a:lnTo>
                <a:lnTo>
                  <a:pt x="4769" y="1939"/>
                </a:lnTo>
                <a:lnTo>
                  <a:pt x="4767" y="1937"/>
                </a:lnTo>
                <a:lnTo>
                  <a:pt x="4765" y="1935"/>
                </a:lnTo>
                <a:lnTo>
                  <a:pt x="4763" y="1933"/>
                </a:lnTo>
                <a:lnTo>
                  <a:pt x="4763" y="1931"/>
                </a:lnTo>
                <a:lnTo>
                  <a:pt x="4763" y="1929"/>
                </a:lnTo>
                <a:lnTo>
                  <a:pt x="4763" y="1929"/>
                </a:lnTo>
                <a:lnTo>
                  <a:pt x="4765" y="1929"/>
                </a:lnTo>
                <a:lnTo>
                  <a:pt x="4765" y="1927"/>
                </a:lnTo>
                <a:lnTo>
                  <a:pt x="4763" y="1927"/>
                </a:lnTo>
                <a:lnTo>
                  <a:pt x="4761" y="1925"/>
                </a:lnTo>
                <a:lnTo>
                  <a:pt x="4758" y="1923"/>
                </a:lnTo>
                <a:lnTo>
                  <a:pt x="4756" y="1923"/>
                </a:lnTo>
                <a:lnTo>
                  <a:pt x="4754" y="1921"/>
                </a:lnTo>
                <a:lnTo>
                  <a:pt x="4752" y="1921"/>
                </a:lnTo>
                <a:lnTo>
                  <a:pt x="4752" y="1921"/>
                </a:lnTo>
                <a:lnTo>
                  <a:pt x="4750" y="1921"/>
                </a:lnTo>
                <a:lnTo>
                  <a:pt x="4750" y="1918"/>
                </a:lnTo>
                <a:lnTo>
                  <a:pt x="4748" y="1918"/>
                </a:lnTo>
                <a:lnTo>
                  <a:pt x="4746" y="1916"/>
                </a:lnTo>
                <a:lnTo>
                  <a:pt x="4744" y="1914"/>
                </a:lnTo>
                <a:lnTo>
                  <a:pt x="4744" y="1914"/>
                </a:lnTo>
                <a:lnTo>
                  <a:pt x="4744" y="1912"/>
                </a:lnTo>
                <a:lnTo>
                  <a:pt x="4742" y="1912"/>
                </a:lnTo>
                <a:lnTo>
                  <a:pt x="4742" y="1914"/>
                </a:lnTo>
                <a:lnTo>
                  <a:pt x="4740" y="1912"/>
                </a:lnTo>
                <a:lnTo>
                  <a:pt x="4740" y="1912"/>
                </a:lnTo>
                <a:lnTo>
                  <a:pt x="4737" y="1910"/>
                </a:lnTo>
                <a:lnTo>
                  <a:pt x="4735" y="1910"/>
                </a:lnTo>
                <a:lnTo>
                  <a:pt x="4733" y="1910"/>
                </a:lnTo>
                <a:lnTo>
                  <a:pt x="4731" y="1910"/>
                </a:lnTo>
                <a:lnTo>
                  <a:pt x="4729" y="1908"/>
                </a:lnTo>
                <a:lnTo>
                  <a:pt x="4729" y="1906"/>
                </a:lnTo>
                <a:lnTo>
                  <a:pt x="4727" y="1904"/>
                </a:lnTo>
                <a:lnTo>
                  <a:pt x="4727" y="1902"/>
                </a:lnTo>
                <a:lnTo>
                  <a:pt x="4727" y="1900"/>
                </a:lnTo>
                <a:lnTo>
                  <a:pt x="4727" y="1900"/>
                </a:lnTo>
                <a:lnTo>
                  <a:pt x="4723" y="1895"/>
                </a:lnTo>
                <a:lnTo>
                  <a:pt x="4723" y="1895"/>
                </a:lnTo>
                <a:lnTo>
                  <a:pt x="4725" y="1891"/>
                </a:lnTo>
                <a:lnTo>
                  <a:pt x="4725" y="1887"/>
                </a:lnTo>
                <a:lnTo>
                  <a:pt x="4723" y="1883"/>
                </a:lnTo>
                <a:lnTo>
                  <a:pt x="4721" y="1879"/>
                </a:lnTo>
                <a:lnTo>
                  <a:pt x="4721" y="1877"/>
                </a:lnTo>
                <a:lnTo>
                  <a:pt x="4721" y="1877"/>
                </a:lnTo>
                <a:lnTo>
                  <a:pt x="4719" y="1877"/>
                </a:lnTo>
                <a:lnTo>
                  <a:pt x="4719" y="1874"/>
                </a:lnTo>
                <a:lnTo>
                  <a:pt x="4717" y="1872"/>
                </a:lnTo>
                <a:lnTo>
                  <a:pt x="4714" y="1870"/>
                </a:lnTo>
                <a:lnTo>
                  <a:pt x="4714" y="1868"/>
                </a:lnTo>
                <a:lnTo>
                  <a:pt x="4714" y="1868"/>
                </a:lnTo>
                <a:lnTo>
                  <a:pt x="4714" y="1866"/>
                </a:lnTo>
                <a:lnTo>
                  <a:pt x="4714" y="1864"/>
                </a:lnTo>
                <a:lnTo>
                  <a:pt x="4714" y="1862"/>
                </a:lnTo>
                <a:lnTo>
                  <a:pt x="4714" y="1858"/>
                </a:lnTo>
                <a:lnTo>
                  <a:pt x="4712" y="1856"/>
                </a:lnTo>
                <a:lnTo>
                  <a:pt x="4712" y="1853"/>
                </a:lnTo>
                <a:lnTo>
                  <a:pt x="4712" y="1851"/>
                </a:lnTo>
                <a:lnTo>
                  <a:pt x="4712" y="1849"/>
                </a:lnTo>
                <a:lnTo>
                  <a:pt x="4712" y="1849"/>
                </a:lnTo>
                <a:lnTo>
                  <a:pt x="4712" y="1847"/>
                </a:lnTo>
                <a:lnTo>
                  <a:pt x="4710" y="1845"/>
                </a:lnTo>
                <a:lnTo>
                  <a:pt x="4710" y="1845"/>
                </a:lnTo>
                <a:lnTo>
                  <a:pt x="4708" y="1843"/>
                </a:lnTo>
                <a:lnTo>
                  <a:pt x="4704" y="1841"/>
                </a:lnTo>
                <a:lnTo>
                  <a:pt x="4702" y="1839"/>
                </a:lnTo>
                <a:lnTo>
                  <a:pt x="4700" y="1837"/>
                </a:lnTo>
                <a:lnTo>
                  <a:pt x="4698" y="1837"/>
                </a:lnTo>
                <a:lnTo>
                  <a:pt x="4698" y="1839"/>
                </a:lnTo>
                <a:lnTo>
                  <a:pt x="4696" y="1839"/>
                </a:lnTo>
                <a:lnTo>
                  <a:pt x="4693" y="1841"/>
                </a:lnTo>
                <a:lnTo>
                  <a:pt x="4691" y="1839"/>
                </a:lnTo>
                <a:lnTo>
                  <a:pt x="4689" y="1839"/>
                </a:lnTo>
                <a:lnTo>
                  <a:pt x="4689" y="1837"/>
                </a:lnTo>
                <a:lnTo>
                  <a:pt x="4689" y="1832"/>
                </a:lnTo>
                <a:lnTo>
                  <a:pt x="4687" y="1830"/>
                </a:lnTo>
                <a:lnTo>
                  <a:pt x="4687" y="1830"/>
                </a:lnTo>
                <a:lnTo>
                  <a:pt x="4687" y="1826"/>
                </a:lnTo>
                <a:lnTo>
                  <a:pt x="4687" y="1824"/>
                </a:lnTo>
                <a:lnTo>
                  <a:pt x="4687" y="1820"/>
                </a:lnTo>
                <a:lnTo>
                  <a:pt x="4685" y="1816"/>
                </a:lnTo>
                <a:lnTo>
                  <a:pt x="4685" y="1816"/>
                </a:lnTo>
                <a:lnTo>
                  <a:pt x="4685" y="1814"/>
                </a:lnTo>
                <a:lnTo>
                  <a:pt x="4683" y="1812"/>
                </a:lnTo>
                <a:lnTo>
                  <a:pt x="4683" y="1809"/>
                </a:lnTo>
                <a:lnTo>
                  <a:pt x="4683" y="1809"/>
                </a:lnTo>
                <a:lnTo>
                  <a:pt x="4681" y="1809"/>
                </a:lnTo>
                <a:lnTo>
                  <a:pt x="4681" y="1807"/>
                </a:lnTo>
                <a:lnTo>
                  <a:pt x="4681" y="1807"/>
                </a:lnTo>
                <a:lnTo>
                  <a:pt x="4681" y="1805"/>
                </a:lnTo>
                <a:lnTo>
                  <a:pt x="4683" y="1803"/>
                </a:lnTo>
                <a:lnTo>
                  <a:pt x="4681" y="1803"/>
                </a:lnTo>
                <a:lnTo>
                  <a:pt x="4679" y="1803"/>
                </a:lnTo>
                <a:lnTo>
                  <a:pt x="4679" y="1803"/>
                </a:lnTo>
                <a:lnTo>
                  <a:pt x="4677" y="1801"/>
                </a:lnTo>
                <a:lnTo>
                  <a:pt x="4677" y="1799"/>
                </a:lnTo>
                <a:lnTo>
                  <a:pt x="4677" y="1797"/>
                </a:lnTo>
                <a:lnTo>
                  <a:pt x="4677" y="1795"/>
                </a:lnTo>
                <a:lnTo>
                  <a:pt x="4677" y="1793"/>
                </a:lnTo>
                <a:lnTo>
                  <a:pt x="4677" y="1791"/>
                </a:lnTo>
                <a:lnTo>
                  <a:pt x="4675" y="1791"/>
                </a:lnTo>
                <a:lnTo>
                  <a:pt x="4673" y="1788"/>
                </a:lnTo>
                <a:lnTo>
                  <a:pt x="4673" y="1786"/>
                </a:lnTo>
                <a:lnTo>
                  <a:pt x="4675" y="1786"/>
                </a:lnTo>
                <a:lnTo>
                  <a:pt x="4673" y="1786"/>
                </a:lnTo>
                <a:lnTo>
                  <a:pt x="4673" y="1786"/>
                </a:lnTo>
                <a:lnTo>
                  <a:pt x="4670" y="1786"/>
                </a:lnTo>
                <a:lnTo>
                  <a:pt x="4670" y="1788"/>
                </a:lnTo>
                <a:lnTo>
                  <a:pt x="4668" y="1788"/>
                </a:lnTo>
                <a:lnTo>
                  <a:pt x="4666" y="1793"/>
                </a:lnTo>
                <a:lnTo>
                  <a:pt x="4666" y="1799"/>
                </a:lnTo>
                <a:lnTo>
                  <a:pt x="4664" y="1803"/>
                </a:lnTo>
                <a:lnTo>
                  <a:pt x="4664" y="1803"/>
                </a:lnTo>
                <a:lnTo>
                  <a:pt x="4664" y="1805"/>
                </a:lnTo>
                <a:lnTo>
                  <a:pt x="4664" y="1805"/>
                </a:lnTo>
                <a:lnTo>
                  <a:pt x="4662" y="1803"/>
                </a:lnTo>
                <a:lnTo>
                  <a:pt x="4662" y="1805"/>
                </a:lnTo>
                <a:lnTo>
                  <a:pt x="4660" y="1809"/>
                </a:lnTo>
                <a:lnTo>
                  <a:pt x="4660" y="1812"/>
                </a:lnTo>
                <a:lnTo>
                  <a:pt x="4662" y="1812"/>
                </a:lnTo>
                <a:lnTo>
                  <a:pt x="4662" y="1812"/>
                </a:lnTo>
                <a:lnTo>
                  <a:pt x="4662" y="1814"/>
                </a:lnTo>
                <a:lnTo>
                  <a:pt x="4664" y="1814"/>
                </a:lnTo>
                <a:lnTo>
                  <a:pt x="4664" y="1814"/>
                </a:lnTo>
                <a:lnTo>
                  <a:pt x="4664" y="1816"/>
                </a:lnTo>
                <a:lnTo>
                  <a:pt x="4664" y="1816"/>
                </a:lnTo>
                <a:lnTo>
                  <a:pt x="4662" y="1816"/>
                </a:lnTo>
                <a:lnTo>
                  <a:pt x="4662" y="1816"/>
                </a:lnTo>
                <a:lnTo>
                  <a:pt x="4662" y="1816"/>
                </a:lnTo>
                <a:lnTo>
                  <a:pt x="4660" y="1818"/>
                </a:lnTo>
                <a:lnTo>
                  <a:pt x="4660" y="1822"/>
                </a:lnTo>
                <a:lnTo>
                  <a:pt x="4660" y="1824"/>
                </a:lnTo>
                <a:lnTo>
                  <a:pt x="4658" y="1826"/>
                </a:lnTo>
                <a:lnTo>
                  <a:pt x="4658" y="1830"/>
                </a:lnTo>
                <a:lnTo>
                  <a:pt x="4658" y="1832"/>
                </a:lnTo>
                <a:lnTo>
                  <a:pt x="4658" y="1835"/>
                </a:lnTo>
                <a:lnTo>
                  <a:pt x="4660" y="1835"/>
                </a:lnTo>
                <a:lnTo>
                  <a:pt x="4658" y="1839"/>
                </a:lnTo>
                <a:lnTo>
                  <a:pt x="4658" y="1841"/>
                </a:lnTo>
                <a:lnTo>
                  <a:pt x="4660" y="1845"/>
                </a:lnTo>
                <a:lnTo>
                  <a:pt x="4660" y="1849"/>
                </a:lnTo>
                <a:lnTo>
                  <a:pt x="4658" y="1851"/>
                </a:lnTo>
                <a:lnTo>
                  <a:pt x="4658" y="1858"/>
                </a:lnTo>
                <a:lnTo>
                  <a:pt x="4656" y="1862"/>
                </a:lnTo>
                <a:lnTo>
                  <a:pt x="4656" y="1864"/>
                </a:lnTo>
                <a:lnTo>
                  <a:pt x="4656" y="1866"/>
                </a:lnTo>
                <a:lnTo>
                  <a:pt x="4654" y="1870"/>
                </a:lnTo>
                <a:lnTo>
                  <a:pt x="4654" y="1872"/>
                </a:lnTo>
                <a:lnTo>
                  <a:pt x="4649" y="1879"/>
                </a:lnTo>
                <a:lnTo>
                  <a:pt x="4649" y="1881"/>
                </a:lnTo>
                <a:lnTo>
                  <a:pt x="4647" y="1883"/>
                </a:lnTo>
                <a:lnTo>
                  <a:pt x="4645" y="1885"/>
                </a:lnTo>
                <a:lnTo>
                  <a:pt x="4643" y="1887"/>
                </a:lnTo>
                <a:lnTo>
                  <a:pt x="4639" y="1887"/>
                </a:lnTo>
                <a:lnTo>
                  <a:pt x="4637" y="1887"/>
                </a:lnTo>
                <a:lnTo>
                  <a:pt x="4635" y="1887"/>
                </a:lnTo>
                <a:lnTo>
                  <a:pt x="4635" y="1887"/>
                </a:lnTo>
                <a:lnTo>
                  <a:pt x="4631" y="1885"/>
                </a:lnTo>
                <a:lnTo>
                  <a:pt x="4629" y="1883"/>
                </a:lnTo>
                <a:lnTo>
                  <a:pt x="4624" y="1883"/>
                </a:lnTo>
                <a:lnTo>
                  <a:pt x="4624" y="1881"/>
                </a:lnTo>
                <a:lnTo>
                  <a:pt x="4624" y="1879"/>
                </a:lnTo>
                <a:lnTo>
                  <a:pt x="4622" y="1879"/>
                </a:lnTo>
                <a:lnTo>
                  <a:pt x="4622" y="1877"/>
                </a:lnTo>
                <a:lnTo>
                  <a:pt x="4618" y="1874"/>
                </a:lnTo>
                <a:lnTo>
                  <a:pt x="4616" y="1874"/>
                </a:lnTo>
                <a:lnTo>
                  <a:pt x="4614" y="1874"/>
                </a:lnTo>
                <a:lnTo>
                  <a:pt x="4610" y="1872"/>
                </a:lnTo>
                <a:lnTo>
                  <a:pt x="4608" y="1872"/>
                </a:lnTo>
                <a:lnTo>
                  <a:pt x="4605" y="1870"/>
                </a:lnTo>
                <a:lnTo>
                  <a:pt x="4603" y="1866"/>
                </a:lnTo>
                <a:lnTo>
                  <a:pt x="4599" y="1866"/>
                </a:lnTo>
                <a:lnTo>
                  <a:pt x="4597" y="1864"/>
                </a:lnTo>
                <a:lnTo>
                  <a:pt x="4595" y="1862"/>
                </a:lnTo>
                <a:lnTo>
                  <a:pt x="4593" y="1862"/>
                </a:lnTo>
                <a:lnTo>
                  <a:pt x="4593" y="1862"/>
                </a:lnTo>
                <a:lnTo>
                  <a:pt x="4591" y="1862"/>
                </a:lnTo>
                <a:lnTo>
                  <a:pt x="4589" y="1862"/>
                </a:lnTo>
                <a:lnTo>
                  <a:pt x="4589" y="1860"/>
                </a:lnTo>
                <a:lnTo>
                  <a:pt x="4589" y="1860"/>
                </a:lnTo>
                <a:lnTo>
                  <a:pt x="4589" y="1860"/>
                </a:lnTo>
                <a:lnTo>
                  <a:pt x="4589" y="1858"/>
                </a:lnTo>
                <a:lnTo>
                  <a:pt x="4589" y="1858"/>
                </a:lnTo>
                <a:lnTo>
                  <a:pt x="4587" y="1858"/>
                </a:lnTo>
                <a:lnTo>
                  <a:pt x="4587" y="1858"/>
                </a:lnTo>
                <a:lnTo>
                  <a:pt x="4587" y="1858"/>
                </a:lnTo>
                <a:lnTo>
                  <a:pt x="4585" y="1858"/>
                </a:lnTo>
                <a:lnTo>
                  <a:pt x="4582" y="1856"/>
                </a:lnTo>
                <a:lnTo>
                  <a:pt x="4582" y="1856"/>
                </a:lnTo>
                <a:lnTo>
                  <a:pt x="4580" y="1853"/>
                </a:lnTo>
                <a:lnTo>
                  <a:pt x="4578" y="1851"/>
                </a:lnTo>
                <a:lnTo>
                  <a:pt x="4576" y="1851"/>
                </a:lnTo>
                <a:lnTo>
                  <a:pt x="4572" y="1847"/>
                </a:lnTo>
                <a:lnTo>
                  <a:pt x="4570" y="1847"/>
                </a:lnTo>
                <a:lnTo>
                  <a:pt x="4570" y="1845"/>
                </a:lnTo>
                <a:lnTo>
                  <a:pt x="4570" y="1845"/>
                </a:lnTo>
                <a:lnTo>
                  <a:pt x="4570" y="1843"/>
                </a:lnTo>
                <a:lnTo>
                  <a:pt x="4572" y="1843"/>
                </a:lnTo>
                <a:lnTo>
                  <a:pt x="4574" y="1837"/>
                </a:lnTo>
                <a:lnTo>
                  <a:pt x="4576" y="1837"/>
                </a:lnTo>
                <a:lnTo>
                  <a:pt x="4576" y="1837"/>
                </a:lnTo>
                <a:lnTo>
                  <a:pt x="4578" y="1832"/>
                </a:lnTo>
                <a:lnTo>
                  <a:pt x="4578" y="1830"/>
                </a:lnTo>
                <a:lnTo>
                  <a:pt x="4576" y="1828"/>
                </a:lnTo>
                <a:lnTo>
                  <a:pt x="4576" y="1824"/>
                </a:lnTo>
                <a:lnTo>
                  <a:pt x="4580" y="1822"/>
                </a:lnTo>
                <a:lnTo>
                  <a:pt x="4580" y="1822"/>
                </a:lnTo>
                <a:lnTo>
                  <a:pt x="4582" y="1820"/>
                </a:lnTo>
                <a:lnTo>
                  <a:pt x="4582" y="1822"/>
                </a:lnTo>
                <a:lnTo>
                  <a:pt x="4585" y="1822"/>
                </a:lnTo>
                <a:lnTo>
                  <a:pt x="4585" y="1822"/>
                </a:lnTo>
                <a:lnTo>
                  <a:pt x="4587" y="1818"/>
                </a:lnTo>
                <a:lnTo>
                  <a:pt x="4587" y="1818"/>
                </a:lnTo>
                <a:lnTo>
                  <a:pt x="4585" y="1816"/>
                </a:lnTo>
                <a:lnTo>
                  <a:pt x="4587" y="1816"/>
                </a:lnTo>
                <a:lnTo>
                  <a:pt x="4591" y="1809"/>
                </a:lnTo>
                <a:lnTo>
                  <a:pt x="4591" y="1807"/>
                </a:lnTo>
                <a:lnTo>
                  <a:pt x="4591" y="1807"/>
                </a:lnTo>
                <a:lnTo>
                  <a:pt x="4589" y="1807"/>
                </a:lnTo>
                <a:lnTo>
                  <a:pt x="4587" y="1805"/>
                </a:lnTo>
                <a:lnTo>
                  <a:pt x="4587" y="1803"/>
                </a:lnTo>
                <a:lnTo>
                  <a:pt x="4585" y="1803"/>
                </a:lnTo>
                <a:lnTo>
                  <a:pt x="4582" y="1805"/>
                </a:lnTo>
                <a:lnTo>
                  <a:pt x="4582" y="1807"/>
                </a:lnTo>
                <a:lnTo>
                  <a:pt x="4582" y="1807"/>
                </a:lnTo>
                <a:lnTo>
                  <a:pt x="4582" y="1809"/>
                </a:lnTo>
                <a:lnTo>
                  <a:pt x="4582" y="1812"/>
                </a:lnTo>
                <a:lnTo>
                  <a:pt x="4580" y="1812"/>
                </a:lnTo>
                <a:lnTo>
                  <a:pt x="4578" y="1809"/>
                </a:lnTo>
                <a:lnTo>
                  <a:pt x="4578" y="1809"/>
                </a:lnTo>
                <a:lnTo>
                  <a:pt x="4578" y="1807"/>
                </a:lnTo>
                <a:lnTo>
                  <a:pt x="4576" y="1807"/>
                </a:lnTo>
                <a:lnTo>
                  <a:pt x="4576" y="1807"/>
                </a:lnTo>
                <a:lnTo>
                  <a:pt x="4574" y="1807"/>
                </a:lnTo>
                <a:lnTo>
                  <a:pt x="4574" y="1807"/>
                </a:lnTo>
                <a:lnTo>
                  <a:pt x="4574" y="1807"/>
                </a:lnTo>
                <a:lnTo>
                  <a:pt x="4574" y="1807"/>
                </a:lnTo>
                <a:lnTo>
                  <a:pt x="4576" y="1805"/>
                </a:lnTo>
                <a:lnTo>
                  <a:pt x="4576" y="1803"/>
                </a:lnTo>
                <a:lnTo>
                  <a:pt x="4576" y="1803"/>
                </a:lnTo>
                <a:lnTo>
                  <a:pt x="4576" y="1803"/>
                </a:lnTo>
                <a:lnTo>
                  <a:pt x="4576" y="1803"/>
                </a:lnTo>
                <a:lnTo>
                  <a:pt x="4576" y="1801"/>
                </a:lnTo>
                <a:lnTo>
                  <a:pt x="4576" y="1801"/>
                </a:lnTo>
                <a:lnTo>
                  <a:pt x="4574" y="1803"/>
                </a:lnTo>
                <a:lnTo>
                  <a:pt x="4574" y="1803"/>
                </a:lnTo>
                <a:lnTo>
                  <a:pt x="4572" y="1805"/>
                </a:lnTo>
                <a:lnTo>
                  <a:pt x="4568" y="1805"/>
                </a:lnTo>
                <a:lnTo>
                  <a:pt x="4566" y="1807"/>
                </a:lnTo>
                <a:lnTo>
                  <a:pt x="4564" y="1807"/>
                </a:lnTo>
                <a:lnTo>
                  <a:pt x="4561" y="1805"/>
                </a:lnTo>
                <a:lnTo>
                  <a:pt x="4561" y="1805"/>
                </a:lnTo>
                <a:lnTo>
                  <a:pt x="4559" y="1803"/>
                </a:lnTo>
                <a:lnTo>
                  <a:pt x="4557" y="1805"/>
                </a:lnTo>
                <a:lnTo>
                  <a:pt x="4555" y="1805"/>
                </a:lnTo>
                <a:lnTo>
                  <a:pt x="4553" y="1805"/>
                </a:lnTo>
                <a:lnTo>
                  <a:pt x="4553" y="1805"/>
                </a:lnTo>
                <a:lnTo>
                  <a:pt x="4551" y="1803"/>
                </a:lnTo>
                <a:lnTo>
                  <a:pt x="4547" y="1801"/>
                </a:lnTo>
                <a:lnTo>
                  <a:pt x="4545" y="1801"/>
                </a:lnTo>
                <a:lnTo>
                  <a:pt x="4543" y="1801"/>
                </a:lnTo>
                <a:lnTo>
                  <a:pt x="4541" y="1801"/>
                </a:lnTo>
                <a:lnTo>
                  <a:pt x="4541" y="1801"/>
                </a:lnTo>
                <a:lnTo>
                  <a:pt x="4536" y="1799"/>
                </a:lnTo>
                <a:lnTo>
                  <a:pt x="4536" y="1799"/>
                </a:lnTo>
                <a:lnTo>
                  <a:pt x="4534" y="1797"/>
                </a:lnTo>
                <a:lnTo>
                  <a:pt x="4534" y="1795"/>
                </a:lnTo>
                <a:lnTo>
                  <a:pt x="4532" y="1795"/>
                </a:lnTo>
                <a:lnTo>
                  <a:pt x="4530" y="1797"/>
                </a:lnTo>
                <a:lnTo>
                  <a:pt x="4530" y="1797"/>
                </a:lnTo>
                <a:lnTo>
                  <a:pt x="4528" y="1795"/>
                </a:lnTo>
                <a:lnTo>
                  <a:pt x="4526" y="1793"/>
                </a:lnTo>
                <a:lnTo>
                  <a:pt x="4524" y="1793"/>
                </a:lnTo>
                <a:lnTo>
                  <a:pt x="4524" y="1793"/>
                </a:lnTo>
                <a:lnTo>
                  <a:pt x="4524" y="1795"/>
                </a:lnTo>
                <a:lnTo>
                  <a:pt x="4522" y="1795"/>
                </a:lnTo>
                <a:lnTo>
                  <a:pt x="4522" y="1795"/>
                </a:lnTo>
                <a:lnTo>
                  <a:pt x="4520" y="1793"/>
                </a:lnTo>
                <a:lnTo>
                  <a:pt x="4520" y="1793"/>
                </a:lnTo>
                <a:lnTo>
                  <a:pt x="4517" y="1793"/>
                </a:lnTo>
                <a:lnTo>
                  <a:pt x="4517" y="1795"/>
                </a:lnTo>
                <a:lnTo>
                  <a:pt x="4520" y="1795"/>
                </a:lnTo>
                <a:lnTo>
                  <a:pt x="4522" y="1797"/>
                </a:lnTo>
                <a:lnTo>
                  <a:pt x="4522" y="1797"/>
                </a:lnTo>
                <a:lnTo>
                  <a:pt x="4524" y="1797"/>
                </a:lnTo>
                <a:lnTo>
                  <a:pt x="4528" y="1797"/>
                </a:lnTo>
                <a:lnTo>
                  <a:pt x="4530" y="1799"/>
                </a:lnTo>
                <a:lnTo>
                  <a:pt x="4530" y="1801"/>
                </a:lnTo>
                <a:lnTo>
                  <a:pt x="4530" y="1801"/>
                </a:lnTo>
                <a:lnTo>
                  <a:pt x="4530" y="1803"/>
                </a:lnTo>
                <a:lnTo>
                  <a:pt x="4530" y="1805"/>
                </a:lnTo>
                <a:lnTo>
                  <a:pt x="4530" y="1805"/>
                </a:lnTo>
                <a:lnTo>
                  <a:pt x="4530" y="1805"/>
                </a:lnTo>
                <a:lnTo>
                  <a:pt x="4528" y="1805"/>
                </a:lnTo>
                <a:lnTo>
                  <a:pt x="4528" y="1805"/>
                </a:lnTo>
                <a:lnTo>
                  <a:pt x="4526" y="1807"/>
                </a:lnTo>
                <a:lnTo>
                  <a:pt x="4526" y="1809"/>
                </a:lnTo>
                <a:lnTo>
                  <a:pt x="4526" y="1807"/>
                </a:lnTo>
                <a:lnTo>
                  <a:pt x="4524" y="1807"/>
                </a:lnTo>
                <a:lnTo>
                  <a:pt x="4522" y="1807"/>
                </a:lnTo>
                <a:lnTo>
                  <a:pt x="4522" y="1807"/>
                </a:lnTo>
                <a:lnTo>
                  <a:pt x="4520" y="1807"/>
                </a:lnTo>
                <a:lnTo>
                  <a:pt x="4517" y="1807"/>
                </a:lnTo>
                <a:lnTo>
                  <a:pt x="4515" y="1807"/>
                </a:lnTo>
                <a:lnTo>
                  <a:pt x="4511" y="1807"/>
                </a:lnTo>
                <a:lnTo>
                  <a:pt x="4511" y="1807"/>
                </a:lnTo>
                <a:lnTo>
                  <a:pt x="4509" y="1805"/>
                </a:lnTo>
                <a:lnTo>
                  <a:pt x="4509" y="1805"/>
                </a:lnTo>
                <a:lnTo>
                  <a:pt x="4509" y="1805"/>
                </a:lnTo>
                <a:lnTo>
                  <a:pt x="4509" y="1807"/>
                </a:lnTo>
                <a:lnTo>
                  <a:pt x="4507" y="1807"/>
                </a:lnTo>
                <a:lnTo>
                  <a:pt x="4505" y="1807"/>
                </a:lnTo>
                <a:lnTo>
                  <a:pt x="4507" y="1807"/>
                </a:lnTo>
                <a:lnTo>
                  <a:pt x="4505" y="1809"/>
                </a:lnTo>
                <a:lnTo>
                  <a:pt x="4505" y="1809"/>
                </a:lnTo>
                <a:lnTo>
                  <a:pt x="4503" y="1809"/>
                </a:lnTo>
                <a:lnTo>
                  <a:pt x="4503" y="1812"/>
                </a:lnTo>
                <a:lnTo>
                  <a:pt x="4505" y="1812"/>
                </a:lnTo>
                <a:lnTo>
                  <a:pt x="4503" y="1812"/>
                </a:lnTo>
                <a:lnTo>
                  <a:pt x="4503" y="1812"/>
                </a:lnTo>
                <a:lnTo>
                  <a:pt x="4501" y="1809"/>
                </a:lnTo>
                <a:lnTo>
                  <a:pt x="4501" y="1809"/>
                </a:lnTo>
                <a:lnTo>
                  <a:pt x="4501" y="1812"/>
                </a:lnTo>
                <a:lnTo>
                  <a:pt x="4501" y="1812"/>
                </a:lnTo>
                <a:lnTo>
                  <a:pt x="4501" y="1814"/>
                </a:lnTo>
                <a:lnTo>
                  <a:pt x="4499" y="1814"/>
                </a:lnTo>
                <a:lnTo>
                  <a:pt x="4499" y="1814"/>
                </a:lnTo>
                <a:lnTo>
                  <a:pt x="4497" y="1814"/>
                </a:lnTo>
                <a:lnTo>
                  <a:pt x="4497" y="1818"/>
                </a:lnTo>
                <a:lnTo>
                  <a:pt x="4494" y="1818"/>
                </a:lnTo>
                <a:lnTo>
                  <a:pt x="4492" y="1820"/>
                </a:lnTo>
                <a:lnTo>
                  <a:pt x="4492" y="1820"/>
                </a:lnTo>
                <a:lnTo>
                  <a:pt x="4494" y="1824"/>
                </a:lnTo>
                <a:lnTo>
                  <a:pt x="4494" y="1824"/>
                </a:lnTo>
                <a:lnTo>
                  <a:pt x="4492" y="1826"/>
                </a:lnTo>
                <a:lnTo>
                  <a:pt x="4492" y="1826"/>
                </a:lnTo>
                <a:lnTo>
                  <a:pt x="4490" y="1826"/>
                </a:lnTo>
                <a:lnTo>
                  <a:pt x="4488" y="1826"/>
                </a:lnTo>
                <a:lnTo>
                  <a:pt x="4488" y="1828"/>
                </a:lnTo>
                <a:lnTo>
                  <a:pt x="4488" y="1828"/>
                </a:lnTo>
                <a:lnTo>
                  <a:pt x="4488" y="1830"/>
                </a:lnTo>
                <a:lnTo>
                  <a:pt x="4486" y="1832"/>
                </a:lnTo>
                <a:lnTo>
                  <a:pt x="4486" y="1832"/>
                </a:lnTo>
                <a:lnTo>
                  <a:pt x="4486" y="1835"/>
                </a:lnTo>
                <a:lnTo>
                  <a:pt x="4484" y="1837"/>
                </a:lnTo>
                <a:lnTo>
                  <a:pt x="4482" y="1839"/>
                </a:lnTo>
                <a:lnTo>
                  <a:pt x="4484" y="1841"/>
                </a:lnTo>
                <a:lnTo>
                  <a:pt x="4486" y="1841"/>
                </a:lnTo>
                <a:lnTo>
                  <a:pt x="4486" y="1841"/>
                </a:lnTo>
                <a:lnTo>
                  <a:pt x="4486" y="1841"/>
                </a:lnTo>
                <a:lnTo>
                  <a:pt x="4486" y="1843"/>
                </a:lnTo>
                <a:lnTo>
                  <a:pt x="4486" y="1843"/>
                </a:lnTo>
                <a:lnTo>
                  <a:pt x="4488" y="1845"/>
                </a:lnTo>
                <a:lnTo>
                  <a:pt x="4488" y="1845"/>
                </a:lnTo>
                <a:lnTo>
                  <a:pt x="4488" y="1845"/>
                </a:lnTo>
                <a:lnTo>
                  <a:pt x="4488" y="1845"/>
                </a:lnTo>
                <a:lnTo>
                  <a:pt x="4486" y="1845"/>
                </a:lnTo>
                <a:lnTo>
                  <a:pt x="4486" y="1847"/>
                </a:lnTo>
                <a:lnTo>
                  <a:pt x="4486" y="1849"/>
                </a:lnTo>
                <a:lnTo>
                  <a:pt x="4486" y="1849"/>
                </a:lnTo>
                <a:lnTo>
                  <a:pt x="4486" y="1849"/>
                </a:lnTo>
                <a:lnTo>
                  <a:pt x="4486" y="1849"/>
                </a:lnTo>
                <a:lnTo>
                  <a:pt x="4484" y="1849"/>
                </a:lnTo>
                <a:lnTo>
                  <a:pt x="4484" y="1847"/>
                </a:lnTo>
                <a:lnTo>
                  <a:pt x="4482" y="1847"/>
                </a:lnTo>
                <a:lnTo>
                  <a:pt x="4480" y="1847"/>
                </a:lnTo>
                <a:lnTo>
                  <a:pt x="4480" y="1847"/>
                </a:lnTo>
                <a:lnTo>
                  <a:pt x="4480" y="1849"/>
                </a:lnTo>
                <a:lnTo>
                  <a:pt x="4480" y="1851"/>
                </a:lnTo>
                <a:lnTo>
                  <a:pt x="4480" y="1849"/>
                </a:lnTo>
                <a:lnTo>
                  <a:pt x="4480" y="1847"/>
                </a:lnTo>
                <a:lnTo>
                  <a:pt x="4478" y="1847"/>
                </a:lnTo>
                <a:lnTo>
                  <a:pt x="4471" y="1845"/>
                </a:lnTo>
                <a:lnTo>
                  <a:pt x="4471" y="1845"/>
                </a:lnTo>
                <a:lnTo>
                  <a:pt x="4469" y="1845"/>
                </a:lnTo>
                <a:lnTo>
                  <a:pt x="4467" y="1845"/>
                </a:lnTo>
                <a:lnTo>
                  <a:pt x="4467" y="1847"/>
                </a:lnTo>
                <a:lnTo>
                  <a:pt x="4467" y="1847"/>
                </a:lnTo>
                <a:lnTo>
                  <a:pt x="4467" y="1847"/>
                </a:lnTo>
                <a:lnTo>
                  <a:pt x="4465" y="1847"/>
                </a:lnTo>
                <a:lnTo>
                  <a:pt x="4465" y="1849"/>
                </a:lnTo>
                <a:lnTo>
                  <a:pt x="4465" y="1849"/>
                </a:lnTo>
                <a:lnTo>
                  <a:pt x="4465" y="1851"/>
                </a:lnTo>
                <a:lnTo>
                  <a:pt x="4465" y="1851"/>
                </a:lnTo>
                <a:lnTo>
                  <a:pt x="4465" y="1853"/>
                </a:lnTo>
                <a:lnTo>
                  <a:pt x="4465" y="1851"/>
                </a:lnTo>
                <a:lnTo>
                  <a:pt x="4465" y="1851"/>
                </a:lnTo>
                <a:lnTo>
                  <a:pt x="4463" y="1853"/>
                </a:lnTo>
                <a:lnTo>
                  <a:pt x="4463" y="1853"/>
                </a:lnTo>
                <a:lnTo>
                  <a:pt x="4463" y="1849"/>
                </a:lnTo>
                <a:lnTo>
                  <a:pt x="4463" y="1847"/>
                </a:lnTo>
                <a:lnTo>
                  <a:pt x="4465" y="1845"/>
                </a:lnTo>
                <a:lnTo>
                  <a:pt x="4465" y="1845"/>
                </a:lnTo>
                <a:lnTo>
                  <a:pt x="4465" y="1843"/>
                </a:lnTo>
                <a:lnTo>
                  <a:pt x="4461" y="1841"/>
                </a:lnTo>
                <a:lnTo>
                  <a:pt x="4459" y="1839"/>
                </a:lnTo>
                <a:lnTo>
                  <a:pt x="4457" y="1837"/>
                </a:lnTo>
                <a:lnTo>
                  <a:pt x="4455" y="1835"/>
                </a:lnTo>
                <a:lnTo>
                  <a:pt x="4455" y="1835"/>
                </a:lnTo>
                <a:lnTo>
                  <a:pt x="4453" y="1832"/>
                </a:lnTo>
                <a:lnTo>
                  <a:pt x="4448" y="1832"/>
                </a:lnTo>
                <a:lnTo>
                  <a:pt x="4448" y="1830"/>
                </a:lnTo>
                <a:lnTo>
                  <a:pt x="4446" y="1830"/>
                </a:lnTo>
                <a:lnTo>
                  <a:pt x="4444" y="1830"/>
                </a:lnTo>
                <a:lnTo>
                  <a:pt x="4444" y="1832"/>
                </a:lnTo>
                <a:lnTo>
                  <a:pt x="4444" y="1832"/>
                </a:lnTo>
                <a:lnTo>
                  <a:pt x="4442" y="1835"/>
                </a:lnTo>
                <a:lnTo>
                  <a:pt x="4442" y="1837"/>
                </a:lnTo>
                <a:lnTo>
                  <a:pt x="4440" y="1835"/>
                </a:lnTo>
                <a:lnTo>
                  <a:pt x="4440" y="1835"/>
                </a:lnTo>
                <a:lnTo>
                  <a:pt x="4438" y="1835"/>
                </a:lnTo>
                <a:lnTo>
                  <a:pt x="4438" y="1835"/>
                </a:lnTo>
                <a:lnTo>
                  <a:pt x="4438" y="1837"/>
                </a:lnTo>
                <a:lnTo>
                  <a:pt x="4436" y="1835"/>
                </a:lnTo>
                <a:lnTo>
                  <a:pt x="4436" y="1832"/>
                </a:lnTo>
                <a:lnTo>
                  <a:pt x="4436" y="1832"/>
                </a:lnTo>
                <a:lnTo>
                  <a:pt x="4434" y="1832"/>
                </a:lnTo>
                <a:lnTo>
                  <a:pt x="4434" y="1835"/>
                </a:lnTo>
                <a:lnTo>
                  <a:pt x="4434" y="1835"/>
                </a:lnTo>
                <a:lnTo>
                  <a:pt x="4434" y="1837"/>
                </a:lnTo>
                <a:lnTo>
                  <a:pt x="4434" y="1837"/>
                </a:lnTo>
                <a:lnTo>
                  <a:pt x="4434" y="1837"/>
                </a:lnTo>
                <a:lnTo>
                  <a:pt x="4434" y="1839"/>
                </a:lnTo>
                <a:lnTo>
                  <a:pt x="4434" y="1841"/>
                </a:lnTo>
                <a:lnTo>
                  <a:pt x="4432" y="1841"/>
                </a:lnTo>
                <a:lnTo>
                  <a:pt x="4432" y="1843"/>
                </a:lnTo>
                <a:lnTo>
                  <a:pt x="4432" y="1843"/>
                </a:lnTo>
                <a:lnTo>
                  <a:pt x="4432" y="1841"/>
                </a:lnTo>
                <a:lnTo>
                  <a:pt x="4429" y="1841"/>
                </a:lnTo>
                <a:lnTo>
                  <a:pt x="4429" y="1841"/>
                </a:lnTo>
                <a:lnTo>
                  <a:pt x="4429" y="1841"/>
                </a:lnTo>
                <a:lnTo>
                  <a:pt x="4429" y="1841"/>
                </a:lnTo>
                <a:lnTo>
                  <a:pt x="4427" y="1841"/>
                </a:lnTo>
                <a:lnTo>
                  <a:pt x="4429" y="1841"/>
                </a:lnTo>
                <a:lnTo>
                  <a:pt x="4429" y="1839"/>
                </a:lnTo>
                <a:lnTo>
                  <a:pt x="4429" y="1837"/>
                </a:lnTo>
                <a:lnTo>
                  <a:pt x="4427" y="1837"/>
                </a:lnTo>
                <a:lnTo>
                  <a:pt x="4427" y="1837"/>
                </a:lnTo>
                <a:lnTo>
                  <a:pt x="4427" y="1839"/>
                </a:lnTo>
                <a:lnTo>
                  <a:pt x="4427" y="1841"/>
                </a:lnTo>
                <a:lnTo>
                  <a:pt x="4425" y="1841"/>
                </a:lnTo>
                <a:lnTo>
                  <a:pt x="4425" y="1841"/>
                </a:lnTo>
                <a:lnTo>
                  <a:pt x="4423" y="1841"/>
                </a:lnTo>
                <a:lnTo>
                  <a:pt x="4423" y="1843"/>
                </a:lnTo>
                <a:lnTo>
                  <a:pt x="4423" y="1843"/>
                </a:lnTo>
                <a:lnTo>
                  <a:pt x="4421" y="1843"/>
                </a:lnTo>
                <a:lnTo>
                  <a:pt x="4421" y="1845"/>
                </a:lnTo>
                <a:lnTo>
                  <a:pt x="4421" y="1847"/>
                </a:lnTo>
                <a:lnTo>
                  <a:pt x="4421" y="1847"/>
                </a:lnTo>
                <a:lnTo>
                  <a:pt x="4423" y="1849"/>
                </a:lnTo>
                <a:lnTo>
                  <a:pt x="4423" y="1849"/>
                </a:lnTo>
                <a:lnTo>
                  <a:pt x="4423" y="1849"/>
                </a:lnTo>
                <a:lnTo>
                  <a:pt x="4423" y="1849"/>
                </a:lnTo>
                <a:lnTo>
                  <a:pt x="4421" y="1849"/>
                </a:lnTo>
                <a:lnTo>
                  <a:pt x="4419" y="1849"/>
                </a:lnTo>
                <a:lnTo>
                  <a:pt x="4419" y="1847"/>
                </a:lnTo>
                <a:lnTo>
                  <a:pt x="4419" y="1849"/>
                </a:lnTo>
                <a:lnTo>
                  <a:pt x="4419" y="1849"/>
                </a:lnTo>
                <a:lnTo>
                  <a:pt x="4419" y="1849"/>
                </a:lnTo>
                <a:lnTo>
                  <a:pt x="4417" y="1849"/>
                </a:lnTo>
                <a:lnTo>
                  <a:pt x="4417" y="1851"/>
                </a:lnTo>
                <a:lnTo>
                  <a:pt x="4417" y="1851"/>
                </a:lnTo>
                <a:lnTo>
                  <a:pt x="4417" y="1851"/>
                </a:lnTo>
                <a:lnTo>
                  <a:pt x="4417" y="1853"/>
                </a:lnTo>
                <a:lnTo>
                  <a:pt x="4419" y="1853"/>
                </a:lnTo>
                <a:lnTo>
                  <a:pt x="4419" y="1853"/>
                </a:lnTo>
                <a:lnTo>
                  <a:pt x="4419" y="1853"/>
                </a:lnTo>
                <a:lnTo>
                  <a:pt x="4419" y="1856"/>
                </a:lnTo>
                <a:lnTo>
                  <a:pt x="4419" y="1856"/>
                </a:lnTo>
                <a:lnTo>
                  <a:pt x="4419" y="1853"/>
                </a:lnTo>
                <a:lnTo>
                  <a:pt x="4415" y="1851"/>
                </a:lnTo>
                <a:lnTo>
                  <a:pt x="4415" y="1851"/>
                </a:lnTo>
                <a:lnTo>
                  <a:pt x="4415" y="1853"/>
                </a:lnTo>
                <a:lnTo>
                  <a:pt x="4415" y="1853"/>
                </a:lnTo>
                <a:lnTo>
                  <a:pt x="4413" y="1853"/>
                </a:lnTo>
                <a:lnTo>
                  <a:pt x="4413" y="1856"/>
                </a:lnTo>
                <a:lnTo>
                  <a:pt x="4411" y="1856"/>
                </a:lnTo>
                <a:lnTo>
                  <a:pt x="4411" y="1856"/>
                </a:lnTo>
                <a:lnTo>
                  <a:pt x="4411" y="1858"/>
                </a:lnTo>
                <a:lnTo>
                  <a:pt x="4411" y="1860"/>
                </a:lnTo>
                <a:lnTo>
                  <a:pt x="4411" y="1860"/>
                </a:lnTo>
                <a:lnTo>
                  <a:pt x="4411" y="1862"/>
                </a:lnTo>
                <a:lnTo>
                  <a:pt x="4413" y="1860"/>
                </a:lnTo>
                <a:lnTo>
                  <a:pt x="4413" y="1860"/>
                </a:lnTo>
                <a:lnTo>
                  <a:pt x="4413" y="1862"/>
                </a:lnTo>
                <a:lnTo>
                  <a:pt x="4413" y="1862"/>
                </a:lnTo>
                <a:lnTo>
                  <a:pt x="4413" y="1864"/>
                </a:lnTo>
                <a:lnTo>
                  <a:pt x="4413" y="1864"/>
                </a:lnTo>
                <a:lnTo>
                  <a:pt x="4411" y="1864"/>
                </a:lnTo>
                <a:lnTo>
                  <a:pt x="4411" y="1864"/>
                </a:lnTo>
                <a:lnTo>
                  <a:pt x="4411" y="1864"/>
                </a:lnTo>
                <a:lnTo>
                  <a:pt x="4411" y="1866"/>
                </a:lnTo>
                <a:lnTo>
                  <a:pt x="4411" y="1868"/>
                </a:lnTo>
                <a:lnTo>
                  <a:pt x="4411" y="1868"/>
                </a:lnTo>
                <a:lnTo>
                  <a:pt x="4413" y="1868"/>
                </a:lnTo>
                <a:lnTo>
                  <a:pt x="4415" y="1868"/>
                </a:lnTo>
                <a:lnTo>
                  <a:pt x="4415" y="1868"/>
                </a:lnTo>
                <a:lnTo>
                  <a:pt x="4415" y="1868"/>
                </a:lnTo>
                <a:lnTo>
                  <a:pt x="4415" y="1868"/>
                </a:lnTo>
                <a:lnTo>
                  <a:pt x="4413" y="1868"/>
                </a:lnTo>
                <a:lnTo>
                  <a:pt x="4411" y="1868"/>
                </a:lnTo>
                <a:lnTo>
                  <a:pt x="4409" y="1868"/>
                </a:lnTo>
                <a:lnTo>
                  <a:pt x="4406" y="1868"/>
                </a:lnTo>
                <a:lnTo>
                  <a:pt x="4406" y="1866"/>
                </a:lnTo>
                <a:lnTo>
                  <a:pt x="4404" y="1866"/>
                </a:lnTo>
                <a:lnTo>
                  <a:pt x="4404" y="1866"/>
                </a:lnTo>
                <a:lnTo>
                  <a:pt x="4402" y="1868"/>
                </a:lnTo>
                <a:lnTo>
                  <a:pt x="4402" y="1868"/>
                </a:lnTo>
                <a:lnTo>
                  <a:pt x="4400" y="1866"/>
                </a:lnTo>
                <a:lnTo>
                  <a:pt x="4398" y="1866"/>
                </a:lnTo>
                <a:lnTo>
                  <a:pt x="4398" y="1866"/>
                </a:lnTo>
                <a:lnTo>
                  <a:pt x="4398" y="1868"/>
                </a:lnTo>
                <a:lnTo>
                  <a:pt x="4398" y="1868"/>
                </a:lnTo>
                <a:lnTo>
                  <a:pt x="4398" y="1870"/>
                </a:lnTo>
                <a:lnTo>
                  <a:pt x="4398" y="1870"/>
                </a:lnTo>
                <a:lnTo>
                  <a:pt x="4396" y="1870"/>
                </a:lnTo>
                <a:lnTo>
                  <a:pt x="4398" y="1870"/>
                </a:lnTo>
                <a:lnTo>
                  <a:pt x="4398" y="1872"/>
                </a:lnTo>
                <a:lnTo>
                  <a:pt x="4400" y="1874"/>
                </a:lnTo>
                <a:lnTo>
                  <a:pt x="4400" y="1874"/>
                </a:lnTo>
                <a:lnTo>
                  <a:pt x="4400" y="1877"/>
                </a:lnTo>
                <a:lnTo>
                  <a:pt x="4402" y="1877"/>
                </a:lnTo>
                <a:lnTo>
                  <a:pt x="4402" y="1877"/>
                </a:lnTo>
                <a:lnTo>
                  <a:pt x="4402" y="1877"/>
                </a:lnTo>
                <a:lnTo>
                  <a:pt x="4402" y="1879"/>
                </a:lnTo>
                <a:lnTo>
                  <a:pt x="4402" y="1879"/>
                </a:lnTo>
                <a:lnTo>
                  <a:pt x="4400" y="1879"/>
                </a:lnTo>
                <a:lnTo>
                  <a:pt x="4400" y="1879"/>
                </a:lnTo>
                <a:lnTo>
                  <a:pt x="4398" y="1879"/>
                </a:lnTo>
                <a:lnTo>
                  <a:pt x="4398" y="1879"/>
                </a:lnTo>
                <a:lnTo>
                  <a:pt x="4398" y="1879"/>
                </a:lnTo>
                <a:lnTo>
                  <a:pt x="4398" y="1881"/>
                </a:lnTo>
                <a:lnTo>
                  <a:pt x="4398" y="1883"/>
                </a:lnTo>
                <a:lnTo>
                  <a:pt x="4398" y="1885"/>
                </a:lnTo>
                <a:lnTo>
                  <a:pt x="4398" y="1885"/>
                </a:lnTo>
                <a:lnTo>
                  <a:pt x="4398" y="1885"/>
                </a:lnTo>
                <a:lnTo>
                  <a:pt x="4396" y="1883"/>
                </a:lnTo>
                <a:lnTo>
                  <a:pt x="4396" y="1883"/>
                </a:lnTo>
                <a:lnTo>
                  <a:pt x="4394" y="1879"/>
                </a:lnTo>
                <a:lnTo>
                  <a:pt x="4392" y="1877"/>
                </a:lnTo>
                <a:lnTo>
                  <a:pt x="4390" y="1872"/>
                </a:lnTo>
                <a:lnTo>
                  <a:pt x="4390" y="1870"/>
                </a:lnTo>
                <a:lnTo>
                  <a:pt x="4388" y="1868"/>
                </a:lnTo>
                <a:lnTo>
                  <a:pt x="4388" y="1870"/>
                </a:lnTo>
                <a:lnTo>
                  <a:pt x="4385" y="1872"/>
                </a:lnTo>
                <a:lnTo>
                  <a:pt x="4385" y="1874"/>
                </a:lnTo>
                <a:lnTo>
                  <a:pt x="4383" y="1877"/>
                </a:lnTo>
                <a:lnTo>
                  <a:pt x="4383" y="1877"/>
                </a:lnTo>
                <a:lnTo>
                  <a:pt x="4381" y="1877"/>
                </a:lnTo>
                <a:lnTo>
                  <a:pt x="4379" y="1879"/>
                </a:lnTo>
                <a:lnTo>
                  <a:pt x="4379" y="1879"/>
                </a:lnTo>
                <a:lnTo>
                  <a:pt x="4377" y="1883"/>
                </a:lnTo>
                <a:lnTo>
                  <a:pt x="4377" y="1883"/>
                </a:lnTo>
                <a:lnTo>
                  <a:pt x="4377" y="1885"/>
                </a:lnTo>
                <a:lnTo>
                  <a:pt x="4377" y="1889"/>
                </a:lnTo>
                <a:lnTo>
                  <a:pt x="4379" y="1891"/>
                </a:lnTo>
                <a:lnTo>
                  <a:pt x="4379" y="1891"/>
                </a:lnTo>
                <a:lnTo>
                  <a:pt x="4381" y="1893"/>
                </a:lnTo>
                <a:lnTo>
                  <a:pt x="4379" y="1893"/>
                </a:lnTo>
                <a:lnTo>
                  <a:pt x="4379" y="1895"/>
                </a:lnTo>
                <a:lnTo>
                  <a:pt x="4375" y="1897"/>
                </a:lnTo>
                <a:lnTo>
                  <a:pt x="4373" y="1900"/>
                </a:lnTo>
                <a:lnTo>
                  <a:pt x="4373" y="1900"/>
                </a:lnTo>
                <a:lnTo>
                  <a:pt x="4371" y="1902"/>
                </a:lnTo>
                <a:lnTo>
                  <a:pt x="4371" y="1904"/>
                </a:lnTo>
                <a:lnTo>
                  <a:pt x="4369" y="1906"/>
                </a:lnTo>
                <a:lnTo>
                  <a:pt x="4369" y="1908"/>
                </a:lnTo>
                <a:lnTo>
                  <a:pt x="4365" y="1912"/>
                </a:lnTo>
                <a:lnTo>
                  <a:pt x="4362" y="1914"/>
                </a:lnTo>
                <a:lnTo>
                  <a:pt x="4360" y="1916"/>
                </a:lnTo>
                <a:lnTo>
                  <a:pt x="4358" y="1916"/>
                </a:lnTo>
                <a:lnTo>
                  <a:pt x="4352" y="1921"/>
                </a:lnTo>
                <a:lnTo>
                  <a:pt x="4350" y="1921"/>
                </a:lnTo>
                <a:lnTo>
                  <a:pt x="4344" y="1921"/>
                </a:lnTo>
                <a:lnTo>
                  <a:pt x="4339" y="1923"/>
                </a:lnTo>
                <a:lnTo>
                  <a:pt x="4337" y="1923"/>
                </a:lnTo>
                <a:lnTo>
                  <a:pt x="4333" y="1923"/>
                </a:lnTo>
                <a:lnTo>
                  <a:pt x="4329" y="1927"/>
                </a:lnTo>
                <a:lnTo>
                  <a:pt x="4325" y="1927"/>
                </a:lnTo>
                <a:lnTo>
                  <a:pt x="4321" y="1927"/>
                </a:lnTo>
                <a:lnTo>
                  <a:pt x="4318" y="1929"/>
                </a:lnTo>
                <a:lnTo>
                  <a:pt x="4314" y="1931"/>
                </a:lnTo>
                <a:lnTo>
                  <a:pt x="4312" y="1931"/>
                </a:lnTo>
                <a:lnTo>
                  <a:pt x="4308" y="1933"/>
                </a:lnTo>
                <a:lnTo>
                  <a:pt x="4308" y="1933"/>
                </a:lnTo>
                <a:lnTo>
                  <a:pt x="4304" y="1931"/>
                </a:lnTo>
                <a:lnTo>
                  <a:pt x="4302" y="1931"/>
                </a:lnTo>
                <a:lnTo>
                  <a:pt x="4300" y="1931"/>
                </a:lnTo>
                <a:lnTo>
                  <a:pt x="4297" y="1931"/>
                </a:lnTo>
                <a:lnTo>
                  <a:pt x="4297" y="1933"/>
                </a:lnTo>
                <a:lnTo>
                  <a:pt x="4289" y="1937"/>
                </a:lnTo>
                <a:lnTo>
                  <a:pt x="4287" y="1939"/>
                </a:lnTo>
                <a:lnTo>
                  <a:pt x="4285" y="1941"/>
                </a:lnTo>
                <a:lnTo>
                  <a:pt x="4283" y="1941"/>
                </a:lnTo>
                <a:lnTo>
                  <a:pt x="4281" y="1944"/>
                </a:lnTo>
                <a:lnTo>
                  <a:pt x="4277" y="1946"/>
                </a:lnTo>
                <a:lnTo>
                  <a:pt x="4272" y="1948"/>
                </a:lnTo>
                <a:lnTo>
                  <a:pt x="4270" y="1950"/>
                </a:lnTo>
                <a:lnTo>
                  <a:pt x="4268" y="1952"/>
                </a:lnTo>
                <a:lnTo>
                  <a:pt x="4266" y="1956"/>
                </a:lnTo>
                <a:lnTo>
                  <a:pt x="4264" y="1956"/>
                </a:lnTo>
                <a:lnTo>
                  <a:pt x="4264" y="1958"/>
                </a:lnTo>
                <a:lnTo>
                  <a:pt x="4262" y="1958"/>
                </a:lnTo>
                <a:lnTo>
                  <a:pt x="4262" y="1958"/>
                </a:lnTo>
                <a:lnTo>
                  <a:pt x="4262" y="1956"/>
                </a:lnTo>
                <a:lnTo>
                  <a:pt x="4260" y="1954"/>
                </a:lnTo>
                <a:lnTo>
                  <a:pt x="4262" y="1950"/>
                </a:lnTo>
                <a:lnTo>
                  <a:pt x="4262" y="1950"/>
                </a:lnTo>
                <a:lnTo>
                  <a:pt x="4260" y="1950"/>
                </a:lnTo>
                <a:lnTo>
                  <a:pt x="4258" y="1952"/>
                </a:lnTo>
                <a:lnTo>
                  <a:pt x="4256" y="1956"/>
                </a:lnTo>
                <a:lnTo>
                  <a:pt x="4256" y="1962"/>
                </a:lnTo>
                <a:lnTo>
                  <a:pt x="4256" y="1965"/>
                </a:lnTo>
                <a:lnTo>
                  <a:pt x="4256" y="1967"/>
                </a:lnTo>
                <a:lnTo>
                  <a:pt x="4256" y="1967"/>
                </a:lnTo>
                <a:lnTo>
                  <a:pt x="4256" y="1971"/>
                </a:lnTo>
                <a:lnTo>
                  <a:pt x="4256" y="1971"/>
                </a:lnTo>
                <a:lnTo>
                  <a:pt x="4256" y="1973"/>
                </a:lnTo>
                <a:lnTo>
                  <a:pt x="4253" y="1979"/>
                </a:lnTo>
                <a:lnTo>
                  <a:pt x="4251" y="1981"/>
                </a:lnTo>
                <a:lnTo>
                  <a:pt x="4251" y="1983"/>
                </a:lnTo>
                <a:lnTo>
                  <a:pt x="4251" y="1986"/>
                </a:lnTo>
                <a:lnTo>
                  <a:pt x="4251" y="1990"/>
                </a:lnTo>
                <a:lnTo>
                  <a:pt x="4251" y="1992"/>
                </a:lnTo>
                <a:lnTo>
                  <a:pt x="4253" y="1992"/>
                </a:lnTo>
                <a:lnTo>
                  <a:pt x="4253" y="1998"/>
                </a:lnTo>
                <a:lnTo>
                  <a:pt x="4256" y="2000"/>
                </a:lnTo>
                <a:lnTo>
                  <a:pt x="4260" y="2006"/>
                </a:lnTo>
                <a:lnTo>
                  <a:pt x="4262" y="2011"/>
                </a:lnTo>
                <a:lnTo>
                  <a:pt x="4262" y="2013"/>
                </a:lnTo>
                <a:lnTo>
                  <a:pt x="4262" y="2015"/>
                </a:lnTo>
                <a:lnTo>
                  <a:pt x="4262" y="2017"/>
                </a:lnTo>
                <a:lnTo>
                  <a:pt x="4262" y="2017"/>
                </a:lnTo>
                <a:lnTo>
                  <a:pt x="4260" y="2019"/>
                </a:lnTo>
                <a:lnTo>
                  <a:pt x="4260" y="2017"/>
                </a:lnTo>
                <a:lnTo>
                  <a:pt x="4258" y="2017"/>
                </a:lnTo>
                <a:lnTo>
                  <a:pt x="4258" y="2013"/>
                </a:lnTo>
                <a:lnTo>
                  <a:pt x="4258" y="2013"/>
                </a:lnTo>
                <a:lnTo>
                  <a:pt x="4256" y="2015"/>
                </a:lnTo>
                <a:lnTo>
                  <a:pt x="4256" y="2015"/>
                </a:lnTo>
                <a:lnTo>
                  <a:pt x="4256" y="2015"/>
                </a:lnTo>
                <a:lnTo>
                  <a:pt x="4256" y="2015"/>
                </a:lnTo>
                <a:lnTo>
                  <a:pt x="4256" y="2013"/>
                </a:lnTo>
                <a:lnTo>
                  <a:pt x="4256" y="2013"/>
                </a:lnTo>
                <a:lnTo>
                  <a:pt x="4256" y="2011"/>
                </a:lnTo>
                <a:lnTo>
                  <a:pt x="4253" y="2009"/>
                </a:lnTo>
                <a:lnTo>
                  <a:pt x="4253" y="2006"/>
                </a:lnTo>
                <a:lnTo>
                  <a:pt x="4251" y="2006"/>
                </a:lnTo>
                <a:lnTo>
                  <a:pt x="4251" y="2006"/>
                </a:lnTo>
                <a:lnTo>
                  <a:pt x="4251" y="2009"/>
                </a:lnTo>
                <a:lnTo>
                  <a:pt x="4251" y="2011"/>
                </a:lnTo>
                <a:lnTo>
                  <a:pt x="4253" y="2015"/>
                </a:lnTo>
                <a:lnTo>
                  <a:pt x="4256" y="2017"/>
                </a:lnTo>
                <a:lnTo>
                  <a:pt x="4256" y="2017"/>
                </a:lnTo>
                <a:lnTo>
                  <a:pt x="4258" y="2017"/>
                </a:lnTo>
                <a:lnTo>
                  <a:pt x="4258" y="2021"/>
                </a:lnTo>
                <a:lnTo>
                  <a:pt x="4256" y="2021"/>
                </a:lnTo>
                <a:lnTo>
                  <a:pt x="4256" y="2021"/>
                </a:lnTo>
                <a:lnTo>
                  <a:pt x="4253" y="2021"/>
                </a:lnTo>
                <a:lnTo>
                  <a:pt x="4253" y="2019"/>
                </a:lnTo>
                <a:lnTo>
                  <a:pt x="4251" y="2015"/>
                </a:lnTo>
                <a:lnTo>
                  <a:pt x="4251" y="2015"/>
                </a:lnTo>
                <a:lnTo>
                  <a:pt x="4249" y="2015"/>
                </a:lnTo>
                <a:lnTo>
                  <a:pt x="4249" y="2015"/>
                </a:lnTo>
                <a:lnTo>
                  <a:pt x="4249" y="2017"/>
                </a:lnTo>
                <a:lnTo>
                  <a:pt x="4249" y="2017"/>
                </a:lnTo>
                <a:lnTo>
                  <a:pt x="4249" y="2017"/>
                </a:lnTo>
                <a:lnTo>
                  <a:pt x="4249" y="2015"/>
                </a:lnTo>
                <a:lnTo>
                  <a:pt x="4247" y="2015"/>
                </a:lnTo>
                <a:lnTo>
                  <a:pt x="4247" y="2015"/>
                </a:lnTo>
                <a:lnTo>
                  <a:pt x="4247" y="2017"/>
                </a:lnTo>
                <a:lnTo>
                  <a:pt x="4249" y="2019"/>
                </a:lnTo>
                <a:lnTo>
                  <a:pt x="4256" y="2025"/>
                </a:lnTo>
                <a:lnTo>
                  <a:pt x="4260" y="2034"/>
                </a:lnTo>
                <a:lnTo>
                  <a:pt x="4260" y="2036"/>
                </a:lnTo>
                <a:lnTo>
                  <a:pt x="4262" y="2044"/>
                </a:lnTo>
                <a:lnTo>
                  <a:pt x="4262" y="2044"/>
                </a:lnTo>
                <a:lnTo>
                  <a:pt x="4264" y="2048"/>
                </a:lnTo>
                <a:lnTo>
                  <a:pt x="4266" y="2053"/>
                </a:lnTo>
                <a:lnTo>
                  <a:pt x="4268" y="2055"/>
                </a:lnTo>
                <a:lnTo>
                  <a:pt x="4268" y="2055"/>
                </a:lnTo>
                <a:lnTo>
                  <a:pt x="4268" y="2057"/>
                </a:lnTo>
                <a:lnTo>
                  <a:pt x="4272" y="2061"/>
                </a:lnTo>
                <a:lnTo>
                  <a:pt x="4272" y="2065"/>
                </a:lnTo>
                <a:lnTo>
                  <a:pt x="4272" y="2067"/>
                </a:lnTo>
                <a:lnTo>
                  <a:pt x="4272" y="2071"/>
                </a:lnTo>
                <a:lnTo>
                  <a:pt x="4272" y="2076"/>
                </a:lnTo>
                <a:lnTo>
                  <a:pt x="4274" y="2078"/>
                </a:lnTo>
                <a:lnTo>
                  <a:pt x="4274" y="2084"/>
                </a:lnTo>
                <a:lnTo>
                  <a:pt x="4277" y="2088"/>
                </a:lnTo>
                <a:lnTo>
                  <a:pt x="4279" y="2090"/>
                </a:lnTo>
                <a:lnTo>
                  <a:pt x="4281" y="2095"/>
                </a:lnTo>
                <a:lnTo>
                  <a:pt x="4283" y="2101"/>
                </a:lnTo>
                <a:lnTo>
                  <a:pt x="4285" y="2105"/>
                </a:lnTo>
                <a:lnTo>
                  <a:pt x="4285" y="2113"/>
                </a:lnTo>
                <a:lnTo>
                  <a:pt x="4285" y="2115"/>
                </a:lnTo>
                <a:lnTo>
                  <a:pt x="4283" y="2115"/>
                </a:lnTo>
                <a:lnTo>
                  <a:pt x="4283" y="2118"/>
                </a:lnTo>
                <a:lnTo>
                  <a:pt x="4283" y="2122"/>
                </a:lnTo>
                <a:lnTo>
                  <a:pt x="4283" y="2126"/>
                </a:lnTo>
                <a:lnTo>
                  <a:pt x="4283" y="2128"/>
                </a:lnTo>
                <a:lnTo>
                  <a:pt x="4281" y="2130"/>
                </a:lnTo>
                <a:lnTo>
                  <a:pt x="4279" y="2132"/>
                </a:lnTo>
                <a:lnTo>
                  <a:pt x="4277" y="2132"/>
                </a:lnTo>
                <a:lnTo>
                  <a:pt x="4274" y="2132"/>
                </a:lnTo>
                <a:lnTo>
                  <a:pt x="4274" y="2130"/>
                </a:lnTo>
                <a:lnTo>
                  <a:pt x="4274" y="2136"/>
                </a:lnTo>
                <a:lnTo>
                  <a:pt x="4272" y="2139"/>
                </a:lnTo>
                <a:lnTo>
                  <a:pt x="4274" y="2141"/>
                </a:lnTo>
                <a:lnTo>
                  <a:pt x="4274" y="2143"/>
                </a:lnTo>
                <a:lnTo>
                  <a:pt x="4277" y="2145"/>
                </a:lnTo>
                <a:lnTo>
                  <a:pt x="4277" y="2143"/>
                </a:lnTo>
                <a:lnTo>
                  <a:pt x="4279" y="2143"/>
                </a:lnTo>
                <a:lnTo>
                  <a:pt x="4283" y="2145"/>
                </a:lnTo>
                <a:lnTo>
                  <a:pt x="4285" y="2147"/>
                </a:lnTo>
                <a:lnTo>
                  <a:pt x="4287" y="2151"/>
                </a:lnTo>
                <a:lnTo>
                  <a:pt x="4291" y="2153"/>
                </a:lnTo>
                <a:lnTo>
                  <a:pt x="4295" y="2155"/>
                </a:lnTo>
                <a:lnTo>
                  <a:pt x="4302" y="2155"/>
                </a:lnTo>
                <a:lnTo>
                  <a:pt x="4304" y="2155"/>
                </a:lnTo>
                <a:lnTo>
                  <a:pt x="4312" y="2157"/>
                </a:lnTo>
                <a:lnTo>
                  <a:pt x="4312" y="2155"/>
                </a:lnTo>
                <a:lnTo>
                  <a:pt x="4314" y="2155"/>
                </a:lnTo>
                <a:lnTo>
                  <a:pt x="4316" y="2155"/>
                </a:lnTo>
                <a:lnTo>
                  <a:pt x="4318" y="2155"/>
                </a:lnTo>
                <a:lnTo>
                  <a:pt x="4325" y="2151"/>
                </a:lnTo>
                <a:lnTo>
                  <a:pt x="4331" y="2147"/>
                </a:lnTo>
                <a:lnTo>
                  <a:pt x="4333" y="2147"/>
                </a:lnTo>
                <a:lnTo>
                  <a:pt x="4335" y="2147"/>
                </a:lnTo>
                <a:lnTo>
                  <a:pt x="4337" y="2145"/>
                </a:lnTo>
                <a:lnTo>
                  <a:pt x="4341" y="2141"/>
                </a:lnTo>
                <a:lnTo>
                  <a:pt x="4341" y="2139"/>
                </a:lnTo>
                <a:lnTo>
                  <a:pt x="4344" y="2139"/>
                </a:lnTo>
                <a:lnTo>
                  <a:pt x="4350" y="2139"/>
                </a:lnTo>
                <a:lnTo>
                  <a:pt x="4352" y="2139"/>
                </a:lnTo>
                <a:lnTo>
                  <a:pt x="4354" y="2136"/>
                </a:lnTo>
                <a:lnTo>
                  <a:pt x="4358" y="2136"/>
                </a:lnTo>
                <a:lnTo>
                  <a:pt x="4367" y="2136"/>
                </a:lnTo>
                <a:lnTo>
                  <a:pt x="4371" y="2136"/>
                </a:lnTo>
                <a:lnTo>
                  <a:pt x="4375" y="2136"/>
                </a:lnTo>
                <a:lnTo>
                  <a:pt x="4375" y="2136"/>
                </a:lnTo>
                <a:lnTo>
                  <a:pt x="4377" y="2139"/>
                </a:lnTo>
                <a:lnTo>
                  <a:pt x="4385" y="2136"/>
                </a:lnTo>
                <a:lnTo>
                  <a:pt x="4390" y="2136"/>
                </a:lnTo>
                <a:lnTo>
                  <a:pt x="4390" y="2136"/>
                </a:lnTo>
                <a:lnTo>
                  <a:pt x="4392" y="2139"/>
                </a:lnTo>
                <a:lnTo>
                  <a:pt x="4396" y="2136"/>
                </a:lnTo>
                <a:lnTo>
                  <a:pt x="4396" y="2136"/>
                </a:lnTo>
                <a:lnTo>
                  <a:pt x="4398" y="2136"/>
                </a:lnTo>
                <a:lnTo>
                  <a:pt x="4402" y="2132"/>
                </a:lnTo>
                <a:lnTo>
                  <a:pt x="4404" y="2130"/>
                </a:lnTo>
                <a:lnTo>
                  <a:pt x="4406" y="2124"/>
                </a:lnTo>
                <a:lnTo>
                  <a:pt x="4409" y="2122"/>
                </a:lnTo>
                <a:lnTo>
                  <a:pt x="4409" y="2122"/>
                </a:lnTo>
                <a:lnTo>
                  <a:pt x="4413" y="2122"/>
                </a:lnTo>
                <a:lnTo>
                  <a:pt x="4415" y="2120"/>
                </a:lnTo>
                <a:lnTo>
                  <a:pt x="4423" y="2115"/>
                </a:lnTo>
                <a:lnTo>
                  <a:pt x="4425" y="2115"/>
                </a:lnTo>
                <a:lnTo>
                  <a:pt x="4427" y="2115"/>
                </a:lnTo>
                <a:lnTo>
                  <a:pt x="4432" y="2111"/>
                </a:lnTo>
                <a:lnTo>
                  <a:pt x="4436" y="2111"/>
                </a:lnTo>
                <a:lnTo>
                  <a:pt x="4444" y="2111"/>
                </a:lnTo>
                <a:lnTo>
                  <a:pt x="4448" y="2111"/>
                </a:lnTo>
                <a:lnTo>
                  <a:pt x="4453" y="2111"/>
                </a:lnTo>
                <a:lnTo>
                  <a:pt x="4457" y="2109"/>
                </a:lnTo>
                <a:lnTo>
                  <a:pt x="4463" y="2107"/>
                </a:lnTo>
                <a:lnTo>
                  <a:pt x="4469" y="2105"/>
                </a:lnTo>
                <a:lnTo>
                  <a:pt x="4476" y="2101"/>
                </a:lnTo>
                <a:lnTo>
                  <a:pt x="4480" y="2101"/>
                </a:lnTo>
                <a:lnTo>
                  <a:pt x="4484" y="2101"/>
                </a:lnTo>
                <a:lnTo>
                  <a:pt x="4492" y="2101"/>
                </a:lnTo>
                <a:lnTo>
                  <a:pt x="4503" y="2101"/>
                </a:lnTo>
                <a:lnTo>
                  <a:pt x="4505" y="2099"/>
                </a:lnTo>
                <a:lnTo>
                  <a:pt x="4507" y="2099"/>
                </a:lnTo>
                <a:lnTo>
                  <a:pt x="4507" y="2099"/>
                </a:lnTo>
                <a:lnTo>
                  <a:pt x="4509" y="2099"/>
                </a:lnTo>
                <a:lnTo>
                  <a:pt x="4511" y="2099"/>
                </a:lnTo>
                <a:lnTo>
                  <a:pt x="4515" y="2101"/>
                </a:lnTo>
                <a:lnTo>
                  <a:pt x="4524" y="2107"/>
                </a:lnTo>
                <a:lnTo>
                  <a:pt x="4524" y="2107"/>
                </a:lnTo>
                <a:lnTo>
                  <a:pt x="4530" y="2105"/>
                </a:lnTo>
                <a:lnTo>
                  <a:pt x="4530" y="2105"/>
                </a:lnTo>
                <a:lnTo>
                  <a:pt x="4538" y="2109"/>
                </a:lnTo>
                <a:lnTo>
                  <a:pt x="4541" y="2109"/>
                </a:lnTo>
                <a:lnTo>
                  <a:pt x="4543" y="2109"/>
                </a:lnTo>
                <a:lnTo>
                  <a:pt x="4545" y="2109"/>
                </a:lnTo>
                <a:lnTo>
                  <a:pt x="4547" y="2111"/>
                </a:lnTo>
                <a:lnTo>
                  <a:pt x="4549" y="2113"/>
                </a:lnTo>
                <a:lnTo>
                  <a:pt x="4553" y="2115"/>
                </a:lnTo>
                <a:lnTo>
                  <a:pt x="4553" y="2118"/>
                </a:lnTo>
                <a:lnTo>
                  <a:pt x="4553" y="2118"/>
                </a:lnTo>
                <a:lnTo>
                  <a:pt x="4551" y="2118"/>
                </a:lnTo>
                <a:lnTo>
                  <a:pt x="4551" y="2118"/>
                </a:lnTo>
                <a:lnTo>
                  <a:pt x="4551" y="2122"/>
                </a:lnTo>
                <a:lnTo>
                  <a:pt x="4553" y="2126"/>
                </a:lnTo>
                <a:lnTo>
                  <a:pt x="4557" y="2126"/>
                </a:lnTo>
                <a:lnTo>
                  <a:pt x="4559" y="2126"/>
                </a:lnTo>
                <a:lnTo>
                  <a:pt x="4561" y="2128"/>
                </a:lnTo>
                <a:lnTo>
                  <a:pt x="4561" y="2130"/>
                </a:lnTo>
                <a:lnTo>
                  <a:pt x="4561" y="2132"/>
                </a:lnTo>
                <a:lnTo>
                  <a:pt x="4564" y="2134"/>
                </a:lnTo>
                <a:lnTo>
                  <a:pt x="4566" y="2136"/>
                </a:lnTo>
                <a:lnTo>
                  <a:pt x="4566" y="2139"/>
                </a:lnTo>
                <a:lnTo>
                  <a:pt x="4568" y="2141"/>
                </a:lnTo>
                <a:lnTo>
                  <a:pt x="4568" y="2143"/>
                </a:lnTo>
                <a:lnTo>
                  <a:pt x="4570" y="2145"/>
                </a:lnTo>
                <a:lnTo>
                  <a:pt x="4570" y="2149"/>
                </a:lnTo>
                <a:lnTo>
                  <a:pt x="4570" y="2149"/>
                </a:lnTo>
                <a:lnTo>
                  <a:pt x="4570" y="2149"/>
                </a:lnTo>
                <a:lnTo>
                  <a:pt x="4568" y="2147"/>
                </a:lnTo>
                <a:lnTo>
                  <a:pt x="4566" y="2147"/>
                </a:lnTo>
                <a:lnTo>
                  <a:pt x="4566" y="2147"/>
                </a:lnTo>
                <a:lnTo>
                  <a:pt x="4566" y="2147"/>
                </a:lnTo>
                <a:lnTo>
                  <a:pt x="4566" y="2149"/>
                </a:lnTo>
                <a:lnTo>
                  <a:pt x="4566" y="2147"/>
                </a:lnTo>
                <a:lnTo>
                  <a:pt x="4568" y="2147"/>
                </a:lnTo>
                <a:lnTo>
                  <a:pt x="4568" y="2149"/>
                </a:lnTo>
                <a:lnTo>
                  <a:pt x="4570" y="2151"/>
                </a:lnTo>
                <a:lnTo>
                  <a:pt x="4570" y="2151"/>
                </a:lnTo>
                <a:lnTo>
                  <a:pt x="4572" y="2153"/>
                </a:lnTo>
                <a:lnTo>
                  <a:pt x="4574" y="2153"/>
                </a:lnTo>
                <a:lnTo>
                  <a:pt x="4574" y="2153"/>
                </a:lnTo>
                <a:lnTo>
                  <a:pt x="4576" y="2153"/>
                </a:lnTo>
                <a:lnTo>
                  <a:pt x="4578" y="2155"/>
                </a:lnTo>
                <a:lnTo>
                  <a:pt x="4578" y="2153"/>
                </a:lnTo>
                <a:lnTo>
                  <a:pt x="4578" y="2151"/>
                </a:lnTo>
                <a:lnTo>
                  <a:pt x="4576" y="2151"/>
                </a:lnTo>
                <a:lnTo>
                  <a:pt x="4576" y="2149"/>
                </a:lnTo>
                <a:lnTo>
                  <a:pt x="4578" y="2149"/>
                </a:lnTo>
                <a:lnTo>
                  <a:pt x="4578" y="2147"/>
                </a:lnTo>
                <a:lnTo>
                  <a:pt x="4580" y="2145"/>
                </a:lnTo>
                <a:lnTo>
                  <a:pt x="4585" y="2139"/>
                </a:lnTo>
                <a:lnTo>
                  <a:pt x="4587" y="2139"/>
                </a:lnTo>
                <a:lnTo>
                  <a:pt x="4587" y="2136"/>
                </a:lnTo>
                <a:lnTo>
                  <a:pt x="4589" y="2136"/>
                </a:lnTo>
                <a:lnTo>
                  <a:pt x="4591" y="2134"/>
                </a:lnTo>
                <a:lnTo>
                  <a:pt x="4593" y="2134"/>
                </a:lnTo>
                <a:lnTo>
                  <a:pt x="4595" y="2134"/>
                </a:lnTo>
                <a:lnTo>
                  <a:pt x="4595" y="2132"/>
                </a:lnTo>
                <a:lnTo>
                  <a:pt x="4597" y="2130"/>
                </a:lnTo>
                <a:lnTo>
                  <a:pt x="4599" y="2126"/>
                </a:lnTo>
                <a:lnTo>
                  <a:pt x="4599" y="2124"/>
                </a:lnTo>
                <a:lnTo>
                  <a:pt x="4601" y="2122"/>
                </a:lnTo>
                <a:lnTo>
                  <a:pt x="4603" y="2120"/>
                </a:lnTo>
                <a:lnTo>
                  <a:pt x="4603" y="2118"/>
                </a:lnTo>
                <a:lnTo>
                  <a:pt x="4603" y="2115"/>
                </a:lnTo>
                <a:lnTo>
                  <a:pt x="4605" y="2118"/>
                </a:lnTo>
                <a:lnTo>
                  <a:pt x="4605" y="2120"/>
                </a:lnTo>
                <a:lnTo>
                  <a:pt x="4608" y="2124"/>
                </a:lnTo>
                <a:lnTo>
                  <a:pt x="4605" y="2126"/>
                </a:lnTo>
                <a:lnTo>
                  <a:pt x="4605" y="2126"/>
                </a:lnTo>
                <a:lnTo>
                  <a:pt x="4605" y="2128"/>
                </a:lnTo>
                <a:lnTo>
                  <a:pt x="4605" y="2130"/>
                </a:lnTo>
                <a:lnTo>
                  <a:pt x="4605" y="2132"/>
                </a:lnTo>
                <a:lnTo>
                  <a:pt x="4603" y="2134"/>
                </a:lnTo>
                <a:lnTo>
                  <a:pt x="4601" y="2136"/>
                </a:lnTo>
                <a:lnTo>
                  <a:pt x="4599" y="2141"/>
                </a:lnTo>
                <a:lnTo>
                  <a:pt x="4599" y="2143"/>
                </a:lnTo>
                <a:lnTo>
                  <a:pt x="4599" y="2145"/>
                </a:lnTo>
                <a:lnTo>
                  <a:pt x="4599" y="2147"/>
                </a:lnTo>
                <a:lnTo>
                  <a:pt x="4599" y="2149"/>
                </a:lnTo>
                <a:lnTo>
                  <a:pt x="4599" y="2151"/>
                </a:lnTo>
                <a:lnTo>
                  <a:pt x="4597" y="2153"/>
                </a:lnTo>
                <a:lnTo>
                  <a:pt x="4597" y="2153"/>
                </a:lnTo>
                <a:lnTo>
                  <a:pt x="4597" y="2153"/>
                </a:lnTo>
                <a:lnTo>
                  <a:pt x="4595" y="2153"/>
                </a:lnTo>
                <a:lnTo>
                  <a:pt x="4593" y="2153"/>
                </a:lnTo>
                <a:lnTo>
                  <a:pt x="4591" y="2160"/>
                </a:lnTo>
                <a:lnTo>
                  <a:pt x="4593" y="2160"/>
                </a:lnTo>
                <a:lnTo>
                  <a:pt x="4593" y="2160"/>
                </a:lnTo>
                <a:lnTo>
                  <a:pt x="4595" y="2160"/>
                </a:lnTo>
                <a:lnTo>
                  <a:pt x="4597" y="2157"/>
                </a:lnTo>
                <a:lnTo>
                  <a:pt x="4599" y="2157"/>
                </a:lnTo>
                <a:lnTo>
                  <a:pt x="4601" y="2157"/>
                </a:lnTo>
                <a:lnTo>
                  <a:pt x="4603" y="2157"/>
                </a:lnTo>
                <a:lnTo>
                  <a:pt x="4605" y="2151"/>
                </a:lnTo>
                <a:lnTo>
                  <a:pt x="4605" y="2147"/>
                </a:lnTo>
                <a:lnTo>
                  <a:pt x="4608" y="2145"/>
                </a:lnTo>
                <a:lnTo>
                  <a:pt x="4608" y="2143"/>
                </a:lnTo>
                <a:lnTo>
                  <a:pt x="4608" y="2141"/>
                </a:lnTo>
                <a:lnTo>
                  <a:pt x="4610" y="2143"/>
                </a:lnTo>
                <a:lnTo>
                  <a:pt x="4612" y="2145"/>
                </a:lnTo>
                <a:lnTo>
                  <a:pt x="4614" y="2149"/>
                </a:lnTo>
                <a:lnTo>
                  <a:pt x="4614" y="2151"/>
                </a:lnTo>
                <a:lnTo>
                  <a:pt x="4614" y="2155"/>
                </a:lnTo>
                <a:lnTo>
                  <a:pt x="4612" y="2160"/>
                </a:lnTo>
                <a:lnTo>
                  <a:pt x="4612" y="2162"/>
                </a:lnTo>
                <a:lnTo>
                  <a:pt x="4610" y="2164"/>
                </a:lnTo>
                <a:lnTo>
                  <a:pt x="4610" y="2166"/>
                </a:lnTo>
                <a:lnTo>
                  <a:pt x="4612" y="2166"/>
                </a:lnTo>
                <a:lnTo>
                  <a:pt x="4614" y="2166"/>
                </a:lnTo>
                <a:lnTo>
                  <a:pt x="4618" y="2164"/>
                </a:lnTo>
                <a:lnTo>
                  <a:pt x="4618" y="2164"/>
                </a:lnTo>
                <a:lnTo>
                  <a:pt x="4620" y="2164"/>
                </a:lnTo>
                <a:lnTo>
                  <a:pt x="4620" y="2164"/>
                </a:lnTo>
                <a:lnTo>
                  <a:pt x="4622" y="2162"/>
                </a:lnTo>
                <a:lnTo>
                  <a:pt x="4622" y="2162"/>
                </a:lnTo>
                <a:lnTo>
                  <a:pt x="4624" y="2160"/>
                </a:lnTo>
                <a:lnTo>
                  <a:pt x="4626" y="2162"/>
                </a:lnTo>
                <a:lnTo>
                  <a:pt x="4626" y="2162"/>
                </a:lnTo>
                <a:lnTo>
                  <a:pt x="4626" y="2162"/>
                </a:lnTo>
                <a:lnTo>
                  <a:pt x="4626" y="2164"/>
                </a:lnTo>
                <a:lnTo>
                  <a:pt x="4626" y="2166"/>
                </a:lnTo>
                <a:lnTo>
                  <a:pt x="4624" y="2164"/>
                </a:lnTo>
                <a:lnTo>
                  <a:pt x="4624" y="2164"/>
                </a:lnTo>
                <a:lnTo>
                  <a:pt x="4622" y="2164"/>
                </a:lnTo>
                <a:lnTo>
                  <a:pt x="4622" y="2164"/>
                </a:lnTo>
                <a:lnTo>
                  <a:pt x="4620" y="2164"/>
                </a:lnTo>
                <a:lnTo>
                  <a:pt x="4622" y="2166"/>
                </a:lnTo>
                <a:lnTo>
                  <a:pt x="4622" y="2166"/>
                </a:lnTo>
                <a:lnTo>
                  <a:pt x="4624" y="2168"/>
                </a:lnTo>
                <a:lnTo>
                  <a:pt x="4629" y="2172"/>
                </a:lnTo>
                <a:lnTo>
                  <a:pt x="4629" y="2172"/>
                </a:lnTo>
                <a:lnTo>
                  <a:pt x="4633" y="2176"/>
                </a:lnTo>
                <a:lnTo>
                  <a:pt x="4635" y="2183"/>
                </a:lnTo>
                <a:lnTo>
                  <a:pt x="4633" y="2183"/>
                </a:lnTo>
                <a:lnTo>
                  <a:pt x="4633" y="2187"/>
                </a:lnTo>
                <a:lnTo>
                  <a:pt x="4633" y="2189"/>
                </a:lnTo>
                <a:lnTo>
                  <a:pt x="4633" y="2189"/>
                </a:lnTo>
                <a:lnTo>
                  <a:pt x="4633" y="2191"/>
                </a:lnTo>
                <a:lnTo>
                  <a:pt x="4635" y="2193"/>
                </a:lnTo>
                <a:lnTo>
                  <a:pt x="4639" y="2197"/>
                </a:lnTo>
                <a:lnTo>
                  <a:pt x="4641" y="2201"/>
                </a:lnTo>
                <a:lnTo>
                  <a:pt x="4645" y="2206"/>
                </a:lnTo>
                <a:lnTo>
                  <a:pt x="4652" y="2206"/>
                </a:lnTo>
                <a:lnTo>
                  <a:pt x="4654" y="2208"/>
                </a:lnTo>
                <a:lnTo>
                  <a:pt x="4656" y="2210"/>
                </a:lnTo>
                <a:lnTo>
                  <a:pt x="4658" y="2210"/>
                </a:lnTo>
                <a:lnTo>
                  <a:pt x="4660" y="2210"/>
                </a:lnTo>
                <a:lnTo>
                  <a:pt x="4660" y="2208"/>
                </a:lnTo>
                <a:lnTo>
                  <a:pt x="4664" y="2210"/>
                </a:lnTo>
                <a:lnTo>
                  <a:pt x="4668" y="2210"/>
                </a:lnTo>
                <a:lnTo>
                  <a:pt x="4670" y="2210"/>
                </a:lnTo>
                <a:lnTo>
                  <a:pt x="4673" y="2210"/>
                </a:lnTo>
                <a:lnTo>
                  <a:pt x="4675" y="2212"/>
                </a:lnTo>
                <a:lnTo>
                  <a:pt x="4677" y="2214"/>
                </a:lnTo>
                <a:lnTo>
                  <a:pt x="4681" y="2214"/>
                </a:lnTo>
                <a:lnTo>
                  <a:pt x="4683" y="2216"/>
                </a:lnTo>
                <a:lnTo>
                  <a:pt x="4685" y="2216"/>
                </a:lnTo>
                <a:lnTo>
                  <a:pt x="4687" y="2218"/>
                </a:lnTo>
                <a:lnTo>
                  <a:pt x="4689" y="2216"/>
                </a:lnTo>
                <a:lnTo>
                  <a:pt x="4691" y="2216"/>
                </a:lnTo>
                <a:lnTo>
                  <a:pt x="4696" y="2212"/>
                </a:lnTo>
                <a:lnTo>
                  <a:pt x="4698" y="2210"/>
                </a:lnTo>
                <a:lnTo>
                  <a:pt x="4700" y="2210"/>
                </a:lnTo>
                <a:lnTo>
                  <a:pt x="4702" y="2210"/>
                </a:lnTo>
                <a:lnTo>
                  <a:pt x="4704" y="2208"/>
                </a:lnTo>
                <a:lnTo>
                  <a:pt x="4702" y="2208"/>
                </a:lnTo>
                <a:lnTo>
                  <a:pt x="4702" y="2208"/>
                </a:lnTo>
                <a:lnTo>
                  <a:pt x="4700" y="2206"/>
                </a:lnTo>
                <a:lnTo>
                  <a:pt x="4700" y="2206"/>
                </a:lnTo>
                <a:lnTo>
                  <a:pt x="4702" y="2206"/>
                </a:lnTo>
                <a:lnTo>
                  <a:pt x="4706" y="2201"/>
                </a:lnTo>
                <a:lnTo>
                  <a:pt x="4708" y="2204"/>
                </a:lnTo>
                <a:lnTo>
                  <a:pt x="4708" y="2204"/>
                </a:lnTo>
                <a:lnTo>
                  <a:pt x="4710" y="2206"/>
                </a:lnTo>
                <a:lnTo>
                  <a:pt x="4710" y="2208"/>
                </a:lnTo>
                <a:lnTo>
                  <a:pt x="4708" y="2208"/>
                </a:lnTo>
                <a:lnTo>
                  <a:pt x="4706" y="2210"/>
                </a:lnTo>
                <a:lnTo>
                  <a:pt x="4706" y="2210"/>
                </a:lnTo>
                <a:lnTo>
                  <a:pt x="4704" y="2210"/>
                </a:lnTo>
                <a:lnTo>
                  <a:pt x="4706" y="2212"/>
                </a:lnTo>
                <a:lnTo>
                  <a:pt x="4708" y="2212"/>
                </a:lnTo>
                <a:lnTo>
                  <a:pt x="4710" y="2210"/>
                </a:lnTo>
                <a:lnTo>
                  <a:pt x="4712" y="2210"/>
                </a:lnTo>
                <a:lnTo>
                  <a:pt x="4712" y="2208"/>
                </a:lnTo>
                <a:lnTo>
                  <a:pt x="4714" y="2208"/>
                </a:lnTo>
                <a:lnTo>
                  <a:pt x="4714" y="2208"/>
                </a:lnTo>
                <a:lnTo>
                  <a:pt x="4717" y="2210"/>
                </a:lnTo>
                <a:lnTo>
                  <a:pt x="4717" y="2210"/>
                </a:lnTo>
                <a:lnTo>
                  <a:pt x="4714" y="2212"/>
                </a:lnTo>
                <a:lnTo>
                  <a:pt x="4714" y="2212"/>
                </a:lnTo>
                <a:lnTo>
                  <a:pt x="4714" y="2214"/>
                </a:lnTo>
                <a:lnTo>
                  <a:pt x="4717" y="2214"/>
                </a:lnTo>
                <a:lnTo>
                  <a:pt x="4717" y="2216"/>
                </a:lnTo>
                <a:lnTo>
                  <a:pt x="4719" y="2216"/>
                </a:lnTo>
                <a:lnTo>
                  <a:pt x="4721" y="2216"/>
                </a:lnTo>
                <a:lnTo>
                  <a:pt x="4721" y="2216"/>
                </a:lnTo>
                <a:lnTo>
                  <a:pt x="4723" y="2218"/>
                </a:lnTo>
                <a:lnTo>
                  <a:pt x="4723" y="2218"/>
                </a:lnTo>
                <a:lnTo>
                  <a:pt x="4723" y="2218"/>
                </a:lnTo>
                <a:lnTo>
                  <a:pt x="4725" y="2218"/>
                </a:lnTo>
                <a:lnTo>
                  <a:pt x="4727" y="2220"/>
                </a:lnTo>
                <a:lnTo>
                  <a:pt x="4727" y="2222"/>
                </a:lnTo>
                <a:lnTo>
                  <a:pt x="4727" y="2222"/>
                </a:lnTo>
                <a:lnTo>
                  <a:pt x="4729" y="2222"/>
                </a:lnTo>
                <a:lnTo>
                  <a:pt x="4729" y="2222"/>
                </a:lnTo>
                <a:lnTo>
                  <a:pt x="4729" y="2222"/>
                </a:lnTo>
                <a:lnTo>
                  <a:pt x="4729" y="2220"/>
                </a:lnTo>
                <a:lnTo>
                  <a:pt x="4729" y="2218"/>
                </a:lnTo>
                <a:lnTo>
                  <a:pt x="4729" y="2218"/>
                </a:lnTo>
                <a:lnTo>
                  <a:pt x="4727" y="2218"/>
                </a:lnTo>
                <a:lnTo>
                  <a:pt x="4727" y="2218"/>
                </a:lnTo>
                <a:lnTo>
                  <a:pt x="4727" y="2218"/>
                </a:lnTo>
                <a:lnTo>
                  <a:pt x="4727" y="2216"/>
                </a:lnTo>
                <a:lnTo>
                  <a:pt x="4727" y="2216"/>
                </a:lnTo>
                <a:lnTo>
                  <a:pt x="4727" y="2216"/>
                </a:lnTo>
                <a:lnTo>
                  <a:pt x="4729" y="2216"/>
                </a:lnTo>
                <a:lnTo>
                  <a:pt x="4735" y="2216"/>
                </a:lnTo>
                <a:lnTo>
                  <a:pt x="4744" y="2208"/>
                </a:lnTo>
                <a:lnTo>
                  <a:pt x="4746" y="2206"/>
                </a:lnTo>
                <a:lnTo>
                  <a:pt x="4750" y="2204"/>
                </a:lnTo>
                <a:lnTo>
                  <a:pt x="4754" y="2201"/>
                </a:lnTo>
                <a:lnTo>
                  <a:pt x="4756" y="2201"/>
                </a:lnTo>
                <a:lnTo>
                  <a:pt x="4765" y="2201"/>
                </a:lnTo>
                <a:lnTo>
                  <a:pt x="4771" y="2201"/>
                </a:lnTo>
                <a:lnTo>
                  <a:pt x="4773" y="2199"/>
                </a:lnTo>
                <a:lnTo>
                  <a:pt x="4775" y="2199"/>
                </a:lnTo>
                <a:lnTo>
                  <a:pt x="4777" y="2197"/>
                </a:lnTo>
                <a:lnTo>
                  <a:pt x="4777" y="2197"/>
                </a:lnTo>
                <a:lnTo>
                  <a:pt x="4779" y="2197"/>
                </a:lnTo>
                <a:lnTo>
                  <a:pt x="4779" y="2195"/>
                </a:lnTo>
                <a:lnTo>
                  <a:pt x="4779" y="2193"/>
                </a:lnTo>
                <a:lnTo>
                  <a:pt x="4781" y="2191"/>
                </a:lnTo>
                <a:lnTo>
                  <a:pt x="4779" y="2189"/>
                </a:lnTo>
                <a:lnTo>
                  <a:pt x="4779" y="2185"/>
                </a:lnTo>
                <a:lnTo>
                  <a:pt x="4781" y="2183"/>
                </a:lnTo>
                <a:lnTo>
                  <a:pt x="4781" y="2180"/>
                </a:lnTo>
                <a:lnTo>
                  <a:pt x="4781" y="2176"/>
                </a:lnTo>
                <a:lnTo>
                  <a:pt x="4784" y="2172"/>
                </a:lnTo>
                <a:lnTo>
                  <a:pt x="4784" y="2170"/>
                </a:lnTo>
                <a:lnTo>
                  <a:pt x="4784" y="2168"/>
                </a:lnTo>
                <a:lnTo>
                  <a:pt x="4786" y="2166"/>
                </a:lnTo>
                <a:lnTo>
                  <a:pt x="4786" y="2164"/>
                </a:lnTo>
                <a:lnTo>
                  <a:pt x="4790" y="2157"/>
                </a:lnTo>
                <a:lnTo>
                  <a:pt x="4790" y="2157"/>
                </a:lnTo>
                <a:lnTo>
                  <a:pt x="4790" y="2157"/>
                </a:lnTo>
                <a:lnTo>
                  <a:pt x="4792" y="2157"/>
                </a:lnTo>
                <a:lnTo>
                  <a:pt x="4792" y="2157"/>
                </a:lnTo>
                <a:lnTo>
                  <a:pt x="4792" y="2157"/>
                </a:lnTo>
                <a:lnTo>
                  <a:pt x="4790" y="2155"/>
                </a:lnTo>
                <a:lnTo>
                  <a:pt x="4790" y="2155"/>
                </a:lnTo>
                <a:lnTo>
                  <a:pt x="4792" y="2155"/>
                </a:lnTo>
                <a:lnTo>
                  <a:pt x="4792" y="2155"/>
                </a:lnTo>
                <a:lnTo>
                  <a:pt x="4792" y="2155"/>
                </a:lnTo>
                <a:lnTo>
                  <a:pt x="4792" y="2155"/>
                </a:lnTo>
                <a:lnTo>
                  <a:pt x="4792" y="2153"/>
                </a:lnTo>
                <a:lnTo>
                  <a:pt x="4792" y="2151"/>
                </a:lnTo>
                <a:lnTo>
                  <a:pt x="4794" y="2147"/>
                </a:lnTo>
                <a:lnTo>
                  <a:pt x="4794" y="2145"/>
                </a:lnTo>
                <a:lnTo>
                  <a:pt x="4794" y="2143"/>
                </a:lnTo>
                <a:lnTo>
                  <a:pt x="4796" y="2141"/>
                </a:lnTo>
                <a:lnTo>
                  <a:pt x="4798" y="2139"/>
                </a:lnTo>
                <a:lnTo>
                  <a:pt x="4798" y="2139"/>
                </a:lnTo>
                <a:lnTo>
                  <a:pt x="4796" y="2139"/>
                </a:lnTo>
                <a:lnTo>
                  <a:pt x="4798" y="2139"/>
                </a:lnTo>
                <a:lnTo>
                  <a:pt x="4798" y="2139"/>
                </a:lnTo>
                <a:lnTo>
                  <a:pt x="4798" y="2139"/>
                </a:lnTo>
                <a:lnTo>
                  <a:pt x="4800" y="2136"/>
                </a:lnTo>
                <a:lnTo>
                  <a:pt x="4800" y="2136"/>
                </a:lnTo>
                <a:lnTo>
                  <a:pt x="4800" y="2134"/>
                </a:lnTo>
                <a:lnTo>
                  <a:pt x="4800" y="2132"/>
                </a:lnTo>
                <a:lnTo>
                  <a:pt x="4800" y="2132"/>
                </a:lnTo>
                <a:lnTo>
                  <a:pt x="4802" y="2130"/>
                </a:lnTo>
                <a:lnTo>
                  <a:pt x="4802" y="2128"/>
                </a:lnTo>
                <a:lnTo>
                  <a:pt x="4802" y="2128"/>
                </a:lnTo>
                <a:lnTo>
                  <a:pt x="4802" y="2128"/>
                </a:lnTo>
                <a:lnTo>
                  <a:pt x="4805" y="2126"/>
                </a:lnTo>
                <a:lnTo>
                  <a:pt x="4805" y="2124"/>
                </a:lnTo>
                <a:lnTo>
                  <a:pt x="4807" y="2122"/>
                </a:lnTo>
                <a:lnTo>
                  <a:pt x="4809" y="2120"/>
                </a:lnTo>
                <a:lnTo>
                  <a:pt x="4813" y="2120"/>
                </a:lnTo>
                <a:lnTo>
                  <a:pt x="4813" y="2118"/>
                </a:lnTo>
                <a:lnTo>
                  <a:pt x="4811" y="2118"/>
                </a:lnTo>
                <a:lnTo>
                  <a:pt x="4811" y="2118"/>
                </a:lnTo>
                <a:lnTo>
                  <a:pt x="4813" y="2118"/>
                </a:lnTo>
                <a:lnTo>
                  <a:pt x="4813" y="2115"/>
                </a:lnTo>
                <a:lnTo>
                  <a:pt x="4815" y="2115"/>
                </a:lnTo>
                <a:lnTo>
                  <a:pt x="4817" y="2113"/>
                </a:lnTo>
                <a:lnTo>
                  <a:pt x="4817" y="2111"/>
                </a:lnTo>
                <a:lnTo>
                  <a:pt x="4817" y="2111"/>
                </a:lnTo>
                <a:lnTo>
                  <a:pt x="4817" y="2107"/>
                </a:lnTo>
                <a:lnTo>
                  <a:pt x="4821" y="2103"/>
                </a:lnTo>
                <a:lnTo>
                  <a:pt x="4823" y="2097"/>
                </a:lnTo>
                <a:lnTo>
                  <a:pt x="4823" y="2095"/>
                </a:lnTo>
                <a:lnTo>
                  <a:pt x="4825" y="2092"/>
                </a:lnTo>
                <a:lnTo>
                  <a:pt x="4825" y="2088"/>
                </a:lnTo>
                <a:lnTo>
                  <a:pt x="4825" y="2086"/>
                </a:lnTo>
                <a:lnTo>
                  <a:pt x="4825" y="2084"/>
                </a:lnTo>
                <a:lnTo>
                  <a:pt x="4828" y="2078"/>
                </a:lnTo>
                <a:lnTo>
                  <a:pt x="4828" y="2076"/>
                </a:lnTo>
                <a:lnTo>
                  <a:pt x="4828" y="2074"/>
                </a:lnTo>
                <a:lnTo>
                  <a:pt x="4830" y="2067"/>
                </a:lnTo>
                <a:lnTo>
                  <a:pt x="4830" y="2063"/>
                </a:lnTo>
                <a:lnTo>
                  <a:pt x="4832" y="2061"/>
                </a:lnTo>
                <a:lnTo>
                  <a:pt x="4834" y="2057"/>
                </a:lnTo>
                <a:lnTo>
                  <a:pt x="4834" y="2055"/>
                </a:lnTo>
                <a:lnTo>
                  <a:pt x="4832" y="2053"/>
                </a:lnTo>
                <a:lnTo>
                  <a:pt x="4832" y="2048"/>
                </a:lnTo>
                <a:close/>
                <a:moveTo>
                  <a:pt x="4840" y="1795"/>
                </a:moveTo>
                <a:lnTo>
                  <a:pt x="4840" y="1795"/>
                </a:lnTo>
                <a:lnTo>
                  <a:pt x="4838" y="1795"/>
                </a:lnTo>
                <a:lnTo>
                  <a:pt x="4840" y="1795"/>
                </a:lnTo>
                <a:lnTo>
                  <a:pt x="4840" y="1795"/>
                </a:lnTo>
                <a:lnTo>
                  <a:pt x="4840" y="1797"/>
                </a:lnTo>
                <a:lnTo>
                  <a:pt x="4842" y="1795"/>
                </a:lnTo>
                <a:lnTo>
                  <a:pt x="4842" y="1795"/>
                </a:lnTo>
                <a:lnTo>
                  <a:pt x="4842" y="1795"/>
                </a:lnTo>
                <a:lnTo>
                  <a:pt x="4842" y="1795"/>
                </a:lnTo>
                <a:lnTo>
                  <a:pt x="4840" y="1795"/>
                </a:lnTo>
                <a:close/>
                <a:moveTo>
                  <a:pt x="4834" y="1690"/>
                </a:moveTo>
                <a:lnTo>
                  <a:pt x="4834" y="1690"/>
                </a:lnTo>
                <a:lnTo>
                  <a:pt x="4832" y="1690"/>
                </a:lnTo>
                <a:lnTo>
                  <a:pt x="4834" y="1690"/>
                </a:lnTo>
                <a:lnTo>
                  <a:pt x="4834" y="1690"/>
                </a:lnTo>
                <a:lnTo>
                  <a:pt x="4834" y="1690"/>
                </a:lnTo>
                <a:close/>
                <a:moveTo>
                  <a:pt x="5192" y="1747"/>
                </a:moveTo>
                <a:lnTo>
                  <a:pt x="5192" y="1747"/>
                </a:lnTo>
                <a:lnTo>
                  <a:pt x="5192" y="1747"/>
                </a:lnTo>
                <a:lnTo>
                  <a:pt x="5192" y="1747"/>
                </a:lnTo>
                <a:lnTo>
                  <a:pt x="5192" y="1747"/>
                </a:lnTo>
                <a:lnTo>
                  <a:pt x="5192" y="1747"/>
                </a:lnTo>
                <a:close/>
                <a:moveTo>
                  <a:pt x="4840" y="870"/>
                </a:moveTo>
                <a:lnTo>
                  <a:pt x="4842" y="868"/>
                </a:lnTo>
                <a:lnTo>
                  <a:pt x="4842" y="868"/>
                </a:lnTo>
                <a:lnTo>
                  <a:pt x="4842" y="868"/>
                </a:lnTo>
                <a:lnTo>
                  <a:pt x="4840" y="868"/>
                </a:lnTo>
                <a:lnTo>
                  <a:pt x="4840" y="868"/>
                </a:lnTo>
                <a:lnTo>
                  <a:pt x="4838" y="870"/>
                </a:lnTo>
                <a:lnTo>
                  <a:pt x="4838" y="870"/>
                </a:lnTo>
                <a:lnTo>
                  <a:pt x="4840" y="870"/>
                </a:lnTo>
                <a:lnTo>
                  <a:pt x="4840" y="870"/>
                </a:lnTo>
                <a:close/>
                <a:moveTo>
                  <a:pt x="4832" y="1797"/>
                </a:moveTo>
                <a:lnTo>
                  <a:pt x="4830" y="1795"/>
                </a:lnTo>
                <a:lnTo>
                  <a:pt x="4828" y="1795"/>
                </a:lnTo>
                <a:lnTo>
                  <a:pt x="4828" y="1795"/>
                </a:lnTo>
                <a:lnTo>
                  <a:pt x="4828" y="1795"/>
                </a:lnTo>
                <a:lnTo>
                  <a:pt x="4830" y="1797"/>
                </a:lnTo>
                <a:lnTo>
                  <a:pt x="4828" y="1797"/>
                </a:lnTo>
                <a:lnTo>
                  <a:pt x="4830" y="1797"/>
                </a:lnTo>
                <a:lnTo>
                  <a:pt x="4830" y="1797"/>
                </a:lnTo>
                <a:lnTo>
                  <a:pt x="4832" y="1799"/>
                </a:lnTo>
                <a:lnTo>
                  <a:pt x="4832" y="1799"/>
                </a:lnTo>
                <a:lnTo>
                  <a:pt x="4834" y="1799"/>
                </a:lnTo>
                <a:lnTo>
                  <a:pt x="4836" y="1799"/>
                </a:lnTo>
                <a:lnTo>
                  <a:pt x="4834" y="1797"/>
                </a:lnTo>
                <a:lnTo>
                  <a:pt x="4832" y="1797"/>
                </a:lnTo>
                <a:close/>
                <a:moveTo>
                  <a:pt x="4371" y="1638"/>
                </a:moveTo>
                <a:lnTo>
                  <a:pt x="4371" y="1638"/>
                </a:lnTo>
                <a:lnTo>
                  <a:pt x="4371" y="1640"/>
                </a:lnTo>
                <a:lnTo>
                  <a:pt x="4371" y="1640"/>
                </a:lnTo>
                <a:lnTo>
                  <a:pt x="4371" y="1638"/>
                </a:lnTo>
                <a:lnTo>
                  <a:pt x="4371" y="1638"/>
                </a:lnTo>
                <a:lnTo>
                  <a:pt x="4373" y="1638"/>
                </a:lnTo>
                <a:lnTo>
                  <a:pt x="4373" y="1638"/>
                </a:lnTo>
                <a:lnTo>
                  <a:pt x="4373" y="1638"/>
                </a:lnTo>
                <a:lnTo>
                  <a:pt x="4373" y="1638"/>
                </a:lnTo>
                <a:lnTo>
                  <a:pt x="4373" y="1638"/>
                </a:lnTo>
                <a:lnTo>
                  <a:pt x="4371" y="1638"/>
                </a:lnTo>
                <a:close/>
                <a:moveTo>
                  <a:pt x="4580" y="1830"/>
                </a:moveTo>
                <a:lnTo>
                  <a:pt x="4580" y="1830"/>
                </a:lnTo>
                <a:lnTo>
                  <a:pt x="4580" y="1830"/>
                </a:lnTo>
                <a:lnTo>
                  <a:pt x="4580" y="1830"/>
                </a:lnTo>
                <a:lnTo>
                  <a:pt x="4580" y="1830"/>
                </a:lnTo>
                <a:lnTo>
                  <a:pt x="4582" y="1830"/>
                </a:lnTo>
                <a:lnTo>
                  <a:pt x="4582" y="1830"/>
                </a:lnTo>
                <a:lnTo>
                  <a:pt x="4582" y="1828"/>
                </a:lnTo>
                <a:lnTo>
                  <a:pt x="4580" y="1828"/>
                </a:lnTo>
                <a:lnTo>
                  <a:pt x="4580" y="1830"/>
                </a:lnTo>
                <a:close/>
                <a:moveTo>
                  <a:pt x="4830" y="2036"/>
                </a:moveTo>
                <a:lnTo>
                  <a:pt x="4830" y="2038"/>
                </a:lnTo>
                <a:lnTo>
                  <a:pt x="4830" y="2040"/>
                </a:lnTo>
                <a:lnTo>
                  <a:pt x="4832" y="2040"/>
                </a:lnTo>
                <a:lnTo>
                  <a:pt x="4832" y="2036"/>
                </a:lnTo>
                <a:lnTo>
                  <a:pt x="4832" y="2034"/>
                </a:lnTo>
                <a:lnTo>
                  <a:pt x="4830" y="2034"/>
                </a:lnTo>
                <a:lnTo>
                  <a:pt x="4830" y="2036"/>
                </a:lnTo>
                <a:close/>
                <a:moveTo>
                  <a:pt x="4830" y="2030"/>
                </a:moveTo>
                <a:lnTo>
                  <a:pt x="4830" y="2030"/>
                </a:lnTo>
                <a:lnTo>
                  <a:pt x="4830" y="2030"/>
                </a:lnTo>
                <a:lnTo>
                  <a:pt x="4830" y="2032"/>
                </a:lnTo>
                <a:lnTo>
                  <a:pt x="4830" y="2034"/>
                </a:lnTo>
                <a:lnTo>
                  <a:pt x="4830" y="2034"/>
                </a:lnTo>
                <a:lnTo>
                  <a:pt x="4830" y="2032"/>
                </a:lnTo>
                <a:lnTo>
                  <a:pt x="4832" y="2030"/>
                </a:lnTo>
                <a:lnTo>
                  <a:pt x="4830" y="2030"/>
                </a:lnTo>
                <a:close/>
                <a:moveTo>
                  <a:pt x="4310" y="1583"/>
                </a:moveTo>
                <a:lnTo>
                  <a:pt x="4310" y="1583"/>
                </a:lnTo>
                <a:lnTo>
                  <a:pt x="4312" y="1585"/>
                </a:lnTo>
                <a:lnTo>
                  <a:pt x="4312" y="1583"/>
                </a:lnTo>
                <a:lnTo>
                  <a:pt x="4312" y="1583"/>
                </a:lnTo>
                <a:lnTo>
                  <a:pt x="4312" y="1581"/>
                </a:lnTo>
                <a:lnTo>
                  <a:pt x="4310" y="1581"/>
                </a:lnTo>
                <a:lnTo>
                  <a:pt x="4310" y="1583"/>
                </a:lnTo>
                <a:close/>
                <a:moveTo>
                  <a:pt x="4300" y="1753"/>
                </a:moveTo>
                <a:lnTo>
                  <a:pt x="4300" y="1751"/>
                </a:lnTo>
                <a:lnTo>
                  <a:pt x="4297" y="1751"/>
                </a:lnTo>
                <a:lnTo>
                  <a:pt x="4297" y="1751"/>
                </a:lnTo>
                <a:lnTo>
                  <a:pt x="4293" y="1749"/>
                </a:lnTo>
                <a:lnTo>
                  <a:pt x="4293" y="1749"/>
                </a:lnTo>
                <a:lnTo>
                  <a:pt x="4291" y="1751"/>
                </a:lnTo>
                <a:lnTo>
                  <a:pt x="4289" y="1753"/>
                </a:lnTo>
                <a:lnTo>
                  <a:pt x="4289" y="1755"/>
                </a:lnTo>
                <a:lnTo>
                  <a:pt x="4289" y="1757"/>
                </a:lnTo>
                <a:lnTo>
                  <a:pt x="4289" y="1757"/>
                </a:lnTo>
                <a:lnTo>
                  <a:pt x="4287" y="1757"/>
                </a:lnTo>
                <a:lnTo>
                  <a:pt x="4287" y="1757"/>
                </a:lnTo>
                <a:lnTo>
                  <a:pt x="4287" y="1757"/>
                </a:lnTo>
                <a:lnTo>
                  <a:pt x="4287" y="1759"/>
                </a:lnTo>
                <a:lnTo>
                  <a:pt x="4289" y="1759"/>
                </a:lnTo>
                <a:lnTo>
                  <a:pt x="4291" y="1759"/>
                </a:lnTo>
                <a:lnTo>
                  <a:pt x="4293" y="1759"/>
                </a:lnTo>
                <a:lnTo>
                  <a:pt x="4293" y="1759"/>
                </a:lnTo>
                <a:lnTo>
                  <a:pt x="4297" y="1759"/>
                </a:lnTo>
                <a:lnTo>
                  <a:pt x="4295" y="1759"/>
                </a:lnTo>
                <a:lnTo>
                  <a:pt x="4295" y="1759"/>
                </a:lnTo>
                <a:lnTo>
                  <a:pt x="4297" y="1755"/>
                </a:lnTo>
                <a:lnTo>
                  <a:pt x="4300" y="1753"/>
                </a:lnTo>
                <a:close/>
                <a:moveTo>
                  <a:pt x="4281" y="1757"/>
                </a:moveTo>
                <a:lnTo>
                  <a:pt x="4281" y="1757"/>
                </a:lnTo>
                <a:lnTo>
                  <a:pt x="4283" y="1757"/>
                </a:lnTo>
                <a:lnTo>
                  <a:pt x="4283" y="1757"/>
                </a:lnTo>
                <a:lnTo>
                  <a:pt x="4283" y="1757"/>
                </a:lnTo>
                <a:lnTo>
                  <a:pt x="4283" y="1755"/>
                </a:lnTo>
                <a:lnTo>
                  <a:pt x="4281" y="1757"/>
                </a:lnTo>
                <a:lnTo>
                  <a:pt x="4281" y="1757"/>
                </a:lnTo>
                <a:close/>
                <a:moveTo>
                  <a:pt x="4295" y="1679"/>
                </a:moveTo>
                <a:lnTo>
                  <a:pt x="4293" y="1679"/>
                </a:lnTo>
                <a:lnTo>
                  <a:pt x="4293" y="1682"/>
                </a:lnTo>
                <a:lnTo>
                  <a:pt x="4293" y="1684"/>
                </a:lnTo>
                <a:lnTo>
                  <a:pt x="4295" y="1682"/>
                </a:lnTo>
                <a:lnTo>
                  <a:pt x="4295" y="1679"/>
                </a:lnTo>
                <a:close/>
                <a:moveTo>
                  <a:pt x="4285" y="1753"/>
                </a:moveTo>
                <a:lnTo>
                  <a:pt x="4283" y="1751"/>
                </a:lnTo>
                <a:lnTo>
                  <a:pt x="4281" y="1749"/>
                </a:lnTo>
                <a:lnTo>
                  <a:pt x="4281" y="1749"/>
                </a:lnTo>
                <a:lnTo>
                  <a:pt x="4279" y="1749"/>
                </a:lnTo>
                <a:lnTo>
                  <a:pt x="4277" y="1747"/>
                </a:lnTo>
                <a:lnTo>
                  <a:pt x="4277" y="1747"/>
                </a:lnTo>
                <a:lnTo>
                  <a:pt x="4274" y="1749"/>
                </a:lnTo>
                <a:lnTo>
                  <a:pt x="4272" y="1749"/>
                </a:lnTo>
                <a:lnTo>
                  <a:pt x="4272" y="1749"/>
                </a:lnTo>
                <a:lnTo>
                  <a:pt x="4268" y="1749"/>
                </a:lnTo>
                <a:lnTo>
                  <a:pt x="4266" y="1749"/>
                </a:lnTo>
                <a:lnTo>
                  <a:pt x="4266" y="1749"/>
                </a:lnTo>
                <a:lnTo>
                  <a:pt x="4266" y="1749"/>
                </a:lnTo>
                <a:lnTo>
                  <a:pt x="4266" y="1749"/>
                </a:lnTo>
                <a:lnTo>
                  <a:pt x="4266" y="1751"/>
                </a:lnTo>
                <a:lnTo>
                  <a:pt x="4268" y="1751"/>
                </a:lnTo>
                <a:lnTo>
                  <a:pt x="4268" y="1751"/>
                </a:lnTo>
                <a:lnTo>
                  <a:pt x="4270" y="1753"/>
                </a:lnTo>
                <a:lnTo>
                  <a:pt x="4272" y="1753"/>
                </a:lnTo>
                <a:lnTo>
                  <a:pt x="4272" y="1753"/>
                </a:lnTo>
                <a:lnTo>
                  <a:pt x="4274" y="1755"/>
                </a:lnTo>
                <a:lnTo>
                  <a:pt x="4274" y="1755"/>
                </a:lnTo>
                <a:lnTo>
                  <a:pt x="4277" y="1757"/>
                </a:lnTo>
                <a:lnTo>
                  <a:pt x="4277" y="1757"/>
                </a:lnTo>
                <a:lnTo>
                  <a:pt x="4274" y="1759"/>
                </a:lnTo>
                <a:lnTo>
                  <a:pt x="4277" y="1759"/>
                </a:lnTo>
                <a:lnTo>
                  <a:pt x="4277" y="1759"/>
                </a:lnTo>
                <a:lnTo>
                  <a:pt x="4277" y="1759"/>
                </a:lnTo>
                <a:lnTo>
                  <a:pt x="4277" y="1757"/>
                </a:lnTo>
                <a:lnTo>
                  <a:pt x="4277" y="1757"/>
                </a:lnTo>
                <a:lnTo>
                  <a:pt x="4279" y="1755"/>
                </a:lnTo>
                <a:lnTo>
                  <a:pt x="4279" y="1755"/>
                </a:lnTo>
                <a:lnTo>
                  <a:pt x="4283" y="1753"/>
                </a:lnTo>
                <a:lnTo>
                  <a:pt x="4283" y="1753"/>
                </a:lnTo>
                <a:lnTo>
                  <a:pt x="4285" y="1753"/>
                </a:lnTo>
                <a:close/>
                <a:moveTo>
                  <a:pt x="4291" y="1677"/>
                </a:moveTo>
                <a:lnTo>
                  <a:pt x="4289" y="1679"/>
                </a:lnTo>
                <a:lnTo>
                  <a:pt x="4289" y="1682"/>
                </a:lnTo>
                <a:lnTo>
                  <a:pt x="4289" y="1684"/>
                </a:lnTo>
                <a:lnTo>
                  <a:pt x="4289" y="1684"/>
                </a:lnTo>
                <a:lnTo>
                  <a:pt x="4289" y="1686"/>
                </a:lnTo>
                <a:lnTo>
                  <a:pt x="4289" y="1688"/>
                </a:lnTo>
                <a:lnTo>
                  <a:pt x="4289" y="1690"/>
                </a:lnTo>
                <a:lnTo>
                  <a:pt x="4293" y="1686"/>
                </a:lnTo>
                <a:lnTo>
                  <a:pt x="4293" y="1686"/>
                </a:lnTo>
                <a:lnTo>
                  <a:pt x="4293" y="1686"/>
                </a:lnTo>
                <a:lnTo>
                  <a:pt x="4293" y="1684"/>
                </a:lnTo>
                <a:lnTo>
                  <a:pt x="4293" y="1682"/>
                </a:lnTo>
                <a:lnTo>
                  <a:pt x="4293" y="1682"/>
                </a:lnTo>
                <a:lnTo>
                  <a:pt x="4293" y="1682"/>
                </a:lnTo>
                <a:lnTo>
                  <a:pt x="4291" y="1679"/>
                </a:lnTo>
                <a:lnTo>
                  <a:pt x="4291" y="1677"/>
                </a:lnTo>
                <a:lnTo>
                  <a:pt x="4291" y="1677"/>
                </a:lnTo>
                <a:close/>
                <a:moveTo>
                  <a:pt x="4304" y="1526"/>
                </a:moveTo>
                <a:lnTo>
                  <a:pt x="4304" y="1528"/>
                </a:lnTo>
                <a:lnTo>
                  <a:pt x="4304" y="1528"/>
                </a:lnTo>
                <a:lnTo>
                  <a:pt x="4304" y="1528"/>
                </a:lnTo>
                <a:lnTo>
                  <a:pt x="4306" y="1528"/>
                </a:lnTo>
                <a:lnTo>
                  <a:pt x="4306" y="1526"/>
                </a:lnTo>
                <a:lnTo>
                  <a:pt x="4306" y="1526"/>
                </a:lnTo>
                <a:lnTo>
                  <a:pt x="4306" y="1526"/>
                </a:lnTo>
                <a:lnTo>
                  <a:pt x="4306" y="1526"/>
                </a:lnTo>
                <a:lnTo>
                  <a:pt x="4304" y="1526"/>
                </a:lnTo>
                <a:close/>
                <a:moveTo>
                  <a:pt x="4314" y="1575"/>
                </a:moveTo>
                <a:lnTo>
                  <a:pt x="4316" y="1573"/>
                </a:lnTo>
                <a:lnTo>
                  <a:pt x="4316" y="1573"/>
                </a:lnTo>
                <a:lnTo>
                  <a:pt x="4316" y="1570"/>
                </a:lnTo>
                <a:lnTo>
                  <a:pt x="4314" y="1570"/>
                </a:lnTo>
                <a:lnTo>
                  <a:pt x="4312" y="1570"/>
                </a:lnTo>
                <a:lnTo>
                  <a:pt x="4312" y="1570"/>
                </a:lnTo>
                <a:lnTo>
                  <a:pt x="4312" y="1570"/>
                </a:lnTo>
                <a:lnTo>
                  <a:pt x="4312" y="1573"/>
                </a:lnTo>
                <a:lnTo>
                  <a:pt x="4314" y="1575"/>
                </a:lnTo>
                <a:close/>
                <a:moveTo>
                  <a:pt x="4306" y="1512"/>
                </a:moveTo>
                <a:lnTo>
                  <a:pt x="4306" y="1512"/>
                </a:lnTo>
                <a:lnTo>
                  <a:pt x="4306" y="1514"/>
                </a:lnTo>
                <a:lnTo>
                  <a:pt x="4308" y="1514"/>
                </a:lnTo>
                <a:lnTo>
                  <a:pt x="4308" y="1512"/>
                </a:lnTo>
                <a:lnTo>
                  <a:pt x="4308" y="1512"/>
                </a:lnTo>
                <a:lnTo>
                  <a:pt x="4306" y="1512"/>
                </a:lnTo>
                <a:close/>
                <a:moveTo>
                  <a:pt x="4302" y="1516"/>
                </a:moveTo>
                <a:lnTo>
                  <a:pt x="4302" y="1516"/>
                </a:lnTo>
                <a:lnTo>
                  <a:pt x="4302" y="1518"/>
                </a:lnTo>
                <a:lnTo>
                  <a:pt x="4304" y="1518"/>
                </a:lnTo>
                <a:lnTo>
                  <a:pt x="4304" y="1518"/>
                </a:lnTo>
                <a:lnTo>
                  <a:pt x="4304" y="1516"/>
                </a:lnTo>
                <a:lnTo>
                  <a:pt x="4302" y="1516"/>
                </a:lnTo>
                <a:close/>
                <a:moveTo>
                  <a:pt x="4184" y="1587"/>
                </a:moveTo>
                <a:lnTo>
                  <a:pt x="4184" y="1589"/>
                </a:lnTo>
                <a:lnTo>
                  <a:pt x="4184" y="1589"/>
                </a:lnTo>
                <a:lnTo>
                  <a:pt x="4184" y="1589"/>
                </a:lnTo>
                <a:lnTo>
                  <a:pt x="4184" y="1587"/>
                </a:lnTo>
                <a:lnTo>
                  <a:pt x="4184" y="1587"/>
                </a:lnTo>
                <a:close/>
                <a:moveTo>
                  <a:pt x="4605" y="2166"/>
                </a:moveTo>
                <a:lnTo>
                  <a:pt x="4605" y="2168"/>
                </a:lnTo>
                <a:lnTo>
                  <a:pt x="4601" y="2166"/>
                </a:lnTo>
                <a:lnTo>
                  <a:pt x="4601" y="2166"/>
                </a:lnTo>
                <a:lnTo>
                  <a:pt x="4601" y="2166"/>
                </a:lnTo>
                <a:lnTo>
                  <a:pt x="4601" y="2166"/>
                </a:lnTo>
                <a:lnTo>
                  <a:pt x="4599" y="2164"/>
                </a:lnTo>
                <a:lnTo>
                  <a:pt x="4597" y="2164"/>
                </a:lnTo>
                <a:lnTo>
                  <a:pt x="4593" y="2166"/>
                </a:lnTo>
                <a:lnTo>
                  <a:pt x="4587" y="2168"/>
                </a:lnTo>
                <a:lnTo>
                  <a:pt x="4587" y="2168"/>
                </a:lnTo>
                <a:lnTo>
                  <a:pt x="4587" y="2170"/>
                </a:lnTo>
                <a:lnTo>
                  <a:pt x="4587" y="2170"/>
                </a:lnTo>
                <a:lnTo>
                  <a:pt x="4589" y="2172"/>
                </a:lnTo>
                <a:lnTo>
                  <a:pt x="4591" y="2172"/>
                </a:lnTo>
                <a:lnTo>
                  <a:pt x="4593" y="2172"/>
                </a:lnTo>
                <a:lnTo>
                  <a:pt x="4595" y="2172"/>
                </a:lnTo>
                <a:lnTo>
                  <a:pt x="4595" y="2170"/>
                </a:lnTo>
                <a:lnTo>
                  <a:pt x="4597" y="2172"/>
                </a:lnTo>
                <a:lnTo>
                  <a:pt x="4599" y="2172"/>
                </a:lnTo>
                <a:lnTo>
                  <a:pt x="4601" y="2172"/>
                </a:lnTo>
                <a:lnTo>
                  <a:pt x="4601" y="2170"/>
                </a:lnTo>
                <a:lnTo>
                  <a:pt x="4601" y="2170"/>
                </a:lnTo>
                <a:lnTo>
                  <a:pt x="4605" y="2170"/>
                </a:lnTo>
                <a:lnTo>
                  <a:pt x="4608" y="2170"/>
                </a:lnTo>
                <a:lnTo>
                  <a:pt x="4608" y="2170"/>
                </a:lnTo>
                <a:lnTo>
                  <a:pt x="4610" y="2168"/>
                </a:lnTo>
                <a:lnTo>
                  <a:pt x="4608" y="2168"/>
                </a:lnTo>
                <a:lnTo>
                  <a:pt x="4605" y="2166"/>
                </a:lnTo>
                <a:close/>
                <a:moveTo>
                  <a:pt x="4184" y="1654"/>
                </a:moveTo>
                <a:lnTo>
                  <a:pt x="4184" y="1654"/>
                </a:lnTo>
                <a:lnTo>
                  <a:pt x="4186" y="1654"/>
                </a:lnTo>
                <a:lnTo>
                  <a:pt x="4186" y="1654"/>
                </a:lnTo>
                <a:lnTo>
                  <a:pt x="4184" y="1654"/>
                </a:lnTo>
                <a:lnTo>
                  <a:pt x="4184" y="1654"/>
                </a:lnTo>
                <a:close/>
                <a:moveTo>
                  <a:pt x="4279" y="1935"/>
                </a:moveTo>
                <a:lnTo>
                  <a:pt x="4279" y="1935"/>
                </a:lnTo>
                <a:lnTo>
                  <a:pt x="4279" y="1935"/>
                </a:lnTo>
                <a:lnTo>
                  <a:pt x="4281" y="1933"/>
                </a:lnTo>
                <a:lnTo>
                  <a:pt x="4281" y="1933"/>
                </a:lnTo>
                <a:lnTo>
                  <a:pt x="4281" y="1931"/>
                </a:lnTo>
                <a:lnTo>
                  <a:pt x="4279" y="1933"/>
                </a:lnTo>
                <a:lnTo>
                  <a:pt x="4279" y="1935"/>
                </a:lnTo>
                <a:close/>
                <a:moveTo>
                  <a:pt x="4195" y="1646"/>
                </a:moveTo>
                <a:lnTo>
                  <a:pt x="4193" y="1646"/>
                </a:lnTo>
                <a:lnTo>
                  <a:pt x="4193" y="1646"/>
                </a:lnTo>
                <a:lnTo>
                  <a:pt x="4193" y="1648"/>
                </a:lnTo>
                <a:lnTo>
                  <a:pt x="4193" y="1650"/>
                </a:lnTo>
                <a:lnTo>
                  <a:pt x="4195" y="1650"/>
                </a:lnTo>
                <a:lnTo>
                  <a:pt x="4197" y="1648"/>
                </a:lnTo>
                <a:lnTo>
                  <a:pt x="4197" y="1648"/>
                </a:lnTo>
                <a:lnTo>
                  <a:pt x="4197" y="1648"/>
                </a:lnTo>
                <a:lnTo>
                  <a:pt x="4197" y="1646"/>
                </a:lnTo>
                <a:lnTo>
                  <a:pt x="4197" y="1646"/>
                </a:lnTo>
                <a:lnTo>
                  <a:pt x="4195" y="1646"/>
                </a:lnTo>
                <a:close/>
                <a:moveTo>
                  <a:pt x="4247" y="2013"/>
                </a:moveTo>
                <a:lnTo>
                  <a:pt x="4247" y="2011"/>
                </a:lnTo>
                <a:lnTo>
                  <a:pt x="4247" y="2011"/>
                </a:lnTo>
                <a:lnTo>
                  <a:pt x="4245" y="2006"/>
                </a:lnTo>
                <a:lnTo>
                  <a:pt x="4243" y="2006"/>
                </a:lnTo>
                <a:lnTo>
                  <a:pt x="4243" y="2006"/>
                </a:lnTo>
                <a:lnTo>
                  <a:pt x="4245" y="2009"/>
                </a:lnTo>
                <a:lnTo>
                  <a:pt x="4247" y="2015"/>
                </a:lnTo>
                <a:lnTo>
                  <a:pt x="4247" y="2013"/>
                </a:lnTo>
                <a:lnTo>
                  <a:pt x="4247" y="2013"/>
                </a:lnTo>
                <a:lnTo>
                  <a:pt x="4247" y="2013"/>
                </a:lnTo>
                <a:close/>
                <a:moveTo>
                  <a:pt x="4239" y="1713"/>
                </a:moveTo>
                <a:lnTo>
                  <a:pt x="4239" y="1715"/>
                </a:lnTo>
                <a:lnTo>
                  <a:pt x="4239" y="1715"/>
                </a:lnTo>
                <a:lnTo>
                  <a:pt x="4241" y="1715"/>
                </a:lnTo>
                <a:lnTo>
                  <a:pt x="4241" y="1715"/>
                </a:lnTo>
                <a:lnTo>
                  <a:pt x="4241" y="1713"/>
                </a:lnTo>
                <a:lnTo>
                  <a:pt x="4241" y="1713"/>
                </a:lnTo>
                <a:lnTo>
                  <a:pt x="4239" y="1713"/>
                </a:lnTo>
                <a:close/>
                <a:moveTo>
                  <a:pt x="4264" y="1732"/>
                </a:moveTo>
                <a:lnTo>
                  <a:pt x="4264" y="1734"/>
                </a:lnTo>
                <a:lnTo>
                  <a:pt x="4264" y="1734"/>
                </a:lnTo>
                <a:lnTo>
                  <a:pt x="4264" y="1734"/>
                </a:lnTo>
                <a:lnTo>
                  <a:pt x="4266" y="1734"/>
                </a:lnTo>
                <a:lnTo>
                  <a:pt x="4266" y="1734"/>
                </a:lnTo>
                <a:lnTo>
                  <a:pt x="4264" y="1734"/>
                </a:lnTo>
                <a:lnTo>
                  <a:pt x="4264" y="1732"/>
                </a:lnTo>
                <a:close/>
                <a:moveTo>
                  <a:pt x="4281" y="1732"/>
                </a:moveTo>
                <a:lnTo>
                  <a:pt x="4281" y="1732"/>
                </a:lnTo>
                <a:lnTo>
                  <a:pt x="4281" y="1730"/>
                </a:lnTo>
                <a:lnTo>
                  <a:pt x="4281" y="1730"/>
                </a:lnTo>
                <a:lnTo>
                  <a:pt x="4281" y="1730"/>
                </a:lnTo>
                <a:lnTo>
                  <a:pt x="4279" y="1730"/>
                </a:lnTo>
                <a:lnTo>
                  <a:pt x="4277" y="1730"/>
                </a:lnTo>
                <a:lnTo>
                  <a:pt x="4277" y="1730"/>
                </a:lnTo>
                <a:lnTo>
                  <a:pt x="4277" y="1732"/>
                </a:lnTo>
                <a:lnTo>
                  <a:pt x="4279" y="1732"/>
                </a:lnTo>
                <a:lnTo>
                  <a:pt x="4279" y="1732"/>
                </a:lnTo>
                <a:lnTo>
                  <a:pt x="4281" y="1732"/>
                </a:lnTo>
                <a:close/>
                <a:moveTo>
                  <a:pt x="4245" y="1734"/>
                </a:moveTo>
                <a:lnTo>
                  <a:pt x="4247" y="1736"/>
                </a:lnTo>
                <a:lnTo>
                  <a:pt x="4247" y="1734"/>
                </a:lnTo>
                <a:lnTo>
                  <a:pt x="4247" y="1734"/>
                </a:lnTo>
                <a:lnTo>
                  <a:pt x="4247" y="1734"/>
                </a:lnTo>
                <a:lnTo>
                  <a:pt x="4251" y="1734"/>
                </a:lnTo>
                <a:lnTo>
                  <a:pt x="4253" y="1734"/>
                </a:lnTo>
                <a:lnTo>
                  <a:pt x="4253" y="1734"/>
                </a:lnTo>
                <a:lnTo>
                  <a:pt x="4258" y="1734"/>
                </a:lnTo>
                <a:lnTo>
                  <a:pt x="4258" y="1734"/>
                </a:lnTo>
                <a:lnTo>
                  <a:pt x="4258" y="1732"/>
                </a:lnTo>
                <a:lnTo>
                  <a:pt x="4260" y="1732"/>
                </a:lnTo>
                <a:lnTo>
                  <a:pt x="4260" y="1732"/>
                </a:lnTo>
                <a:lnTo>
                  <a:pt x="4260" y="1730"/>
                </a:lnTo>
                <a:lnTo>
                  <a:pt x="4245" y="1730"/>
                </a:lnTo>
                <a:lnTo>
                  <a:pt x="4243" y="1730"/>
                </a:lnTo>
                <a:lnTo>
                  <a:pt x="4241" y="1732"/>
                </a:lnTo>
                <a:lnTo>
                  <a:pt x="4241" y="1732"/>
                </a:lnTo>
                <a:lnTo>
                  <a:pt x="4241" y="1734"/>
                </a:lnTo>
                <a:lnTo>
                  <a:pt x="4245" y="1734"/>
                </a:lnTo>
                <a:close/>
                <a:moveTo>
                  <a:pt x="2766" y="702"/>
                </a:moveTo>
                <a:lnTo>
                  <a:pt x="2766" y="705"/>
                </a:lnTo>
                <a:lnTo>
                  <a:pt x="2768" y="705"/>
                </a:lnTo>
                <a:lnTo>
                  <a:pt x="2768" y="705"/>
                </a:lnTo>
                <a:lnTo>
                  <a:pt x="2768" y="705"/>
                </a:lnTo>
                <a:lnTo>
                  <a:pt x="2770" y="702"/>
                </a:lnTo>
                <a:lnTo>
                  <a:pt x="2768" y="702"/>
                </a:lnTo>
                <a:lnTo>
                  <a:pt x="2766" y="702"/>
                </a:lnTo>
                <a:close/>
                <a:moveTo>
                  <a:pt x="3107" y="1099"/>
                </a:moveTo>
                <a:lnTo>
                  <a:pt x="3107" y="1097"/>
                </a:lnTo>
                <a:lnTo>
                  <a:pt x="3105" y="1097"/>
                </a:lnTo>
                <a:lnTo>
                  <a:pt x="3105" y="1099"/>
                </a:lnTo>
                <a:lnTo>
                  <a:pt x="3103" y="1099"/>
                </a:lnTo>
                <a:lnTo>
                  <a:pt x="3101" y="1099"/>
                </a:lnTo>
                <a:lnTo>
                  <a:pt x="3095" y="1101"/>
                </a:lnTo>
                <a:lnTo>
                  <a:pt x="3093" y="1103"/>
                </a:lnTo>
                <a:lnTo>
                  <a:pt x="3091" y="1103"/>
                </a:lnTo>
                <a:lnTo>
                  <a:pt x="3088" y="1101"/>
                </a:lnTo>
                <a:lnTo>
                  <a:pt x="3084" y="1101"/>
                </a:lnTo>
                <a:lnTo>
                  <a:pt x="3084" y="1103"/>
                </a:lnTo>
                <a:lnTo>
                  <a:pt x="3084" y="1105"/>
                </a:lnTo>
                <a:lnTo>
                  <a:pt x="3082" y="1105"/>
                </a:lnTo>
                <a:lnTo>
                  <a:pt x="3082" y="1105"/>
                </a:lnTo>
                <a:lnTo>
                  <a:pt x="3080" y="1105"/>
                </a:lnTo>
                <a:lnTo>
                  <a:pt x="3080" y="1105"/>
                </a:lnTo>
                <a:lnTo>
                  <a:pt x="3078" y="1105"/>
                </a:lnTo>
                <a:lnTo>
                  <a:pt x="3078" y="1107"/>
                </a:lnTo>
                <a:lnTo>
                  <a:pt x="3076" y="1107"/>
                </a:lnTo>
                <a:lnTo>
                  <a:pt x="3076" y="1109"/>
                </a:lnTo>
                <a:lnTo>
                  <a:pt x="3078" y="1111"/>
                </a:lnTo>
                <a:lnTo>
                  <a:pt x="3078" y="1111"/>
                </a:lnTo>
                <a:lnTo>
                  <a:pt x="3078" y="1111"/>
                </a:lnTo>
                <a:lnTo>
                  <a:pt x="3082" y="1113"/>
                </a:lnTo>
                <a:lnTo>
                  <a:pt x="3082" y="1113"/>
                </a:lnTo>
                <a:lnTo>
                  <a:pt x="3084" y="1113"/>
                </a:lnTo>
                <a:lnTo>
                  <a:pt x="3084" y="1113"/>
                </a:lnTo>
                <a:lnTo>
                  <a:pt x="3084" y="1113"/>
                </a:lnTo>
                <a:lnTo>
                  <a:pt x="3086" y="1115"/>
                </a:lnTo>
                <a:lnTo>
                  <a:pt x="3086" y="1113"/>
                </a:lnTo>
                <a:lnTo>
                  <a:pt x="3086" y="1113"/>
                </a:lnTo>
                <a:lnTo>
                  <a:pt x="3086" y="1113"/>
                </a:lnTo>
                <a:lnTo>
                  <a:pt x="3088" y="1113"/>
                </a:lnTo>
                <a:lnTo>
                  <a:pt x="3088" y="1113"/>
                </a:lnTo>
                <a:lnTo>
                  <a:pt x="3091" y="1111"/>
                </a:lnTo>
                <a:lnTo>
                  <a:pt x="3093" y="1111"/>
                </a:lnTo>
                <a:lnTo>
                  <a:pt x="3093" y="1111"/>
                </a:lnTo>
                <a:lnTo>
                  <a:pt x="3097" y="1107"/>
                </a:lnTo>
                <a:lnTo>
                  <a:pt x="3097" y="1107"/>
                </a:lnTo>
                <a:lnTo>
                  <a:pt x="3097" y="1107"/>
                </a:lnTo>
                <a:lnTo>
                  <a:pt x="3099" y="1107"/>
                </a:lnTo>
                <a:lnTo>
                  <a:pt x="3101" y="1107"/>
                </a:lnTo>
                <a:lnTo>
                  <a:pt x="3101" y="1107"/>
                </a:lnTo>
                <a:lnTo>
                  <a:pt x="3101" y="1107"/>
                </a:lnTo>
                <a:lnTo>
                  <a:pt x="3099" y="1105"/>
                </a:lnTo>
                <a:lnTo>
                  <a:pt x="3099" y="1105"/>
                </a:lnTo>
                <a:lnTo>
                  <a:pt x="3099" y="1103"/>
                </a:lnTo>
                <a:lnTo>
                  <a:pt x="3107" y="1099"/>
                </a:lnTo>
                <a:close/>
                <a:moveTo>
                  <a:pt x="3068" y="916"/>
                </a:moveTo>
                <a:lnTo>
                  <a:pt x="3072" y="916"/>
                </a:lnTo>
                <a:lnTo>
                  <a:pt x="3074" y="916"/>
                </a:lnTo>
                <a:lnTo>
                  <a:pt x="3072" y="916"/>
                </a:lnTo>
                <a:lnTo>
                  <a:pt x="3065" y="914"/>
                </a:lnTo>
                <a:lnTo>
                  <a:pt x="3065" y="914"/>
                </a:lnTo>
                <a:lnTo>
                  <a:pt x="3063" y="914"/>
                </a:lnTo>
                <a:lnTo>
                  <a:pt x="3065" y="914"/>
                </a:lnTo>
                <a:lnTo>
                  <a:pt x="3065" y="916"/>
                </a:lnTo>
                <a:lnTo>
                  <a:pt x="3068" y="916"/>
                </a:lnTo>
                <a:close/>
                <a:moveTo>
                  <a:pt x="3000" y="1101"/>
                </a:moveTo>
                <a:lnTo>
                  <a:pt x="3000" y="1101"/>
                </a:lnTo>
                <a:lnTo>
                  <a:pt x="3003" y="1099"/>
                </a:lnTo>
                <a:lnTo>
                  <a:pt x="3003" y="1099"/>
                </a:lnTo>
                <a:lnTo>
                  <a:pt x="3000" y="1097"/>
                </a:lnTo>
                <a:lnTo>
                  <a:pt x="3003" y="1097"/>
                </a:lnTo>
                <a:lnTo>
                  <a:pt x="3003" y="1095"/>
                </a:lnTo>
                <a:lnTo>
                  <a:pt x="3000" y="1095"/>
                </a:lnTo>
                <a:lnTo>
                  <a:pt x="3000" y="1097"/>
                </a:lnTo>
                <a:lnTo>
                  <a:pt x="3000" y="1099"/>
                </a:lnTo>
                <a:lnTo>
                  <a:pt x="3000" y="1099"/>
                </a:lnTo>
                <a:lnTo>
                  <a:pt x="3000" y="1101"/>
                </a:lnTo>
                <a:lnTo>
                  <a:pt x="3000" y="1101"/>
                </a:lnTo>
                <a:close/>
                <a:moveTo>
                  <a:pt x="3011" y="1082"/>
                </a:moveTo>
                <a:lnTo>
                  <a:pt x="3011" y="1082"/>
                </a:lnTo>
                <a:lnTo>
                  <a:pt x="3011" y="1082"/>
                </a:lnTo>
                <a:lnTo>
                  <a:pt x="3011" y="1080"/>
                </a:lnTo>
                <a:lnTo>
                  <a:pt x="3011" y="1080"/>
                </a:lnTo>
                <a:lnTo>
                  <a:pt x="3011" y="1082"/>
                </a:lnTo>
                <a:lnTo>
                  <a:pt x="3011" y="1082"/>
                </a:lnTo>
                <a:lnTo>
                  <a:pt x="3011" y="1082"/>
                </a:lnTo>
                <a:lnTo>
                  <a:pt x="3011" y="1082"/>
                </a:lnTo>
                <a:close/>
                <a:moveTo>
                  <a:pt x="2860" y="977"/>
                </a:moveTo>
                <a:lnTo>
                  <a:pt x="2858" y="977"/>
                </a:lnTo>
                <a:lnTo>
                  <a:pt x="2864" y="979"/>
                </a:lnTo>
                <a:lnTo>
                  <a:pt x="2862" y="977"/>
                </a:lnTo>
                <a:lnTo>
                  <a:pt x="2860" y="977"/>
                </a:lnTo>
                <a:lnTo>
                  <a:pt x="2860" y="977"/>
                </a:lnTo>
                <a:close/>
                <a:moveTo>
                  <a:pt x="2998" y="1061"/>
                </a:moveTo>
                <a:lnTo>
                  <a:pt x="2998" y="1061"/>
                </a:lnTo>
                <a:lnTo>
                  <a:pt x="2996" y="1061"/>
                </a:lnTo>
                <a:lnTo>
                  <a:pt x="2994" y="1061"/>
                </a:lnTo>
                <a:lnTo>
                  <a:pt x="2994" y="1061"/>
                </a:lnTo>
                <a:lnTo>
                  <a:pt x="2992" y="1063"/>
                </a:lnTo>
                <a:lnTo>
                  <a:pt x="2994" y="1063"/>
                </a:lnTo>
                <a:lnTo>
                  <a:pt x="2994" y="1063"/>
                </a:lnTo>
                <a:lnTo>
                  <a:pt x="2996" y="1063"/>
                </a:lnTo>
                <a:lnTo>
                  <a:pt x="2996" y="1063"/>
                </a:lnTo>
                <a:lnTo>
                  <a:pt x="2998" y="1063"/>
                </a:lnTo>
                <a:lnTo>
                  <a:pt x="3000" y="1063"/>
                </a:lnTo>
                <a:lnTo>
                  <a:pt x="3000" y="1061"/>
                </a:lnTo>
                <a:lnTo>
                  <a:pt x="2998" y="1061"/>
                </a:lnTo>
                <a:close/>
                <a:moveTo>
                  <a:pt x="2998" y="1076"/>
                </a:moveTo>
                <a:lnTo>
                  <a:pt x="2998" y="1076"/>
                </a:lnTo>
                <a:lnTo>
                  <a:pt x="3000" y="1076"/>
                </a:lnTo>
                <a:lnTo>
                  <a:pt x="2998" y="1074"/>
                </a:lnTo>
                <a:lnTo>
                  <a:pt x="2998" y="1074"/>
                </a:lnTo>
                <a:lnTo>
                  <a:pt x="2996" y="1074"/>
                </a:lnTo>
                <a:lnTo>
                  <a:pt x="2998" y="1074"/>
                </a:lnTo>
                <a:lnTo>
                  <a:pt x="2998" y="1076"/>
                </a:lnTo>
                <a:lnTo>
                  <a:pt x="2998" y="1076"/>
                </a:lnTo>
                <a:close/>
                <a:moveTo>
                  <a:pt x="3003" y="1076"/>
                </a:moveTo>
                <a:lnTo>
                  <a:pt x="3003" y="1076"/>
                </a:lnTo>
                <a:lnTo>
                  <a:pt x="3000" y="1078"/>
                </a:lnTo>
                <a:lnTo>
                  <a:pt x="2998" y="1078"/>
                </a:lnTo>
                <a:lnTo>
                  <a:pt x="2998" y="1080"/>
                </a:lnTo>
                <a:lnTo>
                  <a:pt x="2998" y="1080"/>
                </a:lnTo>
                <a:lnTo>
                  <a:pt x="2998" y="1078"/>
                </a:lnTo>
                <a:lnTo>
                  <a:pt x="3000" y="1078"/>
                </a:lnTo>
                <a:lnTo>
                  <a:pt x="3003" y="1078"/>
                </a:lnTo>
                <a:lnTo>
                  <a:pt x="3005" y="1078"/>
                </a:lnTo>
                <a:lnTo>
                  <a:pt x="3003" y="1076"/>
                </a:lnTo>
                <a:close/>
                <a:moveTo>
                  <a:pt x="2852" y="969"/>
                </a:moveTo>
                <a:lnTo>
                  <a:pt x="2852" y="969"/>
                </a:lnTo>
                <a:lnTo>
                  <a:pt x="2852" y="967"/>
                </a:lnTo>
                <a:lnTo>
                  <a:pt x="2852" y="967"/>
                </a:lnTo>
                <a:lnTo>
                  <a:pt x="2848" y="967"/>
                </a:lnTo>
                <a:lnTo>
                  <a:pt x="2845" y="967"/>
                </a:lnTo>
                <a:lnTo>
                  <a:pt x="2845" y="967"/>
                </a:lnTo>
                <a:lnTo>
                  <a:pt x="2845" y="967"/>
                </a:lnTo>
                <a:lnTo>
                  <a:pt x="2848" y="969"/>
                </a:lnTo>
                <a:lnTo>
                  <a:pt x="2850" y="969"/>
                </a:lnTo>
                <a:lnTo>
                  <a:pt x="2852" y="969"/>
                </a:lnTo>
                <a:close/>
                <a:moveTo>
                  <a:pt x="3009" y="1092"/>
                </a:moveTo>
                <a:lnTo>
                  <a:pt x="3011" y="1092"/>
                </a:lnTo>
                <a:lnTo>
                  <a:pt x="3011" y="1092"/>
                </a:lnTo>
                <a:lnTo>
                  <a:pt x="3013" y="1090"/>
                </a:lnTo>
                <a:lnTo>
                  <a:pt x="3015" y="1090"/>
                </a:lnTo>
                <a:lnTo>
                  <a:pt x="3015" y="1088"/>
                </a:lnTo>
                <a:lnTo>
                  <a:pt x="3015" y="1088"/>
                </a:lnTo>
                <a:lnTo>
                  <a:pt x="3017" y="1084"/>
                </a:lnTo>
                <a:lnTo>
                  <a:pt x="3017" y="1084"/>
                </a:lnTo>
                <a:lnTo>
                  <a:pt x="3015" y="1084"/>
                </a:lnTo>
                <a:lnTo>
                  <a:pt x="3013" y="1086"/>
                </a:lnTo>
                <a:lnTo>
                  <a:pt x="3011" y="1086"/>
                </a:lnTo>
                <a:lnTo>
                  <a:pt x="3011" y="1088"/>
                </a:lnTo>
                <a:lnTo>
                  <a:pt x="3009" y="1088"/>
                </a:lnTo>
                <a:lnTo>
                  <a:pt x="3009" y="1088"/>
                </a:lnTo>
                <a:lnTo>
                  <a:pt x="3009" y="1090"/>
                </a:lnTo>
                <a:lnTo>
                  <a:pt x="3009" y="1092"/>
                </a:lnTo>
                <a:lnTo>
                  <a:pt x="3009" y="1092"/>
                </a:lnTo>
                <a:close/>
                <a:moveTo>
                  <a:pt x="2845" y="969"/>
                </a:moveTo>
                <a:lnTo>
                  <a:pt x="2848" y="971"/>
                </a:lnTo>
                <a:lnTo>
                  <a:pt x="2850" y="971"/>
                </a:lnTo>
                <a:lnTo>
                  <a:pt x="2856" y="971"/>
                </a:lnTo>
                <a:lnTo>
                  <a:pt x="2856" y="971"/>
                </a:lnTo>
                <a:lnTo>
                  <a:pt x="2856" y="971"/>
                </a:lnTo>
                <a:lnTo>
                  <a:pt x="2850" y="971"/>
                </a:lnTo>
                <a:lnTo>
                  <a:pt x="2850" y="969"/>
                </a:lnTo>
                <a:lnTo>
                  <a:pt x="2848" y="969"/>
                </a:lnTo>
                <a:lnTo>
                  <a:pt x="2845" y="969"/>
                </a:lnTo>
                <a:lnTo>
                  <a:pt x="2845" y="969"/>
                </a:lnTo>
                <a:close/>
                <a:moveTo>
                  <a:pt x="2850" y="975"/>
                </a:moveTo>
                <a:lnTo>
                  <a:pt x="2850" y="975"/>
                </a:lnTo>
                <a:lnTo>
                  <a:pt x="2852" y="975"/>
                </a:lnTo>
                <a:lnTo>
                  <a:pt x="2854" y="975"/>
                </a:lnTo>
                <a:lnTo>
                  <a:pt x="2856" y="975"/>
                </a:lnTo>
                <a:lnTo>
                  <a:pt x="2856" y="975"/>
                </a:lnTo>
                <a:lnTo>
                  <a:pt x="2856" y="975"/>
                </a:lnTo>
                <a:lnTo>
                  <a:pt x="2856" y="973"/>
                </a:lnTo>
                <a:lnTo>
                  <a:pt x="2854" y="973"/>
                </a:lnTo>
                <a:lnTo>
                  <a:pt x="2852" y="973"/>
                </a:lnTo>
                <a:lnTo>
                  <a:pt x="2850" y="973"/>
                </a:lnTo>
                <a:lnTo>
                  <a:pt x="2850" y="973"/>
                </a:lnTo>
                <a:lnTo>
                  <a:pt x="2850" y="975"/>
                </a:lnTo>
                <a:close/>
                <a:moveTo>
                  <a:pt x="2829" y="954"/>
                </a:moveTo>
                <a:lnTo>
                  <a:pt x="2827" y="952"/>
                </a:lnTo>
                <a:lnTo>
                  <a:pt x="2827" y="954"/>
                </a:lnTo>
                <a:lnTo>
                  <a:pt x="2827" y="954"/>
                </a:lnTo>
                <a:lnTo>
                  <a:pt x="2829" y="956"/>
                </a:lnTo>
                <a:lnTo>
                  <a:pt x="2829" y="954"/>
                </a:lnTo>
                <a:close/>
                <a:moveTo>
                  <a:pt x="2827" y="958"/>
                </a:moveTo>
                <a:lnTo>
                  <a:pt x="2827" y="956"/>
                </a:lnTo>
                <a:lnTo>
                  <a:pt x="2829" y="958"/>
                </a:lnTo>
                <a:lnTo>
                  <a:pt x="2829" y="958"/>
                </a:lnTo>
                <a:lnTo>
                  <a:pt x="2829" y="956"/>
                </a:lnTo>
                <a:lnTo>
                  <a:pt x="2824" y="954"/>
                </a:lnTo>
                <a:lnTo>
                  <a:pt x="2822" y="952"/>
                </a:lnTo>
                <a:lnTo>
                  <a:pt x="2824" y="954"/>
                </a:lnTo>
                <a:lnTo>
                  <a:pt x="2827" y="958"/>
                </a:lnTo>
                <a:close/>
                <a:moveTo>
                  <a:pt x="2590" y="923"/>
                </a:moveTo>
                <a:lnTo>
                  <a:pt x="2590" y="923"/>
                </a:lnTo>
                <a:lnTo>
                  <a:pt x="2590" y="921"/>
                </a:lnTo>
                <a:lnTo>
                  <a:pt x="2588" y="918"/>
                </a:lnTo>
                <a:lnTo>
                  <a:pt x="2588" y="921"/>
                </a:lnTo>
                <a:lnTo>
                  <a:pt x="2588" y="921"/>
                </a:lnTo>
                <a:lnTo>
                  <a:pt x="2590" y="923"/>
                </a:lnTo>
                <a:lnTo>
                  <a:pt x="2590" y="923"/>
                </a:lnTo>
                <a:close/>
                <a:moveTo>
                  <a:pt x="2822" y="946"/>
                </a:moveTo>
                <a:lnTo>
                  <a:pt x="2824" y="948"/>
                </a:lnTo>
                <a:lnTo>
                  <a:pt x="2824" y="948"/>
                </a:lnTo>
                <a:lnTo>
                  <a:pt x="2827" y="948"/>
                </a:lnTo>
                <a:lnTo>
                  <a:pt x="2827" y="950"/>
                </a:lnTo>
                <a:lnTo>
                  <a:pt x="2827" y="950"/>
                </a:lnTo>
                <a:lnTo>
                  <a:pt x="2829" y="950"/>
                </a:lnTo>
                <a:lnTo>
                  <a:pt x="2829" y="950"/>
                </a:lnTo>
                <a:lnTo>
                  <a:pt x="2829" y="950"/>
                </a:lnTo>
                <a:lnTo>
                  <a:pt x="2827" y="948"/>
                </a:lnTo>
                <a:lnTo>
                  <a:pt x="2824" y="946"/>
                </a:lnTo>
                <a:lnTo>
                  <a:pt x="2824" y="946"/>
                </a:lnTo>
                <a:lnTo>
                  <a:pt x="2822" y="946"/>
                </a:lnTo>
                <a:lnTo>
                  <a:pt x="2822" y="944"/>
                </a:lnTo>
                <a:lnTo>
                  <a:pt x="2820" y="944"/>
                </a:lnTo>
                <a:lnTo>
                  <a:pt x="2822" y="944"/>
                </a:lnTo>
                <a:lnTo>
                  <a:pt x="2822" y="946"/>
                </a:lnTo>
                <a:close/>
                <a:moveTo>
                  <a:pt x="2822" y="941"/>
                </a:moveTo>
                <a:lnTo>
                  <a:pt x="2822" y="944"/>
                </a:lnTo>
                <a:lnTo>
                  <a:pt x="2822" y="941"/>
                </a:lnTo>
                <a:lnTo>
                  <a:pt x="2822" y="941"/>
                </a:lnTo>
                <a:lnTo>
                  <a:pt x="2822" y="941"/>
                </a:lnTo>
                <a:lnTo>
                  <a:pt x="2820" y="941"/>
                </a:lnTo>
                <a:lnTo>
                  <a:pt x="2820" y="941"/>
                </a:lnTo>
                <a:lnTo>
                  <a:pt x="2820" y="941"/>
                </a:lnTo>
                <a:lnTo>
                  <a:pt x="2820" y="941"/>
                </a:lnTo>
                <a:lnTo>
                  <a:pt x="2822" y="941"/>
                </a:lnTo>
                <a:close/>
                <a:moveTo>
                  <a:pt x="2816" y="939"/>
                </a:moveTo>
                <a:lnTo>
                  <a:pt x="2816" y="941"/>
                </a:lnTo>
                <a:lnTo>
                  <a:pt x="2816" y="944"/>
                </a:lnTo>
                <a:lnTo>
                  <a:pt x="2818" y="946"/>
                </a:lnTo>
                <a:lnTo>
                  <a:pt x="2818" y="944"/>
                </a:lnTo>
                <a:lnTo>
                  <a:pt x="2818" y="944"/>
                </a:lnTo>
                <a:lnTo>
                  <a:pt x="2818" y="944"/>
                </a:lnTo>
                <a:lnTo>
                  <a:pt x="2816" y="939"/>
                </a:lnTo>
                <a:lnTo>
                  <a:pt x="2818" y="939"/>
                </a:lnTo>
                <a:lnTo>
                  <a:pt x="2816" y="937"/>
                </a:lnTo>
                <a:lnTo>
                  <a:pt x="2816" y="937"/>
                </a:lnTo>
                <a:lnTo>
                  <a:pt x="2816" y="935"/>
                </a:lnTo>
                <a:lnTo>
                  <a:pt x="2816" y="935"/>
                </a:lnTo>
                <a:lnTo>
                  <a:pt x="2814" y="935"/>
                </a:lnTo>
                <a:lnTo>
                  <a:pt x="2816" y="937"/>
                </a:lnTo>
                <a:lnTo>
                  <a:pt x="2816" y="937"/>
                </a:lnTo>
                <a:lnTo>
                  <a:pt x="2814" y="939"/>
                </a:lnTo>
                <a:lnTo>
                  <a:pt x="2816" y="939"/>
                </a:lnTo>
                <a:close/>
                <a:moveTo>
                  <a:pt x="2829" y="956"/>
                </a:moveTo>
                <a:lnTo>
                  <a:pt x="2831" y="956"/>
                </a:lnTo>
                <a:lnTo>
                  <a:pt x="2831" y="958"/>
                </a:lnTo>
                <a:lnTo>
                  <a:pt x="2831" y="956"/>
                </a:lnTo>
                <a:lnTo>
                  <a:pt x="2829" y="956"/>
                </a:lnTo>
                <a:lnTo>
                  <a:pt x="2829" y="956"/>
                </a:lnTo>
                <a:close/>
                <a:moveTo>
                  <a:pt x="2688" y="780"/>
                </a:moveTo>
                <a:lnTo>
                  <a:pt x="2688" y="780"/>
                </a:lnTo>
                <a:lnTo>
                  <a:pt x="2686" y="782"/>
                </a:lnTo>
                <a:lnTo>
                  <a:pt x="2682" y="782"/>
                </a:lnTo>
                <a:lnTo>
                  <a:pt x="2684" y="782"/>
                </a:lnTo>
                <a:lnTo>
                  <a:pt x="2684" y="782"/>
                </a:lnTo>
                <a:lnTo>
                  <a:pt x="2688" y="780"/>
                </a:lnTo>
                <a:close/>
                <a:moveTo>
                  <a:pt x="2820" y="937"/>
                </a:moveTo>
                <a:lnTo>
                  <a:pt x="2820" y="937"/>
                </a:lnTo>
                <a:lnTo>
                  <a:pt x="2820" y="939"/>
                </a:lnTo>
                <a:lnTo>
                  <a:pt x="2822" y="939"/>
                </a:lnTo>
                <a:lnTo>
                  <a:pt x="2820" y="937"/>
                </a:lnTo>
                <a:lnTo>
                  <a:pt x="2820" y="937"/>
                </a:lnTo>
                <a:lnTo>
                  <a:pt x="2820" y="935"/>
                </a:lnTo>
                <a:lnTo>
                  <a:pt x="2818" y="933"/>
                </a:lnTo>
                <a:lnTo>
                  <a:pt x="2818" y="935"/>
                </a:lnTo>
                <a:lnTo>
                  <a:pt x="2816" y="935"/>
                </a:lnTo>
                <a:lnTo>
                  <a:pt x="2816" y="937"/>
                </a:lnTo>
                <a:lnTo>
                  <a:pt x="2818" y="937"/>
                </a:lnTo>
                <a:lnTo>
                  <a:pt x="2820" y="937"/>
                </a:lnTo>
                <a:close/>
                <a:moveTo>
                  <a:pt x="2963" y="1080"/>
                </a:moveTo>
                <a:lnTo>
                  <a:pt x="2963" y="1078"/>
                </a:lnTo>
                <a:lnTo>
                  <a:pt x="2963" y="1080"/>
                </a:lnTo>
                <a:lnTo>
                  <a:pt x="2963" y="1080"/>
                </a:lnTo>
                <a:lnTo>
                  <a:pt x="2961" y="1080"/>
                </a:lnTo>
                <a:lnTo>
                  <a:pt x="2961" y="1080"/>
                </a:lnTo>
                <a:lnTo>
                  <a:pt x="2961" y="1080"/>
                </a:lnTo>
                <a:lnTo>
                  <a:pt x="2961" y="1080"/>
                </a:lnTo>
                <a:lnTo>
                  <a:pt x="2963" y="1080"/>
                </a:lnTo>
                <a:lnTo>
                  <a:pt x="2963" y="1080"/>
                </a:lnTo>
                <a:close/>
                <a:moveTo>
                  <a:pt x="2982" y="1078"/>
                </a:moveTo>
                <a:lnTo>
                  <a:pt x="2982" y="1078"/>
                </a:lnTo>
                <a:lnTo>
                  <a:pt x="2982" y="1078"/>
                </a:lnTo>
                <a:lnTo>
                  <a:pt x="2982" y="1078"/>
                </a:lnTo>
                <a:lnTo>
                  <a:pt x="2984" y="1076"/>
                </a:lnTo>
                <a:lnTo>
                  <a:pt x="2986" y="1076"/>
                </a:lnTo>
                <a:lnTo>
                  <a:pt x="2984" y="1076"/>
                </a:lnTo>
                <a:lnTo>
                  <a:pt x="2984" y="1076"/>
                </a:lnTo>
                <a:lnTo>
                  <a:pt x="2982" y="1078"/>
                </a:lnTo>
                <a:lnTo>
                  <a:pt x="2982" y="1078"/>
                </a:lnTo>
                <a:lnTo>
                  <a:pt x="2982" y="1078"/>
                </a:lnTo>
                <a:close/>
                <a:moveTo>
                  <a:pt x="2990" y="1036"/>
                </a:moveTo>
                <a:lnTo>
                  <a:pt x="2986" y="1036"/>
                </a:lnTo>
                <a:lnTo>
                  <a:pt x="2986" y="1036"/>
                </a:lnTo>
                <a:lnTo>
                  <a:pt x="2986" y="1036"/>
                </a:lnTo>
                <a:lnTo>
                  <a:pt x="2984" y="1036"/>
                </a:lnTo>
                <a:lnTo>
                  <a:pt x="2984" y="1036"/>
                </a:lnTo>
                <a:lnTo>
                  <a:pt x="2982" y="1038"/>
                </a:lnTo>
                <a:lnTo>
                  <a:pt x="2982" y="1038"/>
                </a:lnTo>
                <a:lnTo>
                  <a:pt x="2984" y="1040"/>
                </a:lnTo>
                <a:lnTo>
                  <a:pt x="2986" y="1040"/>
                </a:lnTo>
                <a:lnTo>
                  <a:pt x="2988" y="1038"/>
                </a:lnTo>
                <a:lnTo>
                  <a:pt x="2988" y="1038"/>
                </a:lnTo>
                <a:lnTo>
                  <a:pt x="2988" y="1038"/>
                </a:lnTo>
                <a:lnTo>
                  <a:pt x="2986" y="1040"/>
                </a:lnTo>
                <a:lnTo>
                  <a:pt x="2986" y="1040"/>
                </a:lnTo>
                <a:lnTo>
                  <a:pt x="2990" y="1042"/>
                </a:lnTo>
                <a:lnTo>
                  <a:pt x="2992" y="1042"/>
                </a:lnTo>
                <a:lnTo>
                  <a:pt x="2992" y="1042"/>
                </a:lnTo>
                <a:lnTo>
                  <a:pt x="2992" y="1040"/>
                </a:lnTo>
                <a:lnTo>
                  <a:pt x="2992" y="1040"/>
                </a:lnTo>
                <a:lnTo>
                  <a:pt x="2992" y="1040"/>
                </a:lnTo>
                <a:lnTo>
                  <a:pt x="2992" y="1040"/>
                </a:lnTo>
                <a:lnTo>
                  <a:pt x="2992" y="1040"/>
                </a:lnTo>
                <a:lnTo>
                  <a:pt x="2992" y="1040"/>
                </a:lnTo>
                <a:lnTo>
                  <a:pt x="2992" y="1038"/>
                </a:lnTo>
                <a:lnTo>
                  <a:pt x="2990" y="1038"/>
                </a:lnTo>
                <a:lnTo>
                  <a:pt x="2990" y="1036"/>
                </a:lnTo>
                <a:lnTo>
                  <a:pt x="2990" y="1036"/>
                </a:lnTo>
                <a:close/>
                <a:moveTo>
                  <a:pt x="2988" y="1065"/>
                </a:moveTo>
                <a:lnTo>
                  <a:pt x="2986" y="1065"/>
                </a:lnTo>
                <a:lnTo>
                  <a:pt x="2984" y="1065"/>
                </a:lnTo>
                <a:lnTo>
                  <a:pt x="2984" y="1065"/>
                </a:lnTo>
                <a:lnTo>
                  <a:pt x="2986" y="1065"/>
                </a:lnTo>
                <a:lnTo>
                  <a:pt x="2988" y="1065"/>
                </a:lnTo>
                <a:lnTo>
                  <a:pt x="2988" y="1065"/>
                </a:lnTo>
                <a:lnTo>
                  <a:pt x="2990" y="1063"/>
                </a:lnTo>
                <a:lnTo>
                  <a:pt x="2990" y="1063"/>
                </a:lnTo>
                <a:lnTo>
                  <a:pt x="2988" y="1065"/>
                </a:lnTo>
                <a:close/>
                <a:moveTo>
                  <a:pt x="2986" y="1048"/>
                </a:moveTo>
                <a:lnTo>
                  <a:pt x="2984" y="1048"/>
                </a:lnTo>
                <a:lnTo>
                  <a:pt x="2982" y="1048"/>
                </a:lnTo>
                <a:lnTo>
                  <a:pt x="2982" y="1050"/>
                </a:lnTo>
                <a:lnTo>
                  <a:pt x="2984" y="1050"/>
                </a:lnTo>
                <a:lnTo>
                  <a:pt x="2984" y="1053"/>
                </a:lnTo>
                <a:lnTo>
                  <a:pt x="2984" y="1053"/>
                </a:lnTo>
                <a:lnTo>
                  <a:pt x="2982" y="1055"/>
                </a:lnTo>
                <a:lnTo>
                  <a:pt x="2984" y="1055"/>
                </a:lnTo>
                <a:lnTo>
                  <a:pt x="2984" y="1055"/>
                </a:lnTo>
                <a:lnTo>
                  <a:pt x="2986" y="1055"/>
                </a:lnTo>
                <a:lnTo>
                  <a:pt x="2986" y="1055"/>
                </a:lnTo>
                <a:lnTo>
                  <a:pt x="2986" y="1053"/>
                </a:lnTo>
                <a:lnTo>
                  <a:pt x="2986" y="1053"/>
                </a:lnTo>
                <a:lnTo>
                  <a:pt x="2986" y="1050"/>
                </a:lnTo>
                <a:lnTo>
                  <a:pt x="2986" y="1050"/>
                </a:lnTo>
                <a:lnTo>
                  <a:pt x="2986" y="1048"/>
                </a:lnTo>
                <a:lnTo>
                  <a:pt x="2986" y="1048"/>
                </a:lnTo>
                <a:close/>
                <a:moveTo>
                  <a:pt x="2988" y="1082"/>
                </a:moveTo>
                <a:lnTo>
                  <a:pt x="2988" y="1082"/>
                </a:lnTo>
                <a:lnTo>
                  <a:pt x="2990" y="1082"/>
                </a:lnTo>
                <a:lnTo>
                  <a:pt x="2990" y="1082"/>
                </a:lnTo>
                <a:lnTo>
                  <a:pt x="2990" y="1082"/>
                </a:lnTo>
                <a:lnTo>
                  <a:pt x="2990" y="1082"/>
                </a:lnTo>
                <a:lnTo>
                  <a:pt x="2990" y="1080"/>
                </a:lnTo>
                <a:lnTo>
                  <a:pt x="2990" y="1082"/>
                </a:lnTo>
                <a:lnTo>
                  <a:pt x="2990" y="1082"/>
                </a:lnTo>
                <a:lnTo>
                  <a:pt x="2988" y="1082"/>
                </a:lnTo>
                <a:close/>
                <a:moveTo>
                  <a:pt x="2961" y="1067"/>
                </a:moveTo>
                <a:lnTo>
                  <a:pt x="2961" y="1067"/>
                </a:lnTo>
                <a:lnTo>
                  <a:pt x="2961" y="1067"/>
                </a:lnTo>
                <a:lnTo>
                  <a:pt x="2961" y="1069"/>
                </a:lnTo>
                <a:lnTo>
                  <a:pt x="2961" y="1069"/>
                </a:lnTo>
                <a:lnTo>
                  <a:pt x="2961" y="1069"/>
                </a:lnTo>
                <a:lnTo>
                  <a:pt x="2963" y="1067"/>
                </a:lnTo>
                <a:lnTo>
                  <a:pt x="2963" y="1067"/>
                </a:lnTo>
                <a:lnTo>
                  <a:pt x="2961" y="1067"/>
                </a:lnTo>
                <a:close/>
                <a:moveTo>
                  <a:pt x="2963" y="1042"/>
                </a:moveTo>
                <a:lnTo>
                  <a:pt x="2963" y="1044"/>
                </a:lnTo>
                <a:lnTo>
                  <a:pt x="2963" y="1044"/>
                </a:lnTo>
                <a:lnTo>
                  <a:pt x="2963" y="1044"/>
                </a:lnTo>
                <a:lnTo>
                  <a:pt x="2963" y="1044"/>
                </a:lnTo>
                <a:lnTo>
                  <a:pt x="2963" y="1044"/>
                </a:lnTo>
                <a:lnTo>
                  <a:pt x="2965" y="1044"/>
                </a:lnTo>
                <a:lnTo>
                  <a:pt x="2965" y="1044"/>
                </a:lnTo>
                <a:lnTo>
                  <a:pt x="2963" y="1042"/>
                </a:lnTo>
                <a:lnTo>
                  <a:pt x="2963" y="1042"/>
                </a:lnTo>
                <a:lnTo>
                  <a:pt x="2963" y="1042"/>
                </a:lnTo>
                <a:close/>
                <a:moveTo>
                  <a:pt x="2963" y="1074"/>
                </a:moveTo>
                <a:lnTo>
                  <a:pt x="2963" y="1074"/>
                </a:lnTo>
                <a:lnTo>
                  <a:pt x="2963" y="1071"/>
                </a:lnTo>
                <a:lnTo>
                  <a:pt x="2963" y="1071"/>
                </a:lnTo>
                <a:lnTo>
                  <a:pt x="2963" y="1071"/>
                </a:lnTo>
                <a:lnTo>
                  <a:pt x="2963" y="1071"/>
                </a:lnTo>
                <a:lnTo>
                  <a:pt x="2961" y="1074"/>
                </a:lnTo>
                <a:lnTo>
                  <a:pt x="2963" y="1074"/>
                </a:lnTo>
                <a:close/>
                <a:moveTo>
                  <a:pt x="2961" y="1063"/>
                </a:moveTo>
                <a:lnTo>
                  <a:pt x="2959" y="1065"/>
                </a:lnTo>
                <a:lnTo>
                  <a:pt x="2959" y="1065"/>
                </a:lnTo>
                <a:lnTo>
                  <a:pt x="2961" y="1065"/>
                </a:lnTo>
                <a:lnTo>
                  <a:pt x="2961" y="1063"/>
                </a:lnTo>
                <a:lnTo>
                  <a:pt x="2961" y="1063"/>
                </a:lnTo>
                <a:lnTo>
                  <a:pt x="2961" y="1063"/>
                </a:lnTo>
                <a:close/>
                <a:moveTo>
                  <a:pt x="2948" y="1059"/>
                </a:moveTo>
                <a:lnTo>
                  <a:pt x="2948" y="1059"/>
                </a:lnTo>
                <a:lnTo>
                  <a:pt x="2948" y="1059"/>
                </a:lnTo>
                <a:lnTo>
                  <a:pt x="2948" y="1059"/>
                </a:lnTo>
                <a:lnTo>
                  <a:pt x="2946" y="1059"/>
                </a:lnTo>
                <a:lnTo>
                  <a:pt x="2948" y="1059"/>
                </a:lnTo>
                <a:lnTo>
                  <a:pt x="2948" y="1059"/>
                </a:lnTo>
                <a:lnTo>
                  <a:pt x="2948" y="1059"/>
                </a:lnTo>
                <a:lnTo>
                  <a:pt x="2948" y="1059"/>
                </a:lnTo>
                <a:lnTo>
                  <a:pt x="2948" y="1059"/>
                </a:lnTo>
                <a:lnTo>
                  <a:pt x="2948" y="1059"/>
                </a:lnTo>
                <a:close/>
                <a:moveTo>
                  <a:pt x="2975" y="1025"/>
                </a:moveTo>
                <a:lnTo>
                  <a:pt x="2973" y="1025"/>
                </a:lnTo>
                <a:lnTo>
                  <a:pt x="2973" y="1025"/>
                </a:lnTo>
                <a:lnTo>
                  <a:pt x="2971" y="1025"/>
                </a:lnTo>
                <a:lnTo>
                  <a:pt x="2971" y="1025"/>
                </a:lnTo>
                <a:lnTo>
                  <a:pt x="2971" y="1025"/>
                </a:lnTo>
                <a:lnTo>
                  <a:pt x="2971" y="1027"/>
                </a:lnTo>
                <a:lnTo>
                  <a:pt x="2971" y="1027"/>
                </a:lnTo>
                <a:lnTo>
                  <a:pt x="2973" y="1027"/>
                </a:lnTo>
                <a:lnTo>
                  <a:pt x="2973" y="1027"/>
                </a:lnTo>
                <a:lnTo>
                  <a:pt x="2973" y="1025"/>
                </a:lnTo>
                <a:lnTo>
                  <a:pt x="2973" y="1025"/>
                </a:lnTo>
                <a:lnTo>
                  <a:pt x="2973" y="1027"/>
                </a:lnTo>
                <a:lnTo>
                  <a:pt x="2973" y="1027"/>
                </a:lnTo>
                <a:lnTo>
                  <a:pt x="2973" y="1027"/>
                </a:lnTo>
                <a:lnTo>
                  <a:pt x="2975" y="1027"/>
                </a:lnTo>
                <a:lnTo>
                  <a:pt x="2975" y="1027"/>
                </a:lnTo>
                <a:lnTo>
                  <a:pt x="2975" y="1025"/>
                </a:lnTo>
                <a:lnTo>
                  <a:pt x="2975" y="1025"/>
                </a:lnTo>
                <a:lnTo>
                  <a:pt x="2977" y="1023"/>
                </a:lnTo>
                <a:lnTo>
                  <a:pt x="2975" y="1025"/>
                </a:lnTo>
                <a:lnTo>
                  <a:pt x="2975" y="1025"/>
                </a:lnTo>
                <a:close/>
                <a:moveTo>
                  <a:pt x="2982" y="1021"/>
                </a:moveTo>
                <a:lnTo>
                  <a:pt x="2982" y="1021"/>
                </a:lnTo>
                <a:lnTo>
                  <a:pt x="2980" y="1023"/>
                </a:lnTo>
                <a:lnTo>
                  <a:pt x="2982" y="1023"/>
                </a:lnTo>
                <a:lnTo>
                  <a:pt x="2984" y="1023"/>
                </a:lnTo>
                <a:lnTo>
                  <a:pt x="2984" y="1021"/>
                </a:lnTo>
                <a:lnTo>
                  <a:pt x="2984" y="1021"/>
                </a:lnTo>
                <a:lnTo>
                  <a:pt x="2982" y="1021"/>
                </a:lnTo>
                <a:close/>
                <a:moveTo>
                  <a:pt x="2969" y="1063"/>
                </a:moveTo>
                <a:lnTo>
                  <a:pt x="2971" y="1063"/>
                </a:lnTo>
                <a:lnTo>
                  <a:pt x="2971" y="1065"/>
                </a:lnTo>
                <a:lnTo>
                  <a:pt x="2971" y="1065"/>
                </a:lnTo>
                <a:lnTo>
                  <a:pt x="2973" y="1065"/>
                </a:lnTo>
                <a:lnTo>
                  <a:pt x="2973" y="1065"/>
                </a:lnTo>
                <a:lnTo>
                  <a:pt x="2973" y="1065"/>
                </a:lnTo>
                <a:lnTo>
                  <a:pt x="2971" y="1063"/>
                </a:lnTo>
                <a:lnTo>
                  <a:pt x="2971" y="1063"/>
                </a:lnTo>
                <a:lnTo>
                  <a:pt x="2969" y="1063"/>
                </a:lnTo>
                <a:close/>
                <a:moveTo>
                  <a:pt x="2977" y="1074"/>
                </a:moveTo>
                <a:lnTo>
                  <a:pt x="2977" y="1071"/>
                </a:lnTo>
                <a:lnTo>
                  <a:pt x="2977" y="1071"/>
                </a:lnTo>
                <a:lnTo>
                  <a:pt x="2977" y="1071"/>
                </a:lnTo>
                <a:lnTo>
                  <a:pt x="2975" y="1074"/>
                </a:lnTo>
                <a:lnTo>
                  <a:pt x="2975" y="1076"/>
                </a:lnTo>
                <a:lnTo>
                  <a:pt x="2977" y="1076"/>
                </a:lnTo>
                <a:lnTo>
                  <a:pt x="2977" y="1076"/>
                </a:lnTo>
                <a:lnTo>
                  <a:pt x="2977" y="1074"/>
                </a:lnTo>
                <a:close/>
                <a:moveTo>
                  <a:pt x="2977" y="1067"/>
                </a:moveTo>
                <a:lnTo>
                  <a:pt x="2977" y="1067"/>
                </a:lnTo>
                <a:lnTo>
                  <a:pt x="2975" y="1067"/>
                </a:lnTo>
                <a:lnTo>
                  <a:pt x="2975" y="1067"/>
                </a:lnTo>
                <a:lnTo>
                  <a:pt x="2975" y="1067"/>
                </a:lnTo>
                <a:lnTo>
                  <a:pt x="2975" y="1067"/>
                </a:lnTo>
                <a:lnTo>
                  <a:pt x="2977" y="1067"/>
                </a:lnTo>
                <a:close/>
                <a:moveTo>
                  <a:pt x="2973" y="1071"/>
                </a:moveTo>
                <a:lnTo>
                  <a:pt x="2971" y="1074"/>
                </a:lnTo>
                <a:lnTo>
                  <a:pt x="2971" y="1074"/>
                </a:lnTo>
                <a:lnTo>
                  <a:pt x="2971" y="1076"/>
                </a:lnTo>
                <a:lnTo>
                  <a:pt x="2973" y="1076"/>
                </a:lnTo>
                <a:lnTo>
                  <a:pt x="2973" y="1074"/>
                </a:lnTo>
                <a:lnTo>
                  <a:pt x="2973" y="1074"/>
                </a:lnTo>
                <a:lnTo>
                  <a:pt x="2973" y="1071"/>
                </a:lnTo>
                <a:lnTo>
                  <a:pt x="2973" y="1071"/>
                </a:lnTo>
                <a:close/>
                <a:moveTo>
                  <a:pt x="2977" y="1084"/>
                </a:moveTo>
                <a:lnTo>
                  <a:pt x="2977" y="1084"/>
                </a:lnTo>
                <a:lnTo>
                  <a:pt x="2975" y="1084"/>
                </a:lnTo>
                <a:lnTo>
                  <a:pt x="2975" y="1084"/>
                </a:lnTo>
                <a:lnTo>
                  <a:pt x="2975" y="1084"/>
                </a:lnTo>
                <a:lnTo>
                  <a:pt x="2975" y="1084"/>
                </a:lnTo>
                <a:lnTo>
                  <a:pt x="2975" y="1084"/>
                </a:lnTo>
                <a:lnTo>
                  <a:pt x="2975" y="1086"/>
                </a:lnTo>
                <a:lnTo>
                  <a:pt x="2975" y="1086"/>
                </a:lnTo>
                <a:lnTo>
                  <a:pt x="2977" y="1084"/>
                </a:lnTo>
                <a:close/>
                <a:moveTo>
                  <a:pt x="2980" y="1017"/>
                </a:moveTo>
                <a:lnTo>
                  <a:pt x="2977" y="1015"/>
                </a:lnTo>
                <a:lnTo>
                  <a:pt x="2977" y="1017"/>
                </a:lnTo>
                <a:lnTo>
                  <a:pt x="2977" y="1017"/>
                </a:lnTo>
                <a:lnTo>
                  <a:pt x="2980" y="1017"/>
                </a:lnTo>
                <a:lnTo>
                  <a:pt x="2980" y="1017"/>
                </a:lnTo>
                <a:lnTo>
                  <a:pt x="2980" y="1017"/>
                </a:lnTo>
                <a:close/>
                <a:moveTo>
                  <a:pt x="2975" y="1080"/>
                </a:moveTo>
                <a:lnTo>
                  <a:pt x="2975" y="1080"/>
                </a:lnTo>
                <a:lnTo>
                  <a:pt x="2975" y="1080"/>
                </a:lnTo>
                <a:lnTo>
                  <a:pt x="2973" y="1078"/>
                </a:lnTo>
                <a:lnTo>
                  <a:pt x="2973" y="1078"/>
                </a:lnTo>
                <a:lnTo>
                  <a:pt x="2973" y="1080"/>
                </a:lnTo>
                <a:lnTo>
                  <a:pt x="2975" y="1080"/>
                </a:lnTo>
                <a:close/>
                <a:moveTo>
                  <a:pt x="2695" y="780"/>
                </a:moveTo>
                <a:lnTo>
                  <a:pt x="2695" y="780"/>
                </a:lnTo>
                <a:lnTo>
                  <a:pt x="2692" y="780"/>
                </a:lnTo>
                <a:lnTo>
                  <a:pt x="2690" y="780"/>
                </a:lnTo>
                <a:lnTo>
                  <a:pt x="2690" y="780"/>
                </a:lnTo>
                <a:lnTo>
                  <a:pt x="2690" y="780"/>
                </a:lnTo>
                <a:lnTo>
                  <a:pt x="2690" y="780"/>
                </a:lnTo>
                <a:lnTo>
                  <a:pt x="2695" y="780"/>
                </a:lnTo>
                <a:close/>
                <a:moveTo>
                  <a:pt x="2967" y="1013"/>
                </a:moveTo>
                <a:lnTo>
                  <a:pt x="2965" y="1011"/>
                </a:lnTo>
                <a:lnTo>
                  <a:pt x="2965" y="1011"/>
                </a:lnTo>
                <a:lnTo>
                  <a:pt x="2965" y="1011"/>
                </a:lnTo>
                <a:lnTo>
                  <a:pt x="2963" y="1013"/>
                </a:lnTo>
                <a:lnTo>
                  <a:pt x="2963" y="1013"/>
                </a:lnTo>
                <a:lnTo>
                  <a:pt x="2965" y="1015"/>
                </a:lnTo>
                <a:lnTo>
                  <a:pt x="2967" y="1015"/>
                </a:lnTo>
                <a:lnTo>
                  <a:pt x="2967" y="1013"/>
                </a:lnTo>
                <a:lnTo>
                  <a:pt x="2967" y="1013"/>
                </a:lnTo>
                <a:lnTo>
                  <a:pt x="2967" y="1013"/>
                </a:lnTo>
                <a:close/>
                <a:moveTo>
                  <a:pt x="2921" y="644"/>
                </a:moveTo>
                <a:lnTo>
                  <a:pt x="2921" y="644"/>
                </a:lnTo>
                <a:lnTo>
                  <a:pt x="2921" y="644"/>
                </a:lnTo>
                <a:lnTo>
                  <a:pt x="2919" y="644"/>
                </a:lnTo>
                <a:lnTo>
                  <a:pt x="2919" y="644"/>
                </a:lnTo>
                <a:lnTo>
                  <a:pt x="2919" y="644"/>
                </a:lnTo>
                <a:lnTo>
                  <a:pt x="2921" y="644"/>
                </a:lnTo>
                <a:lnTo>
                  <a:pt x="2921" y="644"/>
                </a:lnTo>
                <a:close/>
                <a:moveTo>
                  <a:pt x="2915" y="575"/>
                </a:moveTo>
                <a:lnTo>
                  <a:pt x="2912" y="575"/>
                </a:lnTo>
                <a:lnTo>
                  <a:pt x="2915" y="577"/>
                </a:lnTo>
                <a:lnTo>
                  <a:pt x="2915" y="577"/>
                </a:lnTo>
                <a:lnTo>
                  <a:pt x="2917" y="577"/>
                </a:lnTo>
                <a:lnTo>
                  <a:pt x="2917" y="577"/>
                </a:lnTo>
                <a:lnTo>
                  <a:pt x="2917" y="577"/>
                </a:lnTo>
                <a:lnTo>
                  <a:pt x="2917" y="577"/>
                </a:lnTo>
                <a:lnTo>
                  <a:pt x="2919" y="577"/>
                </a:lnTo>
                <a:lnTo>
                  <a:pt x="2919" y="575"/>
                </a:lnTo>
                <a:lnTo>
                  <a:pt x="2917" y="575"/>
                </a:lnTo>
                <a:lnTo>
                  <a:pt x="2917" y="577"/>
                </a:lnTo>
                <a:lnTo>
                  <a:pt x="2915" y="577"/>
                </a:lnTo>
                <a:lnTo>
                  <a:pt x="2915" y="575"/>
                </a:lnTo>
                <a:lnTo>
                  <a:pt x="2915" y="575"/>
                </a:lnTo>
                <a:lnTo>
                  <a:pt x="2915" y="575"/>
                </a:lnTo>
                <a:close/>
                <a:moveTo>
                  <a:pt x="2933" y="640"/>
                </a:moveTo>
                <a:lnTo>
                  <a:pt x="2931" y="640"/>
                </a:lnTo>
                <a:lnTo>
                  <a:pt x="2931" y="640"/>
                </a:lnTo>
                <a:lnTo>
                  <a:pt x="2929" y="640"/>
                </a:lnTo>
                <a:lnTo>
                  <a:pt x="2929" y="640"/>
                </a:lnTo>
                <a:lnTo>
                  <a:pt x="2927" y="640"/>
                </a:lnTo>
                <a:lnTo>
                  <a:pt x="2927" y="642"/>
                </a:lnTo>
                <a:lnTo>
                  <a:pt x="2929" y="642"/>
                </a:lnTo>
                <a:lnTo>
                  <a:pt x="2929" y="642"/>
                </a:lnTo>
                <a:lnTo>
                  <a:pt x="2929" y="642"/>
                </a:lnTo>
                <a:lnTo>
                  <a:pt x="2929" y="644"/>
                </a:lnTo>
                <a:lnTo>
                  <a:pt x="2931" y="644"/>
                </a:lnTo>
                <a:lnTo>
                  <a:pt x="2931" y="642"/>
                </a:lnTo>
                <a:lnTo>
                  <a:pt x="2931" y="642"/>
                </a:lnTo>
                <a:lnTo>
                  <a:pt x="2931" y="642"/>
                </a:lnTo>
                <a:lnTo>
                  <a:pt x="2933" y="640"/>
                </a:lnTo>
                <a:close/>
                <a:moveTo>
                  <a:pt x="2929" y="671"/>
                </a:moveTo>
                <a:lnTo>
                  <a:pt x="2931" y="671"/>
                </a:lnTo>
                <a:lnTo>
                  <a:pt x="2933" y="671"/>
                </a:lnTo>
                <a:lnTo>
                  <a:pt x="2933" y="673"/>
                </a:lnTo>
                <a:lnTo>
                  <a:pt x="2933" y="675"/>
                </a:lnTo>
                <a:lnTo>
                  <a:pt x="2933" y="675"/>
                </a:lnTo>
                <a:lnTo>
                  <a:pt x="2936" y="675"/>
                </a:lnTo>
                <a:lnTo>
                  <a:pt x="2938" y="671"/>
                </a:lnTo>
                <a:lnTo>
                  <a:pt x="2938" y="673"/>
                </a:lnTo>
                <a:lnTo>
                  <a:pt x="2938" y="673"/>
                </a:lnTo>
                <a:lnTo>
                  <a:pt x="2940" y="671"/>
                </a:lnTo>
                <a:lnTo>
                  <a:pt x="2942" y="671"/>
                </a:lnTo>
                <a:lnTo>
                  <a:pt x="2940" y="669"/>
                </a:lnTo>
                <a:lnTo>
                  <a:pt x="2940" y="669"/>
                </a:lnTo>
                <a:lnTo>
                  <a:pt x="2938" y="667"/>
                </a:lnTo>
                <a:lnTo>
                  <a:pt x="2938" y="667"/>
                </a:lnTo>
                <a:lnTo>
                  <a:pt x="2938" y="667"/>
                </a:lnTo>
                <a:lnTo>
                  <a:pt x="2936" y="667"/>
                </a:lnTo>
                <a:lnTo>
                  <a:pt x="2936" y="667"/>
                </a:lnTo>
                <a:lnTo>
                  <a:pt x="2933" y="667"/>
                </a:lnTo>
                <a:lnTo>
                  <a:pt x="2933" y="669"/>
                </a:lnTo>
                <a:lnTo>
                  <a:pt x="2927" y="669"/>
                </a:lnTo>
                <a:lnTo>
                  <a:pt x="2929" y="671"/>
                </a:lnTo>
                <a:close/>
                <a:moveTo>
                  <a:pt x="2923" y="640"/>
                </a:moveTo>
                <a:lnTo>
                  <a:pt x="2925" y="640"/>
                </a:lnTo>
                <a:lnTo>
                  <a:pt x="2927" y="640"/>
                </a:lnTo>
                <a:lnTo>
                  <a:pt x="2927" y="640"/>
                </a:lnTo>
                <a:lnTo>
                  <a:pt x="2925" y="637"/>
                </a:lnTo>
                <a:lnTo>
                  <a:pt x="2925" y="637"/>
                </a:lnTo>
                <a:lnTo>
                  <a:pt x="2925" y="637"/>
                </a:lnTo>
                <a:lnTo>
                  <a:pt x="2923" y="637"/>
                </a:lnTo>
                <a:lnTo>
                  <a:pt x="2923" y="637"/>
                </a:lnTo>
                <a:lnTo>
                  <a:pt x="2925" y="637"/>
                </a:lnTo>
                <a:lnTo>
                  <a:pt x="2923" y="637"/>
                </a:lnTo>
                <a:lnTo>
                  <a:pt x="2923" y="640"/>
                </a:lnTo>
                <a:close/>
                <a:moveTo>
                  <a:pt x="2904" y="646"/>
                </a:moveTo>
                <a:lnTo>
                  <a:pt x="2906" y="646"/>
                </a:lnTo>
                <a:lnTo>
                  <a:pt x="2906" y="646"/>
                </a:lnTo>
                <a:lnTo>
                  <a:pt x="2906" y="646"/>
                </a:lnTo>
                <a:lnTo>
                  <a:pt x="2904" y="646"/>
                </a:lnTo>
                <a:lnTo>
                  <a:pt x="2904" y="646"/>
                </a:lnTo>
                <a:lnTo>
                  <a:pt x="2904" y="646"/>
                </a:lnTo>
                <a:lnTo>
                  <a:pt x="2904" y="646"/>
                </a:lnTo>
                <a:lnTo>
                  <a:pt x="2904" y="646"/>
                </a:lnTo>
                <a:lnTo>
                  <a:pt x="2904" y="646"/>
                </a:lnTo>
                <a:close/>
                <a:moveTo>
                  <a:pt x="2892" y="644"/>
                </a:moveTo>
                <a:lnTo>
                  <a:pt x="2892" y="644"/>
                </a:lnTo>
                <a:lnTo>
                  <a:pt x="2894" y="644"/>
                </a:lnTo>
                <a:lnTo>
                  <a:pt x="2892" y="644"/>
                </a:lnTo>
                <a:lnTo>
                  <a:pt x="2892" y="642"/>
                </a:lnTo>
                <a:lnTo>
                  <a:pt x="2892" y="642"/>
                </a:lnTo>
                <a:lnTo>
                  <a:pt x="2892" y="644"/>
                </a:lnTo>
                <a:lnTo>
                  <a:pt x="2892" y="644"/>
                </a:lnTo>
                <a:lnTo>
                  <a:pt x="2892" y="644"/>
                </a:lnTo>
                <a:lnTo>
                  <a:pt x="2892" y="644"/>
                </a:lnTo>
                <a:close/>
                <a:moveTo>
                  <a:pt x="2885" y="692"/>
                </a:moveTo>
                <a:lnTo>
                  <a:pt x="2885" y="690"/>
                </a:lnTo>
                <a:lnTo>
                  <a:pt x="2887" y="690"/>
                </a:lnTo>
                <a:lnTo>
                  <a:pt x="2887" y="690"/>
                </a:lnTo>
                <a:lnTo>
                  <a:pt x="2885" y="690"/>
                </a:lnTo>
                <a:lnTo>
                  <a:pt x="2883" y="690"/>
                </a:lnTo>
                <a:lnTo>
                  <a:pt x="2885" y="692"/>
                </a:lnTo>
                <a:lnTo>
                  <a:pt x="2885" y="692"/>
                </a:lnTo>
                <a:close/>
                <a:moveTo>
                  <a:pt x="2877" y="656"/>
                </a:moveTo>
                <a:lnTo>
                  <a:pt x="2877" y="656"/>
                </a:lnTo>
                <a:lnTo>
                  <a:pt x="2877" y="658"/>
                </a:lnTo>
                <a:lnTo>
                  <a:pt x="2877" y="658"/>
                </a:lnTo>
                <a:lnTo>
                  <a:pt x="2877" y="658"/>
                </a:lnTo>
                <a:lnTo>
                  <a:pt x="2877" y="658"/>
                </a:lnTo>
                <a:lnTo>
                  <a:pt x="2877" y="658"/>
                </a:lnTo>
                <a:lnTo>
                  <a:pt x="2879" y="656"/>
                </a:lnTo>
                <a:lnTo>
                  <a:pt x="2879" y="656"/>
                </a:lnTo>
                <a:lnTo>
                  <a:pt x="2877" y="656"/>
                </a:lnTo>
                <a:close/>
                <a:moveTo>
                  <a:pt x="2896" y="642"/>
                </a:moveTo>
                <a:lnTo>
                  <a:pt x="2894" y="642"/>
                </a:lnTo>
                <a:lnTo>
                  <a:pt x="2894" y="642"/>
                </a:lnTo>
                <a:lnTo>
                  <a:pt x="2894" y="642"/>
                </a:lnTo>
                <a:lnTo>
                  <a:pt x="2894" y="642"/>
                </a:lnTo>
                <a:lnTo>
                  <a:pt x="2894" y="642"/>
                </a:lnTo>
                <a:lnTo>
                  <a:pt x="2894" y="644"/>
                </a:lnTo>
                <a:lnTo>
                  <a:pt x="2894" y="646"/>
                </a:lnTo>
                <a:lnTo>
                  <a:pt x="2898" y="644"/>
                </a:lnTo>
                <a:lnTo>
                  <a:pt x="2898" y="644"/>
                </a:lnTo>
                <a:lnTo>
                  <a:pt x="2898" y="644"/>
                </a:lnTo>
                <a:lnTo>
                  <a:pt x="2898" y="642"/>
                </a:lnTo>
                <a:lnTo>
                  <a:pt x="2900" y="642"/>
                </a:lnTo>
                <a:lnTo>
                  <a:pt x="2900" y="642"/>
                </a:lnTo>
                <a:lnTo>
                  <a:pt x="2900" y="642"/>
                </a:lnTo>
                <a:lnTo>
                  <a:pt x="2902" y="642"/>
                </a:lnTo>
                <a:lnTo>
                  <a:pt x="2900" y="642"/>
                </a:lnTo>
                <a:lnTo>
                  <a:pt x="2900" y="640"/>
                </a:lnTo>
                <a:lnTo>
                  <a:pt x="2900" y="640"/>
                </a:lnTo>
                <a:lnTo>
                  <a:pt x="2898" y="640"/>
                </a:lnTo>
                <a:lnTo>
                  <a:pt x="2898" y="640"/>
                </a:lnTo>
                <a:lnTo>
                  <a:pt x="2898" y="640"/>
                </a:lnTo>
                <a:lnTo>
                  <a:pt x="2898" y="640"/>
                </a:lnTo>
                <a:lnTo>
                  <a:pt x="2896" y="640"/>
                </a:lnTo>
                <a:lnTo>
                  <a:pt x="2896" y="637"/>
                </a:lnTo>
                <a:lnTo>
                  <a:pt x="2896" y="637"/>
                </a:lnTo>
                <a:lnTo>
                  <a:pt x="2894" y="640"/>
                </a:lnTo>
                <a:lnTo>
                  <a:pt x="2896" y="640"/>
                </a:lnTo>
                <a:lnTo>
                  <a:pt x="2896" y="640"/>
                </a:lnTo>
                <a:lnTo>
                  <a:pt x="2896" y="640"/>
                </a:lnTo>
                <a:lnTo>
                  <a:pt x="2896" y="642"/>
                </a:lnTo>
                <a:lnTo>
                  <a:pt x="2896" y="642"/>
                </a:lnTo>
                <a:close/>
                <a:moveTo>
                  <a:pt x="3623" y="495"/>
                </a:moveTo>
                <a:lnTo>
                  <a:pt x="3621" y="495"/>
                </a:lnTo>
                <a:lnTo>
                  <a:pt x="3619" y="495"/>
                </a:lnTo>
                <a:lnTo>
                  <a:pt x="3616" y="495"/>
                </a:lnTo>
                <a:lnTo>
                  <a:pt x="3614" y="493"/>
                </a:lnTo>
                <a:lnTo>
                  <a:pt x="3614" y="495"/>
                </a:lnTo>
                <a:lnTo>
                  <a:pt x="3616" y="497"/>
                </a:lnTo>
                <a:lnTo>
                  <a:pt x="3619" y="499"/>
                </a:lnTo>
                <a:lnTo>
                  <a:pt x="3623" y="499"/>
                </a:lnTo>
                <a:lnTo>
                  <a:pt x="3623" y="499"/>
                </a:lnTo>
                <a:lnTo>
                  <a:pt x="3623" y="497"/>
                </a:lnTo>
                <a:lnTo>
                  <a:pt x="3623" y="497"/>
                </a:lnTo>
                <a:lnTo>
                  <a:pt x="3623" y="497"/>
                </a:lnTo>
                <a:lnTo>
                  <a:pt x="3623" y="495"/>
                </a:lnTo>
                <a:close/>
                <a:moveTo>
                  <a:pt x="3583" y="428"/>
                </a:moveTo>
                <a:lnTo>
                  <a:pt x="3583" y="426"/>
                </a:lnTo>
                <a:lnTo>
                  <a:pt x="3583" y="424"/>
                </a:lnTo>
                <a:lnTo>
                  <a:pt x="3581" y="424"/>
                </a:lnTo>
                <a:lnTo>
                  <a:pt x="3579" y="426"/>
                </a:lnTo>
                <a:lnTo>
                  <a:pt x="3579" y="426"/>
                </a:lnTo>
                <a:lnTo>
                  <a:pt x="3579" y="428"/>
                </a:lnTo>
                <a:lnTo>
                  <a:pt x="3583" y="428"/>
                </a:lnTo>
                <a:close/>
                <a:moveTo>
                  <a:pt x="3126" y="533"/>
                </a:moveTo>
                <a:lnTo>
                  <a:pt x="3126" y="531"/>
                </a:lnTo>
                <a:lnTo>
                  <a:pt x="3126" y="531"/>
                </a:lnTo>
                <a:lnTo>
                  <a:pt x="3124" y="531"/>
                </a:lnTo>
                <a:lnTo>
                  <a:pt x="3124" y="531"/>
                </a:lnTo>
                <a:lnTo>
                  <a:pt x="3122" y="531"/>
                </a:lnTo>
                <a:lnTo>
                  <a:pt x="3122" y="533"/>
                </a:lnTo>
                <a:lnTo>
                  <a:pt x="3124" y="535"/>
                </a:lnTo>
                <a:lnTo>
                  <a:pt x="3124" y="535"/>
                </a:lnTo>
                <a:lnTo>
                  <a:pt x="3126" y="535"/>
                </a:lnTo>
                <a:lnTo>
                  <a:pt x="3126" y="535"/>
                </a:lnTo>
                <a:lnTo>
                  <a:pt x="3126" y="535"/>
                </a:lnTo>
                <a:lnTo>
                  <a:pt x="3126" y="533"/>
                </a:lnTo>
                <a:lnTo>
                  <a:pt x="3126" y="533"/>
                </a:lnTo>
                <a:close/>
                <a:moveTo>
                  <a:pt x="4233" y="289"/>
                </a:moveTo>
                <a:lnTo>
                  <a:pt x="4230" y="292"/>
                </a:lnTo>
                <a:lnTo>
                  <a:pt x="4230" y="292"/>
                </a:lnTo>
                <a:lnTo>
                  <a:pt x="4230" y="294"/>
                </a:lnTo>
                <a:lnTo>
                  <a:pt x="4230" y="294"/>
                </a:lnTo>
                <a:lnTo>
                  <a:pt x="4228" y="296"/>
                </a:lnTo>
                <a:lnTo>
                  <a:pt x="4224" y="296"/>
                </a:lnTo>
                <a:lnTo>
                  <a:pt x="4224" y="296"/>
                </a:lnTo>
                <a:lnTo>
                  <a:pt x="4222" y="296"/>
                </a:lnTo>
                <a:lnTo>
                  <a:pt x="4224" y="298"/>
                </a:lnTo>
                <a:lnTo>
                  <a:pt x="4228" y="300"/>
                </a:lnTo>
                <a:lnTo>
                  <a:pt x="4233" y="302"/>
                </a:lnTo>
                <a:lnTo>
                  <a:pt x="4233" y="302"/>
                </a:lnTo>
                <a:lnTo>
                  <a:pt x="4241" y="302"/>
                </a:lnTo>
                <a:lnTo>
                  <a:pt x="4243" y="302"/>
                </a:lnTo>
                <a:lnTo>
                  <a:pt x="4245" y="300"/>
                </a:lnTo>
                <a:lnTo>
                  <a:pt x="4247" y="298"/>
                </a:lnTo>
                <a:lnTo>
                  <a:pt x="4249" y="298"/>
                </a:lnTo>
                <a:lnTo>
                  <a:pt x="4249" y="296"/>
                </a:lnTo>
                <a:lnTo>
                  <a:pt x="4249" y="296"/>
                </a:lnTo>
                <a:lnTo>
                  <a:pt x="4251" y="294"/>
                </a:lnTo>
                <a:lnTo>
                  <a:pt x="4249" y="294"/>
                </a:lnTo>
                <a:lnTo>
                  <a:pt x="4245" y="292"/>
                </a:lnTo>
                <a:lnTo>
                  <a:pt x="4233" y="289"/>
                </a:lnTo>
                <a:close/>
                <a:moveTo>
                  <a:pt x="2925" y="677"/>
                </a:moveTo>
                <a:lnTo>
                  <a:pt x="2925" y="679"/>
                </a:lnTo>
                <a:lnTo>
                  <a:pt x="2927" y="682"/>
                </a:lnTo>
                <a:lnTo>
                  <a:pt x="2925" y="682"/>
                </a:lnTo>
                <a:lnTo>
                  <a:pt x="2925" y="682"/>
                </a:lnTo>
                <a:lnTo>
                  <a:pt x="2925" y="684"/>
                </a:lnTo>
                <a:lnTo>
                  <a:pt x="2925" y="684"/>
                </a:lnTo>
                <a:lnTo>
                  <a:pt x="2925" y="684"/>
                </a:lnTo>
                <a:lnTo>
                  <a:pt x="2927" y="684"/>
                </a:lnTo>
                <a:lnTo>
                  <a:pt x="2927" y="686"/>
                </a:lnTo>
                <a:lnTo>
                  <a:pt x="2929" y="686"/>
                </a:lnTo>
                <a:lnTo>
                  <a:pt x="2929" y="686"/>
                </a:lnTo>
                <a:lnTo>
                  <a:pt x="2927" y="690"/>
                </a:lnTo>
                <a:lnTo>
                  <a:pt x="2927" y="690"/>
                </a:lnTo>
                <a:lnTo>
                  <a:pt x="2927" y="690"/>
                </a:lnTo>
                <a:lnTo>
                  <a:pt x="2927" y="690"/>
                </a:lnTo>
                <a:lnTo>
                  <a:pt x="2929" y="690"/>
                </a:lnTo>
                <a:lnTo>
                  <a:pt x="2929" y="688"/>
                </a:lnTo>
                <a:lnTo>
                  <a:pt x="2931" y="686"/>
                </a:lnTo>
                <a:lnTo>
                  <a:pt x="2931" y="684"/>
                </a:lnTo>
                <a:lnTo>
                  <a:pt x="2933" y="684"/>
                </a:lnTo>
                <a:lnTo>
                  <a:pt x="2938" y="684"/>
                </a:lnTo>
                <a:lnTo>
                  <a:pt x="2938" y="684"/>
                </a:lnTo>
                <a:lnTo>
                  <a:pt x="2940" y="684"/>
                </a:lnTo>
                <a:lnTo>
                  <a:pt x="2940" y="682"/>
                </a:lnTo>
                <a:lnTo>
                  <a:pt x="2942" y="682"/>
                </a:lnTo>
                <a:lnTo>
                  <a:pt x="2942" y="682"/>
                </a:lnTo>
                <a:lnTo>
                  <a:pt x="2942" y="679"/>
                </a:lnTo>
                <a:lnTo>
                  <a:pt x="2946" y="679"/>
                </a:lnTo>
                <a:lnTo>
                  <a:pt x="2946" y="679"/>
                </a:lnTo>
                <a:lnTo>
                  <a:pt x="2940" y="677"/>
                </a:lnTo>
                <a:lnTo>
                  <a:pt x="2938" y="675"/>
                </a:lnTo>
                <a:lnTo>
                  <a:pt x="2938" y="677"/>
                </a:lnTo>
                <a:lnTo>
                  <a:pt x="2936" y="677"/>
                </a:lnTo>
                <a:lnTo>
                  <a:pt x="2936" y="675"/>
                </a:lnTo>
                <a:lnTo>
                  <a:pt x="2933" y="675"/>
                </a:lnTo>
                <a:lnTo>
                  <a:pt x="2933" y="677"/>
                </a:lnTo>
                <a:lnTo>
                  <a:pt x="2931" y="677"/>
                </a:lnTo>
                <a:lnTo>
                  <a:pt x="2931" y="679"/>
                </a:lnTo>
                <a:lnTo>
                  <a:pt x="2929" y="677"/>
                </a:lnTo>
                <a:lnTo>
                  <a:pt x="2929" y="677"/>
                </a:lnTo>
                <a:lnTo>
                  <a:pt x="2927" y="679"/>
                </a:lnTo>
                <a:lnTo>
                  <a:pt x="2927" y="679"/>
                </a:lnTo>
                <a:lnTo>
                  <a:pt x="2925" y="677"/>
                </a:lnTo>
                <a:close/>
                <a:moveTo>
                  <a:pt x="2946" y="677"/>
                </a:moveTo>
                <a:lnTo>
                  <a:pt x="2946" y="675"/>
                </a:lnTo>
                <a:lnTo>
                  <a:pt x="2944" y="675"/>
                </a:lnTo>
                <a:lnTo>
                  <a:pt x="2942" y="675"/>
                </a:lnTo>
                <a:lnTo>
                  <a:pt x="2942" y="677"/>
                </a:lnTo>
                <a:lnTo>
                  <a:pt x="2944" y="677"/>
                </a:lnTo>
                <a:lnTo>
                  <a:pt x="2946" y="677"/>
                </a:lnTo>
                <a:lnTo>
                  <a:pt x="2946" y="677"/>
                </a:lnTo>
                <a:close/>
                <a:moveTo>
                  <a:pt x="3040" y="415"/>
                </a:moveTo>
                <a:lnTo>
                  <a:pt x="3038" y="417"/>
                </a:lnTo>
                <a:lnTo>
                  <a:pt x="3038" y="417"/>
                </a:lnTo>
                <a:lnTo>
                  <a:pt x="3038" y="419"/>
                </a:lnTo>
                <a:lnTo>
                  <a:pt x="3042" y="417"/>
                </a:lnTo>
                <a:lnTo>
                  <a:pt x="3042" y="417"/>
                </a:lnTo>
                <a:lnTo>
                  <a:pt x="3042" y="415"/>
                </a:lnTo>
                <a:lnTo>
                  <a:pt x="3040" y="415"/>
                </a:lnTo>
                <a:lnTo>
                  <a:pt x="3040" y="415"/>
                </a:lnTo>
                <a:close/>
                <a:moveTo>
                  <a:pt x="2923" y="644"/>
                </a:moveTo>
                <a:lnTo>
                  <a:pt x="2923" y="644"/>
                </a:lnTo>
                <a:lnTo>
                  <a:pt x="2923" y="644"/>
                </a:lnTo>
                <a:lnTo>
                  <a:pt x="2925" y="644"/>
                </a:lnTo>
                <a:lnTo>
                  <a:pt x="2925" y="642"/>
                </a:lnTo>
                <a:lnTo>
                  <a:pt x="2923" y="642"/>
                </a:lnTo>
                <a:lnTo>
                  <a:pt x="2923" y="644"/>
                </a:lnTo>
                <a:close/>
                <a:moveTo>
                  <a:pt x="2967" y="535"/>
                </a:moveTo>
                <a:lnTo>
                  <a:pt x="2969" y="535"/>
                </a:lnTo>
                <a:lnTo>
                  <a:pt x="2969" y="535"/>
                </a:lnTo>
                <a:lnTo>
                  <a:pt x="2969" y="535"/>
                </a:lnTo>
                <a:lnTo>
                  <a:pt x="2967" y="533"/>
                </a:lnTo>
                <a:lnTo>
                  <a:pt x="2965" y="533"/>
                </a:lnTo>
                <a:lnTo>
                  <a:pt x="2963" y="535"/>
                </a:lnTo>
                <a:lnTo>
                  <a:pt x="2963" y="535"/>
                </a:lnTo>
                <a:lnTo>
                  <a:pt x="2965" y="537"/>
                </a:lnTo>
                <a:lnTo>
                  <a:pt x="2967" y="535"/>
                </a:lnTo>
                <a:close/>
                <a:moveTo>
                  <a:pt x="2917" y="635"/>
                </a:moveTo>
                <a:lnTo>
                  <a:pt x="2919" y="635"/>
                </a:lnTo>
                <a:lnTo>
                  <a:pt x="2919" y="635"/>
                </a:lnTo>
                <a:lnTo>
                  <a:pt x="2917" y="633"/>
                </a:lnTo>
                <a:lnTo>
                  <a:pt x="2917" y="633"/>
                </a:lnTo>
                <a:lnTo>
                  <a:pt x="2915" y="633"/>
                </a:lnTo>
                <a:lnTo>
                  <a:pt x="2915" y="633"/>
                </a:lnTo>
                <a:lnTo>
                  <a:pt x="2915" y="635"/>
                </a:lnTo>
                <a:lnTo>
                  <a:pt x="2917" y="637"/>
                </a:lnTo>
                <a:lnTo>
                  <a:pt x="2917" y="635"/>
                </a:lnTo>
                <a:close/>
                <a:moveTo>
                  <a:pt x="4448" y="1677"/>
                </a:moveTo>
                <a:lnTo>
                  <a:pt x="4448" y="1677"/>
                </a:lnTo>
                <a:lnTo>
                  <a:pt x="4446" y="1675"/>
                </a:lnTo>
                <a:lnTo>
                  <a:pt x="4444" y="1675"/>
                </a:lnTo>
                <a:lnTo>
                  <a:pt x="4442" y="1675"/>
                </a:lnTo>
                <a:lnTo>
                  <a:pt x="4438" y="1675"/>
                </a:lnTo>
                <a:lnTo>
                  <a:pt x="4436" y="1677"/>
                </a:lnTo>
                <a:lnTo>
                  <a:pt x="4434" y="1675"/>
                </a:lnTo>
                <a:lnTo>
                  <a:pt x="4434" y="1675"/>
                </a:lnTo>
                <a:lnTo>
                  <a:pt x="4434" y="1677"/>
                </a:lnTo>
                <a:lnTo>
                  <a:pt x="4434" y="1679"/>
                </a:lnTo>
                <a:lnTo>
                  <a:pt x="4434" y="1679"/>
                </a:lnTo>
                <a:lnTo>
                  <a:pt x="4436" y="1682"/>
                </a:lnTo>
                <a:lnTo>
                  <a:pt x="4436" y="1682"/>
                </a:lnTo>
                <a:lnTo>
                  <a:pt x="4436" y="1684"/>
                </a:lnTo>
                <a:lnTo>
                  <a:pt x="4440" y="1684"/>
                </a:lnTo>
                <a:lnTo>
                  <a:pt x="4442" y="1686"/>
                </a:lnTo>
                <a:lnTo>
                  <a:pt x="4442" y="1686"/>
                </a:lnTo>
                <a:lnTo>
                  <a:pt x="4444" y="1686"/>
                </a:lnTo>
                <a:lnTo>
                  <a:pt x="4444" y="1686"/>
                </a:lnTo>
                <a:lnTo>
                  <a:pt x="4446" y="1686"/>
                </a:lnTo>
                <a:lnTo>
                  <a:pt x="4446" y="1686"/>
                </a:lnTo>
                <a:lnTo>
                  <a:pt x="4448" y="1684"/>
                </a:lnTo>
                <a:lnTo>
                  <a:pt x="4450" y="1684"/>
                </a:lnTo>
                <a:lnTo>
                  <a:pt x="4450" y="1684"/>
                </a:lnTo>
                <a:lnTo>
                  <a:pt x="4450" y="1682"/>
                </a:lnTo>
                <a:lnTo>
                  <a:pt x="4450" y="1679"/>
                </a:lnTo>
                <a:lnTo>
                  <a:pt x="4450" y="1679"/>
                </a:lnTo>
                <a:lnTo>
                  <a:pt x="4450" y="1679"/>
                </a:lnTo>
                <a:lnTo>
                  <a:pt x="4448" y="1677"/>
                </a:lnTo>
                <a:lnTo>
                  <a:pt x="4448" y="1677"/>
                </a:lnTo>
                <a:close/>
                <a:moveTo>
                  <a:pt x="2789" y="738"/>
                </a:moveTo>
                <a:lnTo>
                  <a:pt x="2791" y="738"/>
                </a:lnTo>
                <a:lnTo>
                  <a:pt x="2791" y="738"/>
                </a:lnTo>
                <a:lnTo>
                  <a:pt x="2791" y="736"/>
                </a:lnTo>
                <a:lnTo>
                  <a:pt x="2791" y="736"/>
                </a:lnTo>
                <a:lnTo>
                  <a:pt x="2789" y="738"/>
                </a:lnTo>
                <a:lnTo>
                  <a:pt x="2789" y="738"/>
                </a:lnTo>
                <a:lnTo>
                  <a:pt x="2789" y="738"/>
                </a:lnTo>
                <a:lnTo>
                  <a:pt x="2789" y="738"/>
                </a:lnTo>
                <a:close/>
                <a:moveTo>
                  <a:pt x="2772" y="736"/>
                </a:moveTo>
                <a:lnTo>
                  <a:pt x="2770" y="736"/>
                </a:lnTo>
                <a:lnTo>
                  <a:pt x="2768" y="736"/>
                </a:lnTo>
                <a:lnTo>
                  <a:pt x="2766" y="736"/>
                </a:lnTo>
                <a:lnTo>
                  <a:pt x="2768" y="738"/>
                </a:lnTo>
                <a:lnTo>
                  <a:pt x="2768" y="738"/>
                </a:lnTo>
                <a:lnTo>
                  <a:pt x="2768" y="738"/>
                </a:lnTo>
                <a:lnTo>
                  <a:pt x="2768" y="738"/>
                </a:lnTo>
                <a:lnTo>
                  <a:pt x="2768" y="740"/>
                </a:lnTo>
                <a:lnTo>
                  <a:pt x="2770" y="740"/>
                </a:lnTo>
                <a:lnTo>
                  <a:pt x="2770" y="744"/>
                </a:lnTo>
                <a:lnTo>
                  <a:pt x="2772" y="747"/>
                </a:lnTo>
                <a:lnTo>
                  <a:pt x="2772" y="747"/>
                </a:lnTo>
                <a:lnTo>
                  <a:pt x="2772" y="747"/>
                </a:lnTo>
                <a:lnTo>
                  <a:pt x="2774" y="747"/>
                </a:lnTo>
                <a:lnTo>
                  <a:pt x="2776" y="747"/>
                </a:lnTo>
                <a:lnTo>
                  <a:pt x="2776" y="749"/>
                </a:lnTo>
                <a:lnTo>
                  <a:pt x="2776" y="749"/>
                </a:lnTo>
                <a:lnTo>
                  <a:pt x="2778" y="751"/>
                </a:lnTo>
                <a:lnTo>
                  <a:pt x="2778" y="753"/>
                </a:lnTo>
                <a:lnTo>
                  <a:pt x="2780" y="755"/>
                </a:lnTo>
                <a:lnTo>
                  <a:pt x="2783" y="755"/>
                </a:lnTo>
                <a:lnTo>
                  <a:pt x="2783" y="753"/>
                </a:lnTo>
                <a:lnTo>
                  <a:pt x="2783" y="751"/>
                </a:lnTo>
                <a:lnTo>
                  <a:pt x="2783" y="749"/>
                </a:lnTo>
                <a:lnTo>
                  <a:pt x="2783" y="747"/>
                </a:lnTo>
                <a:lnTo>
                  <a:pt x="2787" y="747"/>
                </a:lnTo>
                <a:lnTo>
                  <a:pt x="2787" y="744"/>
                </a:lnTo>
                <a:lnTo>
                  <a:pt x="2787" y="742"/>
                </a:lnTo>
                <a:lnTo>
                  <a:pt x="2785" y="742"/>
                </a:lnTo>
                <a:lnTo>
                  <a:pt x="2785" y="740"/>
                </a:lnTo>
                <a:lnTo>
                  <a:pt x="2785" y="740"/>
                </a:lnTo>
                <a:lnTo>
                  <a:pt x="2787" y="738"/>
                </a:lnTo>
                <a:lnTo>
                  <a:pt x="2787" y="738"/>
                </a:lnTo>
                <a:lnTo>
                  <a:pt x="2789" y="738"/>
                </a:lnTo>
                <a:lnTo>
                  <a:pt x="2789" y="736"/>
                </a:lnTo>
                <a:lnTo>
                  <a:pt x="2789" y="736"/>
                </a:lnTo>
                <a:lnTo>
                  <a:pt x="2789" y="734"/>
                </a:lnTo>
                <a:lnTo>
                  <a:pt x="2789" y="732"/>
                </a:lnTo>
                <a:lnTo>
                  <a:pt x="2789" y="732"/>
                </a:lnTo>
                <a:lnTo>
                  <a:pt x="2791" y="730"/>
                </a:lnTo>
                <a:lnTo>
                  <a:pt x="2791" y="730"/>
                </a:lnTo>
                <a:lnTo>
                  <a:pt x="2789" y="728"/>
                </a:lnTo>
                <a:lnTo>
                  <a:pt x="2787" y="728"/>
                </a:lnTo>
                <a:lnTo>
                  <a:pt x="2787" y="728"/>
                </a:lnTo>
                <a:lnTo>
                  <a:pt x="2785" y="728"/>
                </a:lnTo>
                <a:lnTo>
                  <a:pt x="2783" y="730"/>
                </a:lnTo>
                <a:lnTo>
                  <a:pt x="2780" y="730"/>
                </a:lnTo>
                <a:lnTo>
                  <a:pt x="2780" y="732"/>
                </a:lnTo>
                <a:lnTo>
                  <a:pt x="2780" y="732"/>
                </a:lnTo>
                <a:lnTo>
                  <a:pt x="2780" y="734"/>
                </a:lnTo>
                <a:lnTo>
                  <a:pt x="2780" y="734"/>
                </a:lnTo>
                <a:lnTo>
                  <a:pt x="2780" y="734"/>
                </a:lnTo>
                <a:lnTo>
                  <a:pt x="2778" y="736"/>
                </a:lnTo>
                <a:lnTo>
                  <a:pt x="2778" y="736"/>
                </a:lnTo>
                <a:lnTo>
                  <a:pt x="2776" y="736"/>
                </a:lnTo>
                <a:lnTo>
                  <a:pt x="2776" y="734"/>
                </a:lnTo>
                <a:lnTo>
                  <a:pt x="2776" y="732"/>
                </a:lnTo>
                <a:lnTo>
                  <a:pt x="2776" y="732"/>
                </a:lnTo>
                <a:lnTo>
                  <a:pt x="2774" y="732"/>
                </a:lnTo>
                <a:lnTo>
                  <a:pt x="2774" y="732"/>
                </a:lnTo>
                <a:lnTo>
                  <a:pt x="2774" y="732"/>
                </a:lnTo>
                <a:lnTo>
                  <a:pt x="2772" y="736"/>
                </a:lnTo>
                <a:lnTo>
                  <a:pt x="2772" y="736"/>
                </a:lnTo>
                <a:close/>
                <a:moveTo>
                  <a:pt x="2776" y="757"/>
                </a:moveTo>
                <a:lnTo>
                  <a:pt x="2776" y="757"/>
                </a:lnTo>
                <a:lnTo>
                  <a:pt x="2778" y="757"/>
                </a:lnTo>
                <a:lnTo>
                  <a:pt x="2778" y="755"/>
                </a:lnTo>
                <a:lnTo>
                  <a:pt x="2778" y="755"/>
                </a:lnTo>
                <a:lnTo>
                  <a:pt x="2776" y="753"/>
                </a:lnTo>
                <a:lnTo>
                  <a:pt x="2774" y="753"/>
                </a:lnTo>
                <a:lnTo>
                  <a:pt x="2772" y="753"/>
                </a:lnTo>
                <a:lnTo>
                  <a:pt x="2770" y="751"/>
                </a:lnTo>
                <a:lnTo>
                  <a:pt x="2768" y="751"/>
                </a:lnTo>
                <a:lnTo>
                  <a:pt x="2768" y="753"/>
                </a:lnTo>
                <a:lnTo>
                  <a:pt x="2768" y="755"/>
                </a:lnTo>
                <a:lnTo>
                  <a:pt x="2774" y="757"/>
                </a:lnTo>
                <a:lnTo>
                  <a:pt x="2776" y="757"/>
                </a:lnTo>
                <a:close/>
                <a:moveTo>
                  <a:pt x="2875" y="667"/>
                </a:moveTo>
                <a:lnTo>
                  <a:pt x="2875" y="667"/>
                </a:lnTo>
                <a:lnTo>
                  <a:pt x="2875" y="667"/>
                </a:lnTo>
                <a:lnTo>
                  <a:pt x="2875" y="667"/>
                </a:lnTo>
                <a:lnTo>
                  <a:pt x="2873" y="667"/>
                </a:lnTo>
                <a:lnTo>
                  <a:pt x="2875" y="667"/>
                </a:lnTo>
                <a:lnTo>
                  <a:pt x="2875" y="667"/>
                </a:lnTo>
                <a:lnTo>
                  <a:pt x="2875" y="667"/>
                </a:lnTo>
                <a:close/>
                <a:moveTo>
                  <a:pt x="2789" y="751"/>
                </a:moveTo>
                <a:lnTo>
                  <a:pt x="2787" y="749"/>
                </a:lnTo>
                <a:lnTo>
                  <a:pt x="2787" y="749"/>
                </a:lnTo>
                <a:lnTo>
                  <a:pt x="2785" y="749"/>
                </a:lnTo>
                <a:lnTo>
                  <a:pt x="2785" y="751"/>
                </a:lnTo>
                <a:lnTo>
                  <a:pt x="2785" y="751"/>
                </a:lnTo>
                <a:lnTo>
                  <a:pt x="2785" y="751"/>
                </a:lnTo>
                <a:lnTo>
                  <a:pt x="2785" y="751"/>
                </a:lnTo>
                <a:lnTo>
                  <a:pt x="2783" y="753"/>
                </a:lnTo>
                <a:lnTo>
                  <a:pt x="2785" y="753"/>
                </a:lnTo>
                <a:lnTo>
                  <a:pt x="2787" y="751"/>
                </a:lnTo>
                <a:lnTo>
                  <a:pt x="2789" y="751"/>
                </a:lnTo>
                <a:lnTo>
                  <a:pt x="2789" y="751"/>
                </a:lnTo>
                <a:lnTo>
                  <a:pt x="2789" y="751"/>
                </a:lnTo>
                <a:lnTo>
                  <a:pt x="2789" y="751"/>
                </a:lnTo>
                <a:close/>
                <a:moveTo>
                  <a:pt x="2699" y="780"/>
                </a:moveTo>
                <a:lnTo>
                  <a:pt x="2697" y="780"/>
                </a:lnTo>
                <a:lnTo>
                  <a:pt x="2697" y="780"/>
                </a:lnTo>
                <a:lnTo>
                  <a:pt x="2697" y="780"/>
                </a:lnTo>
                <a:lnTo>
                  <a:pt x="2699" y="780"/>
                </a:lnTo>
                <a:lnTo>
                  <a:pt x="2699" y="780"/>
                </a:lnTo>
                <a:close/>
                <a:moveTo>
                  <a:pt x="2705" y="778"/>
                </a:moveTo>
                <a:lnTo>
                  <a:pt x="2705" y="778"/>
                </a:lnTo>
                <a:lnTo>
                  <a:pt x="2703" y="778"/>
                </a:lnTo>
                <a:lnTo>
                  <a:pt x="2705" y="778"/>
                </a:lnTo>
                <a:lnTo>
                  <a:pt x="2707" y="778"/>
                </a:lnTo>
                <a:lnTo>
                  <a:pt x="2705" y="778"/>
                </a:lnTo>
                <a:close/>
                <a:moveTo>
                  <a:pt x="2730" y="755"/>
                </a:moveTo>
                <a:lnTo>
                  <a:pt x="2730" y="755"/>
                </a:lnTo>
                <a:lnTo>
                  <a:pt x="2730" y="755"/>
                </a:lnTo>
                <a:lnTo>
                  <a:pt x="2730" y="757"/>
                </a:lnTo>
                <a:lnTo>
                  <a:pt x="2732" y="757"/>
                </a:lnTo>
                <a:lnTo>
                  <a:pt x="2732" y="755"/>
                </a:lnTo>
                <a:lnTo>
                  <a:pt x="2732" y="755"/>
                </a:lnTo>
                <a:lnTo>
                  <a:pt x="2730" y="755"/>
                </a:lnTo>
                <a:lnTo>
                  <a:pt x="2730" y="755"/>
                </a:lnTo>
                <a:close/>
                <a:moveTo>
                  <a:pt x="2730" y="751"/>
                </a:moveTo>
                <a:lnTo>
                  <a:pt x="2730" y="749"/>
                </a:lnTo>
                <a:lnTo>
                  <a:pt x="2730" y="749"/>
                </a:lnTo>
                <a:lnTo>
                  <a:pt x="2728" y="753"/>
                </a:lnTo>
                <a:lnTo>
                  <a:pt x="2728" y="755"/>
                </a:lnTo>
                <a:lnTo>
                  <a:pt x="2728" y="755"/>
                </a:lnTo>
                <a:lnTo>
                  <a:pt x="2728" y="753"/>
                </a:lnTo>
                <a:lnTo>
                  <a:pt x="2732" y="753"/>
                </a:lnTo>
                <a:lnTo>
                  <a:pt x="2732" y="753"/>
                </a:lnTo>
                <a:lnTo>
                  <a:pt x="2728" y="753"/>
                </a:lnTo>
                <a:lnTo>
                  <a:pt x="2728" y="751"/>
                </a:lnTo>
                <a:lnTo>
                  <a:pt x="2730" y="751"/>
                </a:lnTo>
                <a:lnTo>
                  <a:pt x="2730" y="751"/>
                </a:lnTo>
                <a:close/>
                <a:moveTo>
                  <a:pt x="2768" y="759"/>
                </a:moveTo>
                <a:lnTo>
                  <a:pt x="2768" y="759"/>
                </a:lnTo>
                <a:lnTo>
                  <a:pt x="2768" y="761"/>
                </a:lnTo>
                <a:lnTo>
                  <a:pt x="2768" y="761"/>
                </a:lnTo>
                <a:lnTo>
                  <a:pt x="2768" y="761"/>
                </a:lnTo>
                <a:lnTo>
                  <a:pt x="2772" y="761"/>
                </a:lnTo>
                <a:lnTo>
                  <a:pt x="2772" y="761"/>
                </a:lnTo>
                <a:lnTo>
                  <a:pt x="2770" y="761"/>
                </a:lnTo>
                <a:lnTo>
                  <a:pt x="2768" y="759"/>
                </a:lnTo>
                <a:close/>
                <a:moveTo>
                  <a:pt x="5194" y="811"/>
                </a:moveTo>
                <a:lnTo>
                  <a:pt x="5194" y="809"/>
                </a:lnTo>
                <a:lnTo>
                  <a:pt x="5194" y="809"/>
                </a:lnTo>
                <a:lnTo>
                  <a:pt x="5194" y="809"/>
                </a:lnTo>
                <a:lnTo>
                  <a:pt x="5194" y="809"/>
                </a:lnTo>
                <a:lnTo>
                  <a:pt x="5194" y="809"/>
                </a:lnTo>
                <a:lnTo>
                  <a:pt x="5194" y="811"/>
                </a:lnTo>
                <a:lnTo>
                  <a:pt x="5194" y="811"/>
                </a:lnTo>
                <a:close/>
                <a:moveTo>
                  <a:pt x="2856" y="702"/>
                </a:moveTo>
                <a:lnTo>
                  <a:pt x="2854" y="702"/>
                </a:lnTo>
                <a:lnTo>
                  <a:pt x="2854" y="702"/>
                </a:lnTo>
                <a:lnTo>
                  <a:pt x="2854" y="705"/>
                </a:lnTo>
                <a:lnTo>
                  <a:pt x="2852" y="707"/>
                </a:lnTo>
                <a:lnTo>
                  <a:pt x="2852" y="709"/>
                </a:lnTo>
                <a:lnTo>
                  <a:pt x="2850" y="711"/>
                </a:lnTo>
                <a:lnTo>
                  <a:pt x="2850" y="713"/>
                </a:lnTo>
                <a:lnTo>
                  <a:pt x="2845" y="719"/>
                </a:lnTo>
                <a:lnTo>
                  <a:pt x="2845" y="721"/>
                </a:lnTo>
                <a:lnTo>
                  <a:pt x="2845" y="723"/>
                </a:lnTo>
                <a:lnTo>
                  <a:pt x="2845" y="726"/>
                </a:lnTo>
                <a:lnTo>
                  <a:pt x="2845" y="726"/>
                </a:lnTo>
                <a:lnTo>
                  <a:pt x="2848" y="723"/>
                </a:lnTo>
                <a:lnTo>
                  <a:pt x="2852" y="713"/>
                </a:lnTo>
                <a:lnTo>
                  <a:pt x="2852" y="713"/>
                </a:lnTo>
                <a:lnTo>
                  <a:pt x="2852" y="711"/>
                </a:lnTo>
                <a:lnTo>
                  <a:pt x="2854" y="705"/>
                </a:lnTo>
                <a:lnTo>
                  <a:pt x="2854" y="705"/>
                </a:lnTo>
                <a:lnTo>
                  <a:pt x="2854" y="705"/>
                </a:lnTo>
                <a:lnTo>
                  <a:pt x="2856" y="702"/>
                </a:lnTo>
                <a:lnTo>
                  <a:pt x="2856" y="702"/>
                </a:lnTo>
                <a:close/>
                <a:moveTo>
                  <a:pt x="2764" y="747"/>
                </a:moveTo>
                <a:lnTo>
                  <a:pt x="2764" y="747"/>
                </a:lnTo>
                <a:lnTo>
                  <a:pt x="2764" y="744"/>
                </a:lnTo>
                <a:lnTo>
                  <a:pt x="2764" y="744"/>
                </a:lnTo>
                <a:lnTo>
                  <a:pt x="2764" y="742"/>
                </a:lnTo>
                <a:lnTo>
                  <a:pt x="2762" y="738"/>
                </a:lnTo>
                <a:lnTo>
                  <a:pt x="2762" y="738"/>
                </a:lnTo>
                <a:lnTo>
                  <a:pt x="2762" y="738"/>
                </a:lnTo>
                <a:lnTo>
                  <a:pt x="2760" y="738"/>
                </a:lnTo>
                <a:lnTo>
                  <a:pt x="2760" y="738"/>
                </a:lnTo>
                <a:lnTo>
                  <a:pt x="2757" y="738"/>
                </a:lnTo>
                <a:lnTo>
                  <a:pt x="2757" y="738"/>
                </a:lnTo>
                <a:lnTo>
                  <a:pt x="2753" y="740"/>
                </a:lnTo>
                <a:lnTo>
                  <a:pt x="2751" y="740"/>
                </a:lnTo>
                <a:lnTo>
                  <a:pt x="2751" y="742"/>
                </a:lnTo>
                <a:lnTo>
                  <a:pt x="2751" y="747"/>
                </a:lnTo>
                <a:lnTo>
                  <a:pt x="2751" y="747"/>
                </a:lnTo>
                <a:lnTo>
                  <a:pt x="2753" y="747"/>
                </a:lnTo>
                <a:lnTo>
                  <a:pt x="2755" y="749"/>
                </a:lnTo>
                <a:lnTo>
                  <a:pt x="2760" y="749"/>
                </a:lnTo>
                <a:lnTo>
                  <a:pt x="2762" y="749"/>
                </a:lnTo>
                <a:lnTo>
                  <a:pt x="2764" y="747"/>
                </a:lnTo>
                <a:close/>
                <a:moveTo>
                  <a:pt x="2799" y="763"/>
                </a:moveTo>
                <a:lnTo>
                  <a:pt x="2799" y="763"/>
                </a:lnTo>
                <a:lnTo>
                  <a:pt x="2801" y="765"/>
                </a:lnTo>
                <a:lnTo>
                  <a:pt x="2801" y="765"/>
                </a:lnTo>
                <a:lnTo>
                  <a:pt x="2804" y="763"/>
                </a:lnTo>
                <a:lnTo>
                  <a:pt x="2806" y="763"/>
                </a:lnTo>
                <a:lnTo>
                  <a:pt x="2806" y="765"/>
                </a:lnTo>
                <a:lnTo>
                  <a:pt x="2808" y="763"/>
                </a:lnTo>
                <a:lnTo>
                  <a:pt x="2806" y="763"/>
                </a:lnTo>
                <a:lnTo>
                  <a:pt x="2806" y="761"/>
                </a:lnTo>
                <a:lnTo>
                  <a:pt x="2804" y="761"/>
                </a:lnTo>
                <a:lnTo>
                  <a:pt x="2806" y="761"/>
                </a:lnTo>
                <a:lnTo>
                  <a:pt x="2806" y="759"/>
                </a:lnTo>
                <a:lnTo>
                  <a:pt x="2806" y="759"/>
                </a:lnTo>
                <a:lnTo>
                  <a:pt x="2806" y="759"/>
                </a:lnTo>
                <a:lnTo>
                  <a:pt x="2804" y="757"/>
                </a:lnTo>
                <a:lnTo>
                  <a:pt x="2804" y="757"/>
                </a:lnTo>
                <a:lnTo>
                  <a:pt x="2801" y="757"/>
                </a:lnTo>
                <a:lnTo>
                  <a:pt x="2801" y="757"/>
                </a:lnTo>
                <a:lnTo>
                  <a:pt x="2799" y="757"/>
                </a:lnTo>
                <a:lnTo>
                  <a:pt x="2799" y="759"/>
                </a:lnTo>
                <a:lnTo>
                  <a:pt x="2799" y="759"/>
                </a:lnTo>
                <a:lnTo>
                  <a:pt x="2799" y="759"/>
                </a:lnTo>
                <a:lnTo>
                  <a:pt x="2799" y="761"/>
                </a:lnTo>
                <a:lnTo>
                  <a:pt x="2799" y="763"/>
                </a:lnTo>
                <a:close/>
                <a:moveTo>
                  <a:pt x="2871" y="705"/>
                </a:moveTo>
                <a:lnTo>
                  <a:pt x="2871" y="707"/>
                </a:lnTo>
                <a:lnTo>
                  <a:pt x="2873" y="709"/>
                </a:lnTo>
                <a:lnTo>
                  <a:pt x="2871" y="709"/>
                </a:lnTo>
                <a:lnTo>
                  <a:pt x="2871" y="711"/>
                </a:lnTo>
                <a:lnTo>
                  <a:pt x="2873" y="711"/>
                </a:lnTo>
                <a:lnTo>
                  <a:pt x="2873" y="711"/>
                </a:lnTo>
                <a:lnTo>
                  <a:pt x="2875" y="709"/>
                </a:lnTo>
                <a:lnTo>
                  <a:pt x="2875" y="707"/>
                </a:lnTo>
                <a:lnTo>
                  <a:pt x="2877" y="707"/>
                </a:lnTo>
                <a:lnTo>
                  <a:pt x="2879" y="705"/>
                </a:lnTo>
                <a:lnTo>
                  <a:pt x="2879" y="702"/>
                </a:lnTo>
                <a:lnTo>
                  <a:pt x="2879" y="702"/>
                </a:lnTo>
                <a:lnTo>
                  <a:pt x="2881" y="702"/>
                </a:lnTo>
                <a:lnTo>
                  <a:pt x="2881" y="702"/>
                </a:lnTo>
                <a:lnTo>
                  <a:pt x="2879" y="700"/>
                </a:lnTo>
                <a:lnTo>
                  <a:pt x="2881" y="696"/>
                </a:lnTo>
                <a:lnTo>
                  <a:pt x="2881" y="694"/>
                </a:lnTo>
                <a:lnTo>
                  <a:pt x="2883" y="694"/>
                </a:lnTo>
                <a:lnTo>
                  <a:pt x="2883" y="692"/>
                </a:lnTo>
                <a:lnTo>
                  <a:pt x="2883" y="692"/>
                </a:lnTo>
                <a:lnTo>
                  <a:pt x="2883" y="692"/>
                </a:lnTo>
                <a:lnTo>
                  <a:pt x="2881" y="690"/>
                </a:lnTo>
                <a:lnTo>
                  <a:pt x="2881" y="692"/>
                </a:lnTo>
                <a:lnTo>
                  <a:pt x="2881" y="692"/>
                </a:lnTo>
                <a:lnTo>
                  <a:pt x="2879" y="692"/>
                </a:lnTo>
                <a:lnTo>
                  <a:pt x="2877" y="692"/>
                </a:lnTo>
                <a:lnTo>
                  <a:pt x="2875" y="694"/>
                </a:lnTo>
                <a:lnTo>
                  <a:pt x="2873" y="696"/>
                </a:lnTo>
                <a:lnTo>
                  <a:pt x="2871" y="696"/>
                </a:lnTo>
                <a:lnTo>
                  <a:pt x="2871" y="698"/>
                </a:lnTo>
                <a:lnTo>
                  <a:pt x="2871" y="700"/>
                </a:lnTo>
                <a:lnTo>
                  <a:pt x="2871" y="702"/>
                </a:lnTo>
                <a:lnTo>
                  <a:pt x="2871" y="705"/>
                </a:lnTo>
                <a:lnTo>
                  <a:pt x="2871" y="705"/>
                </a:lnTo>
                <a:close/>
                <a:moveTo>
                  <a:pt x="2757" y="753"/>
                </a:moveTo>
                <a:lnTo>
                  <a:pt x="2757" y="751"/>
                </a:lnTo>
                <a:lnTo>
                  <a:pt x="2755" y="751"/>
                </a:lnTo>
                <a:lnTo>
                  <a:pt x="2755" y="751"/>
                </a:lnTo>
                <a:lnTo>
                  <a:pt x="2757" y="753"/>
                </a:lnTo>
                <a:lnTo>
                  <a:pt x="2760" y="753"/>
                </a:lnTo>
                <a:lnTo>
                  <a:pt x="2760" y="753"/>
                </a:lnTo>
                <a:lnTo>
                  <a:pt x="2760" y="753"/>
                </a:lnTo>
                <a:lnTo>
                  <a:pt x="2760" y="753"/>
                </a:lnTo>
                <a:lnTo>
                  <a:pt x="2757" y="753"/>
                </a:lnTo>
                <a:close/>
                <a:moveTo>
                  <a:pt x="2751" y="749"/>
                </a:moveTo>
                <a:lnTo>
                  <a:pt x="2749" y="749"/>
                </a:lnTo>
                <a:lnTo>
                  <a:pt x="2749" y="749"/>
                </a:lnTo>
                <a:lnTo>
                  <a:pt x="2749" y="753"/>
                </a:lnTo>
                <a:lnTo>
                  <a:pt x="2751" y="753"/>
                </a:lnTo>
                <a:lnTo>
                  <a:pt x="2751" y="753"/>
                </a:lnTo>
                <a:lnTo>
                  <a:pt x="2753" y="753"/>
                </a:lnTo>
                <a:lnTo>
                  <a:pt x="2753" y="753"/>
                </a:lnTo>
                <a:lnTo>
                  <a:pt x="2753" y="751"/>
                </a:lnTo>
                <a:lnTo>
                  <a:pt x="2751" y="749"/>
                </a:lnTo>
                <a:close/>
                <a:moveTo>
                  <a:pt x="2760" y="734"/>
                </a:moveTo>
                <a:lnTo>
                  <a:pt x="2762" y="734"/>
                </a:lnTo>
                <a:lnTo>
                  <a:pt x="2762" y="734"/>
                </a:lnTo>
                <a:lnTo>
                  <a:pt x="2762" y="734"/>
                </a:lnTo>
                <a:lnTo>
                  <a:pt x="2762" y="732"/>
                </a:lnTo>
                <a:lnTo>
                  <a:pt x="2762" y="732"/>
                </a:lnTo>
                <a:lnTo>
                  <a:pt x="2760" y="730"/>
                </a:lnTo>
                <a:lnTo>
                  <a:pt x="2760" y="732"/>
                </a:lnTo>
                <a:lnTo>
                  <a:pt x="2760" y="732"/>
                </a:lnTo>
                <a:lnTo>
                  <a:pt x="2760" y="734"/>
                </a:lnTo>
                <a:lnTo>
                  <a:pt x="2760" y="734"/>
                </a:lnTo>
                <a:close/>
                <a:moveTo>
                  <a:pt x="2762" y="755"/>
                </a:moveTo>
                <a:lnTo>
                  <a:pt x="2764" y="755"/>
                </a:lnTo>
                <a:lnTo>
                  <a:pt x="2764" y="755"/>
                </a:lnTo>
                <a:lnTo>
                  <a:pt x="2766" y="749"/>
                </a:lnTo>
                <a:lnTo>
                  <a:pt x="2766" y="747"/>
                </a:lnTo>
                <a:lnTo>
                  <a:pt x="2766" y="747"/>
                </a:lnTo>
                <a:lnTo>
                  <a:pt x="2766" y="749"/>
                </a:lnTo>
                <a:lnTo>
                  <a:pt x="2764" y="751"/>
                </a:lnTo>
                <a:lnTo>
                  <a:pt x="2762" y="753"/>
                </a:lnTo>
                <a:lnTo>
                  <a:pt x="2762" y="753"/>
                </a:lnTo>
                <a:lnTo>
                  <a:pt x="2762" y="753"/>
                </a:lnTo>
                <a:lnTo>
                  <a:pt x="2762" y="755"/>
                </a:lnTo>
                <a:close/>
                <a:moveTo>
                  <a:pt x="2827" y="751"/>
                </a:moveTo>
                <a:lnTo>
                  <a:pt x="2827" y="751"/>
                </a:lnTo>
                <a:lnTo>
                  <a:pt x="2827" y="749"/>
                </a:lnTo>
                <a:lnTo>
                  <a:pt x="2827" y="747"/>
                </a:lnTo>
                <a:lnTo>
                  <a:pt x="2822" y="744"/>
                </a:lnTo>
                <a:lnTo>
                  <a:pt x="2820" y="744"/>
                </a:lnTo>
                <a:lnTo>
                  <a:pt x="2820" y="749"/>
                </a:lnTo>
                <a:lnTo>
                  <a:pt x="2822" y="749"/>
                </a:lnTo>
                <a:lnTo>
                  <a:pt x="2827" y="751"/>
                </a:lnTo>
                <a:close/>
                <a:moveTo>
                  <a:pt x="4115" y="1482"/>
                </a:moveTo>
                <a:lnTo>
                  <a:pt x="4115" y="1482"/>
                </a:lnTo>
                <a:lnTo>
                  <a:pt x="4115" y="1480"/>
                </a:lnTo>
                <a:lnTo>
                  <a:pt x="4115" y="1480"/>
                </a:lnTo>
                <a:lnTo>
                  <a:pt x="4113" y="1482"/>
                </a:lnTo>
                <a:lnTo>
                  <a:pt x="4113" y="1482"/>
                </a:lnTo>
                <a:lnTo>
                  <a:pt x="4113" y="1482"/>
                </a:lnTo>
                <a:lnTo>
                  <a:pt x="4113" y="1484"/>
                </a:lnTo>
                <a:lnTo>
                  <a:pt x="4115" y="1487"/>
                </a:lnTo>
                <a:lnTo>
                  <a:pt x="4115" y="1487"/>
                </a:lnTo>
                <a:lnTo>
                  <a:pt x="4115" y="1487"/>
                </a:lnTo>
                <a:lnTo>
                  <a:pt x="4115" y="1484"/>
                </a:lnTo>
                <a:lnTo>
                  <a:pt x="4115" y="1482"/>
                </a:lnTo>
                <a:close/>
                <a:moveTo>
                  <a:pt x="4094" y="1463"/>
                </a:moveTo>
                <a:lnTo>
                  <a:pt x="4092" y="1463"/>
                </a:lnTo>
                <a:lnTo>
                  <a:pt x="4094" y="1463"/>
                </a:lnTo>
                <a:lnTo>
                  <a:pt x="4094" y="1463"/>
                </a:lnTo>
                <a:lnTo>
                  <a:pt x="4094" y="1463"/>
                </a:lnTo>
                <a:lnTo>
                  <a:pt x="4094" y="1463"/>
                </a:lnTo>
                <a:close/>
                <a:moveTo>
                  <a:pt x="4117" y="1591"/>
                </a:moveTo>
                <a:lnTo>
                  <a:pt x="4117" y="1591"/>
                </a:lnTo>
                <a:lnTo>
                  <a:pt x="4117" y="1591"/>
                </a:lnTo>
                <a:lnTo>
                  <a:pt x="4117" y="1591"/>
                </a:lnTo>
                <a:lnTo>
                  <a:pt x="4117" y="1591"/>
                </a:lnTo>
                <a:lnTo>
                  <a:pt x="4117" y="1589"/>
                </a:lnTo>
                <a:lnTo>
                  <a:pt x="4117" y="1589"/>
                </a:lnTo>
                <a:lnTo>
                  <a:pt x="4117" y="1591"/>
                </a:lnTo>
                <a:close/>
                <a:moveTo>
                  <a:pt x="4100" y="1468"/>
                </a:moveTo>
                <a:lnTo>
                  <a:pt x="4100" y="1468"/>
                </a:lnTo>
                <a:lnTo>
                  <a:pt x="4100" y="1468"/>
                </a:lnTo>
                <a:lnTo>
                  <a:pt x="4100" y="1468"/>
                </a:lnTo>
                <a:lnTo>
                  <a:pt x="4100" y="1468"/>
                </a:lnTo>
                <a:lnTo>
                  <a:pt x="4100" y="1468"/>
                </a:lnTo>
                <a:lnTo>
                  <a:pt x="4100" y="1468"/>
                </a:lnTo>
                <a:lnTo>
                  <a:pt x="4100" y="1468"/>
                </a:lnTo>
                <a:close/>
                <a:moveTo>
                  <a:pt x="4103" y="1476"/>
                </a:moveTo>
                <a:lnTo>
                  <a:pt x="4105" y="1478"/>
                </a:lnTo>
                <a:lnTo>
                  <a:pt x="4105" y="1476"/>
                </a:lnTo>
                <a:lnTo>
                  <a:pt x="4103" y="1476"/>
                </a:lnTo>
                <a:lnTo>
                  <a:pt x="4103" y="1476"/>
                </a:lnTo>
                <a:close/>
                <a:moveTo>
                  <a:pt x="4155" y="1327"/>
                </a:moveTo>
                <a:lnTo>
                  <a:pt x="4155" y="1327"/>
                </a:lnTo>
                <a:lnTo>
                  <a:pt x="4155" y="1329"/>
                </a:lnTo>
                <a:lnTo>
                  <a:pt x="4155" y="1327"/>
                </a:lnTo>
                <a:lnTo>
                  <a:pt x="4155" y="1327"/>
                </a:lnTo>
                <a:lnTo>
                  <a:pt x="4155" y="1327"/>
                </a:lnTo>
                <a:lnTo>
                  <a:pt x="4155" y="1327"/>
                </a:lnTo>
                <a:close/>
                <a:moveTo>
                  <a:pt x="4157" y="1327"/>
                </a:moveTo>
                <a:lnTo>
                  <a:pt x="4157" y="1329"/>
                </a:lnTo>
                <a:lnTo>
                  <a:pt x="4159" y="1329"/>
                </a:lnTo>
                <a:lnTo>
                  <a:pt x="4159" y="1329"/>
                </a:lnTo>
                <a:lnTo>
                  <a:pt x="4159" y="1329"/>
                </a:lnTo>
                <a:lnTo>
                  <a:pt x="4159" y="1327"/>
                </a:lnTo>
                <a:lnTo>
                  <a:pt x="4159" y="1327"/>
                </a:lnTo>
                <a:lnTo>
                  <a:pt x="4157" y="1327"/>
                </a:lnTo>
                <a:lnTo>
                  <a:pt x="4157" y="1327"/>
                </a:lnTo>
                <a:close/>
                <a:moveTo>
                  <a:pt x="4165" y="1321"/>
                </a:moveTo>
                <a:lnTo>
                  <a:pt x="4165" y="1321"/>
                </a:lnTo>
                <a:lnTo>
                  <a:pt x="4163" y="1321"/>
                </a:lnTo>
                <a:lnTo>
                  <a:pt x="4163" y="1323"/>
                </a:lnTo>
                <a:lnTo>
                  <a:pt x="4165" y="1323"/>
                </a:lnTo>
                <a:lnTo>
                  <a:pt x="4168" y="1323"/>
                </a:lnTo>
                <a:lnTo>
                  <a:pt x="4165" y="1321"/>
                </a:lnTo>
                <a:close/>
                <a:moveTo>
                  <a:pt x="4251" y="1296"/>
                </a:moveTo>
                <a:lnTo>
                  <a:pt x="4251" y="1296"/>
                </a:lnTo>
                <a:lnTo>
                  <a:pt x="4251" y="1298"/>
                </a:lnTo>
                <a:lnTo>
                  <a:pt x="4251" y="1298"/>
                </a:lnTo>
                <a:lnTo>
                  <a:pt x="4251" y="1298"/>
                </a:lnTo>
                <a:lnTo>
                  <a:pt x="4253" y="1298"/>
                </a:lnTo>
                <a:lnTo>
                  <a:pt x="4253" y="1298"/>
                </a:lnTo>
                <a:lnTo>
                  <a:pt x="4251" y="1298"/>
                </a:lnTo>
                <a:lnTo>
                  <a:pt x="4251" y="1296"/>
                </a:lnTo>
                <a:close/>
                <a:moveTo>
                  <a:pt x="4163" y="1327"/>
                </a:moveTo>
                <a:lnTo>
                  <a:pt x="4165" y="1327"/>
                </a:lnTo>
                <a:lnTo>
                  <a:pt x="4165" y="1327"/>
                </a:lnTo>
                <a:lnTo>
                  <a:pt x="4165" y="1325"/>
                </a:lnTo>
                <a:lnTo>
                  <a:pt x="4165" y="1325"/>
                </a:lnTo>
                <a:lnTo>
                  <a:pt x="4165" y="1325"/>
                </a:lnTo>
                <a:lnTo>
                  <a:pt x="4165" y="1325"/>
                </a:lnTo>
                <a:lnTo>
                  <a:pt x="4163" y="1327"/>
                </a:lnTo>
                <a:close/>
                <a:moveTo>
                  <a:pt x="3388" y="1277"/>
                </a:moveTo>
                <a:lnTo>
                  <a:pt x="3386" y="1277"/>
                </a:lnTo>
                <a:lnTo>
                  <a:pt x="3384" y="1277"/>
                </a:lnTo>
                <a:lnTo>
                  <a:pt x="3386" y="1277"/>
                </a:lnTo>
                <a:lnTo>
                  <a:pt x="3388" y="1277"/>
                </a:lnTo>
                <a:lnTo>
                  <a:pt x="3388" y="1277"/>
                </a:lnTo>
                <a:lnTo>
                  <a:pt x="3388" y="1277"/>
                </a:lnTo>
                <a:lnTo>
                  <a:pt x="3388" y="1277"/>
                </a:lnTo>
                <a:lnTo>
                  <a:pt x="3388" y="1277"/>
                </a:lnTo>
                <a:lnTo>
                  <a:pt x="3388" y="1277"/>
                </a:lnTo>
                <a:close/>
                <a:moveTo>
                  <a:pt x="3380" y="1275"/>
                </a:moveTo>
                <a:lnTo>
                  <a:pt x="3378" y="1275"/>
                </a:lnTo>
                <a:lnTo>
                  <a:pt x="3380" y="1277"/>
                </a:lnTo>
                <a:lnTo>
                  <a:pt x="3380" y="1277"/>
                </a:lnTo>
                <a:lnTo>
                  <a:pt x="3382" y="1275"/>
                </a:lnTo>
                <a:lnTo>
                  <a:pt x="3382" y="1275"/>
                </a:lnTo>
                <a:lnTo>
                  <a:pt x="3382" y="1275"/>
                </a:lnTo>
                <a:lnTo>
                  <a:pt x="3382" y="1273"/>
                </a:lnTo>
                <a:lnTo>
                  <a:pt x="3382" y="1275"/>
                </a:lnTo>
                <a:lnTo>
                  <a:pt x="3380" y="1275"/>
                </a:lnTo>
                <a:close/>
                <a:moveTo>
                  <a:pt x="4369" y="1162"/>
                </a:moveTo>
                <a:lnTo>
                  <a:pt x="4369" y="1162"/>
                </a:lnTo>
                <a:lnTo>
                  <a:pt x="4369" y="1162"/>
                </a:lnTo>
                <a:lnTo>
                  <a:pt x="4367" y="1160"/>
                </a:lnTo>
                <a:lnTo>
                  <a:pt x="4367" y="1160"/>
                </a:lnTo>
                <a:lnTo>
                  <a:pt x="4365" y="1160"/>
                </a:lnTo>
                <a:lnTo>
                  <a:pt x="4365" y="1160"/>
                </a:lnTo>
                <a:lnTo>
                  <a:pt x="4365" y="1162"/>
                </a:lnTo>
                <a:lnTo>
                  <a:pt x="4369" y="1164"/>
                </a:lnTo>
                <a:lnTo>
                  <a:pt x="4373" y="1164"/>
                </a:lnTo>
                <a:lnTo>
                  <a:pt x="4373" y="1164"/>
                </a:lnTo>
                <a:lnTo>
                  <a:pt x="4373" y="1164"/>
                </a:lnTo>
                <a:lnTo>
                  <a:pt x="4373" y="1164"/>
                </a:lnTo>
                <a:lnTo>
                  <a:pt x="4369" y="1162"/>
                </a:lnTo>
                <a:close/>
                <a:moveTo>
                  <a:pt x="3369" y="1275"/>
                </a:moveTo>
                <a:lnTo>
                  <a:pt x="3369" y="1275"/>
                </a:lnTo>
                <a:lnTo>
                  <a:pt x="3369" y="1275"/>
                </a:lnTo>
                <a:lnTo>
                  <a:pt x="3369" y="1275"/>
                </a:lnTo>
                <a:lnTo>
                  <a:pt x="3371" y="1275"/>
                </a:lnTo>
                <a:lnTo>
                  <a:pt x="3369" y="1275"/>
                </a:lnTo>
                <a:lnTo>
                  <a:pt x="3369" y="1275"/>
                </a:lnTo>
                <a:close/>
                <a:moveTo>
                  <a:pt x="2965" y="1076"/>
                </a:moveTo>
                <a:lnTo>
                  <a:pt x="2965" y="1076"/>
                </a:lnTo>
                <a:lnTo>
                  <a:pt x="2965" y="1076"/>
                </a:lnTo>
                <a:lnTo>
                  <a:pt x="2965" y="1076"/>
                </a:lnTo>
                <a:lnTo>
                  <a:pt x="2967" y="1076"/>
                </a:lnTo>
                <a:lnTo>
                  <a:pt x="2965" y="1074"/>
                </a:lnTo>
                <a:lnTo>
                  <a:pt x="2965" y="1074"/>
                </a:lnTo>
                <a:lnTo>
                  <a:pt x="2965" y="1076"/>
                </a:lnTo>
                <a:close/>
                <a:moveTo>
                  <a:pt x="4090" y="1457"/>
                </a:moveTo>
                <a:lnTo>
                  <a:pt x="4090" y="1455"/>
                </a:lnTo>
                <a:lnTo>
                  <a:pt x="4090" y="1455"/>
                </a:lnTo>
                <a:lnTo>
                  <a:pt x="4090" y="1457"/>
                </a:lnTo>
                <a:lnTo>
                  <a:pt x="4090" y="1459"/>
                </a:lnTo>
                <a:lnTo>
                  <a:pt x="4090" y="1459"/>
                </a:lnTo>
                <a:lnTo>
                  <a:pt x="4090" y="1459"/>
                </a:lnTo>
                <a:lnTo>
                  <a:pt x="4092" y="1459"/>
                </a:lnTo>
                <a:lnTo>
                  <a:pt x="4092" y="1457"/>
                </a:lnTo>
                <a:lnTo>
                  <a:pt x="4092" y="1457"/>
                </a:lnTo>
                <a:lnTo>
                  <a:pt x="4090" y="1457"/>
                </a:lnTo>
                <a:close/>
                <a:moveTo>
                  <a:pt x="4056" y="1493"/>
                </a:moveTo>
                <a:lnTo>
                  <a:pt x="4054" y="1495"/>
                </a:lnTo>
                <a:lnTo>
                  <a:pt x="4056" y="1495"/>
                </a:lnTo>
                <a:lnTo>
                  <a:pt x="4056" y="1495"/>
                </a:lnTo>
                <a:lnTo>
                  <a:pt x="4056" y="1495"/>
                </a:lnTo>
                <a:lnTo>
                  <a:pt x="4056" y="1493"/>
                </a:lnTo>
                <a:lnTo>
                  <a:pt x="4056" y="1493"/>
                </a:lnTo>
                <a:lnTo>
                  <a:pt x="4056" y="1493"/>
                </a:lnTo>
                <a:lnTo>
                  <a:pt x="4056" y="1493"/>
                </a:lnTo>
                <a:close/>
                <a:moveTo>
                  <a:pt x="4056" y="1491"/>
                </a:moveTo>
                <a:lnTo>
                  <a:pt x="4056" y="1491"/>
                </a:lnTo>
                <a:lnTo>
                  <a:pt x="4056" y="1491"/>
                </a:lnTo>
                <a:lnTo>
                  <a:pt x="4056" y="1491"/>
                </a:lnTo>
                <a:lnTo>
                  <a:pt x="4056" y="1491"/>
                </a:lnTo>
                <a:lnTo>
                  <a:pt x="4056" y="1491"/>
                </a:lnTo>
                <a:lnTo>
                  <a:pt x="4056" y="1491"/>
                </a:lnTo>
                <a:lnTo>
                  <a:pt x="4056" y="1491"/>
                </a:lnTo>
                <a:close/>
                <a:moveTo>
                  <a:pt x="3966" y="1350"/>
                </a:moveTo>
                <a:lnTo>
                  <a:pt x="3966" y="1350"/>
                </a:lnTo>
                <a:lnTo>
                  <a:pt x="3968" y="1350"/>
                </a:lnTo>
                <a:lnTo>
                  <a:pt x="3968" y="1350"/>
                </a:lnTo>
                <a:lnTo>
                  <a:pt x="3968" y="1348"/>
                </a:lnTo>
                <a:lnTo>
                  <a:pt x="3968" y="1348"/>
                </a:lnTo>
                <a:lnTo>
                  <a:pt x="3968" y="1348"/>
                </a:lnTo>
                <a:lnTo>
                  <a:pt x="3966" y="1348"/>
                </a:lnTo>
                <a:lnTo>
                  <a:pt x="3966" y="1346"/>
                </a:lnTo>
                <a:lnTo>
                  <a:pt x="3964" y="1346"/>
                </a:lnTo>
                <a:lnTo>
                  <a:pt x="3964" y="1348"/>
                </a:lnTo>
                <a:lnTo>
                  <a:pt x="3964" y="1348"/>
                </a:lnTo>
                <a:lnTo>
                  <a:pt x="3966" y="1348"/>
                </a:lnTo>
                <a:lnTo>
                  <a:pt x="3966" y="1350"/>
                </a:lnTo>
                <a:close/>
                <a:moveTo>
                  <a:pt x="3411" y="1239"/>
                </a:moveTo>
                <a:lnTo>
                  <a:pt x="3409" y="1239"/>
                </a:lnTo>
                <a:lnTo>
                  <a:pt x="3409" y="1239"/>
                </a:lnTo>
                <a:lnTo>
                  <a:pt x="3409" y="1239"/>
                </a:lnTo>
                <a:lnTo>
                  <a:pt x="3409" y="1241"/>
                </a:lnTo>
                <a:lnTo>
                  <a:pt x="3409" y="1241"/>
                </a:lnTo>
                <a:lnTo>
                  <a:pt x="3411" y="1241"/>
                </a:lnTo>
                <a:lnTo>
                  <a:pt x="3413" y="1239"/>
                </a:lnTo>
                <a:lnTo>
                  <a:pt x="3413" y="1239"/>
                </a:lnTo>
                <a:lnTo>
                  <a:pt x="3415" y="1239"/>
                </a:lnTo>
                <a:lnTo>
                  <a:pt x="3417" y="1239"/>
                </a:lnTo>
                <a:lnTo>
                  <a:pt x="3417" y="1239"/>
                </a:lnTo>
                <a:lnTo>
                  <a:pt x="3417" y="1239"/>
                </a:lnTo>
                <a:lnTo>
                  <a:pt x="3420" y="1237"/>
                </a:lnTo>
                <a:lnTo>
                  <a:pt x="3422" y="1235"/>
                </a:lnTo>
                <a:lnTo>
                  <a:pt x="3424" y="1235"/>
                </a:lnTo>
                <a:lnTo>
                  <a:pt x="3422" y="1235"/>
                </a:lnTo>
                <a:lnTo>
                  <a:pt x="3420" y="1235"/>
                </a:lnTo>
                <a:lnTo>
                  <a:pt x="3417" y="1235"/>
                </a:lnTo>
                <a:lnTo>
                  <a:pt x="3415" y="1235"/>
                </a:lnTo>
                <a:lnTo>
                  <a:pt x="3415" y="1235"/>
                </a:lnTo>
                <a:lnTo>
                  <a:pt x="3415" y="1237"/>
                </a:lnTo>
                <a:lnTo>
                  <a:pt x="3415" y="1237"/>
                </a:lnTo>
                <a:lnTo>
                  <a:pt x="3411" y="1239"/>
                </a:lnTo>
                <a:close/>
                <a:moveTo>
                  <a:pt x="3396" y="1273"/>
                </a:moveTo>
                <a:lnTo>
                  <a:pt x="3394" y="1273"/>
                </a:lnTo>
                <a:lnTo>
                  <a:pt x="3394" y="1273"/>
                </a:lnTo>
                <a:lnTo>
                  <a:pt x="3396" y="1273"/>
                </a:lnTo>
                <a:lnTo>
                  <a:pt x="3396" y="1273"/>
                </a:lnTo>
                <a:lnTo>
                  <a:pt x="3396" y="1273"/>
                </a:lnTo>
                <a:lnTo>
                  <a:pt x="3396" y="1273"/>
                </a:lnTo>
                <a:lnTo>
                  <a:pt x="3396" y="1273"/>
                </a:lnTo>
                <a:lnTo>
                  <a:pt x="3396" y="1273"/>
                </a:lnTo>
                <a:close/>
                <a:moveTo>
                  <a:pt x="5211" y="811"/>
                </a:moveTo>
                <a:lnTo>
                  <a:pt x="5213" y="809"/>
                </a:lnTo>
                <a:lnTo>
                  <a:pt x="5211" y="807"/>
                </a:lnTo>
                <a:lnTo>
                  <a:pt x="5209" y="809"/>
                </a:lnTo>
                <a:lnTo>
                  <a:pt x="5209" y="809"/>
                </a:lnTo>
                <a:lnTo>
                  <a:pt x="5209" y="811"/>
                </a:lnTo>
                <a:lnTo>
                  <a:pt x="5211" y="811"/>
                </a:lnTo>
                <a:lnTo>
                  <a:pt x="5211" y="811"/>
                </a:lnTo>
                <a:close/>
                <a:moveTo>
                  <a:pt x="5213" y="1866"/>
                </a:moveTo>
                <a:lnTo>
                  <a:pt x="5211" y="1866"/>
                </a:lnTo>
                <a:lnTo>
                  <a:pt x="5211" y="1866"/>
                </a:lnTo>
                <a:lnTo>
                  <a:pt x="5209" y="1866"/>
                </a:lnTo>
                <a:lnTo>
                  <a:pt x="5207" y="1866"/>
                </a:lnTo>
                <a:lnTo>
                  <a:pt x="5207" y="1868"/>
                </a:lnTo>
                <a:lnTo>
                  <a:pt x="5205" y="1868"/>
                </a:lnTo>
                <a:lnTo>
                  <a:pt x="5205" y="1868"/>
                </a:lnTo>
                <a:lnTo>
                  <a:pt x="5203" y="1870"/>
                </a:lnTo>
                <a:lnTo>
                  <a:pt x="5201" y="1870"/>
                </a:lnTo>
                <a:lnTo>
                  <a:pt x="5198" y="1870"/>
                </a:lnTo>
                <a:lnTo>
                  <a:pt x="5198" y="1872"/>
                </a:lnTo>
                <a:lnTo>
                  <a:pt x="5196" y="1872"/>
                </a:lnTo>
                <a:lnTo>
                  <a:pt x="5196" y="1872"/>
                </a:lnTo>
                <a:lnTo>
                  <a:pt x="5196" y="1872"/>
                </a:lnTo>
                <a:lnTo>
                  <a:pt x="5194" y="1872"/>
                </a:lnTo>
                <a:lnTo>
                  <a:pt x="5194" y="1872"/>
                </a:lnTo>
                <a:lnTo>
                  <a:pt x="5194" y="1872"/>
                </a:lnTo>
                <a:lnTo>
                  <a:pt x="5194" y="1874"/>
                </a:lnTo>
                <a:lnTo>
                  <a:pt x="5194" y="1874"/>
                </a:lnTo>
                <a:lnTo>
                  <a:pt x="5194" y="1874"/>
                </a:lnTo>
                <a:lnTo>
                  <a:pt x="5196" y="1874"/>
                </a:lnTo>
                <a:lnTo>
                  <a:pt x="5196" y="1877"/>
                </a:lnTo>
                <a:lnTo>
                  <a:pt x="5196" y="1877"/>
                </a:lnTo>
                <a:lnTo>
                  <a:pt x="5198" y="1877"/>
                </a:lnTo>
                <a:lnTo>
                  <a:pt x="5198" y="1877"/>
                </a:lnTo>
                <a:lnTo>
                  <a:pt x="5201" y="1877"/>
                </a:lnTo>
                <a:lnTo>
                  <a:pt x="5201" y="1877"/>
                </a:lnTo>
                <a:lnTo>
                  <a:pt x="5203" y="1874"/>
                </a:lnTo>
                <a:lnTo>
                  <a:pt x="5205" y="1872"/>
                </a:lnTo>
                <a:lnTo>
                  <a:pt x="5205" y="1872"/>
                </a:lnTo>
                <a:lnTo>
                  <a:pt x="5205" y="1872"/>
                </a:lnTo>
                <a:lnTo>
                  <a:pt x="5207" y="1874"/>
                </a:lnTo>
                <a:lnTo>
                  <a:pt x="5207" y="1874"/>
                </a:lnTo>
                <a:lnTo>
                  <a:pt x="5207" y="1874"/>
                </a:lnTo>
                <a:lnTo>
                  <a:pt x="5207" y="1874"/>
                </a:lnTo>
                <a:lnTo>
                  <a:pt x="5209" y="1874"/>
                </a:lnTo>
                <a:lnTo>
                  <a:pt x="5211" y="1874"/>
                </a:lnTo>
                <a:lnTo>
                  <a:pt x="5213" y="1874"/>
                </a:lnTo>
                <a:lnTo>
                  <a:pt x="5215" y="1874"/>
                </a:lnTo>
                <a:lnTo>
                  <a:pt x="5213" y="1872"/>
                </a:lnTo>
                <a:lnTo>
                  <a:pt x="5213" y="1872"/>
                </a:lnTo>
                <a:lnTo>
                  <a:pt x="5215" y="1870"/>
                </a:lnTo>
                <a:lnTo>
                  <a:pt x="5215" y="1870"/>
                </a:lnTo>
                <a:lnTo>
                  <a:pt x="5213" y="1870"/>
                </a:lnTo>
                <a:lnTo>
                  <a:pt x="5213" y="1870"/>
                </a:lnTo>
                <a:lnTo>
                  <a:pt x="5211" y="1872"/>
                </a:lnTo>
                <a:lnTo>
                  <a:pt x="5209" y="1874"/>
                </a:lnTo>
                <a:lnTo>
                  <a:pt x="5209" y="1872"/>
                </a:lnTo>
                <a:lnTo>
                  <a:pt x="5209" y="1870"/>
                </a:lnTo>
                <a:lnTo>
                  <a:pt x="5211" y="1870"/>
                </a:lnTo>
                <a:lnTo>
                  <a:pt x="5213" y="1868"/>
                </a:lnTo>
                <a:lnTo>
                  <a:pt x="5213" y="1868"/>
                </a:lnTo>
                <a:lnTo>
                  <a:pt x="5215" y="1866"/>
                </a:lnTo>
                <a:lnTo>
                  <a:pt x="5215" y="1866"/>
                </a:lnTo>
                <a:lnTo>
                  <a:pt x="5213" y="1866"/>
                </a:lnTo>
                <a:lnTo>
                  <a:pt x="5213" y="1866"/>
                </a:lnTo>
                <a:close/>
                <a:moveTo>
                  <a:pt x="5196" y="1738"/>
                </a:moveTo>
                <a:lnTo>
                  <a:pt x="5196" y="1738"/>
                </a:lnTo>
                <a:lnTo>
                  <a:pt x="5196" y="1738"/>
                </a:lnTo>
                <a:lnTo>
                  <a:pt x="5196" y="1738"/>
                </a:lnTo>
                <a:lnTo>
                  <a:pt x="5196" y="1738"/>
                </a:lnTo>
                <a:lnTo>
                  <a:pt x="5196" y="1738"/>
                </a:lnTo>
                <a:lnTo>
                  <a:pt x="5196" y="1738"/>
                </a:lnTo>
                <a:lnTo>
                  <a:pt x="5196" y="1738"/>
                </a:lnTo>
                <a:close/>
                <a:moveTo>
                  <a:pt x="5207" y="820"/>
                </a:moveTo>
                <a:lnTo>
                  <a:pt x="5207" y="820"/>
                </a:lnTo>
                <a:lnTo>
                  <a:pt x="5205" y="820"/>
                </a:lnTo>
                <a:lnTo>
                  <a:pt x="5203" y="820"/>
                </a:lnTo>
                <a:lnTo>
                  <a:pt x="5203" y="818"/>
                </a:lnTo>
                <a:lnTo>
                  <a:pt x="5201" y="816"/>
                </a:lnTo>
                <a:lnTo>
                  <a:pt x="5196" y="816"/>
                </a:lnTo>
                <a:lnTo>
                  <a:pt x="5196" y="816"/>
                </a:lnTo>
                <a:lnTo>
                  <a:pt x="5196" y="818"/>
                </a:lnTo>
                <a:lnTo>
                  <a:pt x="5201" y="818"/>
                </a:lnTo>
                <a:lnTo>
                  <a:pt x="5205" y="820"/>
                </a:lnTo>
                <a:lnTo>
                  <a:pt x="5207" y="820"/>
                </a:lnTo>
                <a:close/>
                <a:moveTo>
                  <a:pt x="5215" y="1870"/>
                </a:moveTo>
                <a:lnTo>
                  <a:pt x="5215" y="1870"/>
                </a:lnTo>
                <a:lnTo>
                  <a:pt x="5215" y="1870"/>
                </a:lnTo>
                <a:lnTo>
                  <a:pt x="5215" y="1870"/>
                </a:lnTo>
                <a:lnTo>
                  <a:pt x="5215" y="1870"/>
                </a:lnTo>
                <a:close/>
                <a:moveTo>
                  <a:pt x="5205" y="1755"/>
                </a:moveTo>
                <a:lnTo>
                  <a:pt x="5205" y="1753"/>
                </a:lnTo>
                <a:lnTo>
                  <a:pt x="5205" y="1753"/>
                </a:lnTo>
                <a:lnTo>
                  <a:pt x="5205" y="1753"/>
                </a:lnTo>
                <a:lnTo>
                  <a:pt x="5205" y="1753"/>
                </a:lnTo>
                <a:lnTo>
                  <a:pt x="5205" y="1753"/>
                </a:lnTo>
                <a:lnTo>
                  <a:pt x="5205" y="1753"/>
                </a:lnTo>
                <a:lnTo>
                  <a:pt x="5205" y="1753"/>
                </a:lnTo>
                <a:lnTo>
                  <a:pt x="5205" y="1755"/>
                </a:lnTo>
                <a:lnTo>
                  <a:pt x="5205" y="1755"/>
                </a:lnTo>
                <a:close/>
                <a:moveTo>
                  <a:pt x="5215" y="1877"/>
                </a:moveTo>
                <a:lnTo>
                  <a:pt x="5213" y="1877"/>
                </a:lnTo>
                <a:lnTo>
                  <a:pt x="5215" y="1877"/>
                </a:lnTo>
                <a:lnTo>
                  <a:pt x="5215" y="1877"/>
                </a:lnTo>
                <a:lnTo>
                  <a:pt x="5215" y="1874"/>
                </a:lnTo>
                <a:lnTo>
                  <a:pt x="5215" y="1874"/>
                </a:lnTo>
                <a:lnTo>
                  <a:pt x="5215" y="1877"/>
                </a:lnTo>
                <a:close/>
                <a:moveTo>
                  <a:pt x="5205" y="1891"/>
                </a:moveTo>
                <a:lnTo>
                  <a:pt x="5205" y="1891"/>
                </a:lnTo>
                <a:lnTo>
                  <a:pt x="5205" y="1893"/>
                </a:lnTo>
                <a:lnTo>
                  <a:pt x="5205" y="1893"/>
                </a:lnTo>
                <a:lnTo>
                  <a:pt x="5207" y="1893"/>
                </a:lnTo>
                <a:lnTo>
                  <a:pt x="5207" y="1893"/>
                </a:lnTo>
                <a:lnTo>
                  <a:pt x="5207" y="1893"/>
                </a:lnTo>
                <a:lnTo>
                  <a:pt x="5207" y="1891"/>
                </a:lnTo>
                <a:lnTo>
                  <a:pt x="5205" y="1891"/>
                </a:lnTo>
                <a:close/>
                <a:moveTo>
                  <a:pt x="4417" y="1032"/>
                </a:moveTo>
                <a:lnTo>
                  <a:pt x="4417" y="1032"/>
                </a:lnTo>
                <a:lnTo>
                  <a:pt x="4417" y="1032"/>
                </a:lnTo>
                <a:lnTo>
                  <a:pt x="4417" y="1034"/>
                </a:lnTo>
                <a:lnTo>
                  <a:pt x="4417" y="1032"/>
                </a:lnTo>
                <a:lnTo>
                  <a:pt x="4417" y="1032"/>
                </a:lnTo>
                <a:close/>
                <a:moveTo>
                  <a:pt x="5207" y="1881"/>
                </a:moveTo>
                <a:lnTo>
                  <a:pt x="5207" y="1881"/>
                </a:lnTo>
                <a:lnTo>
                  <a:pt x="5207" y="1883"/>
                </a:lnTo>
                <a:lnTo>
                  <a:pt x="5207" y="1883"/>
                </a:lnTo>
                <a:lnTo>
                  <a:pt x="5207" y="1883"/>
                </a:lnTo>
                <a:lnTo>
                  <a:pt x="5207" y="1881"/>
                </a:lnTo>
                <a:lnTo>
                  <a:pt x="5207" y="1881"/>
                </a:lnTo>
                <a:close/>
                <a:moveTo>
                  <a:pt x="5198" y="1887"/>
                </a:moveTo>
                <a:lnTo>
                  <a:pt x="5196" y="1887"/>
                </a:lnTo>
                <a:lnTo>
                  <a:pt x="5198" y="1889"/>
                </a:lnTo>
                <a:lnTo>
                  <a:pt x="5198" y="1889"/>
                </a:lnTo>
                <a:lnTo>
                  <a:pt x="5198" y="1887"/>
                </a:lnTo>
                <a:lnTo>
                  <a:pt x="5198" y="1887"/>
                </a:lnTo>
                <a:lnTo>
                  <a:pt x="5198" y="1887"/>
                </a:lnTo>
                <a:close/>
                <a:moveTo>
                  <a:pt x="4608" y="749"/>
                </a:moveTo>
                <a:lnTo>
                  <a:pt x="4605" y="749"/>
                </a:lnTo>
                <a:lnTo>
                  <a:pt x="4605" y="749"/>
                </a:lnTo>
                <a:lnTo>
                  <a:pt x="4601" y="747"/>
                </a:lnTo>
                <a:lnTo>
                  <a:pt x="4601" y="747"/>
                </a:lnTo>
                <a:lnTo>
                  <a:pt x="4599" y="751"/>
                </a:lnTo>
                <a:lnTo>
                  <a:pt x="4597" y="751"/>
                </a:lnTo>
                <a:lnTo>
                  <a:pt x="4597" y="753"/>
                </a:lnTo>
                <a:lnTo>
                  <a:pt x="4595" y="755"/>
                </a:lnTo>
                <a:lnTo>
                  <a:pt x="4597" y="755"/>
                </a:lnTo>
                <a:lnTo>
                  <a:pt x="4599" y="753"/>
                </a:lnTo>
                <a:lnTo>
                  <a:pt x="4599" y="753"/>
                </a:lnTo>
                <a:lnTo>
                  <a:pt x="4601" y="757"/>
                </a:lnTo>
                <a:lnTo>
                  <a:pt x="4603" y="757"/>
                </a:lnTo>
                <a:lnTo>
                  <a:pt x="4603" y="757"/>
                </a:lnTo>
                <a:lnTo>
                  <a:pt x="4605" y="755"/>
                </a:lnTo>
                <a:lnTo>
                  <a:pt x="4605" y="755"/>
                </a:lnTo>
                <a:lnTo>
                  <a:pt x="4608" y="753"/>
                </a:lnTo>
                <a:lnTo>
                  <a:pt x="4608" y="753"/>
                </a:lnTo>
                <a:lnTo>
                  <a:pt x="4608" y="751"/>
                </a:lnTo>
                <a:lnTo>
                  <a:pt x="4610" y="749"/>
                </a:lnTo>
                <a:lnTo>
                  <a:pt x="4610" y="749"/>
                </a:lnTo>
                <a:lnTo>
                  <a:pt x="4608" y="749"/>
                </a:lnTo>
                <a:close/>
                <a:moveTo>
                  <a:pt x="4593" y="749"/>
                </a:moveTo>
                <a:lnTo>
                  <a:pt x="4589" y="751"/>
                </a:lnTo>
                <a:lnTo>
                  <a:pt x="4589" y="751"/>
                </a:lnTo>
                <a:lnTo>
                  <a:pt x="4589" y="751"/>
                </a:lnTo>
                <a:lnTo>
                  <a:pt x="4591" y="751"/>
                </a:lnTo>
                <a:lnTo>
                  <a:pt x="4593" y="751"/>
                </a:lnTo>
                <a:lnTo>
                  <a:pt x="4593" y="751"/>
                </a:lnTo>
                <a:lnTo>
                  <a:pt x="4595" y="749"/>
                </a:lnTo>
                <a:lnTo>
                  <a:pt x="4595" y="749"/>
                </a:lnTo>
                <a:lnTo>
                  <a:pt x="4593" y="749"/>
                </a:lnTo>
                <a:lnTo>
                  <a:pt x="4593" y="749"/>
                </a:lnTo>
                <a:close/>
                <a:moveTo>
                  <a:pt x="3371" y="931"/>
                </a:moveTo>
                <a:lnTo>
                  <a:pt x="3371" y="931"/>
                </a:lnTo>
                <a:lnTo>
                  <a:pt x="3371" y="929"/>
                </a:lnTo>
                <a:lnTo>
                  <a:pt x="3371" y="929"/>
                </a:lnTo>
                <a:lnTo>
                  <a:pt x="3369" y="929"/>
                </a:lnTo>
                <a:lnTo>
                  <a:pt x="3369" y="929"/>
                </a:lnTo>
                <a:lnTo>
                  <a:pt x="3369" y="931"/>
                </a:lnTo>
                <a:lnTo>
                  <a:pt x="3371" y="931"/>
                </a:lnTo>
                <a:close/>
                <a:moveTo>
                  <a:pt x="4440" y="1065"/>
                </a:moveTo>
                <a:lnTo>
                  <a:pt x="4440" y="1065"/>
                </a:lnTo>
                <a:lnTo>
                  <a:pt x="4440" y="1063"/>
                </a:lnTo>
                <a:lnTo>
                  <a:pt x="4440" y="1061"/>
                </a:lnTo>
                <a:lnTo>
                  <a:pt x="4440" y="1061"/>
                </a:lnTo>
                <a:lnTo>
                  <a:pt x="4438" y="1061"/>
                </a:lnTo>
                <a:lnTo>
                  <a:pt x="4440" y="1063"/>
                </a:lnTo>
                <a:lnTo>
                  <a:pt x="4440" y="1065"/>
                </a:lnTo>
                <a:lnTo>
                  <a:pt x="4440" y="1065"/>
                </a:lnTo>
                <a:close/>
                <a:moveTo>
                  <a:pt x="4440" y="1084"/>
                </a:moveTo>
                <a:lnTo>
                  <a:pt x="4438" y="1082"/>
                </a:lnTo>
                <a:lnTo>
                  <a:pt x="4438" y="1082"/>
                </a:lnTo>
                <a:lnTo>
                  <a:pt x="4438" y="1084"/>
                </a:lnTo>
                <a:lnTo>
                  <a:pt x="4440" y="1084"/>
                </a:lnTo>
                <a:lnTo>
                  <a:pt x="4440" y="1084"/>
                </a:lnTo>
                <a:close/>
                <a:moveTo>
                  <a:pt x="3302" y="927"/>
                </a:moveTo>
                <a:lnTo>
                  <a:pt x="3302" y="929"/>
                </a:lnTo>
                <a:lnTo>
                  <a:pt x="3302" y="929"/>
                </a:lnTo>
                <a:lnTo>
                  <a:pt x="3302" y="929"/>
                </a:lnTo>
                <a:lnTo>
                  <a:pt x="3302" y="929"/>
                </a:lnTo>
                <a:lnTo>
                  <a:pt x="3302" y="927"/>
                </a:lnTo>
                <a:lnTo>
                  <a:pt x="3302" y="927"/>
                </a:lnTo>
                <a:close/>
                <a:moveTo>
                  <a:pt x="3336" y="939"/>
                </a:moveTo>
                <a:lnTo>
                  <a:pt x="3338" y="937"/>
                </a:lnTo>
                <a:lnTo>
                  <a:pt x="3338" y="937"/>
                </a:lnTo>
                <a:lnTo>
                  <a:pt x="3336" y="937"/>
                </a:lnTo>
                <a:lnTo>
                  <a:pt x="3336" y="937"/>
                </a:lnTo>
                <a:lnTo>
                  <a:pt x="3336" y="939"/>
                </a:lnTo>
                <a:lnTo>
                  <a:pt x="3336" y="939"/>
                </a:lnTo>
                <a:close/>
                <a:moveTo>
                  <a:pt x="3334" y="939"/>
                </a:moveTo>
                <a:lnTo>
                  <a:pt x="3334" y="937"/>
                </a:lnTo>
                <a:lnTo>
                  <a:pt x="3334" y="937"/>
                </a:lnTo>
                <a:lnTo>
                  <a:pt x="3334" y="937"/>
                </a:lnTo>
                <a:lnTo>
                  <a:pt x="3334" y="937"/>
                </a:lnTo>
                <a:lnTo>
                  <a:pt x="3332" y="937"/>
                </a:lnTo>
                <a:lnTo>
                  <a:pt x="3332" y="939"/>
                </a:lnTo>
                <a:lnTo>
                  <a:pt x="3334" y="941"/>
                </a:lnTo>
                <a:lnTo>
                  <a:pt x="3334" y="941"/>
                </a:lnTo>
                <a:lnTo>
                  <a:pt x="3336" y="941"/>
                </a:lnTo>
                <a:lnTo>
                  <a:pt x="3334" y="939"/>
                </a:lnTo>
                <a:lnTo>
                  <a:pt x="3334" y="939"/>
                </a:lnTo>
                <a:close/>
                <a:moveTo>
                  <a:pt x="3378" y="1046"/>
                </a:moveTo>
                <a:lnTo>
                  <a:pt x="3378" y="1044"/>
                </a:lnTo>
                <a:lnTo>
                  <a:pt x="3376" y="1040"/>
                </a:lnTo>
                <a:lnTo>
                  <a:pt x="3378" y="1040"/>
                </a:lnTo>
                <a:lnTo>
                  <a:pt x="3376" y="1040"/>
                </a:lnTo>
                <a:lnTo>
                  <a:pt x="3376" y="1040"/>
                </a:lnTo>
                <a:lnTo>
                  <a:pt x="3376" y="1042"/>
                </a:lnTo>
                <a:lnTo>
                  <a:pt x="3378" y="1046"/>
                </a:lnTo>
                <a:close/>
                <a:moveTo>
                  <a:pt x="3340" y="1252"/>
                </a:moveTo>
                <a:lnTo>
                  <a:pt x="3340" y="1252"/>
                </a:lnTo>
                <a:lnTo>
                  <a:pt x="3340" y="1252"/>
                </a:lnTo>
                <a:lnTo>
                  <a:pt x="3342" y="1250"/>
                </a:lnTo>
                <a:lnTo>
                  <a:pt x="3340" y="1248"/>
                </a:lnTo>
                <a:lnTo>
                  <a:pt x="3340" y="1245"/>
                </a:lnTo>
                <a:lnTo>
                  <a:pt x="3340" y="1245"/>
                </a:lnTo>
                <a:lnTo>
                  <a:pt x="3340" y="1245"/>
                </a:lnTo>
                <a:lnTo>
                  <a:pt x="3338" y="1245"/>
                </a:lnTo>
                <a:lnTo>
                  <a:pt x="3338" y="1248"/>
                </a:lnTo>
                <a:lnTo>
                  <a:pt x="3340" y="1248"/>
                </a:lnTo>
                <a:lnTo>
                  <a:pt x="3338" y="1250"/>
                </a:lnTo>
                <a:lnTo>
                  <a:pt x="3340" y="1252"/>
                </a:lnTo>
                <a:close/>
                <a:moveTo>
                  <a:pt x="2810" y="1013"/>
                </a:moveTo>
                <a:lnTo>
                  <a:pt x="2810" y="1013"/>
                </a:lnTo>
                <a:lnTo>
                  <a:pt x="2810" y="1013"/>
                </a:lnTo>
                <a:lnTo>
                  <a:pt x="2808" y="1011"/>
                </a:lnTo>
                <a:lnTo>
                  <a:pt x="2808" y="1013"/>
                </a:lnTo>
                <a:lnTo>
                  <a:pt x="2808" y="1013"/>
                </a:lnTo>
                <a:lnTo>
                  <a:pt x="2810" y="1013"/>
                </a:lnTo>
                <a:lnTo>
                  <a:pt x="2810" y="1013"/>
                </a:lnTo>
                <a:close/>
                <a:moveTo>
                  <a:pt x="2814" y="1090"/>
                </a:moveTo>
                <a:lnTo>
                  <a:pt x="2814" y="1090"/>
                </a:lnTo>
                <a:lnTo>
                  <a:pt x="2814" y="1090"/>
                </a:lnTo>
                <a:lnTo>
                  <a:pt x="2816" y="1090"/>
                </a:lnTo>
                <a:lnTo>
                  <a:pt x="2816" y="1090"/>
                </a:lnTo>
                <a:lnTo>
                  <a:pt x="2814" y="1090"/>
                </a:lnTo>
                <a:lnTo>
                  <a:pt x="2814" y="1090"/>
                </a:lnTo>
                <a:lnTo>
                  <a:pt x="2814" y="1090"/>
                </a:lnTo>
                <a:close/>
                <a:moveTo>
                  <a:pt x="2760" y="977"/>
                </a:moveTo>
                <a:lnTo>
                  <a:pt x="2757" y="975"/>
                </a:lnTo>
                <a:lnTo>
                  <a:pt x="2757" y="977"/>
                </a:lnTo>
                <a:lnTo>
                  <a:pt x="2757" y="977"/>
                </a:lnTo>
                <a:lnTo>
                  <a:pt x="2755" y="977"/>
                </a:lnTo>
                <a:lnTo>
                  <a:pt x="2755" y="977"/>
                </a:lnTo>
                <a:lnTo>
                  <a:pt x="2753" y="977"/>
                </a:lnTo>
                <a:lnTo>
                  <a:pt x="2755" y="977"/>
                </a:lnTo>
                <a:lnTo>
                  <a:pt x="2755" y="977"/>
                </a:lnTo>
                <a:lnTo>
                  <a:pt x="2757" y="977"/>
                </a:lnTo>
                <a:lnTo>
                  <a:pt x="2760" y="977"/>
                </a:lnTo>
                <a:lnTo>
                  <a:pt x="2760" y="977"/>
                </a:lnTo>
                <a:lnTo>
                  <a:pt x="2760" y="977"/>
                </a:lnTo>
                <a:lnTo>
                  <a:pt x="2760" y="977"/>
                </a:lnTo>
                <a:close/>
                <a:moveTo>
                  <a:pt x="2906" y="1044"/>
                </a:moveTo>
                <a:lnTo>
                  <a:pt x="2906" y="1046"/>
                </a:lnTo>
                <a:lnTo>
                  <a:pt x="2906" y="1046"/>
                </a:lnTo>
                <a:lnTo>
                  <a:pt x="2906" y="1048"/>
                </a:lnTo>
                <a:lnTo>
                  <a:pt x="2906" y="1048"/>
                </a:lnTo>
                <a:lnTo>
                  <a:pt x="2906" y="1048"/>
                </a:lnTo>
                <a:lnTo>
                  <a:pt x="2906" y="1048"/>
                </a:lnTo>
                <a:lnTo>
                  <a:pt x="2908" y="1048"/>
                </a:lnTo>
                <a:lnTo>
                  <a:pt x="2908" y="1048"/>
                </a:lnTo>
                <a:lnTo>
                  <a:pt x="2908" y="1044"/>
                </a:lnTo>
                <a:lnTo>
                  <a:pt x="2908" y="1044"/>
                </a:lnTo>
                <a:lnTo>
                  <a:pt x="2906" y="1044"/>
                </a:lnTo>
                <a:close/>
                <a:moveTo>
                  <a:pt x="2896" y="1030"/>
                </a:moveTo>
                <a:lnTo>
                  <a:pt x="2896" y="1027"/>
                </a:lnTo>
                <a:lnTo>
                  <a:pt x="2896" y="1027"/>
                </a:lnTo>
                <a:lnTo>
                  <a:pt x="2896" y="1027"/>
                </a:lnTo>
                <a:lnTo>
                  <a:pt x="2894" y="1027"/>
                </a:lnTo>
                <a:lnTo>
                  <a:pt x="2892" y="1030"/>
                </a:lnTo>
                <a:lnTo>
                  <a:pt x="2892" y="1030"/>
                </a:lnTo>
                <a:lnTo>
                  <a:pt x="2896" y="1032"/>
                </a:lnTo>
                <a:lnTo>
                  <a:pt x="2896" y="1034"/>
                </a:lnTo>
                <a:lnTo>
                  <a:pt x="2898" y="1034"/>
                </a:lnTo>
                <a:lnTo>
                  <a:pt x="2900" y="1036"/>
                </a:lnTo>
                <a:lnTo>
                  <a:pt x="2898" y="1034"/>
                </a:lnTo>
                <a:lnTo>
                  <a:pt x="2898" y="1034"/>
                </a:lnTo>
                <a:lnTo>
                  <a:pt x="2898" y="1034"/>
                </a:lnTo>
                <a:lnTo>
                  <a:pt x="2896" y="1034"/>
                </a:lnTo>
                <a:lnTo>
                  <a:pt x="2896" y="1032"/>
                </a:lnTo>
                <a:lnTo>
                  <a:pt x="2896" y="1032"/>
                </a:lnTo>
                <a:lnTo>
                  <a:pt x="2896" y="1030"/>
                </a:lnTo>
                <a:lnTo>
                  <a:pt x="2896" y="1030"/>
                </a:lnTo>
                <a:lnTo>
                  <a:pt x="2896" y="1030"/>
                </a:lnTo>
                <a:close/>
                <a:moveTo>
                  <a:pt x="2906" y="1050"/>
                </a:moveTo>
                <a:lnTo>
                  <a:pt x="2906" y="1050"/>
                </a:lnTo>
                <a:lnTo>
                  <a:pt x="2906" y="1050"/>
                </a:lnTo>
                <a:lnTo>
                  <a:pt x="2906" y="1050"/>
                </a:lnTo>
                <a:lnTo>
                  <a:pt x="2908" y="1053"/>
                </a:lnTo>
                <a:lnTo>
                  <a:pt x="2908" y="1053"/>
                </a:lnTo>
                <a:lnTo>
                  <a:pt x="2908" y="1053"/>
                </a:lnTo>
                <a:lnTo>
                  <a:pt x="2908" y="1050"/>
                </a:lnTo>
                <a:lnTo>
                  <a:pt x="2908" y="1050"/>
                </a:lnTo>
                <a:lnTo>
                  <a:pt x="2908" y="1050"/>
                </a:lnTo>
                <a:lnTo>
                  <a:pt x="2906" y="1050"/>
                </a:lnTo>
                <a:close/>
                <a:moveTo>
                  <a:pt x="2766" y="1126"/>
                </a:moveTo>
                <a:lnTo>
                  <a:pt x="2764" y="1126"/>
                </a:lnTo>
                <a:lnTo>
                  <a:pt x="2764" y="1126"/>
                </a:lnTo>
                <a:lnTo>
                  <a:pt x="2764" y="1128"/>
                </a:lnTo>
                <a:lnTo>
                  <a:pt x="2764" y="1128"/>
                </a:lnTo>
                <a:lnTo>
                  <a:pt x="2764" y="1128"/>
                </a:lnTo>
                <a:lnTo>
                  <a:pt x="2766" y="1128"/>
                </a:lnTo>
                <a:lnTo>
                  <a:pt x="2766" y="1128"/>
                </a:lnTo>
                <a:lnTo>
                  <a:pt x="2766" y="1128"/>
                </a:lnTo>
                <a:lnTo>
                  <a:pt x="2766" y="1128"/>
                </a:lnTo>
                <a:lnTo>
                  <a:pt x="2768" y="1128"/>
                </a:lnTo>
                <a:lnTo>
                  <a:pt x="2768" y="1128"/>
                </a:lnTo>
                <a:lnTo>
                  <a:pt x="2768" y="1126"/>
                </a:lnTo>
                <a:lnTo>
                  <a:pt x="2768" y="1126"/>
                </a:lnTo>
                <a:lnTo>
                  <a:pt x="2766" y="1126"/>
                </a:lnTo>
                <a:close/>
                <a:moveTo>
                  <a:pt x="2808" y="1059"/>
                </a:moveTo>
                <a:lnTo>
                  <a:pt x="2806" y="1059"/>
                </a:lnTo>
                <a:lnTo>
                  <a:pt x="2804" y="1057"/>
                </a:lnTo>
                <a:lnTo>
                  <a:pt x="2801" y="1057"/>
                </a:lnTo>
                <a:lnTo>
                  <a:pt x="2801" y="1057"/>
                </a:lnTo>
                <a:lnTo>
                  <a:pt x="2801" y="1055"/>
                </a:lnTo>
                <a:lnTo>
                  <a:pt x="2799" y="1055"/>
                </a:lnTo>
                <a:lnTo>
                  <a:pt x="2799" y="1055"/>
                </a:lnTo>
                <a:lnTo>
                  <a:pt x="2797" y="1057"/>
                </a:lnTo>
                <a:lnTo>
                  <a:pt x="2797" y="1057"/>
                </a:lnTo>
                <a:lnTo>
                  <a:pt x="2795" y="1057"/>
                </a:lnTo>
                <a:lnTo>
                  <a:pt x="2795" y="1057"/>
                </a:lnTo>
                <a:lnTo>
                  <a:pt x="2793" y="1057"/>
                </a:lnTo>
                <a:lnTo>
                  <a:pt x="2793" y="1055"/>
                </a:lnTo>
                <a:lnTo>
                  <a:pt x="2791" y="1057"/>
                </a:lnTo>
                <a:lnTo>
                  <a:pt x="2791" y="1057"/>
                </a:lnTo>
                <a:lnTo>
                  <a:pt x="2791" y="1057"/>
                </a:lnTo>
                <a:lnTo>
                  <a:pt x="2789" y="1057"/>
                </a:lnTo>
                <a:lnTo>
                  <a:pt x="2789" y="1059"/>
                </a:lnTo>
                <a:lnTo>
                  <a:pt x="2789" y="1061"/>
                </a:lnTo>
                <a:lnTo>
                  <a:pt x="2789" y="1061"/>
                </a:lnTo>
                <a:lnTo>
                  <a:pt x="2789" y="1063"/>
                </a:lnTo>
                <a:lnTo>
                  <a:pt x="2791" y="1065"/>
                </a:lnTo>
                <a:lnTo>
                  <a:pt x="2791" y="1065"/>
                </a:lnTo>
                <a:lnTo>
                  <a:pt x="2793" y="1065"/>
                </a:lnTo>
                <a:lnTo>
                  <a:pt x="2795" y="1065"/>
                </a:lnTo>
                <a:lnTo>
                  <a:pt x="2795" y="1065"/>
                </a:lnTo>
                <a:lnTo>
                  <a:pt x="2797" y="1067"/>
                </a:lnTo>
                <a:lnTo>
                  <a:pt x="2799" y="1067"/>
                </a:lnTo>
                <a:lnTo>
                  <a:pt x="2799" y="1067"/>
                </a:lnTo>
                <a:lnTo>
                  <a:pt x="2799" y="1067"/>
                </a:lnTo>
                <a:lnTo>
                  <a:pt x="2801" y="1069"/>
                </a:lnTo>
                <a:lnTo>
                  <a:pt x="2804" y="1071"/>
                </a:lnTo>
                <a:lnTo>
                  <a:pt x="2808" y="1071"/>
                </a:lnTo>
                <a:lnTo>
                  <a:pt x="2810" y="1074"/>
                </a:lnTo>
                <a:lnTo>
                  <a:pt x="2812" y="1074"/>
                </a:lnTo>
                <a:lnTo>
                  <a:pt x="2812" y="1074"/>
                </a:lnTo>
                <a:lnTo>
                  <a:pt x="2814" y="1074"/>
                </a:lnTo>
                <a:lnTo>
                  <a:pt x="2816" y="1076"/>
                </a:lnTo>
                <a:lnTo>
                  <a:pt x="2818" y="1078"/>
                </a:lnTo>
                <a:lnTo>
                  <a:pt x="2818" y="1078"/>
                </a:lnTo>
                <a:lnTo>
                  <a:pt x="2820" y="1078"/>
                </a:lnTo>
                <a:lnTo>
                  <a:pt x="2822" y="1080"/>
                </a:lnTo>
                <a:lnTo>
                  <a:pt x="2822" y="1080"/>
                </a:lnTo>
                <a:lnTo>
                  <a:pt x="2824" y="1080"/>
                </a:lnTo>
                <a:lnTo>
                  <a:pt x="2827" y="1080"/>
                </a:lnTo>
                <a:lnTo>
                  <a:pt x="2827" y="1080"/>
                </a:lnTo>
                <a:lnTo>
                  <a:pt x="2827" y="1078"/>
                </a:lnTo>
                <a:lnTo>
                  <a:pt x="2827" y="1078"/>
                </a:lnTo>
                <a:lnTo>
                  <a:pt x="2827" y="1076"/>
                </a:lnTo>
                <a:lnTo>
                  <a:pt x="2829" y="1076"/>
                </a:lnTo>
                <a:lnTo>
                  <a:pt x="2829" y="1074"/>
                </a:lnTo>
                <a:lnTo>
                  <a:pt x="2829" y="1074"/>
                </a:lnTo>
                <a:lnTo>
                  <a:pt x="2829" y="1074"/>
                </a:lnTo>
                <a:lnTo>
                  <a:pt x="2829" y="1071"/>
                </a:lnTo>
                <a:lnTo>
                  <a:pt x="2827" y="1071"/>
                </a:lnTo>
                <a:lnTo>
                  <a:pt x="2829" y="1071"/>
                </a:lnTo>
                <a:lnTo>
                  <a:pt x="2829" y="1069"/>
                </a:lnTo>
                <a:lnTo>
                  <a:pt x="2827" y="1069"/>
                </a:lnTo>
                <a:lnTo>
                  <a:pt x="2827" y="1069"/>
                </a:lnTo>
                <a:lnTo>
                  <a:pt x="2827" y="1069"/>
                </a:lnTo>
                <a:lnTo>
                  <a:pt x="2827" y="1067"/>
                </a:lnTo>
                <a:lnTo>
                  <a:pt x="2827" y="1065"/>
                </a:lnTo>
                <a:lnTo>
                  <a:pt x="2827" y="1065"/>
                </a:lnTo>
                <a:lnTo>
                  <a:pt x="2829" y="1063"/>
                </a:lnTo>
                <a:lnTo>
                  <a:pt x="2829" y="1063"/>
                </a:lnTo>
                <a:lnTo>
                  <a:pt x="2829" y="1061"/>
                </a:lnTo>
                <a:lnTo>
                  <a:pt x="2833" y="1057"/>
                </a:lnTo>
                <a:lnTo>
                  <a:pt x="2833" y="1057"/>
                </a:lnTo>
                <a:lnTo>
                  <a:pt x="2833" y="1055"/>
                </a:lnTo>
                <a:lnTo>
                  <a:pt x="2835" y="1055"/>
                </a:lnTo>
                <a:lnTo>
                  <a:pt x="2833" y="1053"/>
                </a:lnTo>
                <a:lnTo>
                  <a:pt x="2833" y="1053"/>
                </a:lnTo>
                <a:lnTo>
                  <a:pt x="2831" y="1055"/>
                </a:lnTo>
                <a:lnTo>
                  <a:pt x="2829" y="1055"/>
                </a:lnTo>
                <a:lnTo>
                  <a:pt x="2829" y="1055"/>
                </a:lnTo>
                <a:lnTo>
                  <a:pt x="2827" y="1055"/>
                </a:lnTo>
                <a:lnTo>
                  <a:pt x="2827" y="1055"/>
                </a:lnTo>
                <a:lnTo>
                  <a:pt x="2824" y="1055"/>
                </a:lnTo>
                <a:lnTo>
                  <a:pt x="2822" y="1055"/>
                </a:lnTo>
                <a:lnTo>
                  <a:pt x="2822" y="1055"/>
                </a:lnTo>
                <a:lnTo>
                  <a:pt x="2820" y="1055"/>
                </a:lnTo>
                <a:lnTo>
                  <a:pt x="2820" y="1057"/>
                </a:lnTo>
                <a:lnTo>
                  <a:pt x="2818" y="1057"/>
                </a:lnTo>
                <a:lnTo>
                  <a:pt x="2816" y="1057"/>
                </a:lnTo>
                <a:lnTo>
                  <a:pt x="2814" y="1059"/>
                </a:lnTo>
                <a:lnTo>
                  <a:pt x="2812" y="1057"/>
                </a:lnTo>
                <a:lnTo>
                  <a:pt x="2810" y="1057"/>
                </a:lnTo>
                <a:lnTo>
                  <a:pt x="2808" y="1059"/>
                </a:lnTo>
                <a:lnTo>
                  <a:pt x="2808" y="1059"/>
                </a:lnTo>
                <a:close/>
                <a:moveTo>
                  <a:pt x="2772" y="1111"/>
                </a:moveTo>
                <a:lnTo>
                  <a:pt x="2770" y="1111"/>
                </a:lnTo>
                <a:lnTo>
                  <a:pt x="2770" y="1111"/>
                </a:lnTo>
                <a:lnTo>
                  <a:pt x="2768" y="1113"/>
                </a:lnTo>
                <a:lnTo>
                  <a:pt x="2772" y="1111"/>
                </a:lnTo>
                <a:lnTo>
                  <a:pt x="2772" y="1111"/>
                </a:lnTo>
                <a:close/>
                <a:moveTo>
                  <a:pt x="2783" y="1078"/>
                </a:moveTo>
                <a:lnTo>
                  <a:pt x="2783" y="1078"/>
                </a:lnTo>
                <a:lnTo>
                  <a:pt x="2783" y="1078"/>
                </a:lnTo>
                <a:lnTo>
                  <a:pt x="2780" y="1078"/>
                </a:lnTo>
                <a:lnTo>
                  <a:pt x="2780" y="1078"/>
                </a:lnTo>
                <a:lnTo>
                  <a:pt x="2780" y="1078"/>
                </a:lnTo>
                <a:lnTo>
                  <a:pt x="2783" y="1080"/>
                </a:lnTo>
                <a:lnTo>
                  <a:pt x="2783" y="1078"/>
                </a:lnTo>
                <a:close/>
                <a:moveTo>
                  <a:pt x="2816" y="1092"/>
                </a:moveTo>
                <a:lnTo>
                  <a:pt x="2816" y="1092"/>
                </a:lnTo>
                <a:lnTo>
                  <a:pt x="2816" y="1092"/>
                </a:lnTo>
                <a:lnTo>
                  <a:pt x="2816" y="1095"/>
                </a:lnTo>
                <a:lnTo>
                  <a:pt x="2818" y="1095"/>
                </a:lnTo>
                <a:lnTo>
                  <a:pt x="2818" y="1095"/>
                </a:lnTo>
                <a:lnTo>
                  <a:pt x="2818" y="1092"/>
                </a:lnTo>
                <a:lnTo>
                  <a:pt x="2816" y="1092"/>
                </a:lnTo>
                <a:close/>
                <a:moveTo>
                  <a:pt x="2954" y="1038"/>
                </a:moveTo>
                <a:lnTo>
                  <a:pt x="2954" y="1038"/>
                </a:lnTo>
                <a:lnTo>
                  <a:pt x="2954" y="1038"/>
                </a:lnTo>
                <a:lnTo>
                  <a:pt x="2952" y="1040"/>
                </a:lnTo>
                <a:lnTo>
                  <a:pt x="2954" y="1038"/>
                </a:lnTo>
                <a:lnTo>
                  <a:pt x="2954" y="1038"/>
                </a:lnTo>
                <a:close/>
                <a:moveTo>
                  <a:pt x="2967" y="1059"/>
                </a:moveTo>
                <a:lnTo>
                  <a:pt x="2967" y="1059"/>
                </a:lnTo>
                <a:lnTo>
                  <a:pt x="2967" y="1059"/>
                </a:lnTo>
                <a:lnTo>
                  <a:pt x="2965" y="1059"/>
                </a:lnTo>
                <a:lnTo>
                  <a:pt x="2965" y="1059"/>
                </a:lnTo>
                <a:lnTo>
                  <a:pt x="2967" y="1061"/>
                </a:lnTo>
                <a:lnTo>
                  <a:pt x="2967" y="1061"/>
                </a:lnTo>
                <a:lnTo>
                  <a:pt x="2969" y="1061"/>
                </a:lnTo>
                <a:lnTo>
                  <a:pt x="2969" y="1063"/>
                </a:lnTo>
                <a:lnTo>
                  <a:pt x="2969" y="1063"/>
                </a:lnTo>
                <a:lnTo>
                  <a:pt x="2969" y="1061"/>
                </a:lnTo>
                <a:lnTo>
                  <a:pt x="2969" y="1061"/>
                </a:lnTo>
                <a:lnTo>
                  <a:pt x="2969" y="1059"/>
                </a:lnTo>
                <a:lnTo>
                  <a:pt x="2967" y="1059"/>
                </a:lnTo>
                <a:close/>
                <a:moveTo>
                  <a:pt x="2969" y="1067"/>
                </a:moveTo>
                <a:lnTo>
                  <a:pt x="2969" y="1067"/>
                </a:lnTo>
                <a:lnTo>
                  <a:pt x="2969" y="1067"/>
                </a:lnTo>
                <a:lnTo>
                  <a:pt x="2969" y="1067"/>
                </a:lnTo>
                <a:lnTo>
                  <a:pt x="2969" y="1067"/>
                </a:lnTo>
                <a:lnTo>
                  <a:pt x="2969" y="1067"/>
                </a:lnTo>
                <a:lnTo>
                  <a:pt x="2969" y="1067"/>
                </a:lnTo>
                <a:close/>
                <a:moveTo>
                  <a:pt x="2952" y="1040"/>
                </a:moveTo>
                <a:lnTo>
                  <a:pt x="2952" y="1040"/>
                </a:lnTo>
                <a:lnTo>
                  <a:pt x="2950" y="1038"/>
                </a:lnTo>
                <a:lnTo>
                  <a:pt x="2950" y="1040"/>
                </a:lnTo>
                <a:lnTo>
                  <a:pt x="2952" y="1040"/>
                </a:lnTo>
                <a:close/>
                <a:moveTo>
                  <a:pt x="2908" y="1059"/>
                </a:moveTo>
                <a:lnTo>
                  <a:pt x="2906" y="1061"/>
                </a:lnTo>
                <a:lnTo>
                  <a:pt x="2906" y="1061"/>
                </a:lnTo>
                <a:lnTo>
                  <a:pt x="2908" y="1063"/>
                </a:lnTo>
                <a:lnTo>
                  <a:pt x="2908" y="1063"/>
                </a:lnTo>
                <a:lnTo>
                  <a:pt x="2910" y="1063"/>
                </a:lnTo>
                <a:lnTo>
                  <a:pt x="2912" y="1063"/>
                </a:lnTo>
                <a:lnTo>
                  <a:pt x="2910" y="1061"/>
                </a:lnTo>
                <a:lnTo>
                  <a:pt x="2910" y="1061"/>
                </a:lnTo>
                <a:lnTo>
                  <a:pt x="2908" y="1061"/>
                </a:lnTo>
                <a:lnTo>
                  <a:pt x="2908" y="1059"/>
                </a:lnTo>
                <a:close/>
                <a:moveTo>
                  <a:pt x="2906" y="1053"/>
                </a:moveTo>
                <a:lnTo>
                  <a:pt x="2904" y="1053"/>
                </a:lnTo>
                <a:lnTo>
                  <a:pt x="2904" y="1053"/>
                </a:lnTo>
                <a:lnTo>
                  <a:pt x="2904" y="1053"/>
                </a:lnTo>
                <a:lnTo>
                  <a:pt x="2904" y="1053"/>
                </a:lnTo>
                <a:lnTo>
                  <a:pt x="2902" y="1055"/>
                </a:lnTo>
                <a:lnTo>
                  <a:pt x="2902" y="1055"/>
                </a:lnTo>
                <a:lnTo>
                  <a:pt x="2904" y="1055"/>
                </a:lnTo>
                <a:lnTo>
                  <a:pt x="2904" y="1055"/>
                </a:lnTo>
                <a:lnTo>
                  <a:pt x="2904" y="1055"/>
                </a:lnTo>
                <a:lnTo>
                  <a:pt x="2904" y="1055"/>
                </a:lnTo>
                <a:lnTo>
                  <a:pt x="2904" y="1055"/>
                </a:lnTo>
                <a:lnTo>
                  <a:pt x="2904" y="1057"/>
                </a:lnTo>
                <a:lnTo>
                  <a:pt x="2906" y="1057"/>
                </a:lnTo>
                <a:lnTo>
                  <a:pt x="2906" y="1057"/>
                </a:lnTo>
                <a:lnTo>
                  <a:pt x="2908" y="1057"/>
                </a:lnTo>
                <a:lnTo>
                  <a:pt x="2908" y="1057"/>
                </a:lnTo>
                <a:lnTo>
                  <a:pt x="2908" y="1057"/>
                </a:lnTo>
                <a:lnTo>
                  <a:pt x="2908" y="1055"/>
                </a:lnTo>
                <a:lnTo>
                  <a:pt x="2906" y="1055"/>
                </a:lnTo>
                <a:lnTo>
                  <a:pt x="2906" y="1053"/>
                </a:lnTo>
                <a:lnTo>
                  <a:pt x="2906" y="1050"/>
                </a:lnTo>
                <a:lnTo>
                  <a:pt x="2906" y="1050"/>
                </a:lnTo>
                <a:lnTo>
                  <a:pt x="2906" y="1053"/>
                </a:lnTo>
                <a:close/>
                <a:moveTo>
                  <a:pt x="2942" y="1088"/>
                </a:moveTo>
                <a:lnTo>
                  <a:pt x="2942" y="1088"/>
                </a:lnTo>
                <a:lnTo>
                  <a:pt x="2942" y="1086"/>
                </a:lnTo>
                <a:lnTo>
                  <a:pt x="2942" y="1086"/>
                </a:lnTo>
                <a:lnTo>
                  <a:pt x="2940" y="1084"/>
                </a:lnTo>
                <a:lnTo>
                  <a:pt x="2940" y="1086"/>
                </a:lnTo>
                <a:lnTo>
                  <a:pt x="2940" y="1086"/>
                </a:lnTo>
                <a:lnTo>
                  <a:pt x="2940" y="1088"/>
                </a:lnTo>
                <a:lnTo>
                  <a:pt x="2940" y="1088"/>
                </a:lnTo>
                <a:lnTo>
                  <a:pt x="2942" y="1088"/>
                </a:lnTo>
                <a:close/>
                <a:moveTo>
                  <a:pt x="2948" y="1044"/>
                </a:moveTo>
                <a:lnTo>
                  <a:pt x="2946" y="1042"/>
                </a:lnTo>
                <a:lnTo>
                  <a:pt x="2946" y="1040"/>
                </a:lnTo>
                <a:lnTo>
                  <a:pt x="2944" y="1040"/>
                </a:lnTo>
                <a:lnTo>
                  <a:pt x="2944" y="1042"/>
                </a:lnTo>
                <a:lnTo>
                  <a:pt x="2940" y="1042"/>
                </a:lnTo>
                <a:lnTo>
                  <a:pt x="2940" y="1044"/>
                </a:lnTo>
                <a:lnTo>
                  <a:pt x="2940" y="1044"/>
                </a:lnTo>
                <a:lnTo>
                  <a:pt x="2940" y="1044"/>
                </a:lnTo>
                <a:lnTo>
                  <a:pt x="2942" y="1044"/>
                </a:lnTo>
                <a:lnTo>
                  <a:pt x="2944" y="1044"/>
                </a:lnTo>
                <a:lnTo>
                  <a:pt x="2944" y="1044"/>
                </a:lnTo>
                <a:lnTo>
                  <a:pt x="2946" y="1046"/>
                </a:lnTo>
                <a:lnTo>
                  <a:pt x="2948" y="1046"/>
                </a:lnTo>
                <a:lnTo>
                  <a:pt x="2948" y="1048"/>
                </a:lnTo>
                <a:lnTo>
                  <a:pt x="2948" y="1048"/>
                </a:lnTo>
                <a:lnTo>
                  <a:pt x="2950" y="1048"/>
                </a:lnTo>
                <a:lnTo>
                  <a:pt x="2950" y="1050"/>
                </a:lnTo>
                <a:lnTo>
                  <a:pt x="2952" y="1050"/>
                </a:lnTo>
                <a:lnTo>
                  <a:pt x="2954" y="1050"/>
                </a:lnTo>
                <a:lnTo>
                  <a:pt x="2956" y="1053"/>
                </a:lnTo>
                <a:lnTo>
                  <a:pt x="2956" y="1053"/>
                </a:lnTo>
                <a:lnTo>
                  <a:pt x="2956" y="1053"/>
                </a:lnTo>
                <a:lnTo>
                  <a:pt x="2956" y="1053"/>
                </a:lnTo>
                <a:lnTo>
                  <a:pt x="2956" y="1055"/>
                </a:lnTo>
                <a:lnTo>
                  <a:pt x="2959" y="1055"/>
                </a:lnTo>
                <a:lnTo>
                  <a:pt x="2959" y="1055"/>
                </a:lnTo>
                <a:lnTo>
                  <a:pt x="2959" y="1057"/>
                </a:lnTo>
                <a:lnTo>
                  <a:pt x="2961" y="1057"/>
                </a:lnTo>
                <a:lnTo>
                  <a:pt x="2961" y="1057"/>
                </a:lnTo>
                <a:lnTo>
                  <a:pt x="2961" y="1059"/>
                </a:lnTo>
                <a:lnTo>
                  <a:pt x="2963" y="1059"/>
                </a:lnTo>
                <a:lnTo>
                  <a:pt x="2963" y="1059"/>
                </a:lnTo>
                <a:lnTo>
                  <a:pt x="2963" y="1059"/>
                </a:lnTo>
                <a:lnTo>
                  <a:pt x="2963" y="1059"/>
                </a:lnTo>
                <a:lnTo>
                  <a:pt x="2963" y="1057"/>
                </a:lnTo>
                <a:lnTo>
                  <a:pt x="2965" y="1057"/>
                </a:lnTo>
                <a:lnTo>
                  <a:pt x="2963" y="1055"/>
                </a:lnTo>
                <a:lnTo>
                  <a:pt x="2963" y="1055"/>
                </a:lnTo>
                <a:lnTo>
                  <a:pt x="2961" y="1055"/>
                </a:lnTo>
                <a:lnTo>
                  <a:pt x="2959" y="1055"/>
                </a:lnTo>
                <a:lnTo>
                  <a:pt x="2959" y="1053"/>
                </a:lnTo>
                <a:lnTo>
                  <a:pt x="2959" y="1050"/>
                </a:lnTo>
                <a:lnTo>
                  <a:pt x="2959" y="1050"/>
                </a:lnTo>
                <a:lnTo>
                  <a:pt x="2959" y="1048"/>
                </a:lnTo>
                <a:lnTo>
                  <a:pt x="2959" y="1048"/>
                </a:lnTo>
                <a:lnTo>
                  <a:pt x="2956" y="1046"/>
                </a:lnTo>
                <a:lnTo>
                  <a:pt x="2956" y="1046"/>
                </a:lnTo>
                <a:lnTo>
                  <a:pt x="2954" y="1046"/>
                </a:lnTo>
                <a:lnTo>
                  <a:pt x="2950" y="1046"/>
                </a:lnTo>
                <a:lnTo>
                  <a:pt x="2950" y="1046"/>
                </a:lnTo>
                <a:lnTo>
                  <a:pt x="2948" y="1044"/>
                </a:lnTo>
                <a:lnTo>
                  <a:pt x="2948" y="1044"/>
                </a:lnTo>
                <a:close/>
                <a:moveTo>
                  <a:pt x="2950" y="1099"/>
                </a:moveTo>
                <a:lnTo>
                  <a:pt x="2950" y="1099"/>
                </a:lnTo>
                <a:lnTo>
                  <a:pt x="2950" y="1099"/>
                </a:lnTo>
                <a:lnTo>
                  <a:pt x="2948" y="1101"/>
                </a:lnTo>
                <a:lnTo>
                  <a:pt x="2948" y="1103"/>
                </a:lnTo>
                <a:lnTo>
                  <a:pt x="2950" y="1103"/>
                </a:lnTo>
                <a:lnTo>
                  <a:pt x="2950" y="1103"/>
                </a:lnTo>
                <a:lnTo>
                  <a:pt x="2950" y="1103"/>
                </a:lnTo>
                <a:lnTo>
                  <a:pt x="2954" y="1103"/>
                </a:lnTo>
                <a:lnTo>
                  <a:pt x="2954" y="1103"/>
                </a:lnTo>
                <a:lnTo>
                  <a:pt x="2963" y="1105"/>
                </a:lnTo>
                <a:lnTo>
                  <a:pt x="2965" y="1105"/>
                </a:lnTo>
                <a:lnTo>
                  <a:pt x="2965" y="1105"/>
                </a:lnTo>
                <a:lnTo>
                  <a:pt x="2967" y="1107"/>
                </a:lnTo>
                <a:lnTo>
                  <a:pt x="2967" y="1107"/>
                </a:lnTo>
                <a:lnTo>
                  <a:pt x="2967" y="1109"/>
                </a:lnTo>
                <a:lnTo>
                  <a:pt x="2967" y="1109"/>
                </a:lnTo>
                <a:lnTo>
                  <a:pt x="2973" y="1107"/>
                </a:lnTo>
                <a:lnTo>
                  <a:pt x="2980" y="1107"/>
                </a:lnTo>
                <a:lnTo>
                  <a:pt x="2982" y="1107"/>
                </a:lnTo>
                <a:lnTo>
                  <a:pt x="2986" y="1107"/>
                </a:lnTo>
                <a:lnTo>
                  <a:pt x="2986" y="1107"/>
                </a:lnTo>
                <a:lnTo>
                  <a:pt x="2988" y="1107"/>
                </a:lnTo>
                <a:lnTo>
                  <a:pt x="2988" y="1105"/>
                </a:lnTo>
                <a:lnTo>
                  <a:pt x="2988" y="1105"/>
                </a:lnTo>
                <a:lnTo>
                  <a:pt x="2988" y="1103"/>
                </a:lnTo>
                <a:lnTo>
                  <a:pt x="2990" y="1103"/>
                </a:lnTo>
                <a:lnTo>
                  <a:pt x="2988" y="1103"/>
                </a:lnTo>
                <a:lnTo>
                  <a:pt x="2986" y="1105"/>
                </a:lnTo>
                <a:lnTo>
                  <a:pt x="2986" y="1105"/>
                </a:lnTo>
                <a:lnTo>
                  <a:pt x="2984" y="1105"/>
                </a:lnTo>
                <a:lnTo>
                  <a:pt x="2982" y="1105"/>
                </a:lnTo>
                <a:lnTo>
                  <a:pt x="2982" y="1105"/>
                </a:lnTo>
                <a:lnTo>
                  <a:pt x="2982" y="1105"/>
                </a:lnTo>
                <a:lnTo>
                  <a:pt x="2980" y="1105"/>
                </a:lnTo>
                <a:lnTo>
                  <a:pt x="2982" y="1103"/>
                </a:lnTo>
                <a:lnTo>
                  <a:pt x="2980" y="1101"/>
                </a:lnTo>
                <a:lnTo>
                  <a:pt x="2977" y="1103"/>
                </a:lnTo>
                <a:lnTo>
                  <a:pt x="2977" y="1103"/>
                </a:lnTo>
                <a:lnTo>
                  <a:pt x="2973" y="1103"/>
                </a:lnTo>
                <a:lnTo>
                  <a:pt x="2971" y="1101"/>
                </a:lnTo>
                <a:lnTo>
                  <a:pt x="2969" y="1101"/>
                </a:lnTo>
                <a:lnTo>
                  <a:pt x="2965" y="1101"/>
                </a:lnTo>
                <a:lnTo>
                  <a:pt x="2965" y="1101"/>
                </a:lnTo>
                <a:lnTo>
                  <a:pt x="2963" y="1101"/>
                </a:lnTo>
                <a:lnTo>
                  <a:pt x="2963" y="1101"/>
                </a:lnTo>
                <a:lnTo>
                  <a:pt x="2961" y="1101"/>
                </a:lnTo>
                <a:lnTo>
                  <a:pt x="2961" y="1101"/>
                </a:lnTo>
                <a:lnTo>
                  <a:pt x="2959" y="1101"/>
                </a:lnTo>
                <a:lnTo>
                  <a:pt x="2959" y="1101"/>
                </a:lnTo>
                <a:lnTo>
                  <a:pt x="2959" y="1101"/>
                </a:lnTo>
                <a:lnTo>
                  <a:pt x="2959" y="1101"/>
                </a:lnTo>
                <a:lnTo>
                  <a:pt x="2956" y="1099"/>
                </a:lnTo>
                <a:lnTo>
                  <a:pt x="2956" y="1099"/>
                </a:lnTo>
                <a:lnTo>
                  <a:pt x="2956" y="1099"/>
                </a:lnTo>
                <a:lnTo>
                  <a:pt x="2959" y="1099"/>
                </a:lnTo>
                <a:lnTo>
                  <a:pt x="2959" y="1099"/>
                </a:lnTo>
                <a:lnTo>
                  <a:pt x="2956" y="1099"/>
                </a:lnTo>
                <a:lnTo>
                  <a:pt x="2956" y="1099"/>
                </a:lnTo>
                <a:lnTo>
                  <a:pt x="2956" y="1099"/>
                </a:lnTo>
                <a:lnTo>
                  <a:pt x="2954" y="1099"/>
                </a:lnTo>
                <a:lnTo>
                  <a:pt x="2952" y="1099"/>
                </a:lnTo>
                <a:lnTo>
                  <a:pt x="2952" y="1099"/>
                </a:lnTo>
                <a:lnTo>
                  <a:pt x="2952" y="1097"/>
                </a:lnTo>
                <a:lnTo>
                  <a:pt x="2952" y="1097"/>
                </a:lnTo>
                <a:lnTo>
                  <a:pt x="2952" y="1097"/>
                </a:lnTo>
                <a:lnTo>
                  <a:pt x="2952" y="1099"/>
                </a:lnTo>
                <a:lnTo>
                  <a:pt x="2950" y="1099"/>
                </a:lnTo>
                <a:lnTo>
                  <a:pt x="2950" y="1099"/>
                </a:lnTo>
                <a:close/>
                <a:moveTo>
                  <a:pt x="3137" y="1252"/>
                </a:moveTo>
                <a:lnTo>
                  <a:pt x="3137" y="1254"/>
                </a:lnTo>
                <a:lnTo>
                  <a:pt x="3139" y="1254"/>
                </a:lnTo>
                <a:lnTo>
                  <a:pt x="3139" y="1254"/>
                </a:lnTo>
                <a:lnTo>
                  <a:pt x="3139" y="1254"/>
                </a:lnTo>
                <a:lnTo>
                  <a:pt x="3137" y="1252"/>
                </a:lnTo>
                <a:lnTo>
                  <a:pt x="3137" y="1252"/>
                </a:lnTo>
                <a:lnTo>
                  <a:pt x="3137" y="1252"/>
                </a:lnTo>
                <a:close/>
                <a:moveTo>
                  <a:pt x="3189" y="1399"/>
                </a:moveTo>
                <a:lnTo>
                  <a:pt x="3187" y="1399"/>
                </a:lnTo>
                <a:lnTo>
                  <a:pt x="3187" y="1399"/>
                </a:lnTo>
                <a:lnTo>
                  <a:pt x="3187" y="1399"/>
                </a:lnTo>
                <a:lnTo>
                  <a:pt x="3187" y="1399"/>
                </a:lnTo>
                <a:lnTo>
                  <a:pt x="3189" y="1401"/>
                </a:lnTo>
                <a:lnTo>
                  <a:pt x="3189" y="1399"/>
                </a:lnTo>
                <a:close/>
                <a:moveTo>
                  <a:pt x="3183" y="1747"/>
                </a:moveTo>
                <a:lnTo>
                  <a:pt x="3183" y="1747"/>
                </a:lnTo>
                <a:lnTo>
                  <a:pt x="3183" y="1747"/>
                </a:lnTo>
                <a:lnTo>
                  <a:pt x="3183" y="1744"/>
                </a:lnTo>
                <a:lnTo>
                  <a:pt x="3185" y="1744"/>
                </a:lnTo>
                <a:lnTo>
                  <a:pt x="3185" y="1742"/>
                </a:lnTo>
                <a:lnTo>
                  <a:pt x="3185" y="1740"/>
                </a:lnTo>
                <a:lnTo>
                  <a:pt x="3185" y="1742"/>
                </a:lnTo>
                <a:lnTo>
                  <a:pt x="3185" y="1742"/>
                </a:lnTo>
                <a:lnTo>
                  <a:pt x="3183" y="1744"/>
                </a:lnTo>
                <a:lnTo>
                  <a:pt x="3183" y="1744"/>
                </a:lnTo>
                <a:lnTo>
                  <a:pt x="3181" y="1744"/>
                </a:lnTo>
                <a:lnTo>
                  <a:pt x="3183" y="1747"/>
                </a:lnTo>
                <a:close/>
                <a:moveTo>
                  <a:pt x="3187" y="1405"/>
                </a:moveTo>
                <a:lnTo>
                  <a:pt x="3187" y="1405"/>
                </a:lnTo>
                <a:lnTo>
                  <a:pt x="3187" y="1405"/>
                </a:lnTo>
                <a:lnTo>
                  <a:pt x="3189" y="1405"/>
                </a:lnTo>
                <a:lnTo>
                  <a:pt x="3189" y="1405"/>
                </a:lnTo>
                <a:lnTo>
                  <a:pt x="3191" y="1405"/>
                </a:lnTo>
                <a:lnTo>
                  <a:pt x="3193" y="1405"/>
                </a:lnTo>
                <a:lnTo>
                  <a:pt x="3193" y="1405"/>
                </a:lnTo>
                <a:lnTo>
                  <a:pt x="3191" y="1405"/>
                </a:lnTo>
                <a:lnTo>
                  <a:pt x="3191" y="1405"/>
                </a:lnTo>
                <a:lnTo>
                  <a:pt x="3191" y="1405"/>
                </a:lnTo>
                <a:lnTo>
                  <a:pt x="3189" y="1405"/>
                </a:lnTo>
                <a:lnTo>
                  <a:pt x="3189" y="1405"/>
                </a:lnTo>
                <a:lnTo>
                  <a:pt x="3189" y="1403"/>
                </a:lnTo>
                <a:lnTo>
                  <a:pt x="3189" y="1403"/>
                </a:lnTo>
                <a:lnTo>
                  <a:pt x="3187" y="1401"/>
                </a:lnTo>
                <a:lnTo>
                  <a:pt x="3187" y="1401"/>
                </a:lnTo>
                <a:lnTo>
                  <a:pt x="3187" y="1403"/>
                </a:lnTo>
                <a:lnTo>
                  <a:pt x="3187" y="1403"/>
                </a:lnTo>
                <a:lnTo>
                  <a:pt x="3187" y="1403"/>
                </a:lnTo>
                <a:lnTo>
                  <a:pt x="3187" y="1403"/>
                </a:lnTo>
                <a:lnTo>
                  <a:pt x="3187" y="1403"/>
                </a:lnTo>
                <a:lnTo>
                  <a:pt x="3189" y="1405"/>
                </a:lnTo>
                <a:lnTo>
                  <a:pt x="3189" y="1405"/>
                </a:lnTo>
                <a:lnTo>
                  <a:pt x="3187" y="1405"/>
                </a:lnTo>
                <a:close/>
                <a:moveTo>
                  <a:pt x="3137" y="1254"/>
                </a:moveTo>
                <a:lnTo>
                  <a:pt x="3137" y="1256"/>
                </a:lnTo>
                <a:lnTo>
                  <a:pt x="3139" y="1256"/>
                </a:lnTo>
                <a:lnTo>
                  <a:pt x="3141" y="1258"/>
                </a:lnTo>
                <a:lnTo>
                  <a:pt x="3141" y="1258"/>
                </a:lnTo>
                <a:lnTo>
                  <a:pt x="3143" y="1258"/>
                </a:lnTo>
                <a:lnTo>
                  <a:pt x="3143" y="1258"/>
                </a:lnTo>
                <a:lnTo>
                  <a:pt x="3143" y="1258"/>
                </a:lnTo>
                <a:lnTo>
                  <a:pt x="3143" y="1258"/>
                </a:lnTo>
                <a:lnTo>
                  <a:pt x="3141" y="1256"/>
                </a:lnTo>
                <a:lnTo>
                  <a:pt x="3139" y="1256"/>
                </a:lnTo>
                <a:lnTo>
                  <a:pt x="3137" y="1254"/>
                </a:lnTo>
                <a:lnTo>
                  <a:pt x="3137" y="1254"/>
                </a:lnTo>
                <a:lnTo>
                  <a:pt x="3137" y="1254"/>
                </a:lnTo>
                <a:close/>
                <a:moveTo>
                  <a:pt x="3183" y="1709"/>
                </a:moveTo>
                <a:lnTo>
                  <a:pt x="3183" y="1709"/>
                </a:lnTo>
                <a:lnTo>
                  <a:pt x="3183" y="1709"/>
                </a:lnTo>
                <a:lnTo>
                  <a:pt x="3185" y="1709"/>
                </a:lnTo>
                <a:lnTo>
                  <a:pt x="3185" y="1707"/>
                </a:lnTo>
                <a:lnTo>
                  <a:pt x="3185" y="1705"/>
                </a:lnTo>
                <a:lnTo>
                  <a:pt x="3185" y="1702"/>
                </a:lnTo>
                <a:lnTo>
                  <a:pt x="3185" y="1702"/>
                </a:lnTo>
                <a:lnTo>
                  <a:pt x="3185" y="1702"/>
                </a:lnTo>
                <a:lnTo>
                  <a:pt x="3185" y="1702"/>
                </a:lnTo>
                <a:lnTo>
                  <a:pt x="3183" y="1702"/>
                </a:lnTo>
                <a:lnTo>
                  <a:pt x="3183" y="1705"/>
                </a:lnTo>
                <a:lnTo>
                  <a:pt x="3183" y="1709"/>
                </a:lnTo>
                <a:lnTo>
                  <a:pt x="3183" y="1709"/>
                </a:lnTo>
                <a:close/>
                <a:moveTo>
                  <a:pt x="3304" y="1193"/>
                </a:moveTo>
                <a:lnTo>
                  <a:pt x="3306" y="1193"/>
                </a:lnTo>
                <a:lnTo>
                  <a:pt x="3306" y="1193"/>
                </a:lnTo>
                <a:lnTo>
                  <a:pt x="3306" y="1193"/>
                </a:lnTo>
                <a:lnTo>
                  <a:pt x="3308" y="1193"/>
                </a:lnTo>
                <a:lnTo>
                  <a:pt x="3308" y="1191"/>
                </a:lnTo>
                <a:lnTo>
                  <a:pt x="3308" y="1191"/>
                </a:lnTo>
                <a:lnTo>
                  <a:pt x="3306" y="1189"/>
                </a:lnTo>
                <a:lnTo>
                  <a:pt x="3306" y="1187"/>
                </a:lnTo>
                <a:lnTo>
                  <a:pt x="3306" y="1189"/>
                </a:lnTo>
                <a:lnTo>
                  <a:pt x="3304" y="1189"/>
                </a:lnTo>
                <a:lnTo>
                  <a:pt x="3304" y="1189"/>
                </a:lnTo>
                <a:lnTo>
                  <a:pt x="3304" y="1189"/>
                </a:lnTo>
                <a:lnTo>
                  <a:pt x="3304" y="1189"/>
                </a:lnTo>
                <a:lnTo>
                  <a:pt x="3304" y="1191"/>
                </a:lnTo>
                <a:lnTo>
                  <a:pt x="3304" y="1193"/>
                </a:lnTo>
                <a:close/>
                <a:moveTo>
                  <a:pt x="2728" y="1040"/>
                </a:moveTo>
                <a:lnTo>
                  <a:pt x="2728" y="1040"/>
                </a:lnTo>
                <a:lnTo>
                  <a:pt x="2730" y="1042"/>
                </a:lnTo>
                <a:lnTo>
                  <a:pt x="2730" y="1040"/>
                </a:lnTo>
                <a:lnTo>
                  <a:pt x="2730" y="1040"/>
                </a:lnTo>
                <a:lnTo>
                  <a:pt x="2728" y="1040"/>
                </a:lnTo>
                <a:lnTo>
                  <a:pt x="2728" y="1040"/>
                </a:lnTo>
                <a:close/>
                <a:moveTo>
                  <a:pt x="3227" y="1432"/>
                </a:moveTo>
                <a:lnTo>
                  <a:pt x="3227" y="1434"/>
                </a:lnTo>
                <a:lnTo>
                  <a:pt x="3227" y="1434"/>
                </a:lnTo>
                <a:lnTo>
                  <a:pt x="3227" y="1432"/>
                </a:lnTo>
                <a:lnTo>
                  <a:pt x="3227" y="1432"/>
                </a:lnTo>
                <a:lnTo>
                  <a:pt x="3227" y="1432"/>
                </a:lnTo>
                <a:close/>
                <a:moveTo>
                  <a:pt x="3227" y="1428"/>
                </a:moveTo>
                <a:lnTo>
                  <a:pt x="3227" y="1428"/>
                </a:lnTo>
                <a:lnTo>
                  <a:pt x="3227" y="1430"/>
                </a:lnTo>
                <a:lnTo>
                  <a:pt x="3227" y="1430"/>
                </a:lnTo>
                <a:lnTo>
                  <a:pt x="3227" y="1430"/>
                </a:lnTo>
                <a:lnTo>
                  <a:pt x="3227" y="1428"/>
                </a:lnTo>
                <a:lnTo>
                  <a:pt x="3227" y="1428"/>
                </a:lnTo>
                <a:close/>
                <a:moveTo>
                  <a:pt x="3225" y="1409"/>
                </a:moveTo>
                <a:lnTo>
                  <a:pt x="3225" y="1411"/>
                </a:lnTo>
                <a:lnTo>
                  <a:pt x="3225" y="1409"/>
                </a:lnTo>
                <a:lnTo>
                  <a:pt x="3225" y="1409"/>
                </a:lnTo>
                <a:lnTo>
                  <a:pt x="3225" y="1409"/>
                </a:lnTo>
                <a:lnTo>
                  <a:pt x="3225" y="1407"/>
                </a:lnTo>
                <a:lnTo>
                  <a:pt x="3225" y="1409"/>
                </a:lnTo>
                <a:lnTo>
                  <a:pt x="3225" y="1409"/>
                </a:lnTo>
                <a:close/>
                <a:moveTo>
                  <a:pt x="3214" y="1386"/>
                </a:moveTo>
                <a:lnTo>
                  <a:pt x="3212" y="1388"/>
                </a:lnTo>
                <a:lnTo>
                  <a:pt x="3214" y="1388"/>
                </a:lnTo>
                <a:lnTo>
                  <a:pt x="3214" y="1390"/>
                </a:lnTo>
                <a:lnTo>
                  <a:pt x="3216" y="1390"/>
                </a:lnTo>
                <a:lnTo>
                  <a:pt x="3216" y="1390"/>
                </a:lnTo>
                <a:lnTo>
                  <a:pt x="3218" y="1390"/>
                </a:lnTo>
                <a:lnTo>
                  <a:pt x="3218" y="1390"/>
                </a:lnTo>
                <a:lnTo>
                  <a:pt x="3218" y="1390"/>
                </a:lnTo>
                <a:lnTo>
                  <a:pt x="3218" y="1390"/>
                </a:lnTo>
                <a:lnTo>
                  <a:pt x="3218" y="1390"/>
                </a:lnTo>
                <a:lnTo>
                  <a:pt x="3218" y="1390"/>
                </a:lnTo>
                <a:lnTo>
                  <a:pt x="3216" y="1388"/>
                </a:lnTo>
                <a:lnTo>
                  <a:pt x="3216" y="1388"/>
                </a:lnTo>
                <a:lnTo>
                  <a:pt x="3216" y="1388"/>
                </a:lnTo>
                <a:lnTo>
                  <a:pt x="3216" y="1390"/>
                </a:lnTo>
                <a:lnTo>
                  <a:pt x="3216" y="1388"/>
                </a:lnTo>
                <a:lnTo>
                  <a:pt x="3216" y="1388"/>
                </a:lnTo>
                <a:lnTo>
                  <a:pt x="3216" y="1388"/>
                </a:lnTo>
                <a:lnTo>
                  <a:pt x="3216" y="1388"/>
                </a:lnTo>
                <a:lnTo>
                  <a:pt x="3216" y="1386"/>
                </a:lnTo>
                <a:lnTo>
                  <a:pt x="3214" y="1386"/>
                </a:lnTo>
                <a:lnTo>
                  <a:pt x="3214" y="1384"/>
                </a:lnTo>
                <a:lnTo>
                  <a:pt x="3214" y="1386"/>
                </a:lnTo>
                <a:lnTo>
                  <a:pt x="3214" y="1386"/>
                </a:lnTo>
                <a:lnTo>
                  <a:pt x="3214" y="1386"/>
                </a:lnTo>
                <a:close/>
                <a:moveTo>
                  <a:pt x="2669" y="1027"/>
                </a:moveTo>
                <a:lnTo>
                  <a:pt x="2669" y="1027"/>
                </a:lnTo>
                <a:lnTo>
                  <a:pt x="2669" y="1025"/>
                </a:lnTo>
                <a:lnTo>
                  <a:pt x="2669" y="1025"/>
                </a:lnTo>
                <a:lnTo>
                  <a:pt x="2669" y="1023"/>
                </a:lnTo>
                <a:lnTo>
                  <a:pt x="2667" y="1023"/>
                </a:lnTo>
                <a:lnTo>
                  <a:pt x="2663" y="1023"/>
                </a:lnTo>
                <a:lnTo>
                  <a:pt x="2663" y="1023"/>
                </a:lnTo>
                <a:lnTo>
                  <a:pt x="2663" y="1025"/>
                </a:lnTo>
                <a:lnTo>
                  <a:pt x="2663" y="1025"/>
                </a:lnTo>
                <a:lnTo>
                  <a:pt x="2665" y="1025"/>
                </a:lnTo>
                <a:lnTo>
                  <a:pt x="2669" y="1027"/>
                </a:lnTo>
                <a:close/>
                <a:moveTo>
                  <a:pt x="2726" y="1011"/>
                </a:moveTo>
                <a:lnTo>
                  <a:pt x="2726" y="1013"/>
                </a:lnTo>
                <a:lnTo>
                  <a:pt x="2726" y="1015"/>
                </a:lnTo>
                <a:lnTo>
                  <a:pt x="2728" y="1015"/>
                </a:lnTo>
                <a:lnTo>
                  <a:pt x="2728" y="1017"/>
                </a:lnTo>
                <a:lnTo>
                  <a:pt x="2730" y="1017"/>
                </a:lnTo>
                <a:lnTo>
                  <a:pt x="2730" y="1019"/>
                </a:lnTo>
                <a:lnTo>
                  <a:pt x="2730" y="1019"/>
                </a:lnTo>
                <a:lnTo>
                  <a:pt x="2730" y="1023"/>
                </a:lnTo>
                <a:lnTo>
                  <a:pt x="2730" y="1023"/>
                </a:lnTo>
                <a:lnTo>
                  <a:pt x="2730" y="1023"/>
                </a:lnTo>
                <a:lnTo>
                  <a:pt x="2730" y="1025"/>
                </a:lnTo>
                <a:lnTo>
                  <a:pt x="2730" y="1025"/>
                </a:lnTo>
                <a:lnTo>
                  <a:pt x="2730" y="1025"/>
                </a:lnTo>
                <a:lnTo>
                  <a:pt x="2732" y="1027"/>
                </a:lnTo>
                <a:lnTo>
                  <a:pt x="2732" y="1027"/>
                </a:lnTo>
                <a:lnTo>
                  <a:pt x="2732" y="1030"/>
                </a:lnTo>
                <a:lnTo>
                  <a:pt x="2730" y="1030"/>
                </a:lnTo>
                <a:lnTo>
                  <a:pt x="2730" y="1030"/>
                </a:lnTo>
                <a:lnTo>
                  <a:pt x="2730" y="1030"/>
                </a:lnTo>
                <a:lnTo>
                  <a:pt x="2730" y="1030"/>
                </a:lnTo>
                <a:lnTo>
                  <a:pt x="2730" y="1032"/>
                </a:lnTo>
                <a:lnTo>
                  <a:pt x="2730" y="1032"/>
                </a:lnTo>
                <a:lnTo>
                  <a:pt x="2730" y="1034"/>
                </a:lnTo>
                <a:lnTo>
                  <a:pt x="2730" y="1036"/>
                </a:lnTo>
                <a:lnTo>
                  <a:pt x="2730" y="1038"/>
                </a:lnTo>
                <a:lnTo>
                  <a:pt x="2730" y="1040"/>
                </a:lnTo>
                <a:lnTo>
                  <a:pt x="2732" y="1040"/>
                </a:lnTo>
                <a:lnTo>
                  <a:pt x="2732" y="1042"/>
                </a:lnTo>
                <a:lnTo>
                  <a:pt x="2732" y="1042"/>
                </a:lnTo>
                <a:lnTo>
                  <a:pt x="2734" y="1042"/>
                </a:lnTo>
                <a:lnTo>
                  <a:pt x="2734" y="1042"/>
                </a:lnTo>
                <a:lnTo>
                  <a:pt x="2736" y="1042"/>
                </a:lnTo>
                <a:lnTo>
                  <a:pt x="2739" y="1042"/>
                </a:lnTo>
                <a:lnTo>
                  <a:pt x="2739" y="1040"/>
                </a:lnTo>
                <a:lnTo>
                  <a:pt x="2739" y="1038"/>
                </a:lnTo>
                <a:lnTo>
                  <a:pt x="2739" y="1038"/>
                </a:lnTo>
                <a:lnTo>
                  <a:pt x="2741" y="1038"/>
                </a:lnTo>
                <a:lnTo>
                  <a:pt x="2741" y="1038"/>
                </a:lnTo>
                <a:lnTo>
                  <a:pt x="2743" y="1038"/>
                </a:lnTo>
                <a:lnTo>
                  <a:pt x="2743" y="1038"/>
                </a:lnTo>
                <a:lnTo>
                  <a:pt x="2745" y="1040"/>
                </a:lnTo>
                <a:lnTo>
                  <a:pt x="2747" y="1038"/>
                </a:lnTo>
                <a:lnTo>
                  <a:pt x="2747" y="1038"/>
                </a:lnTo>
                <a:lnTo>
                  <a:pt x="2747" y="1036"/>
                </a:lnTo>
                <a:lnTo>
                  <a:pt x="2749" y="1025"/>
                </a:lnTo>
                <a:lnTo>
                  <a:pt x="2749" y="1023"/>
                </a:lnTo>
                <a:lnTo>
                  <a:pt x="2749" y="1023"/>
                </a:lnTo>
                <a:lnTo>
                  <a:pt x="2747" y="1021"/>
                </a:lnTo>
                <a:lnTo>
                  <a:pt x="2747" y="1019"/>
                </a:lnTo>
                <a:lnTo>
                  <a:pt x="2749" y="1017"/>
                </a:lnTo>
                <a:lnTo>
                  <a:pt x="2749" y="1017"/>
                </a:lnTo>
                <a:lnTo>
                  <a:pt x="2749" y="1017"/>
                </a:lnTo>
                <a:lnTo>
                  <a:pt x="2749" y="1015"/>
                </a:lnTo>
                <a:lnTo>
                  <a:pt x="2747" y="1011"/>
                </a:lnTo>
                <a:lnTo>
                  <a:pt x="2747" y="1009"/>
                </a:lnTo>
                <a:lnTo>
                  <a:pt x="2747" y="1009"/>
                </a:lnTo>
                <a:lnTo>
                  <a:pt x="2747" y="1009"/>
                </a:lnTo>
                <a:lnTo>
                  <a:pt x="2747" y="1009"/>
                </a:lnTo>
                <a:lnTo>
                  <a:pt x="2747" y="1006"/>
                </a:lnTo>
                <a:lnTo>
                  <a:pt x="2747" y="1006"/>
                </a:lnTo>
                <a:lnTo>
                  <a:pt x="2747" y="1006"/>
                </a:lnTo>
                <a:lnTo>
                  <a:pt x="2745" y="1006"/>
                </a:lnTo>
                <a:lnTo>
                  <a:pt x="2745" y="1006"/>
                </a:lnTo>
                <a:lnTo>
                  <a:pt x="2745" y="1004"/>
                </a:lnTo>
                <a:lnTo>
                  <a:pt x="2743" y="1004"/>
                </a:lnTo>
                <a:lnTo>
                  <a:pt x="2743" y="1004"/>
                </a:lnTo>
                <a:lnTo>
                  <a:pt x="2741" y="1002"/>
                </a:lnTo>
                <a:lnTo>
                  <a:pt x="2741" y="1004"/>
                </a:lnTo>
                <a:lnTo>
                  <a:pt x="2741" y="1004"/>
                </a:lnTo>
                <a:lnTo>
                  <a:pt x="2741" y="1004"/>
                </a:lnTo>
                <a:lnTo>
                  <a:pt x="2739" y="1006"/>
                </a:lnTo>
                <a:lnTo>
                  <a:pt x="2736" y="1009"/>
                </a:lnTo>
                <a:lnTo>
                  <a:pt x="2734" y="1009"/>
                </a:lnTo>
                <a:lnTo>
                  <a:pt x="2732" y="1011"/>
                </a:lnTo>
                <a:lnTo>
                  <a:pt x="2730" y="1011"/>
                </a:lnTo>
                <a:lnTo>
                  <a:pt x="2728" y="1011"/>
                </a:lnTo>
                <a:lnTo>
                  <a:pt x="2728" y="1011"/>
                </a:lnTo>
                <a:lnTo>
                  <a:pt x="2728" y="1009"/>
                </a:lnTo>
                <a:lnTo>
                  <a:pt x="2726" y="1009"/>
                </a:lnTo>
                <a:lnTo>
                  <a:pt x="2726" y="1011"/>
                </a:lnTo>
                <a:lnTo>
                  <a:pt x="2726" y="1011"/>
                </a:lnTo>
                <a:close/>
                <a:moveTo>
                  <a:pt x="2728" y="1006"/>
                </a:moveTo>
                <a:lnTo>
                  <a:pt x="2728" y="1006"/>
                </a:lnTo>
                <a:lnTo>
                  <a:pt x="2728" y="1006"/>
                </a:lnTo>
                <a:lnTo>
                  <a:pt x="2728" y="1006"/>
                </a:lnTo>
                <a:lnTo>
                  <a:pt x="2728" y="1006"/>
                </a:lnTo>
                <a:lnTo>
                  <a:pt x="2726" y="1006"/>
                </a:lnTo>
                <a:lnTo>
                  <a:pt x="2726" y="1009"/>
                </a:lnTo>
                <a:lnTo>
                  <a:pt x="2728" y="1009"/>
                </a:lnTo>
                <a:lnTo>
                  <a:pt x="2728" y="1006"/>
                </a:lnTo>
                <a:close/>
                <a:moveTo>
                  <a:pt x="2743" y="979"/>
                </a:moveTo>
                <a:lnTo>
                  <a:pt x="2743" y="977"/>
                </a:lnTo>
                <a:lnTo>
                  <a:pt x="2741" y="977"/>
                </a:lnTo>
                <a:lnTo>
                  <a:pt x="2741" y="977"/>
                </a:lnTo>
                <a:lnTo>
                  <a:pt x="2739" y="979"/>
                </a:lnTo>
                <a:lnTo>
                  <a:pt x="2739" y="979"/>
                </a:lnTo>
                <a:lnTo>
                  <a:pt x="2739" y="979"/>
                </a:lnTo>
                <a:lnTo>
                  <a:pt x="2734" y="979"/>
                </a:lnTo>
                <a:lnTo>
                  <a:pt x="2734" y="981"/>
                </a:lnTo>
                <a:lnTo>
                  <a:pt x="2732" y="983"/>
                </a:lnTo>
                <a:lnTo>
                  <a:pt x="2732" y="983"/>
                </a:lnTo>
                <a:lnTo>
                  <a:pt x="2732" y="983"/>
                </a:lnTo>
                <a:lnTo>
                  <a:pt x="2732" y="986"/>
                </a:lnTo>
                <a:lnTo>
                  <a:pt x="2732" y="986"/>
                </a:lnTo>
                <a:lnTo>
                  <a:pt x="2734" y="986"/>
                </a:lnTo>
                <a:lnTo>
                  <a:pt x="2732" y="986"/>
                </a:lnTo>
                <a:lnTo>
                  <a:pt x="2732" y="988"/>
                </a:lnTo>
                <a:lnTo>
                  <a:pt x="2732" y="988"/>
                </a:lnTo>
                <a:lnTo>
                  <a:pt x="2732" y="988"/>
                </a:lnTo>
                <a:lnTo>
                  <a:pt x="2734" y="990"/>
                </a:lnTo>
                <a:lnTo>
                  <a:pt x="2734" y="990"/>
                </a:lnTo>
                <a:lnTo>
                  <a:pt x="2732" y="990"/>
                </a:lnTo>
                <a:lnTo>
                  <a:pt x="2732" y="992"/>
                </a:lnTo>
                <a:lnTo>
                  <a:pt x="2732" y="992"/>
                </a:lnTo>
                <a:lnTo>
                  <a:pt x="2734" y="992"/>
                </a:lnTo>
                <a:lnTo>
                  <a:pt x="2734" y="992"/>
                </a:lnTo>
                <a:lnTo>
                  <a:pt x="2734" y="992"/>
                </a:lnTo>
                <a:lnTo>
                  <a:pt x="2734" y="994"/>
                </a:lnTo>
                <a:lnTo>
                  <a:pt x="2734" y="994"/>
                </a:lnTo>
                <a:lnTo>
                  <a:pt x="2734" y="994"/>
                </a:lnTo>
                <a:lnTo>
                  <a:pt x="2736" y="996"/>
                </a:lnTo>
                <a:lnTo>
                  <a:pt x="2736" y="996"/>
                </a:lnTo>
                <a:lnTo>
                  <a:pt x="2736" y="996"/>
                </a:lnTo>
                <a:lnTo>
                  <a:pt x="2734" y="998"/>
                </a:lnTo>
                <a:lnTo>
                  <a:pt x="2736" y="998"/>
                </a:lnTo>
                <a:lnTo>
                  <a:pt x="2736" y="998"/>
                </a:lnTo>
                <a:lnTo>
                  <a:pt x="2739" y="1000"/>
                </a:lnTo>
                <a:lnTo>
                  <a:pt x="2741" y="1000"/>
                </a:lnTo>
                <a:lnTo>
                  <a:pt x="2743" y="1000"/>
                </a:lnTo>
                <a:lnTo>
                  <a:pt x="2743" y="996"/>
                </a:lnTo>
                <a:lnTo>
                  <a:pt x="2743" y="996"/>
                </a:lnTo>
                <a:lnTo>
                  <a:pt x="2745" y="996"/>
                </a:lnTo>
                <a:lnTo>
                  <a:pt x="2745" y="992"/>
                </a:lnTo>
                <a:lnTo>
                  <a:pt x="2745" y="992"/>
                </a:lnTo>
                <a:lnTo>
                  <a:pt x="2747" y="988"/>
                </a:lnTo>
                <a:lnTo>
                  <a:pt x="2747" y="988"/>
                </a:lnTo>
                <a:lnTo>
                  <a:pt x="2745" y="981"/>
                </a:lnTo>
                <a:lnTo>
                  <a:pt x="2745" y="981"/>
                </a:lnTo>
                <a:lnTo>
                  <a:pt x="2745" y="979"/>
                </a:lnTo>
                <a:lnTo>
                  <a:pt x="2745" y="979"/>
                </a:lnTo>
                <a:lnTo>
                  <a:pt x="2745" y="977"/>
                </a:lnTo>
                <a:lnTo>
                  <a:pt x="2745" y="975"/>
                </a:lnTo>
                <a:lnTo>
                  <a:pt x="2745" y="975"/>
                </a:lnTo>
                <a:lnTo>
                  <a:pt x="2745" y="973"/>
                </a:lnTo>
                <a:lnTo>
                  <a:pt x="2745" y="973"/>
                </a:lnTo>
                <a:lnTo>
                  <a:pt x="2743" y="973"/>
                </a:lnTo>
                <a:lnTo>
                  <a:pt x="2743" y="975"/>
                </a:lnTo>
                <a:lnTo>
                  <a:pt x="2743" y="977"/>
                </a:lnTo>
                <a:lnTo>
                  <a:pt x="2743" y="977"/>
                </a:lnTo>
                <a:lnTo>
                  <a:pt x="2743" y="977"/>
                </a:lnTo>
                <a:lnTo>
                  <a:pt x="2743" y="979"/>
                </a:lnTo>
                <a:close/>
                <a:moveTo>
                  <a:pt x="2370" y="1346"/>
                </a:moveTo>
                <a:lnTo>
                  <a:pt x="2370" y="1344"/>
                </a:lnTo>
                <a:lnTo>
                  <a:pt x="2372" y="1342"/>
                </a:lnTo>
                <a:lnTo>
                  <a:pt x="2370" y="1342"/>
                </a:lnTo>
                <a:lnTo>
                  <a:pt x="2370" y="1344"/>
                </a:lnTo>
                <a:lnTo>
                  <a:pt x="2370" y="1344"/>
                </a:lnTo>
                <a:lnTo>
                  <a:pt x="2370" y="1346"/>
                </a:lnTo>
                <a:lnTo>
                  <a:pt x="2370" y="1346"/>
                </a:lnTo>
                <a:close/>
                <a:moveTo>
                  <a:pt x="3176" y="1721"/>
                </a:moveTo>
                <a:lnTo>
                  <a:pt x="3176" y="1721"/>
                </a:lnTo>
                <a:lnTo>
                  <a:pt x="3179" y="1723"/>
                </a:lnTo>
                <a:lnTo>
                  <a:pt x="3179" y="1721"/>
                </a:lnTo>
                <a:lnTo>
                  <a:pt x="3179" y="1723"/>
                </a:lnTo>
                <a:lnTo>
                  <a:pt x="3181" y="1723"/>
                </a:lnTo>
                <a:lnTo>
                  <a:pt x="3181" y="1723"/>
                </a:lnTo>
                <a:lnTo>
                  <a:pt x="3181" y="1723"/>
                </a:lnTo>
                <a:lnTo>
                  <a:pt x="3181" y="1723"/>
                </a:lnTo>
                <a:lnTo>
                  <a:pt x="3181" y="1719"/>
                </a:lnTo>
                <a:lnTo>
                  <a:pt x="3181" y="1719"/>
                </a:lnTo>
                <a:lnTo>
                  <a:pt x="3179" y="1719"/>
                </a:lnTo>
                <a:lnTo>
                  <a:pt x="3179" y="1717"/>
                </a:lnTo>
                <a:lnTo>
                  <a:pt x="3179" y="1715"/>
                </a:lnTo>
                <a:lnTo>
                  <a:pt x="3176" y="1713"/>
                </a:lnTo>
                <a:lnTo>
                  <a:pt x="3176" y="1715"/>
                </a:lnTo>
                <a:lnTo>
                  <a:pt x="3176" y="1717"/>
                </a:lnTo>
                <a:lnTo>
                  <a:pt x="3176" y="1719"/>
                </a:lnTo>
                <a:lnTo>
                  <a:pt x="3174" y="1719"/>
                </a:lnTo>
                <a:lnTo>
                  <a:pt x="3176" y="1721"/>
                </a:lnTo>
                <a:close/>
                <a:moveTo>
                  <a:pt x="2632" y="1040"/>
                </a:moveTo>
                <a:lnTo>
                  <a:pt x="2630" y="1040"/>
                </a:lnTo>
                <a:lnTo>
                  <a:pt x="2628" y="1040"/>
                </a:lnTo>
                <a:lnTo>
                  <a:pt x="2628" y="1040"/>
                </a:lnTo>
                <a:lnTo>
                  <a:pt x="2628" y="1042"/>
                </a:lnTo>
                <a:lnTo>
                  <a:pt x="2625" y="1042"/>
                </a:lnTo>
                <a:lnTo>
                  <a:pt x="2625" y="1042"/>
                </a:lnTo>
                <a:lnTo>
                  <a:pt x="2625" y="1044"/>
                </a:lnTo>
                <a:lnTo>
                  <a:pt x="2628" y="1044"/>
                </a:lnTo>
                <a:lnTo>
                  <a:pt x="2630" y="1042"/>
                </a:lnTo>
                <a:lnTo>
                  <a:pt x="2630" y="1042"/>
                </a:lnTo>
                <a:lnTo>
                  <a:pt x="2632" y="1040"/>
                </a:lnTo>
                <a:lnTo>
                  <a:pt x="2632" y="1040"/>
                </a:lnTo>
                <a:close/>
                <a:moveTo>
                  <a:pt x="2653" y="1025"/>
                </a:moveTo>
                <a:lnTo>
                  <a:pt x="2651" y="1025"/>
                </a:lnTo>
                <a:lnTo>
                  <a:pt x="2648" y="1027"/>
                </a:lnTo>
                <a:lnTo>
                  <a:pt x="2642" y="1032"/>
                </a:lnTo>
                <a:lnTo>
                  <a:pt x="2642" y="1032"/>
                </a:lnTo>
                <a:lnTo>
                  <a:pt x="2642" y="1032"/>
                </a:lnTo>
                <a:lnTo>
                  <a:pt x="2644" y="1032"/>
                </a:lnTo>
                <a:lnTo>
                  <a:pt x="2644" y="1034"/>
                </a:lnTo>
                <a:lnTo>
                  <a:pt x="2644" y="1032"/>
                </a:lnTo>
                <a:lnTo>
                  <a:pt x="2646" y="1032"/>
                </a:lnTo>
                <a:lnTo>
                  <a:pt x="2646" y="1032"/>
                </a:lnTo>
                <a:lnTo>
                  <a:pt x="2648" y="1034"/>
                </a:lnTo>
                <a:lnTo>
                  <a:pt x="2648" y="1034"/>
                </a:lnTo>
                <a:lnTo>
                  <a:pt x="2648" y="1036"/>
                </a:lnTo>
                <a:lnTo>
                  <a:pt x="2651" y="1036"/>
                </a:lnTo>
                <a:lnTo>
                  <a:pt x="2653" y="1036"/>
                </a:lnTo>
                <a:lnTo>
                  <a:pt x="2653" y="1036"/>
                </a:lnTo>
                <a:lnTo>
                  <a:pt x="2655" y="1036"/>
                </a:lnTo>
                <a:lnTo>
                  <a:pt x="2655" y="1034"/>
                </a:lnTo>
                <a:lnTo>
                  <a:pt x="2657" y="1032"/>
                </a:lnTo>
                <a:lnTo>
                  <a:pt x="2657" y="1032"/>
                </a:lnTo>
                <a:lnTo>
                  <a:pt x="2657" y="1030"/>
                </a:lnTo>
                <a:lnTo>
                  <a:pt x="2657" y="1030"/>
                </a:lnTo>
                <a:lnTo>
                  <a:pt x="2657" y="1027"/>
                </a:lnTo>
                <a:lnTo>
                  <a:pt x="2657" y="1027"/>
                </a:lnTo>
                <a:lnTo>
                  <a:pt x="2655" y="1030"/>
                </a:lnTo>
                <a:lnTo>
                  <a:pt x="2653" y="1027"/>
                </a:lnTo>
                <a:lnTo>
                  <a:pt x="2653" y="1027"/>
                </a:lnTo>
                <a:lnTo>
                  <a:pt x="2655" y="1027"/>
                </a:lnTo>
                <a:lnTo>
                  <a:pt x="2655" y="1027"/>
                </a:lnTo>
                <a:lnTo>
                  <a:pt x="2653" y="1025"/>
                </a:lnTo>
                <a:lnTo>
                  <a:pt x="2653" y="1025"/>
                </a:lnTo>
                <a:lnTo>
                  <a:pt x="2655" y="1025"/>
                </a:lnTo>
                <a:lnTo>
                  <a:pt x="2653" y="1025"/>
                </a:lnTo>
                <a:close/>
                <a:moveTo>
                  <a:pt x="2628" y="1046"/>
                </a:moveTo>
                <a:lnTo>
                  <a:pt x="2628" y="1046"/>
                </a:lnTo>
                <a:lnTo>
                  <a:pt x="2628" y="1046"/>
                </a:lnTo>
                <a:lnTo>
                  <a:pt x="2628" y="1046"/>
                </a:lnTo>
                <a:lnTo>
                  <a:pt x="2630" y="1046"/>
                </a:lnTo>
                <a:lnTo>
                  <a:pt x="2630" y="1046"/>
                </a:lnTo>
                <a:lnTo>
                  <a:pt x="2632" y="1046"/>
                </a:lnTo>
                <a:lnTo>
                  <a:pt x="2632" y="1046"/>
                </a:lnTo>
                <a:lnTo>
                  <a:pt x="2630" y="1046"/>
                </a:lnTo>
                <a:lnTo>
                  <a:pt x="2628" y="1046"/>
                </a:lnTo>
                <a:close/>
                <a:moveTo>
                  <a:pt x="4727" y="1895"/>
                </a:moveTo>
                <a:lnTo>
                  <a:pt x="4727" y="1895"/>
                </a:lnTo>
                <a:lnTo>
                  <a:pt x="4725" y="1895"/>
                </a:lnTo>
                <a:lnTo>
                  <a:pt x="4725" y="1895"/>
                </a:lnTo>
                <a:lnTo>
                  <a:pt x="4725" y="1897"/>
                </a:lnTo>
                <a:lnTo>
                  <a:pt x="4725" y="1897"/>
                </a:lnTo>
                <a:lnTo>
                  <a:pt x="4727" y="1900"/>
                </a:lnTo>
                <a:lnTo>
                  <a:pt x="4727" y="1900"/>
                </a:lnTo>
                <a:lnTo>
                  <a:pt x="4727" y="1900"/>
                </a:lnTo>
                <a:lnTo>
                  <a:pt x="4727" y="1897"/>
                </a:lnTo>
                <a:lnTo>
                  <a:pt x="4727" y="1897"/>
                </a:lnTo>
                <a:lnTo>
                  <a:pt x="4727" y="1895"/>
                </a:lnTo>
                <a:lnTo>
                  <a:pt x="4727" y="1895"/>
                </a:lnTo>
                <a:close/>
                <a:moveTo>
                  <a:pt x="4124" y="1614"/>
                </a:moveTo>
                <a:lnTo>
                  <a:pt x="4124" y="1614"/>
                </a:lnTo>
                <a:lnTo>
                  <a:pt x="4121" y="1614"/>
                </a:lnTo>
                <a:lnTo>
                  <a:pt x="4121" y="1614"/>
                </a:lnTo>
                <a:lnTo>
                  <a:pt x="4119" y="1614"/>
                </a:lnTo>
                <a:lnTo>
                  <a:pt x="4117" y="1614"/>
                </a:lnTo>
                <a:lnTo>
                  <a:pt x="4117" y="1617"/>
                </a:lnTo>
                <a:lnTo>
                  <a:pt x="4117" y="1617"/>
                </a:lnTo>
                <a:lnTo>
                  <a:pt x="4119" y="1617"/>
                </a:lnTo>
                <a:lnTo>
                  <a:pt x="4121" y="1617"/>
                </a:lnTo>
                <a:lnTo>
                  <a:pt x="4121" y="1617"/>
                </a:lnTo>
                <a:lnTo>
                  <a:pt x="4121" y="1617"/>
                </a:lnTo>
                <a:lnTo>
                  <a:pt x="4121" y="1619"/>
                </a:lnTo>
                <a:lnTo>
                  <a:pt x="4121" y="1619"/>
                </a:lnTo>
                <a:lnTo>
                  <a:pt x="4121" y="1619"/>
                </a:lnTo>
                <a:lnTo>
                  <a:pt x="4121" y="1619"/>
                </a:lnTo>
                <a:lnTo>
                  <a:pt x="4124" y="1619"/>
                </a:lnTo>
                <a:lnTo>
                  <a:pt x="4124" y="1619"/>
                </a:lnTo>
                <a:lnTo>
                  <a:pt x="4124" y="1617"/>
                </a:lnTo>
                <a:lnTo>
                  <a:pt x="4124" y="1617"/>
                </a:lnTo>
                <a:lnTo>
                  <a:pt x="4124" y="1614"/>
                </a:lnTo>
                <a:lnTo>
                  <a:pt x="4124" y="1614"/>
                </a:lnTo>
                <a:close/>
                <a:moveTo>
                  <a:pt x="4134" y="1658"/>
                </a:moveTo>
                <a:lnTo>
                  <a:pt x="4132" y="1658"/>
                </a:lnTo>
                <a:lnTo>
                  <a:pt x="4130" y="1658"/>
                </a:lnTo>
                <a:lnTo>
                  <a:pt x="4130" y="1661"/>
                </a:lnTo>
                <a:lnTo>
                  <a:pt x="4132" y="1661"/>
                </a:lnTo>
                <a:lnTo>
                  <a:pt x="4134" y="1661"/>
                </a:lnTo>
                <a:lnTo>
                  <a:pt x="4134" y="1663"/>
                </a:lnTo>
                <a:lnTo>
                  <a:pt x="4136" y="1661"/>
                </a:lnTo>
                <a:lnTo>
                  <a:pt x="4138" y="1661"/>
                </a:lnTo>
                <a:lnTo>
                  <a:pt x="4138" y="1663"/>
                </a:lnTo>
                <a:lnTo>
                  <a:pt x="4140" y="1663"/>
                </a:lnTo>
                <a:lnTo>
                  <a:pt x="4140" y="1665"/>
                </a:lnTo>
                <a:lnTo>
                  <a:pt x="4140" y="1667"/>
                </a:lnTo>
                <a:lnTo>
                  <a:pt x="4142" y="1667"/>
                </a:lnTo>
                <a:lnTo>
                  <a:pt x="4142" y="1667"/>
                </a:lnTo>
                <a:lnTo>
                  <a:pt x="4142" y="1669"/>
                </a:lnTo>
                <a:lnTo>
                  <a:pt x="4142" y="1671"/>
                </a:lnTo>
                <a:lnTo>
                  <a:pt x="4142" y="1671"/>
                </a:lnTo>
                <a:lnTo>
                  <a:pt x="4144" y="1673"/>
                </a:lnTo>
                <a:lnTo>
                  <a:pt x="4147" y="1673"/>
                </a:lnTo>
                <a:lnTo>
                  <a:pt x="4149" y="1673"/>
                </a:lnTo>
                <a:lnTo>
                  <a:pt x="4149" y="1673"/>
                </a:lnTo>
                <a:lnTo>
                  <a:pt x="4151" y="1673"/>
                </a:lnTo>
                <a:lnTo>
                  <a:pt x="4151" y="1675"/>
                </a:lnTo>
                <a:lnTo>
                  <a:pt x="4151" y="1675"/>
                </a:lnTo>
                <a:lnTo>
                  <a:pt x="4153" y="1675"/>
                </a:lnTo>
                <a:lnTo>
                  <a:pt x="4153" y="1675"/>
                </a:lnTo>
                <a:lnTo>
                  <a:pt x="4153" y="1675"/>
                </a:lnTo>
                <a:lnTo>
                  <a:pt x="4153" y="1673"/>
                </a:lnTo>
                <a:lnTo>
                  <a:pt x="4153" y="1673"/>
                </a:lnTo>
                <a:lnTo>
                  <a:pt x="4153" y="1669"/>
                </a:lnTo>
                <a:lnTo>
                  <a:pt x="4153" y="1669"/>
                </a:lnTo>
                <a:lnTo>
                  <a:pt x="4155" y="1669"/>
                </a:lnTo>
                <a:lnTo>
                  <a:pt x="4155" y="1669"/>
                </a:lnTo>
                <a:lnTo>
                  <a:pt x="4149" y="1667"/>
                </a:lnTo>
                <a:lnTo>
                  <a:pt x="4147" y="1663"/>
                </a:lnTo>
                <a:lnTo>
                  <a:pt x="4147" y="1658"/>
                </a:lnTo>
                <a:lnTo>
                  <a:pt x="4144" y="1656"/>
                </a:lnTo>
                <a:lnTo>
                  <a:pt x="4144" y="1656"/>
                </a:lnTo>
                <a:lnTo>
                  <a:pt x="4144" y="1654"/>
                </a:lnTo>
                <a:lnTo>
                  <a:pt x="4144" y="1654"/>
                </a:lnTo>
                <a:lnTo>
                  <a:pt x="4142" y="1654"/>
                </a:lnTo>
                <a:lnTo>
                  <a:pt x="4142" y="1652"/>
                </a:lnTo>
                <a:lnTo>
                  <a:pt x="4140" y="1652"/>
                </a:lnTo>
                <a:lnTo>
                  <a:pt x="4140" y="1652"/>
                </a:lnTo>
                <a:lnTo>
                  <a:pt x="4140" y="1654"/>
                </a:lnTo>
                <a:lnTo>
                  <a:pt x="4138" y="1656"/>
                </a:lnTo>
                <a:lnTo>
                  <a:pt x="4138" y="1654"/>
                </a:lnTo>
                <a:lnTo>
                  <a:pt x="4138" y="1654"/>
                </a:lnTo>
                <a:lnTo>
                  <a:pt x="4138" y="1652"/>
                </a:lnTo>
                <a:lnTo>
                  <a:pt x="4136" y="1654"/>
                </a:lnTo>
                <a:lnTo>
                  <a:pt x="4134" y="1654"/>
                </a:lnTo>
                <a:lnTo>
                  <a:pt x="4134" y="1654"/>
                </a:lnTo>
                <a:lnTo>
                  <a:pt x="4134" y="1656"/>
                </a:lnTo>
                <a:lnTo>
                  <a:pt x="4134" y="1656"/>
                </a:lnTo>
                <a:lnTo>
                  <a:pt x="4134" y="1656"/>
                </a:lnTo>
                <a:lnTo>
                  <a:pt x="4134" y="1658"/>
                </a:lnTo>
                <a:close/>
                <a:moveTo>
                  <a:pt x="4140" y="1589"/>
                </a:moveTo>
                <a:lnTo>
                  <a:pt x="4140" y="1589"/>
                </a:lnTo>
                <a:lnTo>
                  <a:pt x="4140" y="1589"/>
                </a:lnTo>
                <a:lnTo>
                  <a:pt x="4140" y="1589"/>
                </a:lnTo>
                <a:lnTo>
                  <a:pt x="4140" y="1589"/>
                </a:lnTo>
                <a:lnTo>
                  <a:pt x="4140" y="1587"/>
                </a:lnTo>
                <a:lnTo>
                  <a:pt x="4140" y="1587"/>
                </a:lnTo>
                <a:lnTo>
                  <a:pt x="4140" y="1587"/>
                </a:lnTo>
                <a:lnTo>
                  <a:pt x="4138" y="1587"/>
                </a:lnTo>
                <a:lnTo>
                  <a:pt x="4138" y="1587"/>
                </a:lnTo>
                <a:lnTo>
                  <a:pt x="4138" y="1589"/>
                </a:lnTo>
                <a:lnTo>
                  <a:pt x="4138" y="1589"/>
                </a:lnTo>
                <a:lnTo>
                  <a:pt x="4138" y="1589"/>
                </a:lnTo>
                <a:lnTo>
                  <a:pt x="4140" y="1589"/>
                </a:lnTo>
                <a:close/>
                <a:moveTo>
                  <a:pt x="4151" y="1505"/>
                </a:moveTo>
                <a:lnTo>
                  <a:pt x="4153" y="1505"/>
                </a:lnTo>
                <a:lnTo>
                  <a:pt x="4153" y="1505"/>
                </a:lnTo>
                <a:lnTo>
                  <a:pt x="4153" y="1505"/>
                </a:lnTo>
                <a:lnTo>
                  <a:pt x="4153" y="1505"/>
                </a:lnTo>
                <a:lnTo>
                  <a:pt x="4153" y="1505"/>
                </a:lnTo>
                <a:lnTo>
                  <a:pt x="4151" y="1505"/>
                </a:lnTo>
                <a:close/>
                <a:moveTo>
                  <a:pt x="4124" y="1629"/>
                </a:moveTo>
                <a:lnTo>
                  <a:pt x="4121" y="1627"/>
                </a:lnTo>
                <a:lnTo>
                  <a:pt x="4121" y="1627"/>
                </a:lnTo>
                <a:lnTo>
                  <a:pt x="4124" y="1629"/>
                </a:lnTo>
                <a:lnTo>
                  <a:pt x="4124" y="1629"/>
                </a:lnTo>
                <a:lnTo>
                  <a:pt x="4124" y="1631"/>
                </a:lnTo>
                <a:lnTo>
                  <a:pt x="4124" y="1631"/>
                </a:lnTo>
                <a:lnTo>
                  <a:pt x="4124" y="1631"/>
                </a:lnTo>
                <a:lnTo>
                  <a:pt x="4124" y="1629"/>
                </a:lnTo>
                <a:close/>
                <a:moveTo>
                  <a:pt x="4147" y="1587"/>
                </a:moveTo>
                <a:lnTo>
                  <a:pt x="4147" y="1585"/>
                </a:lnTo>
                <a:lnTo>
                  <a:pt x="4147" y="1585"/>
                </a:lnTo>
                <a:lnTo>
                  <a:pt x="4147" y="1585"/>
                </a:lnTo>
                <a:lnTo>
                  <a:pt x="4147" y="1585"/>
                </a:lnTo>
                <a:lnTo>
                  <a:pt x="4147" y="1587"/>
                </a:lnTo>
                <a:lnTo>
                  <a:pt x="4147" y="1587"/>
                </a:lnTo>
                <a:close/>
                <a:moveTo>
                  <a:pt x="4119" y="1638"/>
                </a:moveTo>
                <a:lnTo>
                  <a:pt x="4119" y="1638"/>
                </a:lnTo>
                <a:lnTo>
                  <a:pt x="4119" y="1638"/>
                </a:lnTo>
                <a:lnTo>
                  <a:pt x="4119" y="1638"/>
                </a:lnTo>
                <a:lnTo>
                  <a:pt x="4117" y="1638"/>
                </a:lnTo>
                <a:lnTo>
                  <a:pt x="4119" y="1640"/>
                </a:lnTo>
                <a:lnTo>
                  <a:pt x="4119" y="1640"/>
                </a:lnTo>
                <a:lnTo>
                  <a:pt x="4119" y="1640"/>
                </a:lnTo>
                <a:lnTo>
                  <a:pt x="4121" y="1640"/>
                </a:lnTo>
                <a:lnTo>
                  <a:pt x="4121" y="1640"/>
                </a:lnTo>
                <a:lnTo>
                  <a:pt x="4121" y="1640"/>
                </a:lnTo>
                <a:lnTo>
                  <a:pt x="4124" y="1638"/>
                </a:lnTo>
                <a:lnTo>
                  <a:pt x="4124" y="1638"/>
                </a:lnTo>
                <a:lnTo>
                  <a:pt x="4121" y="1635"/>
                </a:lnTo>
                <a:lnTo>
                  <a:pt x="4119" y="1638"/>
                </a:lnTo>
                <a:close/>
                <a:moveTo>
                  <a:pt x="4541" y="1088"/>
                </a:moveTo>
                <a:lnTo>
                  <a:pt x="4541" y="1086"/>
                </a:lnTo>
                <a:lnTo>
                  <a:pt x="4538" y="1086"/>
                </a:lnTo>
                <a:lnTo>
                  <a:pt x="4538" y="1086"/>
                </a:lnTo>
                <a:lnTo>
                  <a:pt x="4536" y="1088"/>
                </a:lnTo>
                <a:lnTo>
                  <a:pt x="4538" y="1088"/>
                </a:lnTo>
                <a:lnTo>
                  <a:pt x="4538" y="1088"/>
                </a:lnTo>
                <a:lnTo>
                  <a:pt x="4541" y="1088"/>
                </a:lnTo>
                <a:close/>
                <a:moveTo>
                  <a:pt x="4107" y="1635"/>
                </a:moveTo>
                <a:lnTo>
                  <a:pt x="4107" y="1635"/>
                </a:lnTo>
                <a:lnTo>
                  <a:pt x="4107" y="1635"/>
                </a:lnTo>
                <a:lnTo>
                  <a:pt x="4109" y="1638"/>
                </a:lnTo>
                <a:lnTo>
                  <a:pt x="4111" y="1635"/>
                </a:lnTo>
                <a:lnTo>
                  <a:pt x="4111" y="1635"/>
                </a:lnTo>
                <a:lnTo>
                  <a:pt x="4111" y="1635"/>
                </a:lnTo>
                <a:lnTo>
                  <a:pt x="4109" y="1635"/>
                </a:lnTo>
                <a:lnTo>
                  <a:pt x="4107" y="1635"/>
                </a:lnTo>
                <a:close/>
                <a:moveTo>
                  <a:pt x="4128" y="1635"/>
                </a:moveTo>
                <a:lnTo>
                  <a:pt x="4128" y="1635"/>
                </a:lnTo>
                <a:lnTo>
                  <a:pt x="4128" y="1635"/>
                </a:lnTo>
                <a:lnTo>
                  <a:pt x="4130" y="1635"/>
                </a:lnTo>
                <a:lnTo>
                  <a:pt x="4128" y="1635"/>
                </a:lnTo>
                <a:lnTo>
                  <a:pt x="4128" y="1633"/>
                </a:lnTo>
                <a:lnTo>
                  <a:pt x="4126" y="1633"/>
                </a:lnTo>
                <a:lnTo>
                  <a:pt x="4126" y="1633"/>
                </a:lnTo>
                <a:lnTo>
                  <a:pt x="4126" y="1633"/>
                </a:lnTo>
                <a:lnTo>
                  <a:pt x="4126" y="1633"/>
                </a:lnTo>
                <a:lnTo>
                  <a:pt x="4124" y="1631"/>
                </a:lnTo>
                <a:lnTo>
                  <a:pt x="4124" y="1631"/>
                </a:lnTo>
                <a:lnTo>
                  <a:pt x="4124" y="1631"/>
                </a:lnTo>
                <a:lnTo>
                  <a:pt x="4121" y="1631"/>
                </a:lnTo>
                <a:lnTo>
                  <a:pt x="4121" y="1633"/>
                </a:lnTo>
                <a:lnTo>
                  <a:pt x="4121" y="1633"/>
                </a:lnTo>
                <a:lnTo>
                  <a:pt x="4121" y="1633"/>
                </a:lnTo>
                <a:lnTo>
                  <a:pt x="4124" y="1635"/>
                </a:lnTo>
                <a:lnTo>
                  <a:pt x="4124" y="1633"/>
                </a:lnTo>
                <a:lnTo>
                  <a:pt x="4128" y="1635"/>
                </a:lnTo>
                <a:close/>
                <a:moveTo>
                  <a:pt x="4132" y="1726"/>
                </a:moveTo>
                <a:lnTo>
                  <a:pt x="4132" y="1726"/>
                </a:lnTo>
                <a:lnTo>
                  <a:pt x="4132" y="1726"/>
                </a:lnTo>
                <a:lnTo>
                  <a:pt x="4132" y="1726"/>
                </a:lnTo>
                <a:lnTo>
                  <a:pt x="4130" y="1726"/>
                </a:lnTo>
                <a:lnTo>
                  <a:pt x="4132" y="1728"/>
                </a:lnTo>
                <a:lnTo>
                  <a:pt x="4132" y="1728"/>
                </a:lnTo>
                <a:lnTo>
                  <a:pt x="4132" y="1726"/>
                </a:lnTo>
                <a:lnTo>
                  <a:pt x="4132" y="1726"/>
                </a:lnTo>
                <a:close/>
                <a:moveTo>
                  <a:pt x="4165" y="1673"/>
                </a:moveTo>
                <a:lnTo>
                  <a:pt x="4165" y="1673"/>
                </a:lnTo>
                <a:lnTo>
                  <a:pt x="4165" y="1675"/>
                </a:lnTo>
                <a:lnTo>
                  <a:pt x="4168" y="1675"/>
                </a:lnTo>
                <a:lnTo>
                  <a:pt x="4168" y="1677"/>
                </a:lnTo>
                <a:lnTo>
                  <a:pt x="4168" y="1677"/>
                </a:lnTo>
                <a:lnTo>
                  <a:pt x="4170" y="1677"/>
                </a:lnTo>
                <a:lnTo>
                  <a:pt x="4170" y="1675"/>
                </a:lnTo>
                <a:lnTo>
                  <a:pt x="4170" y="1675"/>
                </a:lnTo>
                <a:lnTo>
                  <a:pt x="4172" y="1675"/>
                </a:lnTo>
                <a:lnTo>
                  <a:pt x="4172" y="1677"/>
                </a:lnTo>
                <a:lnTo>
                  <a:pt x="4172" y="1677"/>
                </a:lnTo>
                <a:lnTo>
                  <a:pt x="4174" y="1677"/>
                </a:lnTo>
                <a:lnTo>
                  <a:pt x="4174" y="1677"/>
                </a:lnTo>
                <a:lnTo>
                  <a:pt x="4174" y="1675"/>
                </a:lnTo>
                <a:lnTo>
                  <a:pt x="4176" y="1675"/>
                </a:lnTo>
                <a:lnTo>
                  <a:pt x="4176" y="1673"/>
                </a:lnTo>
                <a:lnTo>
                  <a:pt x="4176" y="1671"/>
                </a:lnTo>
                <a:lnTo>
                  <a:pt x="4176" y="1669"/>
                </a:lnTo>
                <a:lnTo>
                  <a:pt x="4174" y="1669"/>
                </a:lnTo>
                <a:lnTo>
                  <a:pt x="4170" y="1667"/>
                </a:lnTo>
                <a:lnTo>
                  <a:pt x="4170" y="1667"/>
                </a:lnTo>
                <a:lnTo>
                  <a:pt x="4168" y="1669"/>
                </a:lnTo>
                <a:lnTo>
                  <a:pt x="4168" y="1671"/>
                </a:lnTo>
                <a:lnTo>
                  <a:pt x="4165" y="1671"/>
                </a:lnTo>
                <a:lnTo>
                  <a:pt x="4168" y="1673"/>
                </a:lnTo>
                <a:lnTo>
                  <a:pt x="4165" y="1673"/>
                </a:lnTo>
                <a:lnTo>
                  <a:pt x="4165" y="1673"/>
                </a:lnTo>
                <a:close/>
                <a:moveTo>
                  <a:pt x="4165" y="1673"/>
                </a:moveTo>
                <a:lnTo>
                  <a:pt x="4165" y="1671"/>
                </a:lnTo>
                <a:lnTo>
                  <a:pt x="4165" y="1671"/>
                </a:lnTo>
                <a:lnTo>
                  <a:pt x="4163" y="1671"/>
                </a:lnTo>
                <a:lnTo>
                  <a:pt x="4163" y="1673"/>
                </a:lnTo>
                <a:lnTo>
                  <a:pt x="4163" y="1673"/>
                </a:lnTo>
                <a:lnTo>
                  <a:pt x="4163" y="1673"/>
                </a:lnTo>
                <a:lnTo>
                  <a:pt x="4165" y="1673"/>
                </a:lnTo>
                <a:close/>
                <a:moveTo>
                  <a:pt x="4176" y="1577"/>
                </a:moveTo>
                <a:lnTo>
                  <a:pt x="4176" y="1577"/>
                </a:lnTo>
                <a:lnTo>
                  <a:pt x="4174" y="1579"/>
                </a:lnTo>
                <a:lnTo>
                  <a:pt x="4176" y="1579"/>
                </a:lnTo>
                <a:lnTo>
                  <a:pt x="4176" y="1579"/>
                </a:lnTo>
                <a:lnTo>
                  <a:pt x="4178" y="1577"/>
                </a:lnTo>
                <a:lnTo>
                  <a:pt x="4178" y="1575"/>
                </a:lnTo>
                <a:lnTo>
                  <a:pt x="4178" y="1575"/>
                </a:lnTo>
                <a:lnTo>
                  <a:pt x="4176" y="1573"/>
                </a:lnTo>
                <a:lnTo>
                  <a:pt x="4176" y="1570"/>
                </a:lnTo>
                <a:lnTo>
                  <a:pt x="4176" y="1570"/>
                </a:lnTo>
                <a:lnTo>
                  <a:pt x="4172" y="1573"/>
                </a:lnTo>
                <a:lnTo>
                  <a:pt x="4172" y="1575"/>
                </a:lnTo>
                <a:lnTo>
                  <a:pt x="4174" y="1575"/>
                </a:lnTo>
                <a:lnTo>
                  <a:pt x="4174" y="1577"/>
                </a:lnTo>
                <a:lnTo>
                  <a:pt x="4176" y="1577"/>
                </a:lnTo>
                <a:lnTo>
                  <a:pt x="4176" y="1577"/>
                </a:lnTo>
                <a:lnTo>
                  <a:pt x="4176" y="1577"/>
                </a:lnTo>
                <a:close/>
                <a:moveTo>
                  <a:pt x="4186" y="1614"/>
                </a:moveTo>
                <a:lnTo>
                  <a:pt x="4186" y="1614"/>
                </a:lnTo>
                <a:lnTo>
                  <a:pt x="4186" y="1619"/>
                </a:lnTo>
                <a:lnTo>
                  <a:pt x="4186" y="1621"/>
                </a:lnTo>
                <a:lnTo>
                  <a:pt x="4186" y="1623"/>
                </a:lnTo>
                <a:lnTo>
                  <a:pt x="4186" y="1627"/>
                </a:lnTo>
                <a:lnTo>
                  <a:pt x="4189" y="1627"/>
                </a:lnTo>
                <a:lnTo>
                  <a:pt x="4189" y="1629"/>
                </a:lnTo>
                <a:lnTo>
                  <a:pt x="4189" y="1629"/>
                </a:lnTo>
                <a:lnTo>
                  <a:pt x="4191" y="1629"/>
                </a:lnTo>
                <a:lnTo>
                  <a:pt x="4191" y="1631"/>
                </a:lnTo>
                <a:lnTo>
                  <a:pt x="4191" y="1631"/>
                </a:lnTo>
                <a:lnTo>
                  <a:pt x="4191" y="1631"/>
                </a:lnTo>
                <a:lnTo>
                  <a:pt x="4189" y="1633"/>
                </a:lnTo>
                <a:lnTo>
                  <a:pt x="4189" y="1633"/>
                </a:lnTo>
                <a:lnTo>
                  <a:pt x="4189" y="1635"/>
                </a:lnTo>
                <a:lnTo>
                  <a:pt x="4189" y="1638"/>
                </a:lnTo>
                <a:lnTo>
                  <a:pt x="4189" y="1638"/>
                </a:lnTo>
                <a:lnTo>
                  <a:pt x="4189" y="1638"/>
                </a:lnTo>
                <a:lnTo>
                  <a:pt x="4191" y="1640"/>
                </a:lnTo>
                <a:lnTo>
                  <a:pt x="4193" y="1640"/>
                </a:lnTo>
                <a:lnTo>
                  <a:pt x="4193" y="1642"/>
                </a:lnTo>
                <a:lnTo>
                  <a:pt x="4191" y="1642"/>
                </a:lnTo>
                <a:lnTo>
                  <a:pt x="4191" y="1642"/>
                </a:lnTo>
                <a:lnTo>
                  <a:pt x="4191" y="1642"/>
                </a:lnTo>
                <a:lnTo>
                  <a:pt x="4191" y="1644"/>
                </a:lnTo>
                <a:lnTo>
                  <a:pt x="4191" y="1644"/>
                </a:lnTo>
                <a:lnTo>
                  <a:pt x="4193" y="1644"/>
                </a:lnTo>
                <a:lnTo>
                  <a:pt x="4197" y="1644"/>
                </a:lnTo>
                <a:lnTo>
                  <a:pt x="4199" y="1646"/>
                </a:lnTo>
                <a:lnTo>
                  <a:pt x="4199" y="1648"/>
                </a:lnTo>
                <a:lnTo>
                  <a:pt x="4201" y="1648"/>
                </a:lnTo>
                <a:lnTo>
                  <a:pt x="4201" y="1650"/>
                </a:lnTo>
                <a:lnTo>
                  <a:pt x="4201" y="1652"/>
                </a:lnTo>
                <a:lnTo>
                  <a:pt x="4201" y="1652"/>
                </a:lnTo>
                <a:lnTo>
                  <a:pt x="4201" y="1654"/>
                </a:lnTo>
                <a:lnTo>
                  <a:pt x="4201" y="1656"/>
                </a:lnTo>
                <a:lnTo>
                  <a:pt x="4201" y="1658"/>
                </a:lnTo>
                <a:lnTo>
                  <a:pt x="4203" y="1658"/>
                </a:lnTo>
                <a:lnTo>
                  <a:pt x="4203" y="1661"/>
                </a:lnTo>
                <a:lnTo>
                  <a:pt x="4203" y="1663"/>
                </a:lnTo>
                <a:lnTo>
                  <a:pt x="4205" y="1669"/>
                </a:lnTo>
                <a:lnTo>
                  <a:pt x="4205" y="1673"/>
                </a:lnTo>
                <a:lnTo>
                  <a:pt x="4205" y="1673"/>
                </a:lnTo>
                <a:lnTo>
                  <a:pt x="4205" y="1673"/>
                </a:lnTo>
                <a:lnTo>
                  <a:pt x="4207" y="1673"/>
                </a:lnTo>
                <a:lnTo>
                  <a:pt x="4207" y="1673"/>
                </a:lnTo>
                <a:lnTo>
                  <a:pt x="4209" y="1673"/>
                </a:lnTo>
                <a:lnTo>
                  <a:pt x="4212" y="1675"/>
                </a:lnTo>
                <a:lnTo>
                  <a:pt x="4212" y="1675"/>
                </a:lnTo>
                <a:lnTo>
                  <a:pt x="4212" y="1673"/>
                </a:lnTo>
                <a:lnTo>
                  <a:pt x="4214" y="1673"/>
                </a:lnTo>
                <a:lnTo>
                  <a:pt x="4214" y="1673"/>
                </a:lnTo>
                <a:lnTo>
                  <a:pt x="4214" y="1673"/>
                </a:lnTo>
                <a:lnTo>
                  <a:pt x="4214" y="1673"/>
                </a:lnTo>
                <a:lnTo>
                  <a:pt x="4214" y="1675"/>
                </a:lnTo>
                <a:lnTo>
                  <a:pt x="4216" y="1675"/>
                </a:lnTo>
                <a:lnTo>
                  <a:pt x="4216" y="1675"/>
                </a:lnTo>
                <a:lnTo>
                  <a:pt x="4220" y="1673"/>
                </a:lnTo>
                <a:lnTo>
                  <a:pt x="4222" y="1673"/>
                </a:lnTo>
                <a:lnTo>
                  <a:pt x="4222" y="1673"/>
                </a:lnTo>
                <a:lnTo>
                  <a:pt x="4224" y="1673"/>
                </a:lnTo>
                <a:lnTo>
                  <a:pt x="4226" y="1673"/>
                </a:lnTo>
                <a:lnTo>
                  <a:pt x="4226" y="1673"/>
                </a:lnTo>
                <a:lnTo>
                  <a:pt x="4226" y="1673"/>
                </a:lnTo>
                <a:lnTo>
                  <a:pt x="4228" y="1675"/>
                </a:lnTo>
                <a:lnTo>
                  <a:pt x="4228" y="1675"/>
                </a:lnTo>
                <a:lnTo>
                  <a:pt x="4228" y="1679"/>
                </a:lnTo>
                <a:lnTo>
                  <a:pt x="4228" y="1679"/>
                </a:lnTo>
                <a:lnTo>
                  <a:pt x="4228" y="1682"/>
                </a:lnTo>
                <a:lnTo>
                  <a:pt x="4228" y="1682"/>
                </a:lnTo>
                <a:lnTo>
                  <a:pt x="4228" y="1682"/>
                </a:lnTo>
                <a:lnTo>
                  <a:pt x="4230" y="1682"/>
                </a:lnTo>
                <a:lnTo>
                  <a:pt x="4233" y="1679"/>
                </a:lnTo>
                <a:lnTo>
                  <a:pt x="4235" y="1679"/>
                </a:lnTo>
                <a:lnTo>
                  <a:pt x="4237" y="1679"/>
                </a:lnTo>
                <a:lnTo>
                  <a:pt x="4239" y="1679"/>
                </a:lnTo>
                <a:lnTo>
                  <a:pt x="4241" y="1679"/>
                </a:lnTo>
                <a:lnTo>
                  <a:pt x="4245" y="1677"/>
                </a:lnTo>
                <a:lnTo>
                  <a:pt x="4245" y="1673"/>
                </a:lnTo>
                <a:lnTo>
                  <a:pt x="4249" y="1677"/>
                </a:lnTo>
                <a:lnTo>
                  <a:pt x="4249" y="1677"/>
                </a:lnTo>
                <a:lnTo>
                  <a:pt x="4251" y="1677"/>
                </a:lnTo>
                <a:lnTo>
                  <a:pt x="4251" y="1677"/>
                </a:lnTo>
                <a:lnTo>
                  <a:pt x="4253" y="1677"/>
                </a:lnTo>
                <a:lnTo>
                  <a:pt x="4253" y="1677"/>
                </a:lnTo>
                <a:lnTo>
                  <a:pt x="4253" y="1677"/>
                </a:lnTo>
                <a:lnTo>
                  <a:pt x="4253" y="1679"/>
                </a:lnTo>
                <a:lnTo>
                  <a:pt x="4253" y="1679"/>
                </a:lnTo>
                <a:lnTo>
                  <a:pt x="4256" y="1682"/>
                </a:lnTo>
                <a:lnTo>
                  <a:pt x="4256" y="1682"/>
                </a:lnTo>
                <a:lnTo>
                  <a:pt x="4258" y="1679"/>
                </a:lnTo>
                <a:lnTo>
                  <a:pt x="4260" y="1677"/>
                </a:lnTo>
                <a:lnTo>
                  <a:pt x="4262" y="1677"/>
                </a:lnTo>
                <a:lnTo>
                  <a:pt x="4262" y="1679"/>
                </a:lnTo>
                <a:lnTo>
                  <a:pt x="4262" y="1679"/>
                </a:lnTo>
                <a:lnTo>
                  <a:pt x="4262" y="1679"/>
                </a:lnTo>
                <a:lnTo>
                  <a:pt x="4264" y="1679"/>
                </a:lnTo>
                <a:lnTo>
                  <a:pt x="4264" y="1677"/>
                </a:lnTo>
                <a:lnTo>
                  <a:pt x="4264" y="1679"/>
                </a:lnTo>
                <a:lnTo>
                  <a:pt x="4264" y="1679"/>
                </a:lnTo>
                <a:lnTo>
                  <a:pt x="4264" y="1682"/>
                </a:lnTo>
                <a:lnTo>
                  <a:pt x="4266" y="1682"/>
                </a:lnTo>
                <a:lnTo>
                  <a:pt x="4266" y="1682"/>
                </a:lnTo>
                <a:lnTo>
                  <a:pt x="4266" y="1679"/>
                </a:lnTo>
                <a:lnTo>
                  <a:pt x="4266" y="1682"/>
                </a:lnTo>
                <a:lnTo>
                  <a:pt x="4268" y="1684"/>
                </a:lnTo>
                <a:lnTo>
                  <a:pt x="4268" y="1690"/>
                </a:lnTo>
                <a:lnTo>
                  <a:pt x="4268" y="1690"/>
                </a:lnTo>
                <a:lnTo>
                  <a:pt x="4270" y="1692"/>
                </a:lnTo>
                <a:lnTo>
                  <a:pt x="4277" y="1688"/>
                </a:lnTo>
                <a:lnTo>
                  <a:pt x="4287" y="1684"/>
                </a:lnTo>
                <a:lnTo>
                  <a:pt x="4289" y="1682"/>
                </a:lnTo>
                <a:lnTo>
                  <a:pt x="4289" y="1679"/>
                </a:lnTo>
                <a:lnTo>
                  <a:pt x="4289" y="1679"/>
                </a:lnTo>
                <a:lnTo>
                  <a:pt x="4291" y="1677"/>
                </a:lnTo>
                <a:lnTo>
                  <a:pt x="4291" y="1677"/>
                </a:lnTo>
                <a:lnTo>
                  <a:pt x="4291" y="1677"/>
                </a:lnTo>
                <a:lnTo>
                  <a:pt x="4291" y="1675"/>
                </a:lnTo>
                <a:lnTo>
                  <a:pt x="4291" y="1675"/>
                </a:lnTo>
                <a:lnTo>
                  <a:pt x="4291" y="1673"/>
                </a:lnTo>
                <a:lnTo>
                  <a:pt x="4291" y="1673"/>
                </a:lnTo>
                <a:lnTo>
                  <a:pt x="4291" y="1673"/>
                </a:lnTo>
                <a:lnTo>
                  <a:pt x="4293" y="1673"/>
                </a:lnTo>
                <a:lnTo>
                  <a:pt x="4293" y="1673"/>
                </a:lnTo>
                <a:lnTo>
                  <a:pt x="4293" y="1671"/>
                </a:lnTo>
                <a:lnTo>
                  <a:pt x="4293" y="1669"/>
                </a:lnTo>
                <a:lnTo>
                  <a:pt x="4293" y="1669"/>
                </a:lnTo>
                <a:lnTo>
                  <a:pt x="4293" y="1669"/>
                </a:lnTo>
                <a:lnTo>
                  <a:pt x="4293" y="1667"/>
                </a:lnTo>
                <a:lnTo>
                  <a:pt x="4293" y="1667"/>
                </a:lnTo>
                <a:lnTo>
                  <a:pt x="4293" y="1667"/>
                </a:lnTo>
                <a:lnTo>
                  <a:pt x="4295" y="1667"/>
                </a:lnTo>
                <a:lnTo>
                  <a:pt x="4295" y="1667"/>
                </a:lnTo>
                <a:lnTo>
                  <a:pt x="4295" y="1665"/>
                </a:lnTo>
                <a:lnTo>
                  <a:pt x="4295" y="1665"/>
                </a:lnTo>
                <a:lnTo>
                  <a:pt x="4295" y="1663"/>
                </a:lnTo>
                <a:lnTo>
                  <a:pt x="4293" y="1663"/>
                </a:lnTo>
                <a:lnTo>
                  <a:pt x="4293" y="1663"/>
                </a:lnTo>
                <a:lnTo>
                  <a:pt x="4293" y="1663"/>
                </a:lnTo>
                <a:lnTo>
                  <a:pt x="4295" y="1661"/>
                </a:lnTo>
                <a:lnTo>
                  <a:pt x="4295" y="1658"/>
                </a:lnTo>
                <a:lnTo>
                  <a:pt x="4295" y="1658"/>
                </a:lnTo>
                <a:lnTo>
                  <a:pt x="4295" y="1656"/>
                </a:lnTo>
                <a:lnTo>
                  <a:pt x="4293" y="1656"/>
                </a:lnTo>
                <a:lnTo>
                  <a:pt x="4291" y="1656"/>
                </a:lnTo>
                <a:lnTo>
                  <a:pt x="4293" y="1656"/>
                </a:lnTo>
                <a:lnTo>
                  <a:pt x="4293" y="1656"/>
                </a:lnTo>
                <a:lnTo>
                  <a:pt x="4295" y="1654"/>
                </a:lnTo>
                <a:lnTo>
                  <a:pt x="4295" y="1654"/>
                </a:lnTo>
                <a:lnTo>
                  <a:pt x="4295" y="1654"/>
                </a:lnTo>
                <a:lnTo>
                  <a:pt x="4295" y="1652"/>
                </a:lnTo>
                <a:lnTo>
                  <a:pt x="4297" y="1652"/>
                </a:lnTo>
                <a:lnTo>
                  <a:pt x="4300" y="1650"/>
                </a:lnTo>
                <a:lnTo>
                  <a:pt x="4300" y="1650"/>
                </a:lnTo>
                <a:lnTo>
                  <a:pt x="4300" y="1650"/>
                </a:lnTo>
                <a:lnTo>
                  <a:pt x="4300" y="1648"/>
                </a:lnTo>
                <a:lnTo>
                  <a:pt x="4300" y="1648"/>
                </a:lnTo>
                <a:lnTo>
                  <a:pt x="4300" y="1646"/>
                </a:lnTo>
                <a:lnTo>
                  <a:pt x="4300" y="1646"/>
                </a:lnTo>
                <a:lnTo>
                  <a:pt x="4300" y="1648"/>
                </a:lnTo>
                <a:lnTo>
                  <a:pt x="4300" y="1648"/>
                </a:lnTo>
                <a:lnTo>
                  <a:pt x="4300" y="1648"/>
                </a:lnTo>
                <a:lnTo>
                  <a:pt x="4302" y="1648"/>
                </a:lnTo>
                <a:lnTo>
                  <a:pt x="4304" y="1648"/>
                </a:lnTo>
                <a:lnTo>
                  <a:pt x="4304" y="1648"/>
                </a:lnTo>
                <a:lnTo>
                  <a:pt x="4306" y="1646"/>
                </a:lnTo>
                <a:lnTo>
                  <a:pt x="4306" y="1644"/>
                </a:lnTo>
                <a:lnTo>
                  <a:pt x="4308" y="1644"/>
                </a:lnTo>
                <a:lnTo>
                  <a:pt x="4310" y="1642"/>
                </a:lnTo>
                <a:lnTo>
                  <a:pt x="4310" y="1642"/>
                </a:lnTo>
                <a:lnTo>
                  <a:pt x="4310" y="1642"/>
                </a:lnTo>
                <a:lnTo>
                  <a:pt x="4310" y="1642"/>
                </a:lnTo>
                <a:lnTo>
                  <a:pt x="4310" y="1640"/>
                </a:lnTo>
                <a:lnTo>
                  <a:pt x="4310" y="1635"/>
                </a:lnTo>
                <a:lnTo>
                  <a:pt x="4310" y="1633"/>
                </a:lnTo>
                <a:lnTo>
                  <a:pt x="4310" y="1627"/>
                </a:lnTo>
                <a:lnTo>
                  <a:pt x="4310" y="1627"/>
                </a:lnTo>
                <a:lnTo>
                  <a:pt x="4314" y="1621"/>
                </a:lnTo>
                <a:lnTo>
                  <a:pt x="4314" y="1621"/>
                </a:lnTo>
                <a:lnTo>
                  <a:pt x="4314" y="1621"/>
                </a:lnTo>
                <a:lnTo>
                  <a:pt x="4316" y="1619"/>
                </a:lnTo>
                <a:lnTo>
                  <a:pt x="4316" y="1619"/>
                </a:lnTo>
                <a:lnTo>
                  <a:pt x="4316" y="1617"/>
                </a:lnTo>
                <a:lnTo>
                  <a:pt x="4316" y="1617"/>
                </a:lnTo>
                <a:lnTo>
                  <a:pt x="4316" y="1614"/>
                </a:lnTo>
                <a:lnTo>
                  <a:pt x="4318" y="1617"/>
                </a:lnTo>
                <a:lnTo>
                  <a:pt x="4318" y="1619"/>
                </a:lnTo>
                <a:lnTo>
                  <a:pt x="4321" y="1619"/>
                </a:lnTo>
                <a:lnTo>
                  <a:pt x="4323" y="1619"/>
                </a:lnTo>
                <a:lnTo>
                  <a:pt x="4325" y="1619"/>
                </a:lnTo>
                <a:lnTo>
                  <a:pt x="4329" y="1619"/>
                </a:lnTo>
                <a:lnTo>
                  <a:pt x="4331" y="1619"/>
                </a:lnTo>
                <a:lnTo>
                  <a:pt x="4331" y="1617"/>
                </a:lnTo>
                <a:lnTo>
                  <a:pt x="4331" y="1617"/>
                </a:lnTo>
                <a:lnTo>
                  <a:pt x="4329" y="1614"/>
                </a:lnTo>
                <a:lnTo>
                  <a:pt x="4327" y="1612"/>
                </a:lnTo>
                <a:lnTo>
                  <a:pt x="4325" y="1610"/>
                </a:lnTo>
                <a:lnTo>
                  <a:pt x="4318" y="1608"/>
                </a:lnTo>
                <a:lnTo>
                  <a:pt x="4318" y="1606"/>
                </a:lnTo>
                <a:lnTo>
                  <a:pt x="4316" y="1604"/>
                </a:lnTo>
                <a:lnTo>
                  <a:pt x="4314" y="1602"/>
                </a:lnTo>
                <a:lnTo>
                  <a:pt x="4314" y="1602"/>
                </a:lnTo>
                <a:lnTo>
                  <a:pt x="4314" y="1602"/>
                </a:lnTo>
                <a:lnTo>
                  <a:pt x="4316" y="1602"/>
                </a:lnTo>
                <a:lnTo>
                  <a:pt x="4316" y="1602"/>
                </a:lnTo>
                <a:lnTo>
                  <a:pt x="4316" y="1600"/>
                </a:lnTo>
                <a:lnTo>
                  <a:pt x="4318" y="1600"/>
                </a:lnTo>
                <a:lnTo>
                  <a:pt x="4318" y="1598"/>
                </a:lnTo>
                <a:lnTo>
                  <a:pt x="4318" y="1598"/>
                </a:lnTo>
                <a:lnTo>
                  <a:pt x="4318" y="1598"/>
                </a:lnTo>
                <a:lnTo>
                  <a:pt x="4316" y="1596"/>
                </a:lnTo>
                <a:lnTo>
                  <a:pt x="4314" y="1593"/>
                </a:lnTo>
                <a:lnTo>
                  <a:pt x="4314" y="1591"/>
                </a:lnTo>
                <a:lnTo>
                  <a:pt x="4314" y="1591"/>
                </a:lnTo>
                <a:lnTo>
                  <a:pt x="4312" y="1591"/>
                </a:lnTo>
                <a:lnTo>
                  <a:pt x="4312" y="1591"/>
                </a:lnTo>
                <a:lnTo>
                  <a:pt x="4312" y="1589"/>
                </a:lnTo>
                <a:lnTo>
                  <a:pt x="4312" y="1589"/>
                </a:lnTo>
                <a:lnTo>
                  <a:pt x="4312" y="1589"/>
                </a:lnTo>
                <a:lnTo>
                  <a:pt x="4310" y="1589"/>
                </a:lnTo>
                <a:lnTo>
                  <a:pt x="4312" y="1589"/>
                </a:lnTo>
                <a:lnTo>
                  <a:pt x="4312" y="1587"/>
                </a:lnTo>
                <a:lnTo>
                  <a:pt x="4312" y="1587"/>
                </a:lnTo>
                <a:lnTo>
                  <a:pt x="4310" y="1587"/>
                </a:lnTo>
                <a:lnTo>
                  <a:pt x="4310" y="1587"/>
                </a:lnTo>
                <a:lnTo>
                  <a:pt x="4308" y="1585"/>
                </a:lnTo>
                <a:lnTo>
                  <a:pt x="4308" y="1585"/>
                </a:lnTo>
                <a:lnTo>
                  <a:pt x="4308" y="1585"/>
                </a:lnTo>
                <a:lnTo>
                  <a:pt x="4308" y="1583"/>
                </a:lnTo>
                <a:lnTo>
                  <a:pt x="4308" y="1581"/>
                </a:lnTo>
                <a:lnTo>
                  <a:pt x="4306" y="1579"/>
                </a:lnTo>
                <a:lnTo>
                  <a:pt x="4304" y="1579"/>
                </a:lnTo>
                <a:lnTo>
                  <a:pt x="4304" y="1579"/>
                </a:lnTo>
                <a:lnTo>
                  <a:pt x="4306" y="1579"/>
                </a:lnTo>
                <a:lnTo>
                  <a:pt x="4306" y="1579"/>
                </a:lnTo>
                <a:lnTo>
                  <a:pt x="4310" y="1579"/>
                </a:lnTo>
                <a:lnTo>
                  <a:pt x="4310" y="1579"/>
                </a:lnTo>
                <a:lnTo>
                  <a:pt x="4310" y="1577"/>
                </a:lnTo>
                <a:lnTo>
                  <a:pt x="4310" y="1579"/>
                </a:lnTo>
                <a:lnTo>
                  <a:pt x="4312" y="1579"/>
                </a:lnTo>
                <a:lnTo>
                  <a:pt x="4312" y="1579"/>
                </a:lnTo>
                <a:lnTo>
                  <a:pt x="4314" y="1579"/>
                </a:lnTo>
                <a:lnTo>
                  <a:pt x="4314" y="1577"/>
                </a:lnTo>
                <a:lnTo>
                  <a:pt x="4314" y="1577"/>
                </a:lnTo>
                <a:lnTo>
                  <a:pt x="4314" y="1577"/>
                </a:lnTo>
                <a:lnTo>
                  <a:pt x="4312" y="1575"/>
                </a:lnTo>
                <a:lnTo>
                  <a:pt x="4310" y="1575"/>
                </a:lnTo>
                <a:lnTo>
                  <a:pt x="4310" y="1575"/>
                </a:lnTo>
                <a:lnTo>
                  <a:pt x="4310" y="1573"/>
                </a:lnTo>
                <a:lnTo>
                  <a:pt x="4310" y="1573"/>
                </a:lnTo>
                <a:lnTo>
                  <a:pt x="4310" y="1570"/>
                </a:lnTo>
                <a:lnTo>
                  <a:pt x="4312" y="1570"/>
                </a:lnTo>
                <a:lnTo>
                  <a:pt x="4312" y="1568"/>
                </a:lnTo>
                <a:lnTo>
                  <a:pt x="4312" y="1568"/>
                </a:lnTo>
                <a:lnTo>
                  <a:pt x="4314" y="1568"/>
                </a:lnTo>
                <a:lnTo>
                  <a:pt x="4316" y="1570"/>
                </a:lnTo>
                <a:lnTo>
                  <a:pt x="4316" y="1570"/>
                </a:lnTo>
                <a:lnTo>
                  <a:pt x="4318" y="1570"/>
                </a:lnTo>
                <a:lnTo>
                  <a:pt x="4321" y="1568"/>
                </a:lnTo>
                <a:lnTo>
                  <a:pt x="4323" y="1568"/>
                </a:lnTo>
                <a:lnTo>
                  <a:pt x="4325" y="1568"/>
                </a:lnTo>
                <a:lnTo>
                  <a:pt x="4325" y="1568"/>
                </a:lnTo>
                <a:lnTo>
                  <a:pt x="4325" y="1568"/>
                </a:lnTo>
                <a:lnTo>
                  <a:pt x="4327" y="1566"/>
                </a:lnTo>
                <a:lnTo>
                  <a:pt x="4325" y="1566"/>
                </a:lnTo>
                <a:lnTo>
                  <a:pt x="4323" y="1564"/>
                </a:lnTo>
                <a:lnTo>
                  <a:pt x="4321" y="1562"/>
                </a:lnTo>
                <a:lnTo>
                  <a:pt x="4321" y="1560"/>
                </a:lnTo>
                <a:lnTo>
                  <a:pt x="4323" y="1560"/>
                </a:lnTo>
                <a:lnTo>
                  <a:pt x="4323" y="1560"/>
                </a:lnTo>
                <a:lnTo>
                  <a:pt x="4325" y="1560"/>
                </a:lnTo>
                <a:lnTo>
                  <a:pt x="4327" y="1560"/>
                </a:lnTo>
                <a:lnTo>
                  <a:pt x="4331" y="1560"/>
                </a:lnTo>
                <a:lnTo>
                  <a:pt x="4333" y="1558"/>
                </a:lnTo>
                <a:lnTo>
                  <a:pt x="4335" y="1558"/>
                </a:lnTo>
                <a:lnTo>
                  <a:pt x="4335" y="1556"/>
                </a:lnTo>
                <a:lnTo>
                  <a:pt x="4335" y="1556"/>
                </a:lnTo>
                <a:lnTo>
                  <a:pt x="4335" y="1556"/>
                </a:lnTo>
                <a:lnTo>
                  <a:pt x="4335" y="1554"/>
                </a:lnTo>
                <a:lnTo>
                  <a:pt x="4335" y="1554"/>
                </a:lnTo>
                <a:lnTo>
                  <a:pt x="4335" y="1554"/>
                </a:lnTo>
                <a:lnTo>
                  <a:pt x="4333" y="1554"/>
                </a:lnTo>
                <a:lnTo>
                  <a:pt x="4331" y="1554"/>
                </a:lnTo>
                <a:lnTo>
                  <a:pt x="4331" y="1554"/>
                </a:lnTo>
                <a:lnTo>
                  <a:pt x="4327" y="1552"/>
                </a:lnTo>
                <a:lnTo>
                  <a:pt x="4327" y="1552"/>
                </a:lnTo>
                <a:lnTo>
                  <a:pt x="4325" y="1549"/>
                </a:lnTo>
                <a:lnTo>
                  <a:pt x="4325" y="1549"/>
                </a:lnTo>
                <a:lnTo>
                  <a:pt x="4325" y="1547"/>
                </a:lnTo>
                <a:lnTo>
                  <a:pt x="4323" y="1547"/>
                </a:lnTo>
                <a:lnTo>
                  <a:pt x="4321" y="1547"/>
                </a:lnTo>
                <a:lnTo>
                  <a:pt x="4321" y="1547"/>
                </a:lnTo>
                <a:lnTo>
                  <a:pt x="4318" y="1549"/>
                </a:lnTo>
                <a:lnTo>
                  <a:pt x="4318" y="1549"/>
                </a:lnTo>
                <a:lnTo>
                  <a:pt x="4316" y="1549"/>
                </a:lnTo>
                <a:lnTo>
                  <a:pt x="4316" y="1547"/>
                </a:lnTo>
                <a:lnTo>
                  <a:pt x="4316" y="1547"/>
                </a:lnTo>
                <a:lnTo>
                  <a:pt x="4318" y="1547"/>
                </a:lnTo>
                <a:lnTo>
                  <a:pt x="4318" y="1547"/>
                </a:lnTo>
                <a:lnTo>
                  <a:pt x="4318" y="1545"/>
                </a:lnTo>
                <a:lnTo>
                  <a:pt x="4316" y="1543"/>
                </a:lnTo>
                <a:lnTo>
                  <a:pt x="4316" y="1545"/>
                </a:lnTo>
                <a:lnTo>
                  <a:pt x="4314" y="1545"/>
                </a:lnTo>
                <a:lnTo>
                  <a:pt x="4310" y="1547"/>
                </a:lnTo>
                <a:lnTo>
                  <a:pt x="4312" y="1545"/>
                </a:lnTo>
                <a:lnTo>
                  <a:pt x="4312" y="1545"/>
                </a:lnTo>
                <a:lnTo>
                  <a:pt x="4312" y="1543"/>
                </a:lnTo>
                <a:lnTo>
                  <a:pt x="4312" y="1541"/>
                </a:lnTo>
                <a:lnTo>
                  <a:pt x="4312" y="1541"/>
                </a:lnTo>
                <a:lnTo>
                  <a:pt x="4312" y="1539"/>
                </a:lnTo>
                <a:lnTo>
                  <a:pt x="4312" y="1539"/>
                </a:lnTo>
                <a:lnTo>
                  <a:pt x="4312" y="1539"/>
                </a:lnTo>
                <a:lnTo>
                  <a:pt x="4312" y="1537"/>
                </a:lnTo>
                <a:lnTo>
                  <a:pt x="4310" y="1537"/>
                </a:lnTo>
                <a:lnTo>
                  <a:pt x="4308" y="1537"/>
                </a:lnTo>
                <a:lnTo>
                  <a:pt x="4308" y="1535"/>
                </a:lnTo>
                <a:lnTo>
                  <a:pt x="4306" y="1533"/>
                </a:lnTo>
                <a:lnTo>
                  <a:pt x="4306" y="1533"/>
                </a:lnTo>
                <a:lnTo>
                  <a:pt x="4306" y="1533"/>
                </a:lnTo>
                <a:lnTo>
                  <a:pt x="4306" y="1531"/>
                </a:lnTo>
                <a:lnTo>
                  <a:pt x="4304" y="1531"/>
                </a:lnTo>
                <a:lnTo>
                  <a:pt x="4304" y="1533"/>
                </a:lnTo>
                <a:lnTo>
                  <a:pt x="4304" y="1533"/>
                </a:lnTo>
                <a:lnTo>
                  <a:pt x="4302" y="1535"/>
                </a:lnTo>
                <a:lnTo>
                  <a:pt x="4300" y="1537"/>
                </a:lnTo>
                <a:lnTo>
                  <a:pt x="4300" y="1537"/>
                </a:lnTo>
                <a:lnTo>
                  <a:pt x="4300" y="1535"/>
                </a:lnTo>
                <a:lnTo>
                  <a:pt x="4300" y="1535"/>
                </a:lnTo>
                <a:lnTo>
                  <a:pt x="4300" y="1533"/>
                </a:lnTo>
                <a:lnTo>
                  <a:pt x="4300" y="1531"/>
                </a:lnTo>
                <a:lnTo>
                  <a:pt x="4300" y="1531"/>
                </a:lnTo>
                <a:lnTo>
                  <a:pt x="4300" y="1531"/>
                </a:lnTo>
                <a:lnTo>
                  <a:pt x="4295" y="1537"/>
                </a:lnTo>
                <a:lnTo>
                  <a:pt x="4295" y="1537"/>
                </a:lnTo>
                <a:lnTo>
                  <a:pt x="4291" y="1543"/>
                </a:lnTo>
                <a:lnTo>
                  <a:pt x="4289" y="1545"/>
                </a:lnTo>
                <a:lnTo>
                  <a:pt x="4289" y="1547"/>
                </a:lnTo>
                <a:lnTo>
                  <a:pt x="4287" y="1549"/>
                </a:lnTo>
                <a:lnTo>
                  <a:pt x="4287" y="1549"/>
                </a:lnTo>
                <a:lnTo>
                  <a:pt x="4285" y="1552"/>
                </a:lnTo>
                <a:lnTo>
                  <a:pt x="4285" y="1552"/>
                </a:lnTo>
                <a:lnTo>
                  <a:pt x="4283" y="1552"/>
                </a:lnTo>
                <a:lnTo>
                  <a:pt x="4283" y="1552"/>
                </a:lnTo>
                <a:lnTo>
                  <a:pt x="4283" y="1552"/>
                </a:lnTo>
                <a:lnTo>
                  <a:pt x="4283" y="1552"/>
                </a:lnTo>
                <a:lnTo>
                  <a:pt x="4281" y="1554"/>
                </a:lnTo>
                <a:lnTo>
                  <a:pt x="4281" y="1554"/>
                </a:lnTo>
                <a:lnTo>
                  <a:pt x="4281" y="1556"/>
                </a:lnTo>
                <a:lnTo>
                  <a:pt x="4283" y="1556"/>
                </a:lnTo>
                <a:lnTo>
                  <a:pt x="4283" y="1558"/>
                </a:lnTo>
                <a:lnTo>
                  <a:pt x="4281" y="1558"/>
                </a:lnTo>
                <a:lnTo>
                  <a:pt x="4281" y="1560"/>
                </a:lnTo>
                <a:lnTo>
                  <a:pt x="4279" y="1560"/>
                </a:lnTo>
                <a:lnTo>
                  <a:pt x="4277" y="1560"/>
                </a:lnTo>
                <a:lnTo>
                  <a:pt x="4274" y="1560"/>
                </a:lnTo>
                <a:lnTo>
                  <a:pt x="4274" y="1560"/>
                </a:lnTo>
                <a:lnTo>
                  <a:pt x="4274" y="1560"/>
                </a:lnTo>
                <a:lnTo>
                  <a:pt x="4274" y="1560"/>
                </a:lnTo>
                <a:lnTo>
                  <a:pt x="4272" y="1560"/>
                </a:lnTo>
                <a:lnTo>
                  <a:pt x="4270" y="1562"/>
                </a:lnTo>
                <a:lnTo>
                  <a:pt x="4268" y="1562"/>
                </a:lnTo>
                <a:lnTo>
                  <a:pt x="4268" y="1564"/>
                </a:lnTo>
                <a:lnTo>
                  <a:pt x="4266" y="1564"/>
                </a:lnTo>
                <a:lnTo>
                  <a:pt x="4264" y="1564"/>
                </a:lnTo>
                <a:lnTo>
                  <a:pt x="4262" y="1566"/>
                </a:lnTo>
                <a:lnTo>
                  <a:pt x="4260" y="1564"/>
                </a:lnTo>
                <a:lnTo>
                  <a:pt x="4260" y="1566"/>
                </a:lnTo>
                <a:lnTo>
                  <a:pt x="4260" y="1566"/>
                </a:lnTo>
                <a:lnTo>
                  <a:pt x="4260" y="1566"/>
                </a:lnTo>
                <a:lnTo>
                  <a:pt x="4260" y="1568"/>
                </a:lnTo>
                <a:lnTo>
                  <a:pt x="4258" y="1570"/>
                </a:lnTo>
                <a:lnTo>
                  <a:pt x="4258" y="1570"/>
                </a:lnTo>
                <a:lnTo>
                  <a:pt x="4256" y="1575"/>
                </a:lnTo>
                <a:lnTo>
                  <a:pt x="4251" y="1577"/>
                </a:lnTo>
                <a:lnTo>
                  <a:pt x="4249" y="1581"/>
                </a:lnTo>
                <a:lnTo>
                  <a:pt x="4247" y="1583"/>
                </a:lnTo>
                <a:lnTo>
                  <a:pt x="4245" y="1585"/>
                </a:lnTo>
                <a:lnTo>
                  <a:pt x="4245" y="1585"/>
                </a:lnTo>
                <a:lnTo>
                  <a:pt x="4243" y="1587"/>
                </a:lnTo>
                <a:lnTo>
                  <a:pt x="4241" y="1587"/>
                </a:lnTo>
                <a:lnTo>
                  <a:pt x="4233" y="1589"/>
                </a:lnTo>
                <a:lnTo>
                  <a:pt x="4226" y="1589"/>
                </a:lnTo>
                <a:lnTo>
                  <a:pt x="4224" y="1591"/>
                </a:lnTo>
                <a:lnTo>
                  <a:pt x="4224" y="1591"/>
                </a:lnTo>
                <a:lnTo>
                  <a:pt x="4222" y="1593"/>
                </a:lnTo>
                <a:lnTo>
                  <a:pt x="4222" y="1596"/>
                </a:lnTo>
                <a:lnTo>
                  <a:pt x="4222" y="1596"/>
                </a:lnTo>
                <a:lnTo>
                  <a:pt x="4222" y="1598"/>
                </a:lnTo>
                <a:lnTo>
                  <a:pt x="4222" y="1598"/>
                </a:lnTo>
                <a:lnTo>
                  <a:pt x="4220" y="1598"/>
                </a:lnTo>
                <a:lnTo>
                  <a:pt x="4220" y="1598"/>
                </a:lnTo>
                <a:lnTo>
                  <a:pt x="4220" y="1596"/>
                </a:lnTo>
                <a:lnTo>
                  <a:pt x="4218" y="1598"/>
                </a:lnTo>
                <a:lnTo>
                  <a:pt x="4218" y="1598"/>
                </a:lnTo>
                <a:lnTo>
                  <a:pt x="4218" y="1600"/>
                </a:lnTo>
                <a:lnTo>
                  <a:pt x="4220" y="1600"/>
                </a:lnTo>
                <a:lnTo>
                  <a:pt x="4220" y="1602"/>
                </a:lnTo>
                <a:lnTo>
                  <a:pt x="4218" y="1602"/>
                </a:lnTo>
                <a:lnTo>
                  <a:pt x="4218" y="1604"/>
                </a:lnTo>
                <a:lnTo>
                  <a:pt x="4218" y="1606"/>
                </a:lnTo>
                <a:lnTo>
                  <a:pt x="4218" y="1606"/>
                </a:lnTo>
                <a:lnTo>
                  <a:pt x="4216" y="1608"/>
                </a:lnTo>
                <a:lnTo>
                  <a:pt x="4216" y="1608"/>
                </a:lnTo>
                <a:lnTo>
                  <a:pt x="4216" y="1610"/>
                </a:lnTo>
                <a:lnTo>
                  <a:pt x="4218" y="1610"/>
                </a:lnTo>
                <a:lnTo>
                  <a:pt x="4220" y="1610"/>
                </a:lnTo>
                <a:lnTo>
                  <a:pt x="4218" y="1610"/>
                </a:lnTo>
                <a:lnTo>
                  <a:pt x="4218" y="1610"/>
                </a:lnTo>
                <a:lnTo>
                  <a:pt x="4216" y="1610"/>
                </a:lnTo>
                <a:lnTo>
                  <a:pt x="4214" y="1608"/>
                </a:lnTo>
                <a:lnTo>
                  <a:pt x="4214" y="1610"/>
                </a:lnTo>
                <a:lnTo>
                  <a:pt x="4212" y="1608"/>
                </a:lnTo>
                <a:lnTo>
                  <a:pt x="4207" y="1606"/>
                </a:lnTo>
                <a:lnTo>
                  <a:pt x="4207" y="1606"/>
                </a:lnTo>
                <a:lnTo>
                  <a:pt x="4205" y="1606"/>
                </a:lnTo>
                <a:lnTo>
                  <a:pt x="4205" y="1606"/>
                </a:lnTo>
                <a:lnTo>
                  <a:pt x="4203" y="1606"/>
                </a:lnTo>
                <a:lnTo>
                  <a:pt x="4201" y="1606"/>
                </a:lnTo>
                <a:lnTo>
                  <a:pt x="4199" y="1606"/>
                </a:lnTo>
                <a:lnTo>
                  <a:pt x="4197" y="1604"/>
                </a:lnTo>
                <a:lnTo>
                  <a:pt x="4197" y="1604"/>
                </a:lnTo>
                <a:lnTo>
                  <a:pt x="4197" y="1602"/>
                </a:lnTo>
                <a:lnTo>
                  <a:pt x="4193" y="1604"/>
                </a:lnTo>
                <a:lnTo>
                  <a:pt x="4191" y="1604"/>
                </a:lnTo>
                <a:lnTo>
                  <a:pt x="4191" y="1606"/>
                </a:lnTo>
                <a:lnTo>
                  <a:pt x="4189" y="1608"/>
                </a:lnTo>
                <a:lnTo>
                  <a:pt x="4189" y="1610"/>
                </a:lnTo>
                <a:lnTo>
                  <a:pt x="4189" y="1610"/>
                </a:lnTo>
                <a:lnTo>
                  <a:pt x="4186" y="1612"/>
                </a:lnTo>
                <a:lnTo>
                  <a:pt x="4189" y="1612"/>
                </a:lnTo>
                <a:lnTo>
                  <a:pt x="4189" y="1612"/>
                </a:lnTo>
                <a:lnTo>
                  <a:pt x="4189" y="1612"/>
                </a:lnTo>
                <a:lnTo>
                  <a:pt x="4189" y="1614"/>
                </a:lnTo>
                <a:lnTo>
                  <a:pt x="4186" y="1614"/>
                </a:lnTo>
                <a:close/>
                <a:moveTo>
                  <a:pt x="4113" y="1610"/>
                </a:moveTo>
                <a:lnTo>
                  <a:pt x="4111" y="1610"/>
                </a:lnTo>
                <a:lnTo>
                  <a:pt x="4111" y="1610"/>
                </a:lnTo>
                <a:lnTo>
                  <a:pt x="4109" y="1612"/>
                </a:lnTo>
                <a:lnTo>
                  <a:pt x="4111" y="1612"/>
                </a:lnTo>
                <a:lnTo>
                  <a:pt x="4113" y="1612"/>
                </a:lnTo>
                <a:lnTo>
                  <a:pt x="4115" y="1612"/>
                </a:lnTo>
                <a:lnTo>
                  <a:pt x="4113" y="1610"/>
                </a:lnTo>
                <a:lnTo>
                  <a:pt x="4113" y="1610"/>
                </a:lnTo>
                <a:close/>
                <a:moveTo>
                  <a:pt x="4161" y="1480"/>
                </a:moveTo>
                <a:lnTo>
                  <a:pt x="4161" y="1480"/>
                </a:lnTo>
                <a:lnTo>
                  <a:pt x="4159" y="1480"/>
                </a:lnTo>
                <a:lnTo>
                  <a:pt x="4159" y="1482"/>
                </a:lnTo>
                <a:lnTo>
                  <a:pt x="4159" y="1482"/>
                </a:lnTo>
                <a:lnTo>
                  <a:pt x="4161" y="1482"/>
                </a:lnTo>
                <a:lnTo>
                  <a:pt x="4161" y="1480"/>
                </a:lnTo>
                <a:close/>
                <a:moveTo>
                  <a:pt x="4138" y="1782"/>
                </a:moveTo>
                <a:lnTo>
                  <a:pt x="4138" y="1782"/>
                </a:lnTo>
                <a:lnTo>
                  <a:pt x="4138" y="1782"/>
                </a:lnTo>
                <a:lnTo>
                  <a:pt x="4138" y="1782"/>
                </a:lnTo>
                <a:lnTo>
                  <a:pt x="4138" y="1782"/>
                </a:lnTo>
                <a:lnTo>
                  <a:pt x="4138" y="1784"/>
                </a:lnTo>
                <a:lnTo>
                  <a:pt x="4140" y="1782"/>
                </a:lnTo>
                <a:lnTo>
                  <a:pt x="4138" y="1782"/>
                </a:lnTo>
                <a:lnTo>
                  <a:pt x="4138" y="1782"/>
                </a:lnTo>
                <a:close/>
                <a:moveTo>
                  <a:pt x="4155" y="1673"/>
                </a:moveTo>
                <a:lnTo>
                  <a:pt x="4155" y="1673"/>
                </a:lnTo>
                <a:lnTo>
                  <a:pt x="4155" y="1675"/>
                </a:lnTo>
                <a:lnTo>
                  <a:pt x="4155" y="1675"/>
                </a:lnTo>
                <a:lnTo>
                  <a:pt x="4157" y="1675"/>
                </a:lnTo>
                <a:lnTo>
                  <a:pt x="4157" y="1673"/>
                </a:lnTo>
                <a:lnTo>
                  <a:pt x="4155" y="1673"/>
                </a:lnTo>
                <a:lnTo>
                  <a:pt x="4155" y="1673"/>
                </a:lnTo>
                <a:lnTo>
                  <a:pt x="4155" y="1673"/>
                </a:lnTo>
                <a:close/>
                <a:moveTo>
                  <a:pt x="4247" y="1751"/>
                </a:moveTo>
                <a:lnTo>
                  <a:pt x="4249" y="1751"/>
                </a:lnTo>
                <a:lnTo>
                  <a:pt x="4256" y="1753"/>
                </a:lnTo>
                <a:lnTo>
                  <a:pt x="4258" y="1755"/>
                </a:lnTo>
                <a:lnTo>
                  <a:pt x="4262" y="1755"/>
                </a:lnTo>
                <a:lnTo>
                  <a:pt x="4264" y="1755"/>
                </a:lnTo>
                <a:lnTo>
                  <a:pt x="4264" y="1755"/>
                </a:lnTo>
                <a:lnTo>
                  <a:pt x="4264" y="1757"/>
                </a:lnTo>
                <a:lnTo>
                  <a:pt x="4266" y="1757"/>
                </a:lnTo>
                <a:lnTo>
                  <a:pt x="4268" y="1757"/>
                </a:lnTo>
                <a:lnTo>
                  <a:pt x="4268" y="1757"/>
                </a:lnTo>
                <a:lnTo>
                  <a:pt x="4268" y="1757"/>
                </a:lnTo>
                <a:lnTo>
                  <a:pt x="4266" y="1755"/>
                </a:lnTo>
                <a:lnTo>
                  <a:pt x="4266" y="1755"/>
                </a:lnTo>
                <a:lnTo>
                  <a:pt x="4264" y="1753"/>
                </a:lnTo>
                <a:lnTo>
                  <a:pt x="4264" y="1751"/>
                </a:lnTo>
                <a:lnTo>
                  <a:pt x="4264" y="1751"/>
                </a:lnTo>
                <a:lnTo>
                  <a:pt x="4266" y="1747"/>
                </a:lnTo>
                <a:lnTo>
                  <a:pt x="4266" y="1744"/>
                </a:lnTo>
                <a:lnTo>
                  <a:pt x="4266" y="1742"/>
                </a:lnTo>
                <a:lnTo>
                  <a:pt x="4264" y="1742"/>
                </a:lnTo>
                <a:lnTo>
                  <a:pt x="4260" y="1740"/>
                </a:lnTo>
                <a:lnTo>
                  <a:pt x="4260" y="1740"/>
                </a:lnTo>
                <a:lnTo>
                  <a:pt x="4258" y="1742"/>
                </a:lnTo>
                <a:lnTo>
                  <a:pt x="4256" y="1742"/>
                </a:lnTo>
                <a:lnTo>
                  <a:pt x="4251" y="1742"/>
                </a:lnTo>
                <a:lnTo>
                  <a:pt x="4249" y="1742"/>
                </a:lnTo>
                <a:lnTo>
                  <a:pt x="4245" y="1740"/>
                </a:lnTo>
                <a:lnTo>
                  <a:pt x="4241" y="1740"/>
                </a:lnTo>
                <a:lnTo>
                  <a:pt x="4241" y="1738"/>
                </a:lnTo>
                <a:lnTo>
                  <a:pt x="4241" y="1736"/>
                </a:lnTo>
                <a:lnTo>
                  <a:pt x="4241" y="1736"/>
                </a:lnTo>
                <a:lnTo>
                  <a:pt x="4239" y="1734"/>
                </a:lnTo>
                <a:lnTo>
                  <a:pt x="4239" y="1734"/>
                </a:lnTo>
                <a:lnTo>
                  <a:pt x="4239" y="1732"/>
                </a:lnTo>
                <a:lnTo>
                  <a:pt x="4239" y="1730"/>
                </a:lnTo>
                <a:lnTo>
                  <a:pt x="4237" y="1730"/>
                </a:lnTo>
                <a:lnTo>
                  <a:pt x="4235" y="1730"/>
                </a:lnTo>
                <a:lnTo>
                  <a:pt x="4233" y="1730"/>
                </a:lnTo>
                <a:lnTo>
                  <a:pt x="4233" y="1730"/>
                </a:lnTo>
                <a:lnTo>
                  <a:pt x="4230" y="1730"/>
                </a:lnTo>
                <a:lnTo>
                  <a:pt x="4226" y="1728"/>
                </a:lnTo>
                <a:lnTo>
                  <a:pt x="4226" y="1728"/>
                </a:lnTo>
                <a:lnTo>
                  <a:pt x="4224" y="1728"/>
                </a:lnTo>
                <a:lnTo>
                  <a:pt x="4224" y="1728"/>
                </a:lnTo>
                <a:lnTo>
                  <a:pt x="4222" y="1728"/>
                </a:lnTo>
                <a:lnTo>
                  <a:pt x="4222" y="1728"/>
                </a:lnTo>
                <a:lnTo>
                  <a:pt x="4220" y="1728"/>
                </a:lnTo>
                <a:lnTo>
                  <a:pt x="4218" y="1728"/>
                </a:lnTo>
                <a:lnTo>
                  <a:pt x="4218" y="1728"/>
                </a:lnTo>
                <a:lnTo>
                  <a:pt x="4216" y="1723"/>
                </a:lnTo>
                <a:lnTo>
                  <a:pt x="4216" y="1723"/>
                </a:lnTo>
                <a:lnTo>
                  <a:pt x="4214" y="1723"/>
                </a:lnTo>
                <a:lnTo>
                  <a:pt x="4214" y="1723"/>
                </a:lnTo>
                <a:lnTo>
                  <a:pt x="4212" y="1723"/>
                </a:lnTo>
                <a:lnTo>
                  <a:pt x="4212" y="1726"/>
                </a:lnTo>
                <a:lnTo>
                  <a:pt x="4212" y="1726"/>
                </a:lnTo>
                <a:lnTo>
                  <a:pt x="4209" y="1728"/>
                </a:lnTo>
                <a:lnTo>
                  <a:pt x="4209" y="1730"/>
                </a:lnTo>
                <a:lnTo>
                  <a:pt x="4209" y="1730"/>
                </a:lnTo>
                <a:lnTo>
                  <a:pt x="4207" y="1732"/>
                </a:lnTo>
                <a:lnTo>
                  <a:pt x="4207" y="1732"/>
                </a:lnTo>
                <a:lnTo>
                  <a:pt x="4205" y="1732"/>
                </a:lnTo>
                <a:lnTo>
                  <a:pt x="4205" y="1730"/>
                </a:lnTo>
                <a:lnTo>
                  <a:pt x="4203" y="1730"/>
                </a:lnTo>
                <a:lnTo>
                  <a:pt x="4203" y="1730"/>
                </a:lnTo>
                <a:lnTo>
                  <a:pt x="4201" y="1730"/>
                </a:lnTo>
                <a:lnTo>
                  <a:pt x="4199" y="1730"/>
                </a:lnTo>
                <a:lnTo>
                  <a:pt x="4195" y="1730"/>
                </a:lnTo>
                <a:lnTo>
                  <a:pt x="4195" y="1730"/>
                </a:lnTo>
                <a:lnTo>
                  <a:pt x="4193" y="1730"/>
                </a:lnTo>
                <a:lnTo>
                  <a:pt x="4191" y="1730"/>
                </a:lnTo>
                <a:lnTo>
                  <a:pt x="4186" y="1730"/>
                </a:lnTo>
                <a:lnTo>
                  <a:pt x="4184" y="1730"/>
                </a:lnTo>
                <a:lnTo>
                  <a:pt x="4184" y="1730"/>
                </a:lnTo>
                <a:lnTo>
                  <a:pt x="4182" y="1730"/>
                </a:lnTo>
                <a:lnTo>
                  <a:pt x="4180" y="1728"/>
                </a:lnTo>
                <a:lnTo>
                  <a:pt x="4180" y="1726"/>
                </a:lnTo>
                <a:lnTo>
                  <a:pt x="4180" y="1723"/>
                </a:lnTo>
                <a:lnTo>
                  <a:pt x="4178" y="1723"/>
                </a:lnTo>
                <a:lnTo>
                  <a:pt x="4178" y="1721"/>
                </a:lnTo>
                <a:lnTo>
                  <a:pt x="4176" y="1721"/>
                </a:lnTo>
                <a:lnTo>
                  <a:pt x="4176" y="1721"/>
                </a:lnTo>
                <a:lnTo>
                  <a:pt x="4176" y="1721"/>
                </a:lnTo>
                <a:lnTo>
                  <a:pt x="4174" y="1721"/>
                </a:lnTo>
                <a:lnTo>
                  <a:pt x="4172" y="1721"/>
                </a:lnTo>
                <a:lnTo>
                  <a:pt x="4170" y="1721"/>
                </a:lnTo>
                <a:lnTo>
                  <a:pt x="4170" y="1721"/>
                </a:lnTo>
                <a:lnTo>
                  <a:pt x="4168" y="1721"/>
                </a:lnTo>
                <a:lnTo>
                  <a:pt x="4165" y="1719"/>
                </a:lnTo>
                <a:lnTo>
                  <a:pt x="4165" y="1719"/>
                </a:lnTo>
                <a:lnTo>
                  <a:pt x="4163" y="1717"/>
                </a:lnTo>
                <a:lnTo>
                  <a:pt x="4163" y="1717"/>
                </a:lnTo>
                <a:lnTo>
                  <a:pt x="4159" y="1717"/>
                </a:lnTo>
                <a:lnTo>
                  <a:pt x="4159" y="1715"/>
                </a:lnTo>
                <a:lnTo>
                  <a:pt x="4157" y="1717"/>
                </a:lnTo>
                <a:lnTo>
                  <a:pt x="4157" y="1719"/>
                </a:lnTo>
                <a:lnTo>
                  <a:pt x="4157" y="1719"/>
                </a:lnTo>
                <a:lnTo>
                  <a:pt x="4155" y="1719"/>
                </a:lnTo>
                <a:lnTo>
                  <a:pt x="4153" y="1717"/>
                </a:lnTo>
                <a:lnTo>
                  <a:pt x="4151" y="1717"/>
                </a:lnTo>
                <a:lnTo>
                  <a:pt x="4151" y="1717"/>
                </a:lnTo>
                <a:lnTo>
                  <a:pt x="4149" y="1717"/>
                </a:lnTo>
                <a:lnTo>
                  <a:pt x="4147" y="1717"/>
                </a:lnTo>
                <a:lnTo>
                  <a:pt x="4144" y="1715"/>
                </a:lnTo>
                <a:lnTo>
                  <a:pt x="4144" y="1717"/>
                </a:lnTo>
                <a:lnTo>
                  <a:pt x="4142" y="1717"/>
                </a:lnTo>
                <a:lnTo>
                  <a:pt x="4142" y="1719"/>
                </a:lnTo>
                <a:lnTo>
                  <a:pt x="4140" y="1723"/>
                </a:lnTo>
                <a:lnTo>
                  <a:pt x="4140" y="1723"/>
                </a:lnTo>
                <a:lnTo>
                  <a:pt x="4138" y="1726"/>
                </a:lnTo>
                <a:lnTo>
                  <a:pt x="4138" y="1723"/>
                </a:lnTo>
                <a:lnTo>
                  <a:pt x="4138" y="1726"/>
                </a:lnTo>
                <a:lnTo>
                  <a:pt x="4138" y="1728"/>
                </a:lnTo>
                <a:lnTo>
                  <a:pt x="4136" y="1728"/>
                </a:lnTo>
                <a:lnTo>
                  <a:pt x="4136" y="1730"/>
                </a:lnTo>
                <a:lnTo>
                  <a:pt x="4134" y="1728"/>
                </a:lnTo>
                <a:lnTo>
                  <a:pt x="4134" y="1728"/>
                </a:lnTo>
                <a:lnTo>
                  <a:pt x="4134" y="1728"/>
                </a:lnTo>
                <a:lnTo>
                  <a:pt x="4134" y="1728"/>
                </a:lnTo>
                <a:lnTo>
                  <a:pt x="4132" y="1728"/>
                </a:lnTo>
                <a:lnTo>
                  <a:pt x="4132" y="1728"/>
                </a:lnTo>
                <a:lnTo>
                  <a:pt x="4132" y="1730"/>
                </a:lnTo>
                <a:lnTo>
                  <a:pt x="4134" y="1730"/>
                </a:lnTo>
                <a:lnTo>
                  <a:pt x="4134" y="1730"/>
                </a:lnTo>
                <a:lnTo>
                  <a:pt x="4134" y="1730"/>
                </a:lnTo>
                <a:lnTo>
                  <a:pt x="4136" y="1730"/>
                </a:lnTo>
                <a:lnTo>
                  <a:pt x="4138" y="1730"/>
                </a:lnTo>
                <a:lnTo>
                  <a:pt x="4140" y="1730"/>
                </a:lnTo>
                <a:lnTo>
                  <a:pt x="4140" y="1730"/>
                </a:lnTo>
                <a:lnTo>
                  <a:pt x="4142" y="1730"/>
                </a:lnTo>
                <a:lnTo>
                  <a:pt x="4147" y="1730"/>
                </a:lnTo>
                <a:lnTo>
                  <a:pt x="4151" y="1732"/>
                </a:lnTo>
                <a:lnTo>
                  <a:pt x="4151" y="1734"/>
                </a:lnTo>
                <a:lnTo>
                  <a:pt x="4151" y="1734"/>
                </a:lnTo>
                <a:lnTo>
                  <a:pt x="4149" y="1736"/>
                </a:lnTo>
                <a:lnTo>
                  <a:pt x="4149" y="1736"/>
                </a:lnTo>
                <a:lnTo>
                  <a:pt x="4151" y="1738"/>
                </a:lnTo>
                <a:lnTo>
                  <a:pt x="4151" y="1738"/>
                </a:lnTo>
                <a:lnTo>
                  <a:pt x="4153" y="1738"/>
                </a:lnTo>
                <a:lnTo>
                  <a:pt x="4159" y="1738"/>
                </a:lnTo>
                <a:lnTo>
                  <a:pt x="4161" y="1738"/>
                </a:lnTo>
                <a:lnTo>
                  <a:pt x="4165" y="1740"/>
                </a:lnTo>
                <a:lnTo>
                  <a:pt x="4165" y="1740"/>
                </a:lnTo>
                <a:lnTo>
                  <a:pt x="4168" y="1740"/>
                </a:lnTo>
                <a:lnTo>
                  <a:pt x="4170" y="1742"/>
                </a:lnTo>
                <a:lnTo>
                  <a:pt x="4172" y="1742"/>
                </a:lnTo>
                <a:lnTo>
                  <a:pt x="4176" y="1742"/>
                </a:lnTo>
                <a:lnTo>
                  <a:pt x="4178" y="1742"/>
                </a:lnTo>
                <a:lnTo>
                  <a:pt x="4178" y="1742"/>
                </a:lnTo>
                <a:lnTo>
                  <a:pt x="4180" y="1742"/>
                </a:lnTo>
                <a:lnTo>
                  <a:pt x="4180" y="1742"/>
                </a:lnTo>
                <a:lnTo>
                  <a:pt x="4182" y="1742"/>
                </a:lnTo>
                <a:lnTo>
                  <a:pt x="4184" y="1742"/>
                </a:lnTo>
                <a:lnTo>
                  <a:pt x="4186" y="1742"/>
                </a:lnTo>
                <a:lnTo>
                  <a:pt x="4191" y="1742"/>
                </a:lnTo>
                <a:lnTo>
                  <a:pt x="4191" y="1742"/>
                </a:lnTo>
                <a:lnTo>
                  <a:pt x="4199" y="1744"/>
                </a:lnTo>
                <a:lnTo>
                  <a:pt x="4201" y="1744"/>
                </a:lnTo>
                <a:lnTo>
                  <a:pt x="4209" y="1749"/>
                </a:lnTo>
                <a:lnTo>
                  <a:pt x="4214" y="1749"/>
                </a:lnTo>
                <a:lnTo>
                  <a:pt x="4216" y="1751"/>
                </a:lnTo>
                <a:lnTo>
                  <a:pt x="4220" y="1751"/>
                </a:lnTo>
                <a:lnTo>
                  <a:pt x="4224" y="1751"/>
                </a:lnTo>
                <a:lnTo>
                  <a:pt x="4233" y="1751"/>
                </a:lnTo>
                <a:lnTo>
                  <a:pt x="4235" y="1751"/>
                </a:lnTo>
                <a:lnTo>
                  <a:pt x="4239" y="1753"/>
                </a:lnTo>
                <a:lnTo>
                  <a:pt x="4241" y="1753"/>
                </a:lnTo>
                <a:lnTo>
                  <a:pt x="4241" y="1753"/>
                </a:lnTo>
                <a:lnTo>
                  <a:pt x="4243" y="1751"/>
                </a:lnTo>
                <a:lnTo>
                  <a:pt x="4245" y="1751"/>
                </a:lnTo>
                <a:lnTo>
                  <a:pt x="4247" y="1751"/>
                </a:lnTo>
                <a:close/>
                <a:moveTo>
                  <a:pt x="4029" y="1461"/>
                </a:moveTo>
                <a:lnTo>
                  <a:pt x="4027" y="1459"/>
                </a:lnTo>
                <a:lnTo>
                  <a:pt x="4027" y="1463"/>
                </a:lnTo>
                <a:lnTo>
                  <a:pt x="4029" y="1463"/>
                </a:lnTo>
                <a:lnTo>
                  <a:pt x="4029" y="1463"/>
                </a:lnTo>
                <a:lnTo>
                  <a:pt x="4029" y="1461"/>
                </a:lnTo>
                <a:lnTo>
                  <a:pt x="4029" y="1461"/>
                </a:lnTo>
                <a:close/>
                <a:moveTo>
                  <a:pt x="4044" y="1522"/>
                </a:moveTo>
                <a:lnTo>
                  <a:pt x="4042" y="1522"/>
                </a:lnTo>
                <a:lnTo>
                  <a:pt x="4042" y="1522"/>
                </a:lnTo>
                <a:lnTo>
                  <a:pt x="4042" y="1522"/>
                </a:lnTo>
                <a:lnTo>
                  <a:pt x="4044" y="1524"/>
                </a:lnTo>
                <a:lnTo>
                  <a:pt x="4044" y="1524"/>
                </a:lnTo>
                <a:lnTo>
                  <a:pt x="4044" y="1522"/>
                </a:lnTo>
                <a:close/>
                <a:moveTo>
                  <a:pt x="4050" y="1537"/>
                </a:moveTo>
                <a:lnTo>
                  <a:pt x="4052" y="1537"/>
                </a:lnTo>
                <a:lnTo>
                  <a:pt x="4052" y="1537"/>
                </a:lnTo>
                <a:lnTo>
                  <a:pt x="4052" y="1537"/>
                </a:lnTo>
                <a:lnTo>
                  <a:pt x="4052" y="1535"/>
                </a:lnTo>
                <a:lnTo>
                  <a:pt x="4050" y="1537"/>
                </a:lnTo>
                <a:close/>
                <a:moveTo>
                  <a:pt x="4036" y="1516"/>
                </a:moveTo>
                <a:lnTo>
                  <a:pt x="4036" y="1514"/>
                </a:lnTo>
                <a:lnTo>
                  <a:pt x="4036" y="1518"/>
                </a:lnTo>
                <a:lnTo>
                  <a:pt x="4036" y="1518"/>
                </a:lnTo>
                <a:lnTo>
                  <a:pt x="4036" y="1516"/>
                </a:lnTo>
                <a:close/>
                <a:moveTo>
                  <a:pt x="4075" y="1587"/>
                </a:moveTo>
                <a:lnTo>
                  <a:pt x="4075" y="1587"/>
                </a:lnTo>
                <a:lnTo>
                  <a:pt x="4075" y="1587"/>
                </a:lnTo>
                <a:lnTo>
                  <a:pt x="4075" y="1587"/>
                </a:lnTo>
                <a:lnTo>
                  <a:pt x="4075" y="1589"/>
                </a:lnTo>
                <a:lnTo>
                  <a:pt x="4075" y="1587"/>
                </a:lnTo>
                <a:lnTo>
                  <a:pt x="4075" y="1587"/>
                </a:lnTo>
                <a:close/>
                <a:moveTo>
                  <a:pt x="4052" y="1539"/>
                </a:moveTo>
                <a:lnTo>
                  <a:pt x="4052" y="1541"/>
                </a:lnTo>
                <a:lnTo>
                  <a:pt x="4052" y="1541"/>
                </a:lnTo>
                <a:lnTo>
                  <a:pt x="4052" y="1541"/>
                </a:lnTo>
                <a:lnTo>
                  <a:pt x="4054" y="1541"/>
                </a:lnTo>
                <a:lnTo>
                  <a:pt x="4054" y="1541"/>
                </a:lnTo>
                <a:lnTo>
                  <a:pt x="4054" y="1541"/>
                </a:lnTo>
                <a:lnTo>
                  <a:pt x="4054" y="1539"/>
                </a:lnTo>
                <a:lnTo>
                  <a:pt x="4054" y="1539"/>
                </a:lnTo>
                <a:lnTo>
                  <a:pt x="4054" y="1539"/>
                </a:lnTo>
                <a:lnTo>
                  <a:pt x="4052" y="1539"/>
                </a:lnTo>
                <a:lnTo>
                  <a:pt x="4052" y="1539"/>
                </a:lnTo>
                <a:lnTo>
                  <a:pt x="4052" y="1539"/>
                </a:lnTo>
                <a:lnTo>
                  <a:pt x="4052" y="1539"/>
                </a:lnTo>
                <a:close/>
                <a:moveTo>
                  <a:pt x="4061" y="1554"/>
                </a:moveTo>
                <a:lnTo>
                  <a:pt x="4061" y="1554"/>
                </a:lnTo>
                <a:lnTo>
                  <a:pt x="4061" y="1552"/>
                </a:lnTo>
                <a:lnTo>
                  <a:pt x="4059" y="1554"/>
                </a:lnTo>
                <a:lnTo>
                  <a:pt x="4059" y="1556"/>
                </a:lnTo>
                <a:lnTo>
                  <a:pt x="4061" y="1556"/>
                </a:lnTo>
                <a:lnTo>
                  <a:pt x="4061" y="1556"/>
                </a:lnTo>
                <a:lnTo>
                  <a:pt x="4061" y="1554"/>
                </a:lnTo>
                <a:close/>
                <a:moveTo>
                  <a:pt x="4029" y="1474"/>
                </a:moveTo>
                <a:lnTo>
                  <a:pt x="4029" y="1474"/>
                </a:lnTo>
                <a:lnTo>
                  <a:pt x="4029" y="1474"/>
                </a:lnTo>
                <a:lnTo>
                  <a:pt x="4031" y="1474"/>
                </a:lnTo>
                <a:lnTo>
                  <a:pt x="4031" y="1476"/>
                </a:lnTo>
                <a:lnTo>
                  <a:pt x="4031" y="1476"/>
                </a:lnTo>
                <a:lnTo>
                  <a:pt x="4031" y="1476"/>
                </a:lnTo>
                <a:lnTo>
                  <a:pt x="4031" y="1476"/>
                </a:lnTo>
                <a:lnTo>
                  <a:pt x="4031" y="1474"/>
                </a:lnTo>
                <a:lnTo>
                  <a:pt x="4029" y="1472"/>
                </a:lnTo>
                <a:lnTo>
                  <a:pt x="4029" y="1474"/>
                </a:lnTo>
                <a:close/>
                <a:moveTo>
                  <a:pt x="4189" y="1346"/>
                </a:moveTo>
                <a:lnTo>
                  <a:pt x="4186" y="1348"/>
                </a:lnTo>
                <a:lnTo>
                  <a:pt x="4184" y="1348"/>
                </a:lnTo>
                <a:lnTo>
                  <a:pt x="4182" y="1350"/>
                </a:lnTo>
                <a:lnTo>
                  <a:pt x="4182" y="1350"/>
                </a:lnTo>
                <a:lnTo>
                  <a:pt x="4182" y="1350"/>
                </a:lnTo>
                <a:lnTo>
                  <a:pt x="4182" y="1357"/>
                </a:lnTo>
                <a:lnTo>
                  <a:pt x="4182" y="1357"/>
                </a:lnTo>
                <a:lnTo>
                  <a:pt x="4182" y="1359"/>
                </a:lnTo>
                <a:lnTo>
                  <a:pt x="4182" y="1363"/>
                </a:lnTo>
                <a:lnTo>
                  <a:pt x="4186" y="1363"/>
                </a:lnTo>
                <a:lnTo>
                  <a:pt x="4186" y="1365"/>
                </a:lnTo>
                <a:lnTo>
                  <a:pt x="4189" y="1365"/>
                </a:lnTo>
                <a:lnTo>
                  <a:pt x="4193" y="1365"/>
                </a:lnTo>
                <a:lnTo>
                  <a:pt x="4193" y="1365"/>
                </a:lnTo>
                <a:lnTo>
                  <a:pt x="4195" y="1367"/>
                </a:lnTo>
                <a:lnTo>
                  <a:pt x="4195" y="1367"/>
                </a:lnTo>
                <a:lnTo>
                  <a:pt x="4197" y="1367"/>
                </a:lnTo>
                <a:lnTo>
                  <a:pt x="4197" y="1367"/>
                </a:lnTo>
                <a:lnTo>
                  <a:pt x="4197" y="1365"/>
                </a:lnTo>
                <a:lnTo>
                  <a:pt x="4199" y="1365"/>
                </a:lnTo>
                <a:lnTo>
                  <a:pt x="4201" y="1363"/>
                </a:lnTo>
                <a:lnTo>
                  <a:pt x="4201" y="1363"/>
                </a:lnTo>
                <a:lnTo>
                  <a:pt x="4203" y="1363"/>
                </a:lnTo>
                <a:lnTo>
                  <a:pt x="4203" y="1363"/>
                </a:lnTo>
                <a:lnTo>
                  <a:pt x="4201" y="1363"/>
                </a:lnTo>
                <a:lnTo>
                  <a:pt x="4203" y="1361"/>
                </a:lnTo>
                <a:lnTo>
                  <a:pt x="4205" y="1361"/>
                </a:lnTo>
                <a:lnTo>
                  <a:pt x="4205" y="1361"/>
                </a:lnTo>
                <a:lnTo>
                  <a:pt x="4205" y="1361"/>
                </a:lnTo>
                <a:lnTo>
                  <a:pt x="4207" y="1359"/>
                </a:lnTo>
                <a:lnTo>
                  <a:pt x="4207" y="1359"/>
                </a:lnTo>
                <a:lnTo>
                  <a:pt x="4207" y="1359"/>
                </a:lnTo>
                <a:lnTo>
                  <a:pt x="4209" y="1357"/>
                </a:lnTo>
                <a:lnTo>
                  <a:pt x="4209" y="1354"/>
                </a:lnTo>
                <a:lnTo>
                  <a:pt x="4209" y="1352"/>
                </a:lnTo>
                <a:lnTo>
                  <a:pt x="4209" y="1352"/>
                </a:lnTo>
                <a:lnTo>
                  <a:pt x="4209" y="1352"/>
                </a:lnTo>
                <a:lnTo>
                  <a:pt x="4212" y="1350"/>
                </a:lnTo>
                <a:lnTo>
                  <a:pt x="4214" y="1346"/>
                </a:lnTo>
                <a:lnTo>
                  <a:pt x="4214" y="1346"/>
                </a:lnTo>
                <a:lnTo>
                  <a:pt x="4216" y="1346"/>
                </a:lnTo>
                <a:lnTo>
                  <a:pt x="4216" y="1344"/>
                </a:lnTo>
                <a:lnTo>
                  <a:pt x="4216" y="1342"/>
                </a:lnTo>
                <a:lnTo>
                  <a:pt x="4216" y="1342"/>
                </a:lnTo>
                <a:lnTo>
                  <a:pt x="4214" y="1340"/>
                </a:lnTo>
                <a:lnTo>
                  <a:pt x="4214" y="1340"/>
                </a:lnTo>
                <a:lnTo>
                  <a:pt x="4212" y="1340"/>
                </a:lnTo>
                <a:lnTo>
                  <a:pt x="4212" y="1338"/>
                </a:lnTo>
                <a:lnTo>
                  <a:pt x="4212" y="1338"/>
                </a:lnTo>
                <a:lnTo>
                  <a:pt x="4209" y="1340"/>
                </a:lnTo>
                <a:lnTo>
                  <a:pt x="4209" y="1340"/>
                </a:lnTo>
                <a:lnTo>
                  <a:pt x="4209" y="1340"/>
                </a:lnTo>
                <a:lnTo>
                  <a:pt x="4207" y="1340"/>
                </a:lnTo>
                <a:lnTo>
                  <a:pt x="4207" y="1340"/>
                </a:lnTo>
                <a:lnTo>
                  <a:pt x="4207" y="1340"/>
                </a:lnTo>
                <a:lnTo>
                  <a:pt x="4207" y="1340"/>
                </a:lnTo>
                <a:lnTo>
                  <a:pt x="4205" y="1340"/>
                </a:lnTo>
                <a:lnTo>
                  <a:pt x="4205" y="1340"/>
                </a:lnTo>
                <a:lnTo>
                  <a:pt x="4203" y="1340"/>
                </a:lnTo>
                <a:lnTo>
                  <a:pt x="4203" y="1340"/>
                </a:lnTo>
                <a:lnTo>
                  <a:pt x="4199" y="1340"/>
                </a:lnTo>
                <a:lnTo>
                  <a:pt x="4197" y="1340"/>
                </a:lnTo>
                <a:lnTo>
                  <a:pt x="4195" y="1340"/>
                </a:lnTo>
                <a:lnTo>
                  <a:pt x="4195" y="1342"/>
                </a:lnTo>
                <a:lnTo>
                  <a:pt x="4193" y="1342"/>
                </a:lnTo>
                <a:lnTo>
                  <a:pt x="4191" y="1342"/>
                </a:lnTo>
                <a:lnTo>
                  <a:pt x="4191" y="1342"/>
                </a:lnTo>
                <a:lnTo>
                  <a:pt x="4191" y="1342"/>
                </a:lnTo>
                <a:lnTo>
                  <a:pt x="4189" y="1344"/>
                </a:lnTo>
                <a:lnTo>
                  <a:pt x="4191" y="1344"/>
                </a:lnTo>
                <a:lnTo>
                  <a:pt x="4191" y="1344"/>
                </a:lnTo>
                <a:lnTo>
                  <a:pt x="4189" y="1346"/>
                </a:lnTo>
                <a:lnTo>
                  <a:pt x="4189" y="1346"/>
                </a:lnTo>
                <a:close/>
                <a:moveTo>
                  <a:pt x="4027" y="1453"/>
                </a:moveTo>
                <a:lnTo>
                  <a:pt x="4027" y="1453"/>
                </a:lnTo>
                <a:lnTo>
                  <a:pt x="4027" y="1453"/>
                </a:lnTo>
                <a:lnTo>
                  <a:pt x="4027" y="1453"/>
                </a:lnTo>
                <a:lnTo>
                  <a:pt x="4027" y="1453"/>
                </a:lnTo>
                <a:lnTo>
                  <a:pt x="4029" y="1453"/>
                </a:lnTo>
                <a:lnTo>
                  <a:pt x="4029" y="1453"/>
                </a:lnTo>
                <a:lnTo>
                  <a:pt x="4029" y="1453"/>
                </a:lnTo>
                <a:lnTo>
                  <a:pt x="4027" y="1453"/>
                </a:lnTo>
                <a:close/>
                <a:moveTo>
                  <a:pt x="4033" y="1514"/>
                </a:moveTo>
                <a:lnTo>
                  <a:pt x="4031" y="1514"/>
                </a:lnTo>
                <a:lnTo>
                  <a:pt x="4031" y="1514"/>
                </a:lnTo>
                <a:lnTo>
                  <a:pt x="4031" y="1518"/>
                </a:lnTo>
                <a:lnTo>
                  <a:pt x="4031" y="1520"/>
                </a:lnTo>
                <a:lnTo>
                  <a:pt x="4031" y="1520"/>
                </a:lnTo>
                <a:lnTo>
                  <a:pt x="4033" y="1518"/>
                </a:lnTo>
                <a:lnTo>
                  <a:pt x="4033" y="1518"/>
                </a:lnTo>
                <a:lnTo>
                  <a:pt x="4033" y="1518"/>
                </a:lnTo>
                <a:lnTo>
                  <a:pt x="4033" y="1516"/>
                </a:lnTo>
                <a:lnTo>
                  <a:pt x="4033" y="1514"/>
                </a:lnTo>
                <a:lnTo>
                  <a:pt x="4033" y="1514"/>
                </a:lnTo>
                <a:close/>
                <a:moveTo>
                  <a:pt x="4090" y="1612"/>
                </a:moveTo>
                <a:lnTo>
                  <a:pt x="4090" y="1610"/>
                </a:lnTo>
                <a:lnTo>
                  <a:pt x="4090" y="1610"/>
                </a:lnTo>
                <a:lnTo>
                  <a:pt x="4088" y="1612"/>
                </a:lnTo>
                <a:lnTo>
                  <a:pt x="4088" y="1612"/>
                </a:lnTo>
                <a:lnTo>
                  <a:pt x="4090" y="1614"/>
                </a:lnTo>
                <a:lnTo>
                  <a:pt x="4090" y="1617"/>
                </a:lnTo>
                <a:lnTo>
                  <a:pt x="4090" y="1617"/>
                </a:lnTo>
                <a:lnTo>
                  <a:pt x="4090" y="1617"/>
                </a:lnTo>
                <a:lnTo>
                  <a:pt x="4092" y="1617"/>
                </a:lnTo>
                <a:lnTo>
                  <a:pt x="4092" y="1617"/>
                </a:lnTo>
                <a:lnTo>
                  <a:pt x="4092" y="1614"/>
                </a:lnTo>
                <a:lnTo>
                  <a:pt x="4092" y="1614"/>
                </a:lnTo>
                <a:lnTo>
                  <a:pt x="4092" y="1612"/>
                </a:lnTo>
                <a:lnTo>
                  <a:pt x="4090" y="1612"/>
                </a:lnTo>
                <a:close/>
                <a:moveTo>
                  <a:pt x="4031" y="1463"/>
                </a:moveTo>
                <a:lnTo>
                  <a:pt x="4029" y="1466"/>
                </a:lnTo>
                <a:lnTo>
                  <a:pt x="4031" y="1466"/>
                </a:lnTo>
                <a:lnTo>
                  <a:pt x="4031" y="1466"/>
                </a:lnTo>
                <a:lnTo>
                  <a:pt x="4031" y="1466"/>
                </a:lnTo>
                <a:lnTo>
                  <a:pt x="4031" y="1466"/>
                </a:lnTo>
                <a:lnTo>
                  <a:pt x="4031" y="1463"/>
                </a:lnTo>
                <a:lnTo>
                  <a:pt x="4031" y="1461"/>
                </a:lnTo>
                <a:lnTo>
                  <a:pt x="4031" y="1461"/>
                </a:lnTo>
                <a:lnTo>
                  <a:pt x="4031" y="1461"/>
                </a:lnTo>
                <a:lnTo>
                  <a:pt x="4031" y="1463"/>
                </a:lnTo>
                <a:lnTo>
                  <a:pt x="4031" y="1463"/>
                </a:lnTo>
                <a:close/>
                <a:moveTo>
                  <a:pt x="4105" y="1621"/>
                </a:moveTo>
                <a:lnTo>
                  <a:pt x="4107" y="1623"/>
                </a:lnTo>
                <a:lnTo>
                  <a:pt x="4107" y="1621"/>
                </a:lnTo>
                <a:lnTo>
                  <a:pt x="4107" y="1621"/>
                </a:lnTo>
                <a:lnTo>
                  <a:pt x="4107" y="1621"/>
                </a:lnTo>
                <a:lnTo>
                  <a:pt x="4107" y="1619"/>
                </a:lnTo>
                <a:lnTo>
                  <a:pt x="4105" y="1619"/>
                </a:lnTo>
                <a:lnTo>
                  <a:pt x="4105" y="1619"/>
                </a:lnTo>
                <a:lnTo>
                  <a:pt x="4105" y="1621"/>
                </a:lnTo>
                <a:close/>
                <a:moveTo>
                  <a:pt x="4107" y="1617"/>
                </a:moveTo>
                <a:lnTo>
                  <a:pt x="4105" y="1614"/>
                </a:lnTo>
                <a:lnTo>
                  <a:pt x="4105" y="1614"/>
                </a:lnTo>
                <a:lnTo>
                  <a:pt x="4105" y="1617"/>
                </a:lnTo>
                <a:lnTo>
                  <a:pt x="4105" y="1617"/>
                </a:lnTo>
                <a:lnTo>
                  <a:pt x="4107" y="1617"/>
                </a:lnTo>
                <a:lnTo>
                  <a:pt x="4107" y="1617"/>
                </a:lnTo>
                <a:lnTo>
                  <a:pt x="4107" y="1617"/>
                </a:lnTo>
                <a:close/>
                <a:moveTo>
                  <a:pt x="4115" y="1614"/>
                </a:moveTo>
                <a:lnTo>
                  <a:pt x="4115" y="1614"/>
                </a:lnTo>
                <a:lnTo>
                  <a:pt x="4113" y="1614"/>
                </a:lnTo>
                <a:lnTo>
                  <a:pt x="4113" y="1617"/>
                </a:lnTo>
                <a:lnTo>
                  <a:pt x="4113" y="1617"/>
                </a:lnTo>
                <a:lnTo>
                  <a:pt x="4113" y="1617"/>
                </a:lnTo>
                <a:lnTo>
                  <a:pt x="4113" y="1617"/>
                </a:lnTo>
                <a:lnTo>
                  <a:pt x="4115" y="1617"/>
                </a:lnTo>
                <a:lnTo>
                  <a:pt x="4115" y="1614"/>
                </a:lnTo>
                <a:lnTo>
                  <a:pt x="4117" y="1614"/>
                </a:lnTo>
                <a:lnTo>
                  <a:pt x="4117" y="1614"/>
                </a:lnTo>
                <a:lnTo>
                  <a:pt x="4115" y="1614"/>
                </a:lnTo>
                <a:lnTo>
                  <a:pt x="4115" y="1614"/>
                </a:lnTo>
                <a:close/>
                <a:moveTo>
                  <a:pt x="4077" y="1606"/>
                </a:moveTo>
                <a:lnTo>
                  <a:pt x="4080" y="1606"/>
                </a:lnTo>
                <a:lnTo>
                  <a:pt x="4082" y="1606"/>
                </a:lnTo>
                <a:lnTo>
                  <a:pt x="4082" y="1604"/>
                </a:lnTo>
                <a:lnTo>
                  <a:pt x="4082" y="1604"/>
                </a:lnTo>
                <a:lnTo>
                  <a:pt x="4082" y="1602"/>
                </a:lnTo>
                <a:lnTo>
                  <a:pt x="4082" y="1602"/>
                </a:lnTo>
                <a:lnTo>
                  <a:pt x="4080" y="1600"/>
                </a:lnTo>
                <a:lnTo>
                  <a:pt x="4080" y="1602"/>
                </a:lnTo>
                <a:lnTo>
                  <a:pt x="4077" y="1602"/>
                </a:lnTo>
                <a:lnTo>
                  <a:pt x="4077" y="1602"/>
                </a:lnTo>
                <a:lnTo>
                  <a:pt x="4077" y="1604"/>
                </a:lnTo>
                <a:lnTo>
                  <a:pt x="4077" y="1606"/>
                </a:lnTo>
                <a:lnTo>
                  <a:pt x="4077" y="1606"/>
                </a:lnTo>
                <a:close/>
                <a:moveTo>
                  <a:pt x="4103" y="1623"/>
                </a:moveTo>
                <a:lnTo>
                  <a:pt x="4105" y="1623"/>
                </a:lnTo>
                <a:lnTo>
                  <a:pt x="4105" y="1623"/>
                </a:lnTo>
                <a:lnTo>
                  <a:pt x="4103" y="1621"/>
                </a:lnTo>
                <a:lnTo>
                  <a:pt x="4103" y="1621"/>
                </a:lnTo>
                <a:lnTo>
                  <a:pt x="4103" y="1623"/>
                </a:lnTo>
                <a:lnTo>
                  <a:pt x="4103" y="1623"/>
                </a:lnTo>
                <a:lnTo>
                  <a:pt x="4103" y="1623"/>
                </a:lnTo>
                <a:close/>
                <a:moveTo>
                  <a:pt x="4100" y="1617"/>
                </a:moveTo>
                <a:lnTo>
                  <a:pt x="4096" y="1614"/>
                </a:lnTo>
                <a:lnTo>
                  <a:pt x="4096" y="1614"/>
                </a:lnTo>
                <a:lnTo>
                  <a:pt x="4096" y="1617"/>
                </a:lnTo>
                <a:lnTo>
                  <a:pt x="4096" y="1617"/>
                </a:lnTo>
                <a:lnTo>
                  <a:pt x="4096" y="1617"/>
                </a:lnTo>
                <a:lnTo>
                  <a:pt x="4098" y="1617"/>
                </a:lnTo>
                <a:lnTo>
                  <a:pt x="4098" y="1619"/>
                </a:lnTo>
                <a:lnTo>
                  <a:pt x="4100" y="1619"/>
                </a:lnTo>
                <a:lnTo>
                  <a:pt x="4100" y="1619"/>
                </a:lnTo>
                <a:lnTo>
                  <a:pt x="4103" y="1619"/>
                </a:lnTo>
                <a:lnTo>
                  <a:pt x="4103" y="1619"/>
                </a:lnTo>
                <a:lnTo>
                  <a:pt x="4100" y="1617"/>
                </a:lnTo>
                <a:lnTo>
                  <a:pt x="4100" y="1617"/>
                </a:lnTo>
                <a:close/>
                <a:moveTo>
                  <a:pt x="4092" y="1610"/>
                </a:moveTo>
                <a:lnTo>
                  <a:pt x="4086" y="1608"/>
                </a:lnTo>
                <a:lnTo>
                  <a:pt x="4086" y="1608"/>
                </a:lnTo>
                <a:lnTo>
                  <a:pt x="4086" y="1608"/>
                </a:lnTo>
                <a:lnTo>
                  <a:pt x="4086" y="1608"/>
                </a:lnTo>
                <a:lnTo>
                  <a:pt x="4086" y="1610"/>
                </a:lnTo>
                <a:lnTo>
                  <a:pt x="4088" y="1610"/>
                </a:lnTo>
                <a:lnTo>
                  <a:pt x="4090" y="1610"/>
                </a:lnTo>
                <a:lnTo>
                  <a:pt x="4090" y="1610"/>
                </a:lnTo>
                <a:lnTo>
                  <a:pt x="4092" y="1612"/>
                </a:lnTo>
                <a:lnTo>
                  <a:pt x="4092" y="1612"/>
                </a:lnTo>
                <a:lnTo>
                  <a:pt x="4092" y="1610"/>
                </a:lnTo>
                <a:lnTo>
                  <a:pt x="4092" y="1610"/>
                </a:lnTo>
                <a:close/>
                <a:moveTo>
                  <a:pt x="4094" y="1614"/>
                </a:moveTo>
                <a:lnTo>
                  <a:pt x="4092" y="1617"/>
                </a:lnTo>
                <a:lnTo>
                  <a:pt x="4092" y="1617"/>
                </a:lnTo>
                <a:lnTo>
                  <a:pt x="4092" y="1617"/>
                </a:lnTo>
                <a:lnTo>
                  <a:pt x="4092" y="1619"/>
                </a:lnTo>
                <a:lnTo>
                  <a:pt x="4092" y="1619"/>
                </a:lnTo>
                <a:lnTo>
                  <a:pt x="4094" y="1619"/>
                </a:lnTo>
                <a:lnTo>
                  <a:pt x="4096" y="1621"/>
                </a:lnTo>
                <a:lnTo>
                  <a:pt x="4096" y="1621"/>
                </a:lnTo>
                <a:lnTo>
                  <a:pt x="4098" y="1621"/>
                </a:lnTo>
                <a:lnTo>
                  <a:pt x="4100" y="1621"/>
                </a:lnTo>
                <a:lnTo>
                  <a:pt x="4100" y="1621"/>
                </a:lnTo>
                <a:lnTo>
                  <a:pt x="4100" y="1619"/>
                </a:lnTo>
                <a:lnTo>
                  <a:pt x="4098" y="1619"/>
                </a:lnTo>
                <a:lnTo>
                  <a:pt x="4096" y="1617"/>
                </a:lnTo>
                <a:lnTo>
                  <a:pt x="4096" y="1617"/>
                </a:lnTo>
                <a:lnTo>
                  <a:pt x="4094" y="1617"/>
                </a:lnTo>
                <a:lnTo>
                  <a:pt x="4094" y="1614"/>
                </a:lnTo>
                <a:close/>
                <a:moveTo>
                  <a:pt x="4115" y="1619"/>
                </a:moveTo>
                <a:lnTo>
                  <a:pt x="4115" y="1619"/>
                </a:lnTo>
                <a:lnTo>
                  <a:pt x="4115" y="1619"/>
                </a:lnTo>
                <a:lnTo>
                  <a:pt x="4117" y="1619"/>
                </a:lnTo>
                <a:lnTo>
                  <a:pt x="4117" y="1619"/>
                </a:lnTo>
                <a:lnTo>
                  <a:pt x="4117" y="1619"/>
                </a:lnTo>
                <a:lnTo>
                  <a:pt x="4117" y="1619"/>
                </a:lnTo>
                <a:lnTo>
                  <a:pt x="4115" y="1617"/>
                </a:lnTo>
                <a:lnTo>
                  <a:pt x="4115" y="1619"/>
                </a:lnTo>
                <a:close/>
                <a:moveTo>
                  <a:pt x="4375" y="1426"/>
                </a:moveTo>
                <a:lnTo>
                  <a:pt x="4377" y="1428"/>
                </a:lnTo>
                <a:lnTo>
                  <a:pt x="4377" y="1428"/>
                </a:lnTo>
                <a:lnTo>
                  <a:pt x="4375" y="1426"/>
                </a:lnTo>
                <a:lnTo>
                  <a:pt x="4375" y="1426"/>
                </a:lnTo>
                <a:lnTo>
                  <a:pt x="4375" y="1426"/>
                </a:lnTo>
                <a:lnTo>
                  <a:pt x="4375" y="1426"/>
                </a:lnTo>
                <a:close/>
                <a:moveTo>
                  <a:pt x="4436" y="1134"/>
                </a:moveTo>
                <a:lnTo>
                  <a:pt x="4436" y="1134"/>
                </a:lnTo>
                <a:lnTo>
                  <a:pt x="4436" y="1134"/>
                </a:lnTo>
                <a:lnTo>
                  <a:pt x="4436" y="1136"/>
                </a:lnTo>
                <a:lnTo>
                  <a:pt x="4436" y="1136"/>
                </a:lnTo>
                <a:lnTo>
                  <a:pt x="4438" y="1136"/>
                </a:lnTo>
                <a:lnTo>
                  <a:pt x="4438" y="1136"/>
                </a:lnTo>
                <a:lnTo>
                  <a:pt x="4442" y="1136"/>
                </a:lnTo>
                <a:lnTo>
                  <a:pt x="4444" y="1134"/>
                </a:lnTo>
                <a:lnTo>
                  <a:pt x="4446" y="1134"/>
                </a:lnTo>
                <a:lnTo>
                  <a:pt x="4446" y="1134"/>
                </a:lnTo>
                <a:lnTo>
                  <a:pt x="4446" y="1132"/>
                </a:lnTo>
                <a:lnTo>
                  <a:pt x="4446" y="1132"/>
                </a:lnTo>
                <a:lnTo>
                  <a:pt x="4444" y="1130"/>
                </a:lnTo>
                <a:lnTo>
                  <a:pt x="4444" y="1130"/>
                </a:lnTo>
                <a:lnTo>
                  <a:pt x="4438" y="1132"/>
                </a:lnTo>
                <a:lnTo>
                  <a:pt x="4436" y="1134"/>
                </a:lnTo>
                <a:close/>
                <a:moveTo>
                  <a:pt x="4455" y="1614"/>
                </a:moveTo>
                <a:lnTo>
                  <a:pt x="4455" y="1619"/>
                </a:lnTo>
                <a:lnTo>
                  <a:pt x="4457" y="1619"/>
                </a:lnTo>
                <a:lnTo>
                  <a:pt x="4457" y="1621"/>
                </a:lnTo>
                <a:lnTo>
                  <a:pt x="4457" y="1621"/>
                </a:lnTo>
                <a:lnTo>
                  <a:pt x="4455" y="1621"/>
                </a:lnTo>
                <a:lnTo>
                  <a:pt x="4455" y="1623"/>
                </a:lnTo>
                <a:lnTo>
                  <a:pt x="4455" y="1625"/>
                </a:lnTo>
                <a:lnTo>
                  <a:pt x="4457" y="1625"/>
                </a:lnTo>
                <a:lnTo>
                  <a:pt x="4457" y="1627"/>
                </a:lnTo>
                <a:lnTo>
                  <a:pt x="4459" y="1627"/>
                </a:lnTo>
                <a:lnTo>
                  <a:pt x="4457" y="1629"/>
                </a:lnTo>
                <a:lnTo>
                  <a:pt x="4457" y="1631"/>
                </a:lnTo>
                <a:lnTo>
                  <a:pt x="4457" y="1633"/>
                </a:lnTo>
                <a:lnTo>
                  <a:pt x="4457" y="1633"/>
                </a:lnTo>
                <a:lnTo>
                  <a:pt x="4457" y="1635"/>
                </a:lnTo>
                <a:lnTo>
                  <a:pt x="4459" y="1635"/>
                </a:lnTo>
                <a:lnTo>
                  <a:pt x="4461" y="1638"/>
                </a:lnTo>
                <a:lnTo>
                  <a:pt x="4461" y="1638"/>
                </a:lnTo>
                <a:lnTo>
                  <a:pt x="4463" y="1640"/>
                </a:lnTo>
                <a:lnTo>
                  <a:pt x="4463" y="1642"/>
                </a:lnTo>
                <a:lnTo>
                  <a:pt x="4465" y="1642"/>
                </a:lnTo>
                <a:lnTo>
                  <a:pt x="4465" y="1644"/>
                </a:lnTo>
                <a:lnTo>
                  <a:pt x="4467" y="1644"/>
                </a:lnTo>
                <a:lnTo>
                  <a:pt x="4467" y="1644"/>
                </a:lnTo>
                <a:lnTo>
                  <a:pt x="4465" y="1642"/>
                </a:lnTo>
                <a:lnTo>
                  <a:pt x="4463" y="1638"/>
                </a:lnTo>
                <a:lnTo>
                  <a:pt x="4461" y="1635"/>
                </a:lnTo>
                <a:lnTo>
                  <a:pt x="4461" y="1631"/>
                </a:lnTo>
                <a:lnTo>
                  <a:pt x="4461" y="1629"/>
                </a:lnTo>
                <a:lnTo>
                  <a:pt x="4461" y="1629"/>
                </a:lnTo>
                <a:lnTo>
                  <a:pt x="4461" y="1627"/>
                </a:lnTo>
                <a:lnTo>
                  <a:pt x="4461" y="1625"/>
                </a:lnTo>
                <a:lnTo>
                  <a:pt x="4461" y="1625"/>
                </a:lnTo>
                <a:lnTo>
                  <a:pt x="4461" y="1625"/>
                </a:lnTo>
                <a:lnTo>
                  <a:pt x="4463" y="1625"/>
                </a:lnTo>
                <a:lnTo>
                  <a:pt x="4465" y="1625"/>
                </a:lnTo>
                <a:lnTo>
                  <a:pt x="4467" y="1625"/>
                </a:lnTo>
                <a:lnTo>
                  <a:pt x="4469" y="1625"/>
                </a:lnTo>
                <a:lnTo>
                  <a:pt x="4469" y="1627"/>
                </a:lnTo>
                <a:lnTo>
                  <a:pt x="4476" y="1627"/>
                </a:lnTo>
                <a:lnTo>
                  <a:pt x="4476" y="1627"/>
                </a:lnTo>
                <a:lnTo>
                  <a:pt x="4473" y="1627"/>
                </a:lnTo>
                <a:lnTo>
                  <a:pt x="4473" y="1627"/>
                </a:lnTo>
                <a:lnTo>
                  <a:pt x="4471" y="1625"/>
                </a:lnTo>
                <a:lnTo>
                  <a:pt x="4471" y="1625"/>
                </a:lnTo>
                <a:lnTo>
                  <a:pt x="4471" y="1623"/>
                </a:lnTo>
                <a:lnTo>
                  <a:pt x="4471" y="1623"/>
                </a:lnTo>
                <a:lnTo>
                  <a:pt x="4467" y="1623"/>
                </a:lnTo>
                <a:lnTo>
                  <a:pt x="4465" y="1621"/>
                </a:lnTo>
                <a:lnTo>
                  <a:pt x="4465" y="1619"/>
                </a:lnTo>
                <a:lnTo>
                  <a:pt x="4467" y="1619"/>
                </a:lnTo>
                <a:lnTo>
                  <a:pt x="4467" y="1619"/>
                </a:lnTo>
                <a:lnTo>
                  <a:pt x="4469" y="1617"/>
                </a:lnTo>
                <a:lnTo>
                  <a:pt x="4471" y="1617"/>
                </a:lnTo>
                <a:lnTo>
                  <a:pt x="4471" y="1614"/>
                </a:lnTo>
                <a:lnTo>
                  <a:pt x="4473" y="1612"/>
                </a:lnTo>
                <a:lnTo>
                  <a:pt x="4471" y="1610"/>
                </a:lnTo>
                <a:lnTo>
                  <a:pt x="4471" y="1608"/>
                </a:lnTo>
                <a:lnTo>
                  <a:pt x="4471" y="1608"/>
                </a:lnTo>
                <a:lnTo>
                  <a:pt x="4469" y="1608"/>
                </a:lnTo>
                <a:lnTo>
                  <a:pt x="4467" y="1610"/>
                </a:lnTo>
                <a:lnTo>
                  <a:pt x="4465" y="1610"/>
                </a:lnTo>
                <a:lnTo>
                  <a:pt x="4465" y="1612"/>
                </a:lnTo>
                <a:lnTo>
                  <a:pt x="4465" y="1612"/>
                </a:lnTo>
                <a:lnTo>
                  <a:pt x="4465" y="1614"/>
                </a:lnTo>
                <a:lnTo>
                  <a:pt x="4463" y="1614"/>
                </a:lnTo>
                <a:lnTo>
                  <a:pt x="4463" y="1614"/>
                </a:lnTo>
                <a:lnTo>
                  <a:pt x="4461" y="1617"/>
                </a:lnTo>
                <a:lnTo>
                  <a:pt x="4461" y="1619"/>
                </a:lnTo>
                <a:lnTo>
                  <a:pt x="4461" y="1619"/>
                </a:lnTo>
                <a:lnTo>
                  <a:pt x="4461" y="1619"/>
                </a:lnTo>
                <a:lnTo>
                  <a:pt x="4459" y="1619"/>
                </a:lnTo>
                <a:lnTo>
                  <a:pt x="4459" y="1619"/>
                </a:lnTo>
                <a:lnTo>
                  <a:pt x="4457" y="1619"/>
                </a:lnTo>
                <a:lnTo>
                  <a:pt x="4457" y="1619"/>
                </a:lnTo>
                <a:lnTo>
                  <a:pt x="4457" y="1617"/>
                </a:lnTo>
                <a:lnTo>
                  <a:pt x="4457" y="1617"/>
                </a:lnTo>
                <a:lnTo>
                  <a:pt x="4461" y="1614"/>
                </a:lnTo>
                <a:lnTo>
                  <a:pt x="4461" y="1612"/>
                </a:lnTo>
                <a:lnTo>
                  <a:pt x="4463" y="1612"/>
                </a:lnTo>
                <a:lnTo>
                  <a:pt x="4463" y="1610"/>
                </a:lnTo>
                <a:lnTo>
                  <a:pt x="4463" y="1608"/>
                </a:lnTo>
                <a:lnTo>
                  <a:pt x="4463" y="1606"/>
                </a:lnTo>
                <a:lnTo>
                  <a:pt x="4461" y="1606"/>
                </a:lnTo>
                <a:lnTo>
                  <a:pt x="4461" y="1604"/>
                </a:lnTo>
                <a:lnTo>
                  <a:pt x="4461" y="1604"/>
                </a:lnTo>
                <a:lnTo>
                  <a:pt x="4461" y="1604"/>
                </a:lnTo>
                <a:lnTo>
                  <a:pt x="4463" y="1600"/>
                </a:lnTo>
                <a:lnTo>
                  <a:pt x="4463" y="1600"/>
                </a:lnTo>
                <a:lnTo>
                  <a:pt x="4463" y="1600"/>
                </a:lnTo>
                <a:lnTo>
                  <a:pt x="4461" y="1600"/>
                </a:lnTo>
                <a:lnTo>
                  <a:pt x="4461" y="1600"/>
                </a:lnTo>
                <a:lnTo>
                  <a:pt x="4459" y="1604"/>
                </a:lnTo>
                <a:lnTo>
                  <a:pt x="4457" y="1604"/>
                </a:lnTo>
                <a:lnTo>
                  <a:pt x="4457" y="1606"/>
                </a:lnTo>
                <a:lnTo>
                  <a:pt x="4457" y="1608"/>
                </a:lnTo>
                <a:lnTo>
                  <a:pt x="4455" y="1608"/>
                </a:lnTo>
                <a:lnTo>
                  <a:pt x="4455" y="1610"/>
                </a:lnTo>
                <a:lnTo>
                  <a:pt x="4455" y="1612"/>
                </a:lnTo>
                <a:lnTo>
                  <a:pt x="4455" y="1614"/>
                </a:lnTo>
                <a:close/>
                <a:moveTo>
                  <a:pt x="4415" y="1059"/>
                </a:moveTo>
                <a:lnTo>
                  <a:pt x="4415" y="1059"/>
                </a:lnTo>
                <a:lnTo>
                  <a:pt x="4415" y="1059"/>
                </a:lnTo>
                <a:lnTo>
                  <a:pt x="4415" y="1059"/>
                </a:lnTo>
                <a:lnTo>
                  <a:pt x="4415" y="1059"/>
                </a:lnTo>
                <a:lnTo>
                  <a:pt x="4415" y="1059"/>
                </a:lnTo>
                <a:lnTo>
                  <a:pt x="4413" y="1059"/>
                </a:lnTo>
                <a:lnTo>
                  <a:pt x="4413" y="1059"/>
                </a:lnTo>
                <a:lnTo>
                  <a:pt x="4413" y="1059"/>
                </a:lnTo>
                <a:lnTo>
                  <a:pt x="4413" y="1059"/>
                </a:lnTo>
                <a:lnTo>
                  <a:pt x="4415" y="1059"/>
                </a:lnTo>
                <a:lnTo>
                  <a:pt x="4415" y="1059"/>
                </a:lnTo>
                <a:close/>
                <a:moveTo>
                  <a:pt x="4444" y="1118"/>
                </a:moveTo>
                <a:lnTo>
                  <a:pt x="4444" y="1118"/>
                </a:lnTo>
                <a:lnTo>
                  <a:pt x="4442" y="1118"/>
                </a:lnTo>
                <a:lnTo>
                  <a:pt x="4442" y="1118"/>
                </a:lnTo>
                <a:lnTo>
                  <a:pt x="4442" y="1120"/>
                </a:lnTo>
                <a:lnTo>
                  <a:pt x="4444" y="1120"/>
                </a:lnTo>
                <a:lnTo>
                  <a:pt x="4444" y="1118"/>
                </a:lnTo>
                <a:close/>
                <a:moveTo>
                  <a:pt x="4402" y="1277"/>
                </a:moveTo>
                <a:lnTo>
                  <a:pt x="4402" y="1275"/>
                </a:lnTo>
                <a:lnTo>
                  <a:pt x="4402" y="1275"/>
                </a:lnTo>
                <a:lnTo>
                  <a:pt x="4402" y="1275"/>
                </a:lnTo>
                <a:lnTo>
                  <a:pt x="4400" y="1273"/>
                </a:lnTo>
                <a:lnTo>
                  <a:pt x="4400" y="1275"/>
                </a:lnTo>
                <a:lnTo>
                  <a:pt x="4400" y="1275"/>
                </a:lnTo>
                <a:lnTo>
                  <a:pt x="4400" y="1275"/>
                </a:lnTo>
                <a:lnTo>
                  <a:pt x="4400" y="1275"/>
                </a:lnTo>
                <a:lnTo>
                  <a:pt x="4400" y="1275"/>
                </a:lnTo>
                <a:lnTo>
                  <a:pt x="4402" y="1277"/>
                </a:lnTo>
                <a:close/>
                <a:moveTo>
                  <a:pt x="4404" y="1434"/>
                </a:moveTo>
                <a:lnTo>
                  <a:pt x="4406" y="1436"/>
                </a:lnTo>
                <a:lnTo>
                  <a:pt x="4409" y="1434"/>
                </a:lnTo>
                <a:lnTo>
                  <a:pt x="4409" y="1434"/>
                </a:lnTo>
                <a:lnTo>
                  <a:pt x="4409" y="1436"/>
                </a:lnTo>
                <a:lnTo>
                  <a:pt x="4409" y="1434"/>
                </a:lnTo>
                <a:lnTo>
                  <a:pt x="4411" y="1434"/>
                </a:lnTo>
                <a:lnTo>
                  <a:pt x="4411" y="1432"/>
                </a:lnTo>
                <a:lnTo>
                  <a:pt x="4411" y="1430"/>
                </a:lnTo>
                <a:lnTo>
                  <a:pt x="4409" y="1430"/>
                </a:lnTo>
                <a:lnTo>
                  <a:pt x="4409" y="1430"/>
                </a:lnTo>
                <a:lnTo>
                  <a:pt x="4406" y="1428"/>
                </a:lnTo>
                <a:lnTo>
                  <a:pt x="4406" y="1428"/>
                </a:lnTo>
                <a:lnTo>
                  <a:pt x="4406" y="1428"/>
                </a:lnTo>
                <a:lnTo>
                  <a:pt x="4406" y="1430"/>
                </a:lnTo>
                <a:lnTo>
                  <a:pt x="4406" y="1432"/>
                </a:lnTo>
                <a:lnTo>
                  <a:pt x="4404" y="1434"/>
                </a:lnTo>
                <a:lnTo>
                  <a:pt x="4404" y="1434"/>
                </a:lnTo>
                <a:close/>
                <a:moveTo>
                  <a:pt x="4459" y="1245"/>
                </a:moveTo>
                <a:lnTo>
                  <a:pt x="4457" y="1245"/>
                </a:lnTo>
                <a:lnTo>
                  <a:pt x="4457" y="1248"/>
                </a:lnTo>
                <a:lnTo>
                  <a:pt x="4457" y="1248"/>
                </a:lnTo>
                <a:lnTo>
                  <a:pt x="4459" y="1248"/>
                </a:lnTo>
                <a:lnTo>
                  <a:pt x="4459" y="1248"/>
                </a:lnTo>
                <a:lnTo>
                  <a:pt x="4459" y="1248"/>
                </a:lnTo>
                <a:lnTo>
                  <a:pt x="4459" y="1245"/>
                </a:lnTo>
                <a:lnTo>
                  <a:pt x="4459" y="1245"/>
                </a:lnTo>
                <a:lnTo>
                  <a:pt x="4461" y="1245"/>
                </a:lnTo>
                <a:lnTo>
                  <a:pt x="4461" y="1243"/>
                </a:lnTo>
                <a:lnTo>
                  <a:pt x="4461" y="1243"/>
                </a:lnTo>
                <a:lnTo>
                  <a:pt x="4461" y="1243"/>
                </a:lnTo>
                <a:lnTo>
                  <a:pt x="4461" y="1243"/>
                </a:lnTo>
                <a:lnTo>
                  <a:pt x="4463" y="1241"/>
                </a:lnTo>
                <a:lnTo>
                  <a:pt x="4463" y="1241"/>
                </a:lnTo>
                <a:lnTo>
                  <a:pt x="4465" y="1239"/>
                </a:lnTo>
                <a:lnTo>
                  <a:pt x="4465" y="1239"/>
                </a:lnTo>
                <a:lnTo>
                  <a:pt x="4467" y="1239"/>
                </a:lnTo>
                <a:lnTo>
                  <a:pt x="4467" y="1237"/>
                </a:lnTo>
                <a:lnTo>
                  <a:pt x="4465" y="1235"/>
                </a:lnTo>
                <a:lnTo>
                  <a:pt x="4465" y="1237"/>
                </a:lnTo>
                <a:lnTo>
                  <a:pt x="4463" y="1239"/>
                </a:lnTo>
                <a:lnTo>
                  <a:pt x="4463" y="1239"/>
                </a:lnTo>
                <a:lnTo>
                  <a:pt x="4463" y="1239"/>
                </a:lnTo>
                <a:lnTo>
                  <a:pt x="4463" y="1239"/>
                </a:lnTo>
                <a:lnTo>
                  <a:pt x="4463" y="1239"/>
                </a:lnTo>
                <a:lnTo>
                  <a:pt x="4461" y="1239"/>
                </a:lnTo>
                <a:lnTo>
                  <a:pt x="4461" y="1239"/>
                </a:lnTo>
                <a:lnTo>
                  <a:pt x="4461" y="1239"/>
                </a:lnTo>
                <a:lnTo>
                  <a:pt x="4461" y="1241"/>
                </a:lnTo>
                <a:lnTo>
                  <a:pt x="4461" y="1241"/>
                </a:lnTo>
                <a:lnTo>
                  <a:pt x="4459" y="1241"/>
                </a:lnTo>
                <a:lnTo>
                  <a:pt x="4459" y="1243"/>
                </a:lnTo>
                <a:lnTo>
                  <a:pt x="4459" y="1243"/>
                </a:lnTo>
                <a:lnTo>
                  <a:pt x="4459" y="1245"/>
                </a:lnTo>
                <a:close/>
                <a:moveTo>
                  <a:pt x="4409" y="1449"/>
                </a:moveTo>
                <a:lnTo>
                  <a:pt x="4409" y="1453"/>
                </a:lnTo>
                <a:lnTo>
                  <a:pt x="4411" y="1455"/>
                </a:lnTo>
                <a:lnTo>
                  <a:pt x="4411" y="1455"/>
                </a:lnTo>
                <a:lnTo>
                  <a:pt x="4413" y="1457"/>
                </a:lnTo>
                <a:lnTo>
                  <a:pt x="4413" y="1457"/>
                </a:lnTo>
                <a:lnTo>
                  <a:pt x="4415" y="1457"/>
                </a:lnTo>
                <a:lnTo>
                  <a:pt x="4415" y="1459"/>
                </a:lnTo>
                <a:lnTo>
                  <a:pt x="4415" y="1459"/>
                </a:lnTo>
                <a:lnTo>
                  <a:pt x="4417" y="1459"/>
                </a:lnTo>
                <a:lnTo>
                  <a:pt x="4417" y="1461"/>
                </a:lnTo>
                <a:lnTo>
                  <a:pt x="4417" y="1461"/>
                </a:lnTo>
                <a:lnTo>
                  <a:pt x="4419" y="1461"/>
                </a:lnTo>
                <a:lnTo>
                  <a:pt x="4419" y="1461"/>
                </a:lnTo>
                <a:lnTo>
                  <a:pt x="4419" y="1463"/>
                </a:lnTo>
                <a:lnTo>
                  <a:pt x="4417" y="1463"/>
                </a:lnTo>
                <a:lnTo>
                  <a:pt x="4417" y="1466"/>
                </a:lnTo>
                <a:lnTo>
                  <a:pt x="4419" y="1468"/>
                </a:lnTo>
                <a:lnTo>
                  <a:pt x="4419" y="1468"/>
                </a:lnTo>
                <a:lnTo>
                  <a:pt x="4421" y="1470"/>
                </a:lnTo>
                <a:lnTo>
                  <a:pt x="4421" y="1470"/>
                </a:lnTo>
                <a:lnTo>
                  <a:pt x="4423" y="1470"/>
                </a:lnTo>
                <a:lnTo>
                  <a:pt x="4425" y="1472"/>
                </a:lnTo>
                <a:lnTo>
                  <a:pt x="4427" y="1470"/>
                </a:lnTo>
                <a:lnTo>
                  <a:pt x="4427" y="1472"/>
                </a:lnTo>
                <a:lnTo>
                  <a:pt x="4429" y="1472"/>
                </a:lnTo>
                <a:lnTo>
                  <a:pt x="4429" y="1472"/>
                </a:lnTo>
                <a:lnTo>
                  <a:pt x="4429" y="1470"/>
                </a:lnTo>
                <a:lnTo>
                  <a:pt x="4427" y="1470"/>
                </a:lnTo>
                <a:lnTo>
                  <a:pt x="4427" y="1470"/>
                </a:lnTo>
                <a:lnTo>
                  <a:pt x="4427" y="1468"/>
                </a:lnTo>
                <a:lnTo>
                  <a:pt x="4427" y="1468"/>
                </a:lnTo>
                <a:lnTo>
                  <a:pt x="4427" y="1468"/>
                </a:lnTo>
                <a:lnTo>
                  <a:pt x="4425" y="1466"/>
                </a:lnTo>
                <a:lnTo>
                  <a:pt x="4425" y="1463"/>
                </a:lnTo>
                <a:lnTo>
                  <a:pt x="4425" y="1463"/>
                </a:lnTo>
                <a:lnTo>
                  <a:pt x="4425" y="1461"/>
                </a:lnTo>
                <a:lnTo>
                  <a:pt x="4425" y="1461"/>
                </a:lnTo>
                <a:lnTo>
                  <a:pt x="4425" y="1459"/>
                </a:lnTo>
                <a:lnTo>
                  <a:pt x="4425" y="1457"/>
                </a:lnTo>
                <a:lnTo>
                  <a:pt x="4425" y="1455"/>
                </a:lnTo>
                <a:lnTo>
                  <a:pt x="4427" y="1455"/>
                </a:lnTo>
                <a:lnTo>
                  <a:pt x="4425" y="1455"/>
                </a:lnTo>
                <a:lnTo>
                  <a:pt x="4425" y="1453"/>
                </a:lnTo>
                <a:lnTo>
                  <a:pt x="4423" y="1453"/>
                </a:lnTo>
                <a:lnTo>
                  <a:pt x="4423" y="1453"/>
                </a:lnTo>
                <a:lnTo>
                  <a:pt x="4423" y="1453"/>
                </a:lnTo>
                <a:lnTo>
                  <a:pt x="4423" y="1451"/>
                </a:lnTo>
                <a:lnTo>
                  <a:pt x="4421" y="1451"/>
                </a:lnTo>
                <a:lnTo>
                  <a:pt x="4421" y="1449"/>
                </a:lnTo>
                <a:lnTo>
                  <a:pt x="4417" y="1451"/>
                </a:lnTo>
                <a:lnTo>
                  <a:pt x="4413" y="1451"/>
                </a:lnTo>
                <a:lnTo>
                  <a:pt x="4409" y="1449"/>
                </a:lnTo>
                <a:close/>
                <a:moveTo>
                  <a:pt x="4406" y="1275"/>
                </a:moveTo>
                <a:lnTo>
                  <a:pt x="4409" y="1275"/>
                </a:lnTo>
                <a:lnTo>
                  <a:pt x="4409" y="1273"/>
                </a:lnTo>
                <a:lnTo>
                  <a:pt x="4409" y="1271"/>
                </a:lnTo>
                <a:lnTo>
                  <a:pt x="4409" y="1271"/>
                </a:lnTo>
                <a:lnTo>
                  <a:pt x="4406" y="1273"/>
                </a:lnTo>
                <a:lnTo>
                  <a:pt x="4406" y="1273"/>
                </a:lnTo>
                <a:lnTo>
                  <a:pt x="4406" y="1273"/>
                </a:lnTo>
                <a:lnTo>
                  <a:pt x="4404" y="1273"/>
                </a:lnTo>
                <a:lnTo>
                  <a:pt x="4406" y="1275"/>
                </a:lnTo>
                <a:lnTo>
                  <a:pt x="4406" y="1275"/>
                </a:lnTo>
                <a:close/>
                <a:moveTo>
                  <a:pt x="4425" y="1269"/>
                </a:moveTo>
                <a:lnTo>
                  <a:pt x="4425" y="1269"/>
                </a:lnTo>
                <a:lnTo>
                  <a:pt x="4423" y="1269"/>
                </a:lnTo>
                <a:lnTo>
                  <a:pt x="4423" y="1266"/>
                </a:lnTo>
                <a:lnTo>
                  <a:pt x="4423" y="1266"/>
                </a:lnTo>
                <a:lnTo>
                  <a:pt x="4423" y="1269"/>
                </a:lnTo>
                <a:lnTo>
                  <a:pt x="4423" y="1269"/>
                </a:lnTo>
                <a:lnTo>
                  <a:pt x="4425" y="1269"/>
                </a:lnTo>
                <a:close/>
                <a:moveTo>
                  <a:pt x="4486" y="1134"/>
                </a:moveTo>
                <a:lnTo>
                  <a:pt x="4484" y="1136"/>
                </a:lnTo>
                <a:lnTo>
                  <a:pt x="4486" y="1136"/>
                </a:lnTo>
                <a:lnTo>
                  <a:pt x="4488" y="1139"/>
                </a:lnTo>
                <a:lnTo>
                  <a:pt x="4490" y="1139"/>
                </a:lnTo>
                <a:lnTo>
                  <a:pt x="4490" y="1141"/>
                </a:lnTo>
                <a:lnTo>
                  <a:pt x="4490" y="1143"/>
                </a:lnTo>
                <a:lnTo>
                  <a:pt x="4490" y="1143"/>
                </a:lnTo>
                <a:lnTo>
                  <a:pt x="4488" y="1141"/>
                </a:lnTo>
                <a:lnTo>
                  <a:pt x="4488" y="1141"/>
                </a:lnTo>
                <a:lnTo>
                  <a:pt x="4486" y="1139"/>
                </a:lnTo>
                <a:lnTo>
                  <a:pt x="4486" y="1141"/>
                </a:lnTo>
                <a:lnTo>
                  <a:pt x="4486" y="1141"/>
                </a:lnTo>
                <a:lnTo>
                  <a:pt x="4486" y="1143"/>
                </a:lnTo>
                <a:lnTo>
                  <a:pt x="4488" y="1143"/>
                </a:lnTo>
                <a:lnTo>
                  <a:pt x="4488" y="1145"/>
                </a:lnTo>
                <a:lnTo>
                  <a:pt x="4488" y="1145"/>
                </a:lnTo>
                <a:lnTo>
                  <a:pt x="4488" y="1147"/>
                </a:lnTo>
                <a:lnTo>
                  <a:pt x="4488" y="1145"/>
                </a:lnTo>
                <a:lnTo>
                  <a:pt x="4490" y="1145"/>
                </a:lnTo>
                <a:lnTo>
                  <a:pt x="4492" y="1143"/>
                </a:lnTo>
                <a:lnTo>
                  <a:pt x="4492" y="1143"/>
                </a:lnTo>
                <a:lnTo>
                  <a:pt x="4494" y="1145"/>
                </a:lnTo>
                <a:lnTo>
                  <a:pt x="4494" y="1145"/>
                </a:lnTo>
                <a:lnTo>
                  <a:pt x="4494" y="1145"/>
                </a:lnTo>
                <a:lnTo>
                  <a:pt x="4497" y="1145"/>
                </a:lnTo>
                <a:lnTo>
                  <a:pt x="4497" y="1143"/>
                </a:lnTo>
                <a:lnTo>
                  <a:pt x="4497" y="1143"/>
                </a:lnTo>
                <a:lnTo>
                  <a:pt x="4497" y="1143"/>
                </a:lnTo>
                <a:lnTo>
                  <a:pt x="4494" y="1143"/>
                </a:lnTo>
                <a:lnTo>
                  <a:pt x="4494" y="1143"/>
                </a:lnTo>
                <a:lnTo>
                  <a:pt x="4494" y="1143"/>
                </a:lnTo>
                <a:lnTo>
                  <a:pt x="4494" y="1141"/>
                </a:lnTo>
                <a:lnTo>
                  <a:pt x="4494" y="1139"/>
                </a:lnTo>
                <a:lnTo>
                  <a:pt x="4492" y="1139"/>
                </a:lnTo>
                <a:lnTo>
                  <a:pt x="4494" y="1136"/>
                </a:lnTo>
                <a:lnTo>
                  <a:pt x="4494" y="1136"/>
                </a:lnTo>
                <a:lnTo>
                  <a:pt x="4494" y="1136"/>
                </a:lnTo>
                <a:lnTo>
                  <a:pt x="4497" y="1139"/>
                </a:lnTo>
                <a:lnTo>
                  <a:pt x="4497" y="1141"/>
                </a:lnTo>
                <a:lnTo>
                  <a:pt x="4499" y="1143"/>
                </a:lnTo>
                <a:lnTo>
                  <a:pt x="4499" y="1145"/>
                </a:lnTo>
                <a:lnTo>
                  <a:pt x="4499" y="1145"/>
                </a:lnTo>
                <a:lnTo>
                  <a:pt x="4499" y="1145"/>
                </a:lnTo>
                <a:lnTo>
                  <a:pt x="4501" y="1145"/>
                </a:lnTo>
                <a:lnTo>
                  <a:pt x="4499" y="1149"/>
                </a:lnTo>
                <a:lnTo>
                  <a:pt x="4499" y="1151"/>
                </a:lnTo>
                <a:lnTo>
                  <a:pt x="4497" y="1153"/>
                </a:lnTo>
                <a:lnTo>
                  <a:pt x="4497" y="1153"/>
                </a:lnTo>
                <a:lnTo>
                  <a:pt x="4494" y="1153"/>
                </a:lnTo>
                <a:lnTo>
                  <a:pt x="4494" y="1155"/>
                </a:lnTo>
                <a:lnTo>
                  <a:pt x="4494" y="1157"/>
                </a:lnTo>
                <a:lnTo>
                  <a:pt x="4494" y="1157"/>
                </a:lnTo>
                <a:lnTo>
                  <a:pt x="4494" y="1160"/>
                </a:lnTo>
                <a:lnTo>
                  <a:pt x="4494" y="1160"/>
                </a:lnTo>
                <a:lnTo>
                  <a:pt x="4494" y="1160"/>
                </a:lnTo>
                <a:lnTo>
                  <a:pt x="4497" y="1162"/>
                </a:lnTo>
                <a:lnTo>
                  <a:pt x="4497" y="1164"/>
                </a:lnTo>
                <a:lnTo>
                  <a:pt x="4494" y="1164"/>
                </a:lnTo>
                <a:lnTo>
                  <a:pt x="4494" y="1164"/>
                </a:lnTo>
                <a:lnTo>
                  <a:pt x="4492" y="1166"/>
                </a:lnTo>
                <a:lnTo>
                  <a:pt x="4494" y="1168"/>
                </a:lnTo>
                <a:lnTo>
                  <a:pt x="4494" y="1168"/>
                </a:lnTo>
                <a:lnTo>
                  <a:pt x="4497" y="1168"/>
                </a:lnTo>
                <a:lnTo>
                  <a:pt x="4499" y="1168"/>
                </a:lnTo>
                <a:lnTo>
                  <a:pt x="4501" y="1168"/>
                </a:lnTo>
                <a:lnTo>
                  <a:pt x="4501" y="1168"/>
                </a:lnTo>
                <a:lnTo>
                  <a:pt x="4499" y="1166"/>
                </a:lnTo>
                <a:lnTo>
                  <a:pt x="4499" y="1166"/>
                </a:lnTo>
                <a:lnTo>
                  <a:pt x="4499" y="1164"/>
                </a:lnTo>
                <a:lnTo>
                  <a:pt x="4499" y="1164"/>
                </a:lnTo>
                <a:lnTo>
                  <a:pt x="4501" y="1162"/>
                </a:lnTo>
                <a:lnTo>
                  <a:pt x="4501" y="1160"/>
                </a:lnTo>
                <a:lnTo>
                  <a:pt x="4501" y="1160"/>
                </a:lnTo>
                <a:lnTo>
                  <a:pt x="4503" y="1160"/>
                </a:lnTo>
                <a:lnTo>
                  <a:pt x="4503" y="1162"/>
                </a:lnTo>
                <a:lnTo>
                  <a:pt x="4503" y="1162"/>
                </a:lnTo>
                <a:lnTo>
                  <a:pt x="4503" y="1162"/>
                </a:lnTo>
                <a:lnTo>
                  <a:pt x="4503" y="1162"/>
                </a:lnTo>
                <a:lnTo>
                  <a:pt x="4501" y="1162"/>
                </a:lnTo>
                <a:lnTo>
                  <a:pt x="4501" y="1164"/>
                </a:lnTo>
                <a:lnTo>
                  <a:pt x="4503" y="1166"/>
                </a:lnTo>
                <a:lnTo>
                  <a:pt x="4503" y="1168"/>
                </a:lnTo>
                <a:lnTo>
                  <a:pt x="4503" y="1170"/>
                </a:lnTo>
                <a:lnTo>
                  <a:pt x="4501" y="1170"/>
                </a:lnTo>
                <a:lnTo>
                  <a:pt x="4501" y="1170"/>
                </a:lnTo>
                <a:lnTo>
                  <a:pt x="4501" y="1170"/>
                </a:lnTo>
                <a:lnTo>
                  <a:pt x="4501" y="1172"/>
                </a:lnTo>
                <a:lnTo>
                  <a:pt x="4505" y="1170"/>
                </a:lnTo>
                <a:lnTo>
                  <a:pt x="4507" y="1168"/>
                </a:lnTo>
                <a:lnTo>
                  <a:pt x="4507" y="1166"/>
                </a:lnTo>
                <a:lnTo>
                  <a:pt x="4507" y="1164"/>
                </a:lnTo>
                <a:lnTo>
                  <a:pt x="4507" y="1164"/>
                </a:lnTo>
                <a:lnTo>
                  <a:pt x="4509" y="1166"/>
                </a:lnTo>
                <a:lnTo>
                  <a:pt x="4511" y="1166"/>
                </a:lnTo>
                <a:lnTo>
                  <a:pt x="4511" y="1162"/>
                </a:lnTo>
                <a:lnTo>
                  <a:pt x="4513" y="1160"/>
                </a:lnTo>
                <a:lnTo>
                  <a:pt x="4511" y="1157"/>
                </a:lnTo>
                <a:lnTo>
                  <a:pt x="4513" y="1155"/>
                </a:lnTo>
                <a:lnTo>
                  <a:pt x="4513" y="1153"/>
                </a:lnTo>
                <a:lnTo>
                  <a:pt x="4513" y="1151"/>
                </a:lnTo>
                <a:lnTo>
                  <a:pt x="4515" y="1151"/>
                </a:lnTo>
                <a:lnTo>
                  <a:pt x="4515" y="1149"/>
                </a:lnTo>
                <a:lnTo>
                  <a:pt x="4515" y="1147"/>
                </a:lnTo>
                <a:lnTo>
                  <a:pt x="4520" y="1143"/>
                </a:lnTo>
                <a:lnTo>
                  <a:pt x="4520" y="1141"/>
                </a:lnTo>
                <a:lnTo>
                  <a:pt x="4520" y="1141"/>
                </a:lnTo>
                <a:lnTo>
                  <a:pt x="4520" y="1141"/>
                </a:lnTo>
                <a:lnTo>
                  <a:pt x="4520" y="1139"/>
                </a:lnTo>
                <a:lnTo>
                  <a:pt x="4520" y="1139"/>
                </a:lnTo>
                <a:lnTo>
                  <a:pt x="4520" y="1139"/>
                </a:lnTo>
                <a:lnTo>
                  <a:pt x="4517" y="1139"/>
                </a:lnTo>
                <a:lnTo>
                  <a:pt x="4517" y="1136"/>
                </a:lnTo>
                <a:lnTo>
                  <a:pt x="4520" y="1136"/>
                </a:lnTo>
                <a:lnTo>
                  <a:pt x="4515" y="1136"/>
                </a:lnTo>
                <a:lnTo>
                  <a:pt x="4513" y="1134"/>
                </a:lnTo>
                <a:lnTo>
                  <a:pt x="4515" y="1134"/>
                </a:lnTo>
                <a:lnTo>
                  <a:pt x="4515" y="1132"/>
                </a:lnTo>
                <a:lnTo>
                  <a:pt x="4515" y="1130"/>
                </a:lnTo>
                <a:lnTo>
                  <a:pt x="4515" y="1130"/>
                </a:lnTo>
                <a:lnTo>
                  <a:pt x="4515" y="1130"/>
                </a:lnTo>
                <a:lnTo>
                  <a:pt x="4513" y="1130"/>
                </a:lnTo>
                <a:lnTo>
                  <a:pt x="4513" y="1130"/>
                </a:lnTo>
                <a:lnTo>
                  <a:pt x="4511" y="1130"/>
                </a:lnTo>
                <a:lnTo>
                  <a:pt x="4511" y="1130"/>
                </a:lnTo>
                <a:lnTo>
                  <a:pt x="4509" y="1130"/>
                </a:lnTo>
                <a:lnTo>
                  <a:pt x="4509" y="1130"/>
                </a:lnTo>
                <a:lnTo>
                  <a:pt x="4507" y="1128"/>
                </a:lnTo>
                <a:lnTo>
                  <a:pt x="4505" y="1128"/>
                </a:lnTo>
                <a:lnTo>
                  <a:pt x="4505" y="1126"/>
                </a:lnTo>
                <a:lnTo>
                  <a:pt x="4503" y="1126"/>
                </a:lnTo>
                <a:lnTo>
                  <a:pt x="4501" y="1124"/>
                </a:lnTo>
                <a:lnTo>
                  <a:pt x="4501" y="1126"/>
                </a:lnTo>
                <a:lnTo>
                  <a:pt x="4499" y="1126"/>
                </a:lnTo>
                <a:lnTo>
                  <a:pt x="4499" y="1128"/>
                </a:lnTo>
                <a:lnTo>
                  <a:pt x="4497" y="1128"/>
                </a:lnTo>
                <a:lnTo>
                  <a:pt x="4497" y="1130"/>
                </a:lnTo>
                <a:lnTo>
                  <a:pt x="4494" y="1130"/>
                </a:lnTo>
                <a:lnTo>
                  <a:pt x="4494" y="1130"/>
                </a:lnTo>
                <a:lnTo>
                  <a:pt x="4492" y="1130"/>
                </a:lnTo>
                <a:lnTo>
                  <a:pt x="4492" y="1130"/>
                </a:lnTo>
                <a:lnTo>
                  <a:pt x="4492" y="1132"/>
                </a:lnTo>
                <a:lnTo>
                  <a:pt x="4490" y="1132"/>
                </a:lnTo>
                <a:lnTo>
                  <a:pt x="4488" y="1132"/>
                </a:lnTo>
                <a:lnTo>
                  <a:pt x="4488" y="1132"/>
                </a:lnTo>
                <a:lnTo>
                  <a:pt x="4488" y="1134"/>
                </a:lnTo>
                <a:lnTo>
                  <a:pt x="4488" y="1134"/>
                </a:lnTo>
                <a:lnTo>
                  <a:pt x="4486" y="1134"/>
                </a:lnTo>
                <a:lnTo>
                  <a:pt x="4486" y="1134"/>
                </a:lnTo>
                <a:lnTo>
                  <a:pt x="4486" y="1134"/>
                </a:lnTo>
                <a:close/>
                <a:moveTo>
                  <a:pt x="4459" y="1113"/>
                </a:moveTo>
                <a:lnTo>
                  <a:pt x="4459" y="1113"/>
                </a:lnTo>
                <a:lnTo>
                  <a:pt x="4459" y="1113"/>
                </a:lnTo>
                <a:lnTo>
                  <a:pt x="4459" y="1113"/>
                </a:lnTo>
                <a:lnTo>
                  <a:pt x="4459" y="1113"/>
                </a:lnTo>
                <a:close/>
                <a:moveTo>
                  <a:pt x="4488" y="1128"/>
                </a:moveTo>
                <a:lnTo>
                  <a:pt x="4488" y="1126"/>
                </a:lnTo>
                <a:lnTo>
                  <a:pt x="4486" y="1126"/>
                </a:lnTo>
                <a:lnTo>
                  <a:pt x="4486" y="1126"/>
                </a:lnTo>
                <a:lnTo>
                  <a:pt x="4486" y="1128"/>
                </a:lnTo>
                <a:lnTo>
                  <a:pt x="4486" y="1128"/>
                </a:lnTo>
                <a:lnTo>
                  <a:pt x="4488" y="1128"/>
                </a:lnTo>
                <a:close/>
                <a:moveTo>
                  <a:pt x="4534" y="1099"/>
                </a:moveTo>
                <a:lnTo>
                  <a:pt x="4530" y="1101"/>
                </a:lnTo>
                <a:lnTo>
                  <a:pt x="4530" y="1101"/>
                </a:lnTo>
                <a:lnTo>
                  <a:pt x="4528" y="1103"/>
                </a:lnTo>
                <a:lnTo>
                  <a:pt x="4526" y="1105"/>
                </a:lnTo>
                <a:lnTo>
                  <a:pt x="4524" y="1107"/>
                </a:lnTo>
                <a:lnTo>
                  <a:pt x="4522" y="1107"/>
                </a:lnTo>
                <a:lnTo>
                  <a:pt x="4522" y="1109"/>
                </a:lnTo>
                <a:lnTo>
                  <a:pt x="4520" y="1111"/>
                </a:lnTo>
                <a:lnTo>
                  <a:pt x="4517" y="1111"/>
                </a:lnTo>
                <a:lnTo>
                  <a:pt x="4515" y="1113"/>
                </a:lnTo>
                <a:lnTo>
                  <a:pt x="4515" y="1113"/>
                </a:lnTo>
                <a:lnTo>
                  <a:pt x="4513" y="1115"/>
                </a:lnTo>
                <a:lnTo>
                  <a:pt x="4511" y="1115"/>
                </a:lnTo>
                <a:lnTo>
                  <a:pt x="4511" y="1118"/>
                </a:lnTo>
                <a:lnTo>
                  <a:pt x="4509" y="1118"/>
                </a:lnTo>
                <a:lnTo>
                  <a:pt x="4507" y="1118"/>
                </a:lnTo>
                <a:lnTo>
                  <a:pt x="4505" y="1118"/>
                </a:lnTo>
                <a:lnTo>
                  <a:pt x="4505" y="1118"/>
                </a:lnTo>
                <a:lnTo>
                  <a:pt x="4505" y="1120"/>
                </a:lnTo>
                <a:lnTo>
                  <a:pt x="4505" y="1120"/>
                </a:lnTo>
                <a:lnTo>
                  <a:pt x="4505" y="1124"/>
                </a:lnTo>
                <a:lnTo>
                  <a:pt x="4505" y="1124"/>
                </a:lnTo>
                <a:lnTo>
                  <a:pt x="4507" y="1124"/>
                </a:lnTo>
                <a:lnTo>
                  <a:pt x="4507" y="1124"/>
                </a:lnTo>
                <a:lnTo>
                  <a:pt x="4509" y="1124"/>
                </a:lnTo>
                <a:lnTo>
                  <a:pt x="4511" y="1124"/>
                </a:lnTo>
                <a:lnTo>
                  <a:pt x="4511" y="1124"/>
                </a:lnTo>
                <a:lnTo>
                  <a:pt x="4513" y="1124"/>
                </a:lnTo>
                <a:lnTo>
                  <a:pt x="4515" y="1124"/>
                </a:lnTo>
                <a:lnTo>
                  <a:pt x="4517" y="1124"/>
                </a:lnTo>
                <a:lnTo>
                  <a:pt x="4522" y="1126"/>
                </a:lnTo>
                <a:lnTo>
                  <a:pt x="4522" y="1126"/>
                </a:lnTo>
                <a:lnTo>
                  <a:pt x="4522" y="1124"/>
                </a:lnTo>
                <a:lnTo>
                  <a:pt x="4524" y="1124"/>
                </a:lnTo>
                <a:lnTo>
                  <a:pt x="4524" y="1120"/>
                </a:lnTo>
                <a:lnTo>
                  <a:pt x="4524" y="1118"/>
                </a:lnTo>
                <a:lnTo>
                  <a:pt x="4526" y="1118"/>
                </a:lnTo>
                <a:lnTo>
                  <a:pt x="4528" y="1120"/>
                </a:lnTo>
                <a:lnTo>
                  <a:pt x="4530" y="1120"/>
                </a:lnTo>
                <a:lnTo>
                  <a:pt x="4532" y="1120"/>
                </a:lnTo>
                <a:lnTo>
                  <a:pt x="4534" y="1118"/>
                </a:lnTo>
                <a:lnTo>
                  <a:pt x="4536" y="1120"/>
                </a:lnTo>
                <a:lnTo>
                  <a:pt x="4538" y="1118"/>
                </a:lnTo>
                <a:lnTo>
                  <a:pt x="4538" y="1118"/>
                </a:lnTo>
                <a:lnTo>
                  <a:pt x="4541" y="1118"/>
                </a:lnTo>
                <a:lnTo>
                  <a:pt x="4541" y="1118"/>
                </a:lnTo>
                <a:lnTo>
                  <a:pt x="4543" y="1115"/>
                </a:lnTo>
                <a:lnTo>
                  <a:pt x="4545" y="1115"/>
                </a:lnTo>
                <a:lnTo>
                  <a:pt x="4547" y="1115"/>
                </a:lnTo>
                <a:lnTo>
                  <a:pt x="4549" y="1115"/>
                </a:lnTo>
                <a:lnTo>
                  <a:pt x="4551" y="1113"/>
                </a:lnTo>
                <a:lnTo>
                  <a:pt x="4551" y="1113"/>
                </a:lnTo>
                <a:lnTo>
                  <a:pt x="4553" y="1111"/>
                </a:lnTo>
                <a:lnTo>
                  <a:pt x="4555" y="1111"/>
                </a:lnTo>
                <a:lnTo>
                  <a:pt x="4555" y="1111"/>
                </a:lnTo>
                <a:lnTo>
                  <a:pt x="4557" y="1111"/>
                </a:lnTo>
                <a:lnTo>
                  <a:pt x="4559" y="1111"/>
                </a:lnTo>
                <a:lnTo>
                  <a:pt x="4559" y="1111"/>
                </a:lnTo>
                <a:lnTo>
                  <a:pt x="4561" y="1113"/>
                </a:lnTo>
                <a:lnTo>
                  <a:pt x="4564" y="1113"/>
                </a:lnTo>
                <a:lnTo>
                  <a:pt x="4566" y="1113"/>
                </a:lnTo>
                <a:lnTo>
                  <a:pt x="4568" y="1113"/>
                </a:lnTo>
                <a:lnTo>
                  <a:pt x="4570" y="1113"/>
                </a:lnTo>
                <a:lnTo>
                  <a:pt x="4570" y="1115"/>
                </a:lnTo>
                <a:lnTo>
                  <a:pt x="4570" y="1115"/>
                </a:lnTo>
                <a:lnTo>
                  <a:pt x="4568" y="1118"/>
                </a:lnTo>
                <a:lnTo>
                  <a:pt x="4568" y="1118"/>
                </a:lnTo>
                <a:lnTo>
                  <a:pt x="4566" y="1118"/>
                </a:lnTo>
                <a:lnTo>
                  <a:pt x="4566" y="1120"/>
                </a:lnTo>
                <a:lnTo>
                  <a:pt x="4566" y="1120"/>
                </a:lnTo>
                <a:lnTo>
                  <a:pt x="4566" y="1124"/>
                </a:lnTo>
                <a:lnTo>
                  <a:pt x="4566" y="1126"/>
                </a:lnTo>
                <a:lnTo>
                  <a:pt x="4568" y="1126"/>
                </a:lnTo>
                <a:lnTo>
                  <a:pt x="4568" y="1128"/>
                </a:lnTo>
                <a:lnTo>
                  <a:pt x="4570" y="1130"/>
                </a:lnTo>
                <a:lnTo>
                  <a:pt x="4570" y="1130"/>
                </a:lnTo>
                <a:lnTo>
                  <a:pt x="4574" y="1132"/>
                </a:lnTo>
                <a:lnTo>
                  <a:pt x="4576" y="1130"/>
                </a:lnTo>
                <a:lnTo>
                  <a:pt x="4578" y="1128"/>
                </a:lnTo>
                <a:lnTo>
                  <a:pt x="4582" y="1122"/>
                </a:lnTo>
                <a:lnTo>
                  <a:pt x="4582" y="1122"/>
                </a:lnTo>
                <a:lnTo>
                  <a:pt x="4587" y="1120"/>
                </a:lnTo>
                <a:lnTo>
                  <a:pt x="4589" y="1120"/>
                </a:lnTo>
                <a:lnTo>
                  <a:pt x="4591" y="1118"/>
                </a:lnTo>
                <a:lnTo>
                  <a:pt x="4591" y="1118"/>
                </a:lnTo>
                <a:lnTo>
                  <a:pt x="4591" y="1118"/>
                </a:lnTo>
                <a:lnTo>
                  <a:pt x="4591" y="1115"/>
                </a:lnTo>
                <a:lnTo>
                  <a:pt x="4587" y="1113"/>
                </a:lnTo>
                <a:lnTo>
                  <a:pt x="4587" y="1113"/>
                </a:lnTo>
                <a:lnTo>
                  <a:pt x="4587" y="1111"/>
                </a:lnTo>
                <a:lnTo>
                  <a:pt x="4589" y="1107"/>
                </a:lnTo>
                <a:lnTo>
                  <a:pt x="4589" y="1107"/>
                </a:lnTo>
                <a:lnTo>
                  <a:pt x="4589" y="1107"/>
                </a:lnTo>
                <a:lnTo>
                  <a:pt x="4591" y="1107"/>
                </a:lnTo>
                <a:lnTo>
                  <a:pt x="4591" y="1107"/>
                </a:lnTo>
                <a:lnTo>
                  <a:pt x="4591" y="1107"/>
                </a:lnTo>
                <a:lnTo>
                  <a:pt x="4591" y="1109"/>
                </a:lnTo>
                <a:lnTo>
                  <a:pt x="4591" y="1111"/>
                </a:lnTo>
                <a:lnTo>
                  <a:pt x="4591" y="1111"/>
                </a:lnTo>
                <a:lnTo>
                  <a:pt x="4591" y="1111"/>
                </a:lnTo>
                <a:lnTo>
                  <a:pt x="4591" y="1111"/>
                </a:lnTo>
                <a:lnTo>
                  <a:pt x="4591" y="1111"/>
                </a:lnTo>
                <a:lnTo>
                  <a:pt x="4593" y="1109"/>
                </a:lnTo>
                <a:lnTo>
                  <a:pt x="4593" y="1111"/>
                </a:lnTo>
                <a:lnTo>
                  <a:pt x="4593" y="1111"/>
                </a:lnTo>
                <a:lnTo>
                  <a:pt x="4593" y="1111"/>
                </a:lnTo>
                <a:lnTo>
                  <a:pt x="4595" y="1111"/>
                </a:lnTo>
                <a:lnTo>
                  <a:pt x="4597" y="1111"/>
                </a:lnTo>
                <a:lnTo>
                  <a:pt x="4597" y="1111"/>
                </a:lnTo>
                <a:lnTo>
                  <a:pt x="4597" y="1111"/>
                </a:lnTo>
                <a:lnTo>
                  <a:pt x="4593" y="1113"/>
                </a:lnTo>
                <a:lnTo>
                  <a:pt x="4593" y="1113"/>
                </a:lnTo>
                <a:lnTo>
                  <a:pt x="4597" y="1113"/>
                </a:lnTo>
                <a:lnTo>
                  <a:pt x="4601" y="1113"/>
                </a:lnTo>
                <a:lnTo>
                  <a:pt x="4603" y="1113"/>
                </a:lnTo>
                <a:lnTo>
                  <a:pt x="4605" y="1113"/>
                </a:lnTo>
                <a:lnTo>
                  <a:pt x="4608" y="1113"/>
                </a:lnTo>
                <a:lnTo>
                  <a:pt x="4610" y="1113"/>
                </a:lnTo>
                <a:lnTo>
                  <a:pt x="4610" y="1111"/>
                </a:lnTo>
                <a:lnTo>
                  <a:pt x="4612" y="1109"/>
                </a:lnTo>
                <a:lnTo>
                  <a:pt x="4614" y="1109"/>
                </a:lnTo>
                <a:lnTo>
                  <a:pt x="4614" y="1107"/>
                </a:lnTo>
                <a:lnTo>
                  <a:pt x="4614" y="1107"/>
                </a:lnTo>
                <a:lnTo>
                  <a:pt x="4616" y="1107"/>
                </a:lnTo>
                <a:lnTo>
                  <a:pt x="4618" y="1105"/>
                </a:lnTo>
                <a:lnTo>
                  <a:pt x="4618" y="1105"/>
                </a:lnTo>
                <a:lnTo>
                  <a:pt x="4620" y="1107"/>
                </a:lnTo>
                <a:lnTo>
                  <a:pt x="4618" y="1107"/>
                </a:lnTo>
                <a:lnTo>
                  <a:pt x="4618" y="1109"/>
                </a:lnTo>
                <a:lnTo>
                  <a:pt x="4618" y="1113"/>
                </a:lnTo>
                <a:lnTo>
                  <a:pt x="4618" y="1113"/>
                </a:lnTo>
                <a:lnTo>
                  <a:pt x="4618" y="1113"/>
                </a:lnTo>
                <a:lnTo>
                  <a:pt x="4620" y="1113"/>
                </a:lnTo>
                <a:lnTo>
                  <a:pt x="4620" y="1113"/>
                </a:lnTo>
                <a:lnTo>
                  <a:pt x="4622" y="1111"/>
                </a:lnTo>
                <a:lnTo>
                  <a:pt x="4622" y="1109"/>
                </a:lnTo>
                <a:lnTo>
                  <a:pt x="4622" y="1109"/>
                </a:lnTo>
                <a:lnTo>
                  <a:pt x="4622" y="1105"/>
                </a:lnTo>
                <a:lnTo>
                  <a:pt x="4624" y="1105"/>
                </a:lnTo>
                <a:lnTo>
                  <a:pt x="4624" y="1105"/>
                </a:lnTo>
                <a:lnTo>
                  <a:pt x="4624" y="1103"/>
                </a:lnTo>
                <a:lnTo>
                  <a:pt x="4626" y="1103"/>
                </a:lnTo>
                <a:lnTo>
                  <a:pt x="4629" y="1103"/>
                </a:lnTo>
                <a:lnTo>
                  <a:pt x="4631" y="1103"/>
                </a:lnTo>
                <a:lnTo>
                  <a:pt x="4631" y="1105"/>
                </a:lnTo>
                <a:lnTo>
                  <a:pt x="4631" y="1105"/>
                </a:lnTo>
                <a:lnTo>
                  <a:pt x="4633" y="1103"/>
                </a:lnTo>
                <a:lnTo>
                  <a:pt x="4633" y="1103"/>
                </a:lnTo>
                <a:lnTo>
                  <a:pt x="4631" y="1103"/>
                </a:lnTo>
                <a:lnTo>
                  <a:pt x="4631" y="1103"/>
                </a:lnTo>
                <a:lnTo>
                  <a:pt x="4631" y="1101"/>
                </a:lnTo>
                <a:lnTo>
                  <a:pt x="4633" y="1099"/>
                </a:lnTo>
                <a:lnTo>
                  <a:pt x="4633" y="1099"/>
                </a:lnTo>
                <a:lnTo>
                  <a:pt x="4633" y="1099"/>
                </a:lnTo>
                <a:lnTo>
                  <a:pt x="4633" y="1097"/>
                </a:lnTo>
                <a:lnTo>
                  <a:pt x="4633" y="1097"/>
                </a:lnTo>
                <a:lnTo>
                  <a:pt x="4635" y="1097"/>
                </a:lnTo>
                <a:lnTo>
                  <a:pt x="4635" y="1097"/>
                </a:lnTo>
                <a:lnTo>
                  <a:pt x="4637" y="1097"/>
                </a:lnTo>
                <a:lnTo>
                  <a:pt x="4637" y="1099"/>
                </a:lnTo>
                <a:lnTo>
                  <a:pt x="4637" y="1099"/>
                </a:lnTo>
                <a:lnTo>
                  <a:pt x="4637" y="1099"/>
                </a:lnTo>
                <a:lnTo>
                  <a:pt x="4635" y="1101"/>
                </a:lnTo>
                <a:lnTo>
                  <a:pt x="4635" y="1101"/>
                </a:lnTo>
                <a:lnTo>
                  <a:pt x="4633" y="1103"/>
                </a:lnTo>
                <a:lnTo>
                  <a:pt x="4633" y="1103"/>
                </a:lnTo>
                <a:lnTo>
                  <a:pt x="4633" y="1107"/>
                </a:lnTo>
                <a:lnTo>
                  <a:pt x="4633" y="1107"/>
                </a:lnTo>
                <a:lnTo>
                  <a:pt x="4633" y="1109"/>
                </a:lnTo>
                <a:lnTo>
                  <a:pt x="4633" y="1109"/>
                </a:lnTo>
                <a:lnTo>
                  <a:pt x="4635" y="1109"/>
                </a:lnTo>
                <a:lnTo>
                  <a:pt x="4635" y="1109"/>
                </a:lnTo>
                <a:lnTo>
                  <a:pt x="4637" y="1107"/>
                </a:lnTo>
                <a:lnTo>
                  <a:pt x="4639" y="1105"/>
                </a:lnTo>
                <a:lnTo>
                  <a:pt x="4641" y="1105"/>
                </a:lnTo>
                <a:lnTo>
                  <a:pt x="4641" y="1105"/>
                </a:lnTo>
                <a:lnTo>
                  <a:pt x="4641" y="1103"/>
                </a:lnTo>
                <a:lnTo>
                  <a:pt x="4641" y="1103"/>
                </a:lnTo>
                <a:lnTo>
                  <a:pt x="4641" y="1101"/>
                </a:lnTo>
                <a:lnTo>
                  <a:pt x="4643" y="1099"/>
                </a:lnTo>
                <a:lnTo>
                  <a:pt x="4645" y="1097"/>
                </a:lnTo>
                <a:lnTo>
                  <a:pt x="4645" y="1097"/>
                </a:lnTo>
                <a:lnTo>
                  <a:pt x="4649" y="1097"/>
                </a:lnTo>
                <a:lnTo>
                  <a:pt x="4647" y="1095"/>
                </a:lnTo>
                <a:lnTo>
                  <a:pt x="4647" y="1095"/>
                </a:lnTo>
                <a:lnTo>
                  <a:pt x="4645" y="1090"/>
                </a:lnTo>
                <a:lnTo>
                  <a:pt x="4645" y="1088"/>
                </a:lnTo>
                <a:lnTo>
                  <a:pt x="4643" y="1088"/>
                </a:lnTo>
                <a:lnTo>
                  <a:pt x="4645" y="1086"/>
                </a:lnTo>
                <a:lnTo>
                  <a:pt x="4645" y="1084"/>
                </a:lnTo>
                <a:lnTo>
                  <a:pt x="4645" y="1084"/>
                </a:lnTo>
                <a:lnTo>
                  <a:pt x="4645" y="1082"/>
                </a:lnTo>
                <a:lnTo>
                  <a:pt x="4647" y="1080"/>
                </a:lnTo>
                <a:lnTo>
                  <a:pt x="4647" y="1078"/>
                </a:lnTo>
                <a:lnTo>
                  <a:pt x="4647" y="1076"/>
                </a:lnTo>
                <a:lnTo>
                  <a:pt x="4649" y="1076"/>
                </a:lnTo>
                <a:lnTo>
                  <a:pt x="4649" y="1076"/>
                </a:lnTo>
                <a:lnTo>
                  <a:pt x="4649" y="1074"/>
                </a:lnTo>
                <a:lnTo>
                  <a:pt x="4652" y="1067"/>
                </a:lnTo>
                <a:lnTo>
                  <a:pt x="4649" y="1063"/>
                </a:lnTo>
                <a:lnTo>
                  <a:pt x="4649" y="1061"/>
                </a:lnTo>
                <a:lnTo>
                  <a:pt x="4649" y="1059"/>
                </a:lnTo>
                <a:lnTo>
                  <a:pt x="4649" y="1057"/>
                </a:lnTo>
                <a:lnTo>
                  <a:pt x="4649" y="1055"/>
                </a:lnTo>
                <a:lnTo>
                  <a:pt x="4652" y="1053"/>
                </a:lnTo>
                <a:lnTo>
                  <a:pt x="4652" y="1053"/>
                </a:lnTo>
                <a:lnTo>
                  <a:pt x="4654" y="1053"/>
                </a:lnTo>
                <a:lnTo>
                  <a:pt x="4656" y="1053"/>
                </a:lnTo>
                <a:lnTo>
                  <a:pt x="4658" y="1050"/>
                </a:lnTo>
                <a:lnTo>
                  <a:pt x="4658" y="1050"/>
                </a:lnTo>
                <a:lnTo>
                  <a:pt x="4658" y="1048"/>
                </a:lnTo>
                <a:lnTo>
                  <a:pt x="4658" y="1046"/>
                </a:lnTo>
                <a:lnTo>
                  <a:pt x="4658" y="1044"/>
                </a:lnTo>
                <a:lnTo>
                  <a:pt x="4660" y="1044"/>
                </a:lnTo>
                <a:lnTo>
                  <a:pt x="4660" y="1042"/>
                </a:lnTo>
                <a:lnTo>
                  <a:pt x="4660" y="1042"/>
                </a:lnTo>
                <a:lnTo>
                  <a:pt x="4660" y="1042"/>
                </a:lnTo>
                <a:lnTo>
                  <a:pt x="4662" y="1042"/>
                </a:lnTo>
                <a:lnTo>
                  <a:pt x="4662" y="1042"/>
                </a:lnTo>
                <a:lnTo>
                  <a:pt x="4662" y="1040"/>
                </a:lnTo>
                <a:lnTo>
                  <a:pt x="4662" y="1040"/>
                </a:lnTo>
                <a:lnTo>
                  <a:pt x="4664" y="1040"/>
                </a:lnTo>
                <a:lnTo>
                  <a:pt x="4664" y="1038"/>
                </a:lnTo>
                <a:lnTo>
                  <a:pt x="4664" y="1034"/>
                </a:lnTo>
                <a:lnTo>
                  <a:pt x="4664" y="1032"/>
                </a:lnTo>
                <a:lnTo>
                  <a:pt x="4664" y="1030"/>
                </a:lnTo>
                <a:lnTo>
                  <a:pt x="4664" y="1030"/>
                </a:lnTo>
                <a:lnTo>
                  <a:pt x="4664" y="1027"/>
                </a:lnTo>
                <a:lnTo>
                  <a:pt x="4664" y="1027"/>
                </a:lnTo>
                <a:lnTo>
                  <a:pt x="4664" y="1025"/>
                </a:lnTo>
                <a:lnTo>
                  <a:pt x="4664" y="1023"/>
                </a:lnTo>
                <a:lnTo>
                  <a:pt x="4662" y="1019"/>
                </a:lnTo>
                <a:lnTo>
                  <a:pt x="4660" y="1017"/>
                </a:lnTo>
                <a:lnTo>
                  <a:pt x="4658" y="1015"/>
                </a:lnTo>
                <a:lnTo>
                  <a:pt x="4658" y="1015"/>
                </a:lnTo>
                <a:lnTo>
                  <a:pt x="4656" y="1013"/>
                </a:lnTo>
                <a:lnTo>
                  <a:pt x="4656" y="1011"/>
                </a:lnTo>
                <a:lnTo>
                  <a:pt x="4656" y="1006"/>
                </a:lnTo>
                <a:lnTo>
                  <a:pt x="4656" y="1002"/>
                </a:lnTo>
                <a:lnTo>
                  <a:pt x="4658" y="1000"/>
                </a:lnTo>
                <a:lnTo>
                  <a:pt x="4654" y="1002"/>
                </a:lnTo>
                <a:lnTo>
                  <a:pt x="4654" y="1000"/>
                </a:lnTo>
                <a:lnTo>
                  <a:pt x="4652" y="1000"/>
                </a:lnTo>
                <a:lnTo>
                  <a:pt x="4652" y="1000"/>
                </a:lnTo>
                <a:lnTo>
                  <a:pt x="4649" y="998"/>
                </a:lnTo>
                <a:lnTo>
                  <a:pt x="4649" y="1000"/>
                </a:lnTo>
                <a:lnTo>
                  <a:pt x="4647" y="1000"/>
                </a:lnTo>
                <a:lnTo>
                  <a:pt x="4647" y="1002"/>
                </a:lnTo>
                <a:lnTo>
                  <a:pt x="4647" y="1004"/>
                </a:lnTo>
                <a:lnTo>
                  <a:pt x="4652" y="1004"/>
                </a:lnTo>
                <a:lnTo>
                  <a:pt x="4652" y="1004"/>
                </a:lnTo>
                <a:lnTo>
                  <a:pt x="4654" y="1004"/>
                </a:lnTo>
                <a:lnTo>
                  <a:pt x="4654" y="1004"/>
                </a:lnTo>
                <a:lnTo>
                  <a:pt x="4654" y="1004"/>
                </a:lnTo>
                <a:lnTo>
                  <a:pt x="4654" y="1006"/>
                </a:lnTo>
                <a:lnTo>
                  <a:pt x="4654" y="1009"/>
                </a:lnTo>
                <a:lnTo>
                  <a:pt x="4654" y="1009"/>
                </a:lnTo>
                <a:lnTo>
                  <a:pt x="4652" y="1009"/>
                </a:lnTo>
                <a:lnTo>
                  <a:pt x="4649" y="1009"/>
                </a:lnTo>
                <a:lnTo>
                  <a:pt x="4649" y="1009"/>
                </a:lnTo>
                <a:lnTo>
                  <a:pt x="4647" y="1011"/>
                </a:lnTo>
                <a:lnTo>
                  <a:pt x="4647" y="1011"/>
                </a:lnTo>
                <a:lnTo>
                  <a:pt x="4647" y="1011"/>
                </a:lnTo>
                <a:lnTo>
                  <a:pt x="4645" y="1011"/>
                </a:lnTo>
                <a:lnTo>
                  <a:pt x="4645" y="1009"/>
                </a:lnTo>
                <a:lnTo>
                  <a:pt x="4645" y="1004"/>
                </a:lnTo>
                <a:lnTo>
                  <a:pt x="4645" y="1004"/>
                </a:lnTo>
                <a:lnTo>
                  <a:pt x="4643" y="1004"/>
                </a:lnTo>
                <a:lnTo>
                  <a:pt x="4643" y="1004"/>
                </a:lnTo>
                <a:lnTo>
                  <a:pt x="4643" y="1004"/>
                </a:lnTo>
                <a:lnTo>
                  <a:pt x="4641" y="1004"/>
                </a:lnTo>
                <a:lnTo>
                  <a:pt x="4641" y="1004"/>
                </a:lnTo>
                <a:lnTo>
                  <a:pt x="4641" y="1004"/>
                </a:lnTo>
                <a:lnTo>
                  <a:pt x="4641" y="1006"/>
                </a:lnTo>
                <a:lnTo>
                  <a:pt x="4641" y="1009"/>
                </a:lnTo>
                <a:lnTo>
                  <a:pt x="4639" y="1011"/>
                </a:lnTo>
                <a:lnTo>
                  <a:pt x="4639" y="1011"/>
                </a:lnTo>
                <a:lnTo>
                  <a:pt x="4639" y="1011"/>
                </a:lnTo>
                <a:lnTo>
                  <a:pt x="4639" y="1013"/>
                </a:lnTo>
                <a:lnTo>
                  <a:pt x="4637" y="1013"/>
                </a:lnTo>
                <a:lnTo>
                  <a:pt x="4637" y="1013"/>
                </a:lnTo>
                <a:lnTo>
                  <a:pt x="4635" y="1013"/>
                </a:lnTo>
                <a:lnTo>
                  <a:pt x="4635" y="1015"/>
                </a:lnTo>
                <a:lnTo>
                  <a:pt x="4635" y="1015"/>
                </a:lnTo>
                <a:lnTo>
                  <a:pt x="4635" y="1017"/>
                </a:lnTo>
                <a:lnTo>
                  <a:pt x="4637" y="1019"/>
                </a:lnTo>
                <a:lnTo>
                  <a:pt x="4637" y="1021"/>
                </a:lnTo>
                <a:lnTo>
                  <a:pt x="4635" y="1023"/>
                </a:lnTo>
                <a:lnTo>
                  <a:pt x="4635" y="1023"/>
                </a:lnTo>
                <a:lnTo>
                  <a:pt x="4635" y="1025"/>
                </a:lnTo>
                <a:lnTo>
                  <a:pt x="4633" y="1025"/>
                </a:lnTo>
                <a:lnTo>
                  <a:pt x="4633" y="1025"/>
                </a:lnTo>
                <a:lnTo>
                  <a:pt x="4633" y="1025"/>
                </a:lnTo>
                <a:lnTo>
                  <a:pt x="4633" y="1027"/>
                </a:lnTo>
                <a:lnTo>
                  <a:pt x="4635" y="1027"/>
                </a:lnTo>
                <a:lnTo>
                  <a:pt x="4635" y="1027"/>
                </a:lnTo>
                <a:lnTo>
                  <a:pt x="4635" y="1027"/>
                </a:lnTo>
                <a:lnTo>
                  <a:pt x="4637" y="1030"/>
                </a:lnTo>
                <a:lnTo>
                  <a:pt x="4637" y="1032"/>
                </a:lnTo>
                <a:lnTo>
                  <a:pt x="4637" y="1034"/>
                </a:lnTo>
                <a:lnTo>
                  <a:pt x="4637" y="1034"/>
                </a:lnTo>
                <a:lnTo>
                  <a:pt x="4637" y="1036"/>
                </a:lnTo>
                <a:lnTo>
                  <a:pt x="4635" y="1036"/>
                </a:lnTo>
                <a:lnTo>
                  <a:pt x="4635" y="1036"/>
                </a:lnTo>
                <a:lnTo>
                  <a:pt x="4635" y="1038"/>
                </a:lnTo>
                <a:lnTo>
                  <a:pt x="4635" y="1040"/>
                </a:lnTo>
                <a:lnTo>
                  <a:pt x="4633" y="1044"/>
                </a:lnTo>
                <a:lnTo>
                  <a:pt x="4633" y="1044"/>
                </a:lnTo>
                <a:lnTo>
                  <a:pt x="4631" y="1046"/>
                </a:lnTo>
                <a:lnTo>
                  <a:pt x="4631" y="1048"/>
                </a:lnTo>
                <a:lnTo>
                  <a:pt x="4629" y="1050"/>
                </a:lnTo>
                <a:lnTo>
                  <a:pt x="4629" y="1050"/>
                </a:lnTo>
                <a:lnTo>
                  <a:pt x="4629" y="1055"/>
                </a:lnTo>
                <a:lnTo>
                  <a:pt x="4626" y="1057"/>
                </a:lnTo>
                <a:lnTo>
                  <a:pt x="4626" y="1057"/>
                </a:lnTo>
                <a:lnTo>
                  <a:pt x="4624" y="1059"/>
                </a:lnTo>
                <a:lnTo>
                  <a:pt x="4620" y="1061"/>
                </a:lnTo>
                <a:lnTo>
                  <a:pt x="4618" y="1061"/>
                </a:lnTo>
                <a:lnTo>
                  <a:pt x="4618" y="1063"/>
                </a:lnTo>
                <a:lnTo>
                  <a:pt x="4618" y="1065"/>
                </a:lnTo>
                <a:lnTo>
                  <a:pt x="4616" y="1067"/>
                </a:lnTo>
                <a:lnTo>
                  <a:pt x="4614" y="1067"/>
                </a:lnTo>
                <a:lnTo>
                  <a:pt x="4612" y="1071"/>
                </a:lnTo>
                <a:lnTo>
                  <a:pt x="4610" y="1071"/>
                </a:lnTo>
                <a:lnTo>
                  <a:pt x="4608" y="1071"/>
                </a:lnTo>
                <a:lnTo>
                  <a:pt x="4605" y="1074"/>
                </a:lnTo>
                <a:lnTo>
                  <a:pt x="4599" y="1076"/>
                </a:lnTo>
                <a:lnTo>
                  <a:pt x="4599" y="1076"/>
                </a:lnTo>
                <a:lnTo>
                  <a:pt x="4597" y="1078"/>
                </a:lnTo>
                <a:lnTo>
                  <a:pt x="4597" y="1078"/>
                </a:lnTo>
                <a:lnTo>
                  <a:pt x="4595" y="1078"/>
                </a:lnTo>
                <a:lnTo>
                  <a:pt x="4595" y="1078"/>
                </a:lnTo>
                <a:lnTo>
                  <a:pt x="4593" y="1078"/>
                </a:lnTo>
                <a:lnTo>
                  <a:pt x="4593" y="1076"/>
                </a:lnTo>
                <a:lnTo>
                  <a:pt x="4593" y="1076"/>
                </a:lnTo>
                <a:lnTo>
                  <a:pt x="4593" y="1074"/>
                </a:lnTo>
                <a:lnTo>
                  <a:pt x="4591" y="1074"/>
                </a:lnTo>
                <a:lnTo>
                  <a:pt x="4591" y="1071"/>
                </a:lnTo>
                <a:lnTo>
                  <a:pt x="4593" y="1071"/>
                </a:lnTo>
                <a:lnTo>
                  <a:pt x="4593" y="1071"/>
                </a:lnTo>
                <a:lnTo>
                  <a:pt x="4595" y="1069"/>
                </a:lnTo>
                <a:lnTo>
                  <a:pt x="4597" y="1067"/>
                </a:lnTo>
                <a:lnTo>
                  <a:pt x="4597" y="1067"/>
                </a:lnTo>
                <a:lnTo>
                  <a:pt x="4597" y="1065"/>
                </a:lnTo>
                <a:lnTo>
                  <a:pt x="4595" y="1067"/>
                </a:lnTo>
                <a:lnTo>
                  <a:pt x="4593" y="1067"/>
                </a:lnTo>
                <a:lnTo>
                  <a:pt x="4591" y="1069"/>
                </a:lnTo>
                <a:lnTo>
                  <a:pt x="4589" y="1071"/>
                </a:lnTo>
                <a:lnTo>
                  <a:pt x="4589" y="1076"/>
                </a:lnTo>
                <a:lnTo>
                  <a:pt x="4589" y="1080"/>
                </a:lnTo>
                <a:lnTo>
                  <a:pt x="4587" y="1082"/>
                </a:lnTo>
                <a:lnTo>
                  <a:pt x="4582" y="1086"/>
                </a:lnTo>
                <a:lnTo>
                  <a:pt x="4582" y="1086"/>
                </a:lnTo>
                <a:lnTo>
                  <a:pt x="4580" y="1088"/>
                </a:lnTo>
                <a:lnTo>
                  <a:pt x="4578" y="1088"/>
                </a:lnTo>
                <a:lnTo>
                  <a:pt x="4578" y="1090"/>
                </a:lnTo>
                <a:lnTo>
                  <a:pt x="4578" y="1092"/>
                </a:lnTo>
                <a:lnTo>
                  <a:pt x="4580" y="1095"/>
                </a:lnTo>
                <a:lnTo>
                  <a:pt x="4578" y="1097"/>
                </a:lnTo>
                <a:lnTo>
                  <a:pt x="4576" y="1097"/>
                </a:lnTo>
                <a:lnTo>
                  <a:pt x="4574" y="1099"/>
                </a:lnTo>
                <a:lnTo>
                  <a:pt x="4574" y="1099"/>
                </a:lnTo>
                <a:lnTo>
                  <a:pt x="4572" y="1099"/>
                </a:lnTo>
                <a:lnTo>
                  <a:pt x="4568" y="1099"/>
                </a:lnTo>
                <a:lnTo>
                  <a:pt x="4568" y="1099"/>
                </a:lnTo>
                <a:lnTo>
                  <a:pt x="4568" y="1099"/>
                </a:lnTo>
                <a:lnTo>
                  <a:pt x="4568" y="1097"/>
                </a:lnTo>
                <a:lnTo>
                  <a:pt x="4568" y="1097"/>
                </a:lnTo>
                <a:lnTo>
                  <a:pt x="4566" y="1095"/>
                </a:lnTo>
                <a:lnTo>
                  <a:pt x="4566" y="1095"/>
                </a:lnTo>
                <a:lnTo>
                  <a:pt x="4561" y="1097"/>
                </a:lnTo>
                <a:lnTo>
                  <a:pt x="4555" y="1097"/>
                </a:lnTo>
                <a:lnTo>
                  <a:pt x="4553" y="1099"/>
                </a:lnTo>
                <a:lnTo>
                  <a:pt x="4553" y="1099"/>
                </a:lnTo>
                <a:lnTo>
                  <a:pt x="4549" y="1099"/>
                </a:lnTo>
                <a:lnTo>
                  <a:pt x="4547" y="1099"/>
                </a:lnTo>
                <a:lnTo>
                  <a:pt x="4545" y="1099"/>
                </a:lnTo>
                <a:lnTo>
                  <a:pt x="4543" y="1099"/>
                </a:lnTo>
                <a:lnTo>
                  <a:pt x="4543" y="1099"/>
                </a:lnTo>
                <a:lnTo>
                  <a:pt x="4541" y="1101"/>
                </a:lnTo>
                <a:lnTo>
                  <a:pt x="4541" y="1101"/>
                </a:lnTo>
                <a:lnTo>
                  <a:pt x="4538" y="1099"/>
                </a:lnTo>
                <a:lnTo>
                  <a:pt x="4536" y="1099"/>
                </a:lnTo>
                <a:lnTo>
                  <a:pt x="4534" y="1099"/>
                </a:lnTo>
                <a:close/>
                <a:moveTo>
                  <a:pt x="4480" y="1216"/>
                </a:moveTo>
                <a:lnTo>
                  <a:pt x="4482" y="1216"/>
                </a:lnTo>
                <a:lnTo>
                  <a:pt x="4484" y="1216"/>
                </a:lnTo>
                <a:lnTo>
                  <a:pt x="4484" y="1214"/>
                </a:lnTo>
                <a:lnTo>
                  <a:pt x="4484" y="1214"/>
                </a:lnTo>
                <a:lnTo>
                  <a:pt x="4484" y="1214"/>
                </a:lnTo>
                <a:lnTo>
                  <a:pt x="4484" y="1212"/>
                </a:lnTo>
                <a:lnTo>
                  <a:pt x="4486" y="1212"/>
                </a:lnTo>
                <a:lnTo>
                  <a:pt x="4486" y="1212"/>
                </a:lnTo>
                <a:lnTo>
                  <a:pt x="4486" y="1212"/>
                </a:lnTo>
                <a:lnTo>
                  <a:pt x="4486" y="1210"/>
                </a:lnTo>
                <a:lnTo>
                  <a:pt x="4486" y="1212"/>
                </a:lnTo>
                <a:lnTo>
                  <a:pt x="4484" y="1212"/>
                </a:lnTo>
                <a:lnTo>
                  <a:pt x="4484" y="1212"/>
                </a:lnTo>
                <a:lnTo>
                  <a:pt x="4484" y="1212"/>
                </a:lnTo>
                <a:lnTo>
                  <a:pt x="4484" y="1212"/>
                </a:lnTo>
                <a:lnTo>
                  <a:pt x="4482" y="1214"/>
                </a:lnTo>
                <a:lnTo>
                  <a:pt x="4480" y="1214"/>
                </a:lnTo>
                <a:lnTo>
                  <a:pt x="4480" y="1214"/>
                </a:lnTo>
                <a:lnTo>
                  <a:pt x="4480" y="1214"/>
                </a:lnTo>
                <a:lnTo>
                  <a:pt x="4480" y="1214"/>
                </a:lnTo>
                <a:lnTo>
                  <a:pt x="4480" y="1216"/>
                </a:lnTo>
                <a:close/>
                <a:moveTo>
                  <a:pt x="4461" y="1111"/>
                </a:moveTo>
                <a:lnTo>
                  <a:pt x="4461" y="1111"/>
                </a:lnTo>
                <a:lnTo>
                  <a:pt x="4461" y="1111"/>
                </a:lnTo>
                <a:lnTo>
                  <a:pt x="4463" y="1111"/>
                </a:lnTo>
                <a:lnTo>
                  <a:pt x="4463" y="1111"/>
                </a:lnTo>
                <a:lnTo>
                  <a:pt x="4463" y="1109"/>
                </a:lnTo>
                <a:lnTo>
                  <a:pt x="4461" y="1109"/>
                </a:lnTo>
                <a:lnTo>
                  <a:pt x="4461" y="1109"/>
                </a:lnTo>
                <a:lnTo>
                  <a:pt x="4459" y="1109"/>
                </a:lnTo>
                <a:lnTo>
                  <a:pt x="4459" y="1111"/>
                </a:lnTo>
                <a:lnTo>
                  <a:pt x="4461" y="1111"/>
                </a:lnTo>
                <a:lnTo>
                  <a:pt x="4461" y="1111"/>
                </a:lnTo>
                <a:close/>
                <a:moveTo>
                  <a:pt x="4482" y="1118"/>
                </a:moveTo>
                <a:lnTo>
                  <a:pt x="4482" y="1120"/>
                </a:lnTo>
                <a:lnTo>
                  <a:pt x="4482" y="1118"/>
                </a:lnTo>
                <a:lnTo>
                  <a:pt x="4482" y="1118"/>
                </a:lnTo>
                <a:lnTo>
                  <a:pt x="4484" y="1115"/>
                </a:lnTo>
                <a:lnTo>
                  <a:pt x="4484" y="1113"/>
                </a:lnTo>
                <a:lnTo>
                  <a:pt x="4484" y="1113"/>
                </a:lnTo>
                <a:lnTo>
                  <a:pt x="4484" y="1113"/>
                </a:lnTo>
                <a:lnTo>
                  <a:pt x="4484" y="1113"/>
                </a:lnTo>
                <a:lnTo>
                  <a:pt x="4482" y="1113"/>
                </a:lnTo>
                <a:lnTo>
                  <a:pt x="4482" y="1113"/>
                </a:lnTo>
                <a:lnTo>
                  <a:pt x="4482" y="1115"/>
                </a:lnTo>
                <a:lnTo>
                  <a:pt x="4480" y="1118"/>
                </a:lnTo>
                <a:lnTo>
                  <a:pt x="4482" y="1118"/>
                </a:lnTo>
                <a:close/>
                <a:moveTo>
                  <a:pt x="4482" y="1136"/>
                </a:moveTo>
                <a:lnTo>
                  <a:pt x="4482" y="1136"/>
                </a:lnTo>
                <a:lnTo>
                  <a:pt x="4482" y="1136"/>
                </a:lnTo>
                <a:lnTo>
                  <a:pt x="4482" y="1136"/>
                </a:lnTo>
                <a:lnTo>
                  <a:pt x="4484" y="1136"/>
                </a:lnTo>
                <a:lnTo>
                  <a:pt x="4484" y="1134"/>
                </a:lnTo>
                <a:lnTo>
                  <a:pt x="4484" y="1134"/>
                </a:lnTo>
                <a:lnTo>
                  <a:pt x="4484" y="1134"/>
                </a:lnTo>
                <a:lnTo>
                  <a:pt x="4484" y="1134"/>
                </a:lnTo>
                <a:lnTo>
                  <a:pt x="4482" y="1136"/>
                </a:lnTo>
                <a:close/>
                <a:moveTo>
                  <a:pt x="4480" y="1122"/>
                </a:moveTo>
                <a:lnTo>
                  <a:pt x="4480" y="1122"/>
                </a:lnTo>
                <a:lnTo>
                  <a:pt x="4480" y="1122"/>
                </a:lnTo>
                <a:lnTo>
                  <a:pt x="4482" y="1120"/>
                </a:lnTo>
                <a:lnTo>
                  <a:pt x="4482" y="1120"/>
                </a:lnTo>
                <a:lnTo>
                  <a:pt x="4480" y="1118"/>
                </a:lnTo>
                <a:lnTo>
                  <a:pt x="4480" y="1122"/>
                </a:lnTo>
                <a:close/>
                <a:moveTo>
                  <a:pt x="4367" y="1348"/>
                </a:moveTo>
                <a:lnTo>
                  <a:pt x="4367" y="1350"/>
                </a:lnTo>
                <a:lnTo>
                  <a:pt x="4367" y="1350"/>
                </a:lnTo>
                <a:lnTo>
                  <a:pt x="4367" y="1350"/>
                </a:lnTo>
                <a:lnTo>
                  <a:pt x="4367" y="1350"/>
                </a:lnTo>
                <a:lnTo>
                  <a:pt x="4369" y="1350"/>
                </a:lnTo>
                <a:lnTo>
                  <a:pt x="4369" y="1350"/>
                </a:lnTo>
                <a:lnTo>
                  <a:pt x="4367" y="1348"/>
                </a:lnTo>
                <a:close/>
                <a:moveTo>
                  <a:pt x="4318" y="1273"/>
                </a:moveTo>
                <a:lnTo>
                  <a:pt x="4321" y="1273"/>
                </a:lnTo>
                <a:lnTo>
                  <a:pt x="4321" y="1273"/>
                </a:lnTo>
                <a:lnTo>
                  <a:pt x="4318" y="1271"/>
                </a:lnTo>
                <a:lnTo>
                  <a:pt x="4318" y="1273"/>
                </a:lnTo>
                <a:lnTo>
                  <a:pt x="4318" y="1273"/>
                </a:lnTo>
                <a:lnTo>
                  <a:pt x="4318" y="1273"/>
                </a:lnTo>
                <a:lnTo>
                  <a:pt x="4318" y="1273"/>
                </a:lnTo>
                <a:lnTo>
                  <a:pt x="4318" y="1273"/>
                </a:lnTo>
                <a:close/>
                <a:moveTo>
                  <a:pt x="4373" y="1419"/>
                </a:moveTo>
                <a:lnTo>
                  <a:pt x="4375" y="1419"/>
                </a:lnTo>
                <a:lnTo>
                  <a:pt x="4375" y="1419"/>
                </a:lnTo>
                <a:lnTo>
                  <a:pt x="4375" y="1417"/>
                </a:lnTo>
                <a:lnTo>
                  <a:pt x="4375" y="1415"/>
                </a:lnTo>
                <a:lnTo>
                  <a:pt x="4375" y="1415"/>
                </a:lnTo>
                <a:lnTo>
                  <a:pt x="4375" y="1415"/>
                </a:lnTo>
                <a:lnTo>
                  <a:pt x="4375" y="1415"/>
                </a:lnTo>
                <a:lnTo>
                  <a:pt x="4375" y="1413"/>
                </a:lnTo>
                <a:lnTo>
                  <a:pt x="4375" y="1413"/>
                </a:lnTo>
                <a:lnTo>
                  <a:pt x="4373" y="1413"/>
                </a:lnTo>
                <a:lnTo>
                  <a:pt x="4373" y="1415"/>
                </a:lnTo>
                <a:lnTo>
                  <a:pt x="4373" y="1415"/>
                </a:lnTo>
                <a:lnTo>
                  <a:pt x="4373" y="1417"/>
                </a:lnTo>
                <a:lnTo>
                  <a:pt x="4375" y="1417"/>
                </a:lnTo>
                <a:lnTo>
                  <a:pt x="4375" y="1417"/>
                </a:lnTo>
                <a:lnTo>
                  <a:pt x="4375" y="1417"/>
                </a:lnTo>
                <a:lnTo>
                  <a:pt x="4373" y="1419"/>
                </a:lnTo>
                <a:close/>
                <a:moveTo>
                  <a:pt x="4325" y="1273"/>
                </a:moveTo>
                <a:lnTo>
                  <a:pt x="4323" y="1273"/>
                </a:lnTo>
                <a:lnTo>
                  <a:pt x="4323" y="1273"/>
                </a:lnTo>
                <a:lnTo>
                  <a:pt x="4321" y="1273"/>
                </a:lnTo>
                <a:lnTo>
                  <a:pt x="4321" y="1273"/>
                </a:lnTo>
                <a:lnTo>
                  <a:pt x="4323" y="1273"/>
                </a:lnTo>
                <a:lnTo>
                  <a:pt x="4325" y="1273"/>
                </a:lnTo>
                <a:close/>
                <a:moveTo>
                  <a:pt x="4262" y="1306"/>
                </a:moveTo>
                <a:lnTo>
                  <a:pt x="4262" y="1306"/>
                </a:lnTo>
                <a:lnTo>
                  <a:pt x="4262" y="1306"/>
                </a:lnTo>
                <a:lnTo>
                  <a:pt x="4262" y="1306"/>
                </a:lnTo>
                <a:lnTo>
                  <a:pt x="4262" y="1306"/>
                </a:lnTo>
                <a:lnTo>
                  <a:pt x="4262" y="1306"/>
                </a:lnTo>
                <a:lnTo>
                  <a:pt x="4262" y="1308"/>
                </a:lnTo>
                <a:lnTo>
                  <a:pt x="4262" y="1306"/>
                </a:lnTo>
                <a:close/>
                <a:moveTo>
                  <a:pt x="4348" y="1292"/>
                </a:moveTo>
                <a:lnTo>
                  <a:pt x="4348" y="1294"/>
                </a:lnTo>
                <a:lnTo>
                  <a:pt x="4348" y="1294"/>
                </a:lnTo>
                <a:lnTo>
                  <a:pt x="4348" y="1294"/>
                </a:lnTo>
                <a:lnTo>
                  <a:pt x="4348" y="1296"/>
                </a:lnTo>
                <a:lnTo>
                  <a:pt x="4350" y="1300"/>
                </a:lnTo>
                <a:lnTo>
                  <a:pt x="4350" y="1300"/>
                </a:lnTo>
                <a:lnTo>
                  <a:pt x="4350" y="1302"/>
                </a:lnTo>
                <a:lnTo>
                  <a:pt x="4350" y="1302"/>
                </a:lnTo>
                <a:lnTo>
                  <a:pt x="4352" y="1302"/>
                </a:lnTo>
                <a:lnTo>
                  <a:pt x="4354" y="1304"/>
                </a:lnTo>
                <a:lnTo>
                  <a:pt x="4354" y="1304"/>
                </a:lnTo>
                <a:lnTo>
                  <a:pt x="4354" y="1306"/>
                </a:lnTo>
                <a:lnTo>
                  <a:pt x="4356" y="1308"/>
                </a:lnTo>
                <a:lnTo>
                  <a:pt x="4356" y="1310"/>
                </a:lnTo>
                <a:lnTo>
                  <a:pt x="4356" y="1310"/>
                </a:lnTo>
                <a:lnTo>
                  <a:pt x="4358" y="1310"/>
                </a:lnTo>
                <a:lnTo>
                  <a:pt x="4358" y="1310"/>
                </a:lnTo>
                <a:lnTo>
                  <a:pt x="4358" y="1308"/>
                </a:lnTo>
                <a:lnTo>
                  <a:pt x="4358" y="1306"/>
                </a:lnTo>
                <a:lnTo>
                  <a:pt x="4358" y="1304"/>
                </a:lnTo>
                <a:lnTo>
                  <a:pt x="4360" y="1302"/>
                </a:lnTo>
                <a:lnTo>
                  <a:pt x="4360" y="1300"/>
                </a:lnTo>
                <a:lnTo>
                  <a:pt x="4362" y="1298"/>
                </a:lnTo>
                <a:lnTo>
                  <a:pt x="4365" y="1296"/>
                </a:lnTo>
                <a:lnTo>
                  <a:pt x="4367" y="1294"/>
                </a:lnTo>
                <a:lnTo>
                  <a:pt x="4367" y="1292"/>
                </a:lnTo>
                <a:lnTo>
                  <a:pt x="4367" y="1289"/>
                </a:lnTo>
                <a:lnTo>
                  <a:pt x="4369" y="1285"/>
                </a:lnTo>
                <a:lnTo>
                  <a:pt x="4369" y="1281"/>
                </a:lnTo>
                <a:lnTo>
                  <a:pt x="4369" y="1279"/>
                </a:lnTo>
                <a:lnTo>
                  <a:pt x="4371" y="1279"/>
                </a:lnTo>
                <a:lnTo>
                  <a:pt x="4371" y="1275"/>
                </a:lnTo>
                <a:lnTo>
                  <a:pt x="4373" y="1273"/>
                </a:lnTo>
                <a:lnTo>
                  <a:pt x="4373" y="1271"/>
                </a:lnTo>
                <a:lnTo>
                  <a:pt x="4373" y="1269"/>
                </a:lnTo>
                <a:lnTo>
                  <a:pt x="4373" y="1266"/>
                </a:lnTo>
                <a:lnTo>
                  <a:pt x="4373" y="1266"/>
                </a:lnTo>
                <a:lnTo>
                  <a:pt x="4375" y="1264"/>
                </a:lnTo>
                <a:lnTo>
                  <a:pt x="4373" y="1264"/>
                </a:lnTo>
                <a:lnTo>
                  <a:pt x="4373" y="1262"/>
                </a:lnTo>
                <a:lnTo>
                  <a:pt x="4371" y="1262"/>
                </a:lnTo>
                <a:lnTo>
                  <a:pt x="4371" y="1262"/>
                </a:lnTo>
                <a:lnTo>
                  <a:pt x="4371" y="1262"/>
                </a:lnTo>
                <a:lnTo>
                  <a:pt x="4369" y="1260"/>
                </a:lnTo>
                <a:lnTo>
                  <a:pt x="4369" y="1260"/>
                </a:lnTo>
                <a:lnTo>
                  <a:pt x="4367" y="1260"/>
                </a:lnTo>
                <a:lnTo>
                  <a:pt x="4367" y="1262"/>
                </a:lnTo>
                <a:lnTo>
                  <a:pt x="4362" y="1264"/>
                </a:lnTo>
                <a:lnTo>
                  <a:pt x="4360" y="1264"/>
                </a:lnTo>
                <a:lnTo>
                  <a:pt x="4360" y="1266"/>
                </a:lnTo>
                <a:lnTo>
                  <a:pt x="4358" y="1269"/>
                </a:lnTo>
                <a:lnTo>
                  <a:pt x="4358" y="1269"/>
                </a:lnTo>
                <a:lnTo>
                  <a:pt x="4356" y="1271"/>
                </a:lnTo>
                <a:lnTo>
                  <a:pt x="4356" y="1273"/>
                </a:lnTo>
                <a:lnTo>
                  <a:pt x="4348" y="1285"/>
                </a:lnTo>
                <a:lnTo>
                  <a:pt x="4348" y="1285"/>
                </a:lnTo>
                <a:lnTo>
                  <a:pt x="4348" y="1287"/>
                </a:lnTo>
                <a:lnTo>
                  <a:pt x="4348" y="1289"/>
                </a:lnTo>
                <a:lnTo>
                  <a:pt x="4348" y="1292"/>
                </a:lnTo>
                <a:lnTo>
                  <a:pt x="4348" y="1292"/>
                </a:lnTo>
                <a:close/>
                <a:moveTo>
                  <a:pt x="4316" y="1497"/>
                </a:moveTo>
                <a:lnTo>
                  <a:pt x="4316" y="1497"/>
                </a:lnTo>
                <a:lnTo>
                  <a:pt x="4316" y="1499"/>
                </a:lnTo>
                <a:lnTo>
                  <a:pt x="4314" y="1499"/>
                </a:lnTo>
                <a:lnTo>
                  <a:pt x="4312" y="1501"/>
                </a:lnTo>
                <a:lnTo>
                  <a:pt x="4310" y="1503"/>
                </a:lnTo>
                <a:lnTo>
                  <a:pt x="4308" y="1505"/>
                </a:lnTo>
                <a:lnTo>
                  <a:pt x="4308" y="1505"/>
                </a:lnTo>
                <a:lnTo>
                  <a:pt x="4306" y="1508"/>
                </a:lnTo>
                <a:lnTo>
                  <a:pt x="4306" y="1510"/>
                </a:lnTo>
                <a:lnTo>
                  <a:pt x="4306" y="1512"/>
                </a:lnTo>
                <a:lnTo>
                  <a:pt x="4308" y="1510"/>
                </a:lnTo>
                <a:lnTo>
                  <a:pt x="4308" y="1510"/>
                </a:lnTo>
                <a:lnTo>
                  <a:pt x="4310" y="1510"/>
                </a:lnTo>
                <a:lnTo>
                  <a:pt x="4310" y="1508"/>
                </a:lnTo>
                <a:lnTo>
                  <a:pt x="4310" y="1508"/>
                </a:lnTo>
                <a:lnTo>
                  <a:pt x="4310" y="1508"/>
                </a:lnTo>
                <a:lnTo>
                  <a:pt x="4312" y="1505"/>
                </a:lnTo>
                <a:lnTo>
                  <a:pt x="4314" y="1505"/>
                </a:lnTo>
                <a:lnTo>
                  <a:pt x="4316" y="1505"/>
                </a:lnTo>
                <a:lnTo>
                  <a:pt x="4316" y="1503"/>
                </a:lnTo>
                <a:lnTo>
                  <a:pt x="4318" y="1501"/>
                </a:lnTo>
                <a:lnTo>
                  <a:pt x="4318" y="1499"/>
                </a:lnTo>
                <a:lnTo>
                  <a:pt x="4321" y="1499"/>
                </a:lnTo>
                <a:lnTo>
                  <a:pt x="4323" y="1499"/>
                </a:lnTo>
                <a:lnTo>
                  <a:pt x="4323" y="1497"/>
                </a:lnTo>
                <a:lnTo>
                  <a:pt x="4325" y="1497"/>
                </a:lnTo>
                <a:lnTo>
                  <a:pt x="4325" y="1495"/>
                </a:lnTo>
                <a:lnTo>
                  <a:pt x="4329" y="1491"/>
                </a:lnTo>
                <a:lnTo>
                  <a:pt x="4329" y="1489"/>
                </a:lnTo>
                <a:lnTo>
                  <a:pt x="4329" y="1489"/>
                </a:lnTo>
                <a:lnTo>
                  <a:pt x="4329" y="1489"/>
                </a:lnTo>
                <a:lnTo>
                  <a:pt x="4331" y="1487"/>
                </a:lnTo>
                <a:lnTo>
                  <a:pt x="4335" y="1487"/>
                </a:lnTo>
                <a:lnTo>
                  <a:pt x="4335" y="1487"/>
                </a:lnTo>
                <a:lnTo>
                  <a:pt x="4335" y="1484"/>
                </a:lnTo>
                <a:lnTo>
                  <a:pt x="4335" y="1484"/>
                </a:lnTo>
                <a:lnTo>
                  <a:pt x="4337" y="1482"/>
                </a:lnTo>
                <a:lnTo>
                  <a:pt x="4337" y="1482"/>
                </a:lnTo>
                <a:lnTo>
                  <a:pt x="4339" y="1482"/>
                </a:lnTo>
                <a:lnTo>
                  <a:pt x="4339" y="1480"/>
                </a:lnTo>
                <a:lnTo>
                  <a:pt x="4341" y="1480"/>
                </a:lnTo>
                <a:lnTo>
                  <a:pt x="4341" y="1478"/>
                </a:lnTo>
                <a:lnTo>
                  <a:pt x="4341" y="1476"/>
                </a:lnTo>
                <a:lnTo>
                  <a:pt x="4339" y="1474"/>
                </a:lnTo>
                <a:lnTo>
                  <a:pt x="4339" y="1472"/>
                </a:lnTo>
                <a:lnTo>
                  <a:pt x="4339" y="1472"/>
                </a:lnTo>
                <a:lnTo>
                  <a:pt x="4339" y="1470"/>
                </a:lnTo>
                <a:lnTo>
                  <a:pt x="4339" y="1470"/>
                </a:lnTo>
                <a:lnTo>
                  <a:pt x="4339" y="1468"/>
                </a:lnTo>
                <a:lnTo>
                  <a:pt x="4339" y="1468"/>
                </a:lnTo>
                <a:lnTo>
                  <a:pt x="4339" y="1468"/>
                </a:lnTo>
                <a:lnTo>
                  <a:pt x="4337" y="1472"/>
                </a:lnTo>
                <a:lnTo>
                  <a:pt x="4335" y="1474"/>
                </a:lnTo>
                <a:lnTo>
                  <a:pt x="4335" y="1474"/>
                </a:lnTo>
                <a:lnTo>
                  <a:pt x="4335" y="1476"/>
                </a:lnTo>
                <a:lnTo>
                  <a:pt x="4335" y="1478"/>
                </a:lnTo>
                <a:lnTo>
                  <a:pt x="4335" y="1478"/>
                </a:lnTo>
                <a:lnTo>
                  <a:pt x="4335" y="1480"/>
                </a:lnTo>
                <a:lnTo>
                  <a:pt x="4335" y="1480"/>
                </a:lnTo>
                <a:lnTo>
                  <a:pt x="4333" y="1480"/>
                </a:lnTo>
                <a:lnTo>
                  <a:pt x="4333" y="1482"/>
                </a:lnTo>
                <a:lnTo>
                  <a:pt x="4331" y="1482"/>
                </a:lnTo>
                <a:lnTo>
                  <a:pt x="4329" y="1484"/>
                </a:lnTo>
                <a:lnTo>
                  <a:pt x="4329" y="1487"/>
                </a:lnTo>
                <a:lnTo>
                  <a:pt x="4327" y="1487"/>
                </a:lnTo>
                <a:lnTo>
                  <a:pt x="4325" y="1491"/>
                </a:lnTo>
                <a:lnTo>
                  <a:pt x="4323" y="1493"/>
                </a:lnTo>
                <a:lnTo>
                  <a:pt x="4318" y="1497"/>
                </a:lnTo>
                <a:lnTo>
                  <a:pt x="4318" y="1497"/>
                </a:lnTo>
                <a:lnTo>
                  <a:pt x="4316" y="1497"/>
                </a:lnTo>
                <a:close/>
                <a:moveTo>
                  <a:pt x="4220" y="1591"/>
                </a:moveTo>
                <a:lnTo>
                  <a:pt x="4220" y="1591"/>
                </a:lnTo>
                <a:lnTo>
                  <a:pt x="4220" y="1591"/>
                </a:lnTo>
                <a:lnTo>
                  <a:pt x="4220" y="1596"/>
                </a:lnTo>
                <a:lnTo>
                  <a:pt x="4220" y="1598"/>
                </a:lnTo>
                <a:lnTo>
                  <a:pt x="4222" y="1596"/>
                </a:lnTo>
                <a:lnTo>
                  <a:pt x="4222" y="1596"/>
                </a:lnTo>
                <a:lnTo>
                  <a:pt x="4222" y="1593"/>
                </a:lnTo>
                <a:lnTo>
                  <a:pt x="4222" y="1591"/>
                </a:lnTo>
                <a:lnTo>
                  <a:pt x="4220" y="1591"/>
                </a:lnTo>
                <a:close/>
                <a:moveTo>
                  <a:pt x="4239" y="1315"/>
                </a:moveTo>
                <a:lnTo>
                  <a:pt x="4239" y="1315"/>
                </a:lnTo>
                <a:lnTo>
                  <a:pt x="4239" y="1317"/>
                </a:lnTo>
                <a:lnTo>
                  <a:pt x="4239" y="1317"/>
                </a:lnTo>
                <a:lnTo>
                  <a:pt x="4239" y="1315"/>
                </a:lnTo>
                <a:lnTo>
                  <a:pt x="4239" y="1315"/>
                </a:lnTo>
                <a:close/>
                <a:moveTo>
                  <a:pt x="4241" y="1317"/>
                </a:moveTo>
                <a:lnTo>
                  <a:pt x="4241" y="1317"/>
                </a:lnTo>
                <a:lnTo>
                  <a:pt x="4241" y="1315"/>
                </a:lnTo>
                <a:lnTo>
                  <a:pt x="4243" y="1315"/>
                </a:lnTo>
                <a:lnTo>
                  <a:pt x="4243" y="1315"/>
                </a:lnTo>
                <a:lnTo>
                  <a:pt x="4243" y="1315"/>
                </a:lnTo>
                <a:lnTo>
                  <a:pt x="4241" y="1315"/>
                </a:lnTo>
                <a:lnTo>
                  <a:pt x="4241" y="1315"/>
                </a:lnTo>
                <a:lnTo>
                  <a:pt x="4241" y="1315"/>
                </a:lnTo>
                <a:lnTo>
                  <a:pt x="4241" y="1315"/>
                </a:lnTo>
                <a:lnTo>
                  <a:pt x="4241" y="1317"/>
                </a:lnTo>
                <a:lnTo>
                  <a:pt x="4241" y="1317"/>
                </a:lnTo>
                <a:close/>
                <a:moveTo>
                  <a:pt x="4260" y="1306"/>
                </a:moveTo>
                <a:lnTo>
                  <a:pt x="4260" y="1306"/>
                </a:lnTo>
                <a:lnTo>
                  <a:pt x="4260" y="1306"/>
                </a:lnTo>
                <a:lnTo>
                  <a:pt x="4258" y="1306"/>
                </a:lnTo>
                <a:lnTo>
                  <a:pt x="4258" y="1306"/>
                </a:lnTo>
                <a:lnTo>
                  <a:pt x="4258" y="1306"/>
                </a:lnTo>
                <a:lnTo>
                  <a:pt x="4258" y="1306"/>
                </a:lnTo>
                <a:lnTo>
                  <a:pt x="4260" y="1306"/>
                </a:lnTo>
                <a:close/>
                <a:moveTo>
                  <a:pt x="4365" y="1216"/>
                </a:moveTo>
                <a:lnTo>
                  <a:pt x="4365" y="1216"/>
                </a:lnTo>
                <a:lnTo>
                  <a:pt x="4365" y="1216"/>
                </a:lnTo>
                <a:lnTo>
                  <a:pt x="4362" y="1216"/>
                </a:lnTo>
                <a:lnTo>
                  <a:pt x="4362" y="1218"/>
                </a:lnTo>
                <a:lnTo>
                  <a:pt x="4362" y="1218"/>
                </a:lnTo>
                <a:lnTo>
                  <a:pt x="4365" y="1218"/>
                </a:lnTo>
                <a:lnTo>
                  <a:pt x="4365" y="1216"/>
                </a:lnTo>
                <a:close/>
                <a:moveTo>
                  <a:pt x="4379" y="1189"/>
                </a:moveTo>
                <a:lnTo>
                  <a:pt x="4379" y="1187"/>
                </a:lnTo>
                <a:lnTo>
                  <a:pt x="4379" y="1187"/>
                </a:lnTo>
                <a:lnTo>
                  <a:pt x="4377" y="1185"/>
                </a:lnTo>
                <a:lnTo>
                  <a:pt x="4375" y="1185"/>
                </a:lnTo>
                <a:lnTo>
                  <a:pt x="4375" y="1187"/>
                </a:lnTo>
                <a:lnTo>
                  <a:pt x="4375" y="1187"/>
                </a:lnTo>
                <a:lnTo>
                  <a:pt x="4377" y="1187"/>
                </a:lnTo>
                <a:lnTo>
                  <a:pt x="4379" y="1189"/>
                </a:lnTo>
                <a:lnTo>
                  <a:pt x="4379" y="1189"/>
                </a:lnTo>
                <a:close/>
                <a:moveTo>
                  <a:pt x="4375" y="1191"/>
                </a:moveTo>
                <a:lnTo>
                  <a:pt x="4377" y="1191"/>
                </a:lnTo>
                <a:lnTo>
                  <a:pt x="4377" y="1193"/>
                </a:lnTo>
                <a:lnTo>
                  <a:pt x="4377" y="1193"/>
                </a:lnTo>
                <a:lnTo>
                  <a:pt x="4377" y="1193"/>
                </a:lnTo>
                <a:lnTo>
                  <a:pt x="4377" y="1191"/>
                </a:lnTo>
                <a:lnTo>
                  <a:pt x="4377" y="1191"/>
                </a:lnTo>
                <a:lnTo>
                  <a:pt x="4375" y="1191"/>
                </a:lnTo>
                <a:close/>
                <a:moveTo>
                  <a:pt x="4346" y="1396"/>
                </a:moveTo>
                <a:lnTo>
                  <a:pt x="4346" y="1396"/>
                </a:lnTo>
                <a:lnTo>
                  <a:pt x="4344" y="1394"/>
                </a:lnTo>
                <a:lnTo>
                  <a:pt x="4344" y="1394"/>
                </a:lnTo>
                <a:lnTo>
                  <a:pt x="4344" y="1394"/>
                </a:lnTo>
                <a:lnTo>
                  <a:pt x="4344" y="1396"/>
                </a:lnTo>
                <a:lnTo>
                  <a:pt x="4344" y="1399"/>
                </a:lnTo>
                <a:lnTo>
                  <a:pt x="4344" y="1399"/>
                </a:lnTo>
                <a:lnTo>
                  <a:pt x="4344" y="1401"/>
                </a:lnTo>
                <a:lnTo>
                  <a:pt x="4344" y="1401"/>
                </a:lnTo>
                <a:lnTo>
                  <a:pt x="4344" y="1401"/>
                </a:lnTo>
                <a:lnTo>
                  <a:pt x="4344" y="1403"/>
                </a:lnTo>
                <a:lnTo>
                  <a:pt x="4346" y="1407"/>
                </a:lnTo>
                <a:lnTo>
                  <a:pt x="4346" y="1409"/>
                </a:lnTo>
                <a:lnTo>
                  <a:pt x="4346" y="1411"/>
                </a:lnTo>
                <a:lnTo>
                  <a:pt x="4346" y="1413"/>
                </a:lnTo>
                <a:lnTo>
                  <a:pt x="4348" y="1415"/>
                </a:lnTo>
                <a:lnTo>
                  <a:pt x="4348" y="1417"/>
                </a:lnTo>
                <a:lnTo>
                  <a:pt x="4348" y="1417"/>
                </a:lnTo>
                <a:lnTo>
                  <a:pt x="4350" y="1417"/>
                </a:lnTo>
                <a:lnTo>
                  <a:pt x="4350" y="1417"/>
                </a:lnTo>
                <a:lnTo>
                  <a:pt x="4350" y="1419"/>
                </a:lnTo>
                <a:lnTo>
                  <a:pt x="4352" y="1419"/>
                </a:lnTo>
                <a:lnTo>
                  <a:pt x="4352" y="1422"/>
                </a:lnTo>
                <a:lnTo>
                  <a:pt x="4352" y="1422"/>
                </a:lnTo>
                <a:lnTo>
                  <a:pt x="4354" y="1422"/>
                </a:lnTo>
                <a:lnTo>
                  <a:pt x="4354" y="1422"/>
                </a:lnTo>
                <a:lnTo>
                  <a:pt x="4354" y="1422"/>
                </a:lnTo>
                <a:lnTo>
                  <a:pt x="4354" y="1419"/>
                </a:lnTo>
                <a:lnTo>
                  <a:pt x="4354" y="1417"/>
                </a:lnTo>
                <a:lnTo>
                  <a:pt x="4354" y="1415"/>
                </a:lnTo>
                <a:lnTo>
                  <a:pt x="4356" y="1417"/>
                </a:lnTo>
                <a:lnTo>
                  <a:pt x="4356" y="1417"/>
                </a:lnTo>
                <a:lnTo>
                  <a:pt x="4358" y="1417"/>
                </a:lnTo>
                <a:lnTo>
                  <a:pt x="4358" y="1417"/>
                </a:lnTo>
                <a:lnTo>
                  <a:pt x="4360" y="1419"/>
                </a:lnTo>
                <a:lnTo>
                  <a:pt x="4360" y="1422"/>
                </a:lnTo>
                <a:lnTo>
                  <a:pt x="4360" y="1422"/>
                </a:lnTo>
                <a:lnTo>
                  <a:pt x="4356" y="1424"/>
                </a:lnTo>
                <a:lnTo>
                  <a:pt x="4356" y="1426"/>
                </a:lnTo>
                <a:lnTo>
                  <a:pt x="4356" y="1426"/>
                </a:lnTo>
                <a:lnTo>
                  <a:pt x="4356" y="1430"/>
                </a:lnTo>
                <a:lnTo>
                  <a:pt x="4356" y="1432"/>
                </a:lnTo>
                <a:lnTo>
                  <a:pt x="4356" y="1430"/>
                </a:lnTo>
                <a:lnTo>
                  <a:pt x="4358" y="1430"/>
                </a:lnTo>
                <a:lnTo>
                  <a:pt x="4360" y="1432"/>
                </a:lnTo>
                <a:lnTo>
                  <a:pt x="4360" y="1432"/>
                </a:lnTo>
                <a:lnTo>
                  <a:pt x="4362" y="1434"/>
                </a:lnTo>
                <a:lnTo>
                  <a:pt x="4365" y="1434"/>
                </a:lnTo>
                <a:lnTo>
                  <a:pt x="4367" y="1434"/>
                </a:lnTo>
                <a:lnTo>
                  <a:pt x="4367" y="1434"/>
                </a:lnTo>
                <a:lnTo>
                  <a:pt x="4367" y="1432"/>
                </a:lnTo>
                <a:lnTo>
                  <a:pt x="4369" y="1432"/>
                </a:lnTo>
                <a:lnTo>
                  <a:pt x="4371" y="1430"/>
                </a:lnTo>
                <a:lnTo>
                  <a:pt x="4371" y="1430"/>
                </a:lnTo>
                <a:lnTo>
                  <a:pt x="4371" y="1430"/>
                </a:lnTo>
                <a:lnTo>
                  <a:pt x="4373" y="1430"/>
                </a:lnTo>
                <a:lnTo>
                  <a:pt x="4377" y="1432"/>
                </a:lnTo>
                <a:lnTo>
                  <a:pt x="4377" y="1434"/>
                </a:lnTo>
                <a:lnTo>
                  <a:pt x="4381" y="1436"/>
                </a:lnTo>
                <a:lnTo>
                  <a:pt x="4381" y="1436"/>
                </a:lnTo>
                <a:lnTo>
                  <a:pt x="4383" y="1438"/>
                </a:lnTo>
                <a:lnTo>
                  <a:pt x="4383" y="1438"/>
                </a:lnTo>
                <a:lnTo>
                  <a:pt x="4383" y="1440"/>
                </a:lnTo>
                <a:lnTo>
                  <a:pt x="4383" y="1440"/>
                </a:lnTo>
                <a:lnTo>
                  <a:pt x="4385" y="1440"/>
                </a:lnTo>
                <a:lnTo>
                  <a:pt x="4385" y="1438"/>
                </a:lnTo>
                <a:lnTo>
                  <a:pt x="4383" y="1436"/>
                </a:lnTo>
                <a:lnTo>
                  <a:pt x="4383" y="1436"/>
                </a:lnTo>
                <a:lnTo>
                  <a:pt x="4383" y="1434"/>
                </a:lnTo>
                <a:lnTo>
                  <a:pt x="4383" y="1434"/>
                </a:lnTo>
                <a:lnTo>
                  <a:pt x="4383" y="1432"/>
                </a:lnTo>
                <a:lnTo>
                  <a:pt x="4381" y="1432"/>
                </a:lnTo>
                <a:lnTo>
                  <a:pt x="4381" y="1430"/>
                </a:lnTo>
                <a:lnTo>
                  <a:pt x="4381" y="1430"/>
                </a:lnTo>
                <a:lnTo>
                  <a:pt x="4383" y="1430"/>
                </a:lnTo>
                <a:lnTo>
                  <a:pt x="4383" y="1430"/>
                </a:lnTo>
                <a:lnTo>
                  <a:pt x="4385" y="1432"/>
                </a:lnTo>
                <a:lnTo>
                  <a:pt x="4388" y="1434"/>
                </a:lnTo>
                <a:lnTo>
                  <a:pt x="4388" y="1434"/>
                </a:lnTo>
                <a:lnTo>
                  <a:pt x="4392" y="1436"/>
                </a:lnTo>
                <a:lnTo>
                  <a:pt x="4392" y="1438"/>
                </a:lnTo>
                <a:lnTo>
                  <a:pt x="4392" y="1438"/>
                </a:lnTo>
                <a:lnTo>
                  <a:pt x="4394" y="1440"/>
                </a:lnTo>
                <a:lnTo>
                  <a:pt x="4394" y="1443"/>
                </a:lnTo>
                <a:lnTo>
                  <a:pt x="4394" y="1443"/>
                </a:lnTo>
                <a:lnTo>
                  <a:pt x="4396" y="1443"/>
                </a:lnTo>
                <a:lnTo>
                  <a:pt x="4398" y="1445"/>
                </a:lnTo>
                <a:lnTo>
                  <a:pt x="4400" y="1445"/>
                </a:lnTo>
                <a:lnTo>
                  <a:pt x="4402" y="1445"/>
                </a:lnTo>
                <a:lnTo>
                  <a:pt x="4402" y="1445"/>
                </a:lnTo>
                <a:lnTo>
                  <a:pt x="4402" y="1445"/>
                </a:lnTo>
                <a:lnTo>
                  <a:pt x="4404" y="1445"/>
                </a:lnTo>
                <a:lnTo>
                  <a:pt x="4402" y="1447"/>
                </a:lnTo>
                <a:lnTo>
                  <a:pt x="4402" y="1449"/>
                </a:lnTo>
                <a:lnTo>
                  <a:pt x="4404" y="1449"/>
                </a:lnTo>
                <a:lnTo>
                  <a:pt x="4404" y="1449"/>
                </a:lnTo>
                <a:lnTo>
                  <a:pt x="4406" y="1447"/>
                </a:lnTo>
                <a:lnTo>
                  <a:pt x="4406" y="1443"/>
                </a:lnTo>
                <a:lnTo>
                  <a:pt x="4406" y="1443"/>
                </a:lnTo>
                <a:lnTo>
                  <a:pt x="4404" y="1443"/>
                </a:lnTo>
                <a:lnTo>
                  <a:pt x="4404" y="1443"/>
                </a:lnTo>
                <a:lnTo>
                  <a:pt x="4402" y="1443"/>
                </a:lnTo>
                <a:lnTo>
                  <a:pt x="4400" y="1443"/>
                </a:lnTo>
                <a:lnTo>
                  <a:pt x="4402" y="1440"/>
                </a:lnTo>
                <a:lnTo>
                  <a:pt x="4402" y="1440"/>
                </a:lnTo>
                <a:lnTo>
                  <a:pt x="4400" y="1438"/>
                </a:lnTo>
                <a:lnTo>
                  <a:pt x="4400" y="1436"/>
                </a:lnTo>
                <a:lnTo>
                  <a:pt x="4398" y="1436"/>
                </a:lnTo>
                <a:lnTo>
                  <a:pt x="4398" y="1434"/>
                </a:lnTo>
                <a:lnTo>
                  <a:pt x="4398" y="1434"/>
                </a:lnTo>
                <a:lnTo>
                  <a:pt x="4402" y="1432"/>
                </a:lnTo>
                <a:lnTo>
                  <a:pt x="4402" y="1432"/>
                </a:lnTo>
                <a:lnTo>
                  <a:pt x="4402" y="1432"/>
                </a:lnTo>
                <a:lnTo>
                  <a:pt x="4400" y="1430"/>
                </a:lnTo>
                <a:lnTo>
                  <a:pt x="4400" y="1430"/>
                </a:lnTo>
                <a:lnTo>
                  <a:pt x="4398" y="1430"/>
                </a:lnTo>
                <a:lnTo>
                  <a:pt x="4396" y="1430"/>
                </a:lnTo>
                <a:lnTo>
                  <a:pt x="4396" y="1428"/>
                </a:lnTo>
                <a:lnTo>
                  <a:pt x="4394" y="1428"/>
                </a:lnTo>
                <a:lnTo>
                  <a:pt x="4394" y="1428"/>
                </a:lnTo>
                <a:lnTo>
                  <a:pt x="4394" y="1430"/>
                </a:lnTo>
                <a:lnTo>
                  <a:pt x="4394" y="1430"/>
                </a:lnTo>
                <a:lnTo>
                  <a:pt x="4394" y="1432"/>
                </a:lnTo>
                <a:lnTo>
                  <a:pt x="4394" y="1432"/>
                </a:lnTo>
                <a:lnTo>
                  <a:pt x="4392" y="1432"/>
                </a:lnTo>
                <a:lnTo>
                  <a:pt x="4390" y="1432"/>
                </a:lnTo>
                <a:lnTo>
                  <a:pt x="4390" y="1432"/>
                </a:lnTo>
                <a:lnTo>
                  <a:pt x="4390" y="1430"/>
                </a:lnTo>
                <a:lnTo>
                  <a:pt x="4390" y="1430"/>
                </a:lnTo>
                <a:lnTo>
                  <a:pt x="4390" y="1428"/>
                </a:lnTo>
                <a:lnTo>
                  <a:pt x="4390" y="1426"/>
                </a:lnTo>
                <a:lnTo>
                  <a:pt x="4388" y="1426"/>
                </a:lnTo>
                <a:lnTo>
                  <a:pt x="4385" y="1426"/>
                </a:lnTo>
                <a:lnTo>
                  <a:pt x="4383" y="1424"/>
                </a:lnTo>
                <a:lnTo>
                  <a:pt x="4381" y="1424"/>
                </a:lnTo>
                <a:lnTo>
                  <a:pt x="4381" y="1426"/>
                </a:lnTo>
                <a:lnTo>
                  <a:pt x="4379" y="1426"/>
                </a:lnTo>
                <a:lnTo>
                  <a:pt x="4379" y="1426"/>
                </a:lnTo>
                <a:lnTo>
                  <a:pt x="4377" y="1426"/>
                </a:lnTo>
                <a:lnTo>
                  <a:pt x="4377" y="1428"/>
                </a:lnTo>
                <a:lnTo>
                  <a:pt x="4379" y="1428"/>
                </a:lnTo>
                <a:lnTo>
                  <a:pt x="4379" y="1430"/>
                </a:lnTo>
                <a:lnTo>
                  <a:pt x="4379" y="1430"/>
                </a:lnTo>
                <a:lnTo>
                  <a:pt x="4379" y="1430"/>
                </a:lnTo>
                <a:lnTo>
                  <a:pt x="4377" y="1430"/>
                </a:lnTo>
                <a:lnTo>
                  <a:pt x="4377" y="1430"/>
                </a:lnTo>
                <a:lnTo>
                  <a:pt x="4373" y="1428"/>
                </a:lnTo>
                <a:lnTo>
                  <a:pt x="4373" y="1428"/>
                </a:lnTo>
                <a:lnTo>
                  <a:pt x="4373" y="1428"/>
                </a:lnTo>
                <a:lnTo>
                  <a:pt x="4371" y="1426"/>
                </a:lnTo>
                <a:lnTo>
                  <a:pt x="4371" y="1426"/>
                </a:lnTo>
                <a:lnTo>
                  <a:pt x="4371" y="1422"/>
                </a:lnTo>
                <a:lnTo>
                  <a:pt x="4369" y="1419"/>
                </a:lnTo>
                <a:lnTo>
                  <a:pt x="4369" y="1419"/>
                </a:lnTo>
                <a:lnTo>
                  <a:pt x="4371" y="1417"/>
                </a:lnTo>
                <a:lnTo>
                  <a:pt x="4371" y="1417"/>
                </a:lnTo>
                <a:lnTo>
                  <a:pt x="4371" y="1417"/>
                </a:lnTo>
                <a:lnTo>
                  <a:pt x="4369" y="1415"/>
                </a:lnTo>
                <a:lnTo>
                  <a:pt x="4367" y="1411"/>
                </a:lnTo>
                <a:lnTo>
                  <a:pt x="4367" y="1411"/>
                </a:lnTo>
                <a:lnTo>
                  <a:pt x="4367" y="1409"/>
                </a:lnTo>
                <a:lnTo>
                  <a:pt x="4367" y="1409"/>
                </a:lnTo>
                <a:lnTo>
                  <a:pt x="4367" y="1409"/>
                </a:lnTo>
                <a:lnTo>
                  <a:pt x="4369" y="1407"/>
                </a:lnTo>
                <a:lnTo>
                  <a:pt x="4369" y="1405"/>
                </a:lnTo>
                <a:lnTo>
                  <a:pt x="4369" y="1405"/>
                </a:lnTo>
                <a:lnTo>
                  <a:pt x="4369" y="1403"/>
                </a:lnTo>
                <a:lnTo>
                  <a:pt x="4369" y="1403"/>
                </a:lnTo>
                <a:lnTo>
                  <a:pt x="4369" y="1403"/>
                </a:lnTo>
                <a:lnTo>
                  <a:pt x="4369" y="1401"/>
                </a:lnTo>
                <a:lnTo>
                  <a:pt x="4371" y="1399"/>
                </a:lnTo>
                <a:lnTo>
                  <a:pt x="4373" y="1399"/>
                </a:lnTo>
                <a:lnTo>
                  <a:pt x="4375" y="1396"/>
                </a:lnTo>
                <a:lnTo>
                  <a:pt x="4377" y="1396"/>
                </a:lnTo>
                <a:lnTo>
                  <a:pt x="4379" y="1394"/>
                </a:lnTo>
                <a:lnTo>
                  <a:pt x="4379" y="1392"/>
                </a:lnTo>
                <a:lnTo>
                  <a:pt x="4381" y="1388"/>
                </a:lnTo>
                <a:lnTo>
                  <a:pt x="4381" y="1386"/>
                </a:lnTo>
                <a:lnTo>
                  <a:pt x="4383" y="1384"/>
                </a:lnTo>
                <a:lnTo>
                  <a:pt x="4383" y="1384"/>
                </a:lnTo>
                <a:lnTo>
                  <a:pt x="4381" y="1382"/>
                </a:lnTo>
                <a:lnTo>
                  <a:pt x="4381" y="1382"/>
                </a:lnTo>
                <a:lnTo>
                  <a:pt x="4381" y="1382"/>
                </a:lnTo>
                <a:lnTo>
                  <a:pt x="4381" y="1380"/>
                </a:lnTo>
                <a:lnTo>
                  <a:pt x="4381" y="1380"/>
                </a:lnTo>
                <a:lnTo>
                  <a:pt x="4379" y="1380"/>
                </a:lnTo>
                <a:lnTo>
                  <a:pt x="4379" y="1378"/>
                </a:lnTo>
                <a:lnTo>
                  <a:pt x="4377" y="1375"/>
                </a:lnTo>
                <a:lnTo>
                  <a:pt x="4377" y="1375"/>
                </a:lnTo>
                <a:lnTo>
                  <a:pt x="4377" y="1373"/>
                </a:lnTo>
                <a:lnTo>
                  <a:pt x="4377" y="1369"/>
                </a:lnTo>
                <a:lnTo>
                  <a:pt x="4379" y="1367"/>
                </a:lnTo>
                <a:lnTo>
                  <a:pt x="4379" y="1367"/>
                </a:lnTo>
                <a:lnTo>
                  <a:pt x="4379" y="1365"/>
                </a:lnTo>
                <a:lnTo>
                  <a:pt x="4379" y="1365"/>
                </a:lnTo>
                <a:lnTo>
                  <a:pt x="4379" y="1363"/>
                </a:lnTo>
                <a:lnTo>
                  <a:pt x="4379" y="1363"/>
                </a:lnTo>
                <a:lnTo>
                  <a:pt x="4377" y="1363"/>
                </a:lnTo>
                <a:lnTo>
                  <a:pt x="4377" y="1365"/>
                </a:lnTo>
                <a:lnTo>
                  <a:pt x="4375" y="1365"/>
                </a:lnTo>
                <a:lnTo>
                  <a:pt x="4375" y="1365"/>
                </a:lnTo>
                <a:lnTo>
                  <a:pt x="4373" y="1365"/>
                </a:lnTo>
                <a:lnTo>
                  <a:pt x="4371" y="1365"/>
                </a:lnTo>
                <a:lnTo>
                  <a:pt x="4369" y="1365"/>
                </a:lnTo>
                <a:lnTo>
                  <a:pt x="4365" y="1361"/>
                </a:lnTo>
                <a:lnTo>
                  <a:pt x="4362" y="1361"/>
                </a:lnTo>
                <a:lnTo>
                  <a:pt x="4362" y="1361"/>
                </a:lnTo>
                <a:lnTo>
                  <a:pt x="4360" y="1361"/>
                </a:lnTo>
                <a:lnTo>
                  <a:pt x="4358" y="1361"/>
                </a:lnTo>
                <a:lnTo>
                  <a:pt x="4358" y="1361"/>
                </a:lnTo>
                <a:lnTo>
                  <a:pt x="4356" y="1363"/>
                </a:lnTo>
                <a:lnTo>
                  <a:pt x="4354" y="1363"/>
                </a:lnTo>
                <a:lnTo>
                  <a:pt x="4354" y="1365"/>
                </a:lnTo>
                <a:lnTo>
                  <a:pt x="4354" y="1367"/>
                </a:lnTo>
                <a:lnTo>
                  <a:pt x="4354" y="1367"/>
                </a:lnTo>
                <a:lnTo>
                  <a:pt x="4352" y="1375"/>
                </a:lnTo>
                <a:lnTo>
                  <a:pt x="4352" y="1378"/>
                </a:lnTo>
                <a:lnTo>
                  <a:pt x="4352" y="1378"/>
                </a:lnTo>
                <a:lnTo>
                  <a:pt x="4352" y="1380"/>
                </a:lnTo>
                <a:lnTo>
                  <a:pt x="4352" y="1382"/>
                </a:lnTo>
                <a:lnTo>
                  <a:pt x="4352" y="1384"/>
                </a:lnTo>
                <a:lnTo>
                  <a:pt x="4352" y="1386"/>
                </a:lnTo>
                <a:lnTo>
                  <a:pt x="4350" y="1388"/>
                </a:lnTo>
                <a:lnTo>
                  <a:pt x="4350" y="1390"/>
                </a:lnTo>
                <a:lnTo>
                  <a:pt x="4350" y="1392"/>
                </a:lnTo>
                <a:lnTo>
                  <a:pt x="4350" y="1394"/>
                </a:lnTo>
                <a:lnTo>
                  <a:pt x="4352" y="1396"/>
                </a:lnTo>
                <a:lnTo>
                  <a:pt x="4352" y="1396"/>
                </a:lnTo>
                <a:lnTo>
                  <a:pt x="4352" y="1399"/>
                </a:lnTo>
                <a:lnTo>
                  <a:pt x="4352" y="1399"/>
                </a:lnTo>
                <a:lnTo>
                  <a:pt x="4350" y="1399"/>
                </a:lnTo>
                <a:lnTo>
                  <a:pt x="4348" y="1399"/>
                </a:lnTo>
                <a:lnTo>
                  <a:pt x="4348" y="1399"/>
                </a:lnTo>
                <a:lnTo>
                  <a:pt x="4346" y="1396"/>
                </a:lnTo>
                <a:lnTo>
                  <a:pt x="4346" y="1396"/>
                </a:lnTo>
                <a:close/>
                <a:moveTo>
                  <a:pt x="4381" y="1189"/>
                </a:moveTo>
                <a:lnTo>
                  <a:pt x="4381" y="1189"/>
                </a:lnTo>
                <a:lnTo>
                  <a:pt x="4381" y="1189"/>
                </a:lnTo>
                <a:lnTo>
                  <a:pt x="4379" y="1189"/>
                </a:lnTo>
                <a:lnTo>
                  <a:pt x="4379" y="1189"/>
                </a:lnTo>
                <a:lnTo>
                  <a:pt x="4381" y="1189"/>
                </a:lnTo>
                <a:lnTo>
                  <a:pt x="4381" y="1189"/>
                </a:lnTo>
                <a:close/>
                <a:moveTo>
                  <a:pt x="4375" y="1357"/>
                </a:moveTo>
                <a:lnTo>
                  <a:pt x="4375" y="1357"/>
                </a:lnTo>
                <a:lnTo>
                  <a:pt x="4375" y="1354"/>
                </a:lnTo>
                <a:lnTo>
                  <a:pt x="4373" y="1354"/>
                </a:lnTo>
                <a:lnTo>
                  <a:pt x="4373" y="1357"/>
                </a:lnTo>
                <a:lnTo>
                  <a:pt x="4373" y="1357"/>
                </a:lnTo>
                <a:lnTo>
                  <a:pt x="4373" y="1357"/>
                </a:lnTo>
                <a:lnTo>
                  <a:pt x="4373" y="1359"/>
                </a:lnTo>
                <a:lnTo>
                  <a:pt x="4375" y="1357"/>
                </a:lnTo>
                <a:close/>
                <a:moveTo>
                  <a:pt x="4375" y="1334"/>
                </a:moveTo>
                <a:lnTo>
                  <a:pt x="4375" y="1334"/>
                </a:lnTo>
                <a:lnTo>
                  <a:pt x="4373" y="1336"/>
                </a:lnTo>
                <a:lnTo>
                  <a:pt x="4375" y="1336"/>
                </a:lnTo>
                <a:lnTo>
                  <a:pt x="4375" y="1336"/>
                </a:lnTo>
                <a:lnTo>
                  <a:pt x="4375" y="1334"/>
                </a:lnTo>
                <a:lnTo>
                  <a:pt x="4375" y="1334"/>
                </a:lnTo>
                <a:close/>
                <a:moveTo>
                  <a:pt x="4362" y="1352"/>
                </a:moveTo>
                <a:lnTo>
                  <a:pt x="4362" y="1354"/>
                </a:lnTo>
                <a:lnTo>
                  <a:pt x="4365" y="1354"/>
                </a:lnTo>
                <a:lnTo>
                  <a:pt x="4365" y="1354"/>
                </a:lnTo>
                <a:lnTo>
                  <a:pt x="4365" y="1354"/>
                </a:lnTo>
                <a:lnTo>
                  <a:pt x="4365" y="1352"/>
                </a:lnTo>
                <a:lnTo>
                  <a:pt x="4365" y="1352"/>
                </a:lnTo>
                <a:lnTo>
                  <a:pt x="4362" y="1352"/>
                </a:lnTo>
                <a:close/>
                <a:moveTo>
                  <a:pt x="4373" y="1327"/>
                </a:moveTo>
                <a:lnTo>
                  <a:pt x="4373" y="1327"/>
                </a:lnTo>
                <a:lnTo>
                  <a:pt x="4373" y="1329"/>
                </a:lnTo>
                <a:lnTo>
                  <a:pt x="4373" y="1329"/>
                </a:lnTo>
                <a:lnTo>
                  <a:pt x="4373" y="1329"/>
                </a:lnTo>
                <a:lnTo>
                  <a:pt x="4373" y="1329"/>
                </a:lnTo>
                <a:lnTo>
                  <a:pt x="4373" y="1327"/>
                </a:lnTo>
                <a:close/>
                <a:moveTo>
                  <a:pt x="4207" y="1325"/>
                </a:moveTo>
                <a:lnTo>
                  <a:pt x="4207" y="1323"/>
                </a:lnTo>
                <a:lnTo>
                  <a:pt x="4205" y="1325"/>
                </a:lnTo>
                <a:lnTo>
                  <a:pt x="4205" y="1325"/>
                </a:lnTo>
                <a:lnTo>
                  <a:pt x="4205" y="1325"/>
                </a:lnTo>
                <a:lnTo>
                  <a:pt x="4205" y="1325"/>
                </a:lnTo>
                <a:lnTo>
                  <a:pt x="4207" y="1325"/>
                </a:lnTo>
                <a:lnTo>
                  <a:pt x="4209" y="1325"/>
                </a:lnTo>
                <a:lnTo>
                  <a:pt x="4209" y="1325"/>
                </a:lnTo>
                <a:lnTo>
                  <a:pt x="4209" y="1325"/>
                </a:lnTo>
                <a:lnTo>
                  <a:pt x="4209" y="1323"/>
                </a:lnTo>
                <a:lnTo>
                  <a:pt x="4207" y="1325"/>
                </a:lnTo>
                <a:close/>
                <a:moveTo>
                  <a:pt x="4111" y="1619"/>
                </a:moveTo>
                <a:lnTo>
                  <a:pt x="4111" y="1619"/>
                </a:lnTo>
                <a:lnTo>
                  <a:pt x="4111" y="1619"/>
                </a:lnTo>
                <a:lnTo>
                  <a:pt x="4111" y="1621"/>
                </a:lnTo>
                <a:lnTo>
                  <a:pt x="4111" y="1619"/>
                </a:lnTo>
                <a:lnTo>
                  <a:pt x="4111" y="1619"/>
                </a:lnTo>
                <a:lnTo>
                  <a:pt x="4111" y="1619"/>
                </a:lnTo>
                <a:close/>
                <a:moveTo>
                  <a:pt x="3411" y="1700"/>
                </a:moveTo>
                <a:lnTo>
                  <a:pt x="3413" y="1700"/>
                </a:lnTo>
                <a:lnTo>
                  <a:pt x="3413" y="1698"/>
                </a:lnTo>
                <a:lnTo>
                  <a:pt x="3411" y="1696"/>
                </a:lnTo>
                <a:lnTo>
                  <a:pt x="3409" y="1698"/>
                </a:lnTo>
                <a:lnTo>
                  <a:pt x="3411" y="1698"/>
                </a:lnTo>
                <a:lnTo>
                  <a:pt x="3411" y="1698"/>
                </a:lnTo>
                <a:lnTo>
                  <a:pt x="3411" y="1700"/>
                </a:lnTo>
                <a:close/>
                <a:moveTo>
                  <a:pt x="3413" y="1935"/>
                </a:moveTo>
                <a:lnTo>
                  <a:pt x="3413" y="1935"/>
                </a:lnTo>
                <a:lnTo>
                  <a:pt x="3411" y="1935"/>
                </a:lnTo>
                <a:lnTo>
                  <a:pt x="3409" y="1935"/>
                </a:lnTo>
                <a:lnTo>
                  <a:pt x="3409" y="1937"/>
                </a:lnTo>
                <a:lnTo>
                  <a:pt x="3407" y="1937"/>
                </a:lnTo>
                <a:lnTo>
                  <a:pt x="3409" y="1939"/>
                </a:lnTo>
                <a:lnTo>
                  <a:pt x="3409" y="1941"/>
                </a:lnTo>
                <a:lnTo>
                  <a:pt x="3413" y="1941"/>
                </a:lnTo>
                <a:lnTo>
                  <a:pt x="3413" y="1941"/>
                </a:lnTo>
                <a:lnTo>
                  <a:pt x="3415" y="1941"/>
                </a:lnTo>
                <a:lnTo>
                  <a:pt x="3417" y="1941"/>
                </a:lnTo>
                <a:lnTo>
                  <a:pt x="3417" y="1939"/>
                </a:lnTo>
                <a:lnTo>
                  <a:pt x="3415" y="1937"/>
                </a:lnTo>
                <a:lnTo>
                  <a:pt x="3413" y="1935"/>
                </a:lnTo>
                <a:close/>
                <a:moveTo>
                  <a:pt x="3244" y="1809"/>
                </a:moveTo>
                <a:lnTo>
                  <a:pt x="3241" y="1809"/>
                </a:lnTo>
                <a:lnTo>
                  <a:pt x="3241" y="1807"/>
                </a:lnTo>
                <a:lnTo>
                  <a:pt x="3239" y="1807"/>
                </a:lnTo>
                <a:lnTo>
                  <a:pt x="3239" y="1809"/>
                </a:lnTo>
                <a:lnTo>
                  <a:pt x="3239" y="1809"/>
                </a:lnTo>
                <a:lnTo>
                  <a:pt x="3244" y="1809"/>
                </a:lnTo>
                <a:close/>
                <a:moveTo>
                  <a:pt x="3388" y="1449"/>
                </a:moveTo>
                <a:lnTo>
                  <a:pt x="3388" y="1449"/>
                </a:lnTo>
                <a:lnTo>
                  <a:pt x="3386" y="1449"/>
                </a:lnTo>
                <a:lnTo>
                  <a:pt x="3384" y="1449"/>
                </a:lnTo>
                <a:lnTo>
                  <a:pt x="3384" y="1447"/>
                </a:lnTo>
                <a:lnTo>
                  <a:pt x="3382" y="1449"/>
                </a:lnTo>
                <a:lnTo>
                  <a:pt x="3382" y="1449"/>
                </a:lnTo>
                <a:lnTo>
                  <a:pt x="3382" y="1449"/>
                </a:lnTo>
                <a:lnTo>
                  <a:pt x="3380" y="1451"/>
                </a:lnTo>
                <a:lnTo>
                  <a:pt x="3382" y="1451"/>
                </a:lnTo>
                <a:lnTo>
                  <a:pt x="3384" y="1453"/>
                </a:lnTo>
                <a:lnTo>
                  <a:pt x="3386" y="1453"/>
                </a:lnTo>
                <a:lnTo>
                  <a:pt x="3392" y="1453"/>
                </a:lnTo>
                <a:lnTo>
                  <a:pt x="3394" y="1451"/>
                </a:lnTo>
                <a:lnTo>
                  <a:pt x="3396" y="1451"/>
                </a:lnTo>
                <a:lnTo>
                  <a:pt x="3396" y="1451"/>
                </a:lnTo>
                <a:lnTo>
                  <a:pt x="3396" y="1451"/>
                </a:lnTo>
                <a:lnTo>
                  <a:pt x="3392" y="1449"/>
                </a:lnTo>
                <a:lnTo>
                  <a:pt x="3388" y="1449"/>
                </a:lnTo>
                <a:close/>
                <a:moveTo>
                  <a:pt x="3459" y="1334"/>
                </a:moveTo>
                <a:lnTo>
                  <a:pt x="3457" y="1336"/>
                </a:lnTo>
                <a:lnTo>
                  <a:pt x="3457" y="1338"/>
                </a:lnTo>
                <a:lnTo>
                  <a:pt x="3457" y="1338"/>
                </a:lnTo>
                <a:lnTo>
                  <a:pt x="3459" y="1338"/>
                </a:lnTo>
                <a:lnTo>
                  <a:pt x="3459" y="1336"/>
                </a:lnTo>
                <a:lnTo>
                  <a:pt x="3459" y="1334"/>
                </a:lnTo>
                <a:lnTo>
                  <a:pt x="3461" y="1334"/>
                </a:lnTo>
                <a:lnTo>
                  <a:pt x="3461" y="1329"/>
                </a:lnTo>
                <a:lnTo>
                  <a:pt x="3459" y="1334"/>
                </a:lnTo>
                <a:close/>
                <a:moveTo>
                  <a:pt x="3443" y="1923"/>
                </a:moveTo>
                <a:lnTo>
                  <a:pt x="3443" y="1923"/>
                </a:lnTo>
                <a:lnTo>
                  <a:pt x="3440" y="1923"/>
                </a:lnTo>
                <a:lnTo>
                  <a:pt x="3440" y="1925"/>
                </a:lnTo>
                <a:lnTo>
                  <a:pt x="3440" y="1925"/>
                </a:lnTo>
                <a:lnTo>
                  <a:pt x="3438" y="1925"/>
                </a:lnTo>
                <a:lnTo>
                  <a:pt x="3438" y="1927"/>
                </a:lnTo>
                <a:lnTo>
                  <a:pt x="3438" y="1929"/>
                </a:lnTo>
                <a:lnTo>
                  <a:pt x="3438" y="1929"/>
                </a:lnTo>
                <a:lnTo>
                  <a:pt x="3438" y="1929"/>
                </a:lnTo>
                <a:lnTo>
                  <a:pt x="3438" y="1929"/>
                </a:lnTo>
                <a:lnTo>
                  <a:pt x="3440" y="1929"/>
                </a:lnTo>
                <a:lnTo>
                  <a:pt x="3443" y="1929"/>
                </a:lnTo>
                <a:lnTo>
                  <a:pt x="3445" y="1929"/>
                </a:lnTo>
                <a:lnTo>
                  <a:pt x="3445" y="1927"/>
                </a:lnTo>
                <a:lnTo>
                  <a:pt x="3445" y="1927"/>
                </a:lnTo>
                <a:lnTo>
                  <a:pt x="3445" y="1925"/>
                </a:lnTo>
                <a:lnTo>
                  <a:pt x="3445" y="1923"/>
                </a:lnTo>
                <a:lnTo>
                  <a:pt x="3443" y="1923"/>
                </a:lnTo>
                <a:close/>
                <a:moveTo>
                  <a:pt x="3252" y="1809"/>
                </a:moveTo>
                <a:lnTo>
                  <a:pt x="3252" y="1809"/>
                </a:lnTo>
                <a:lnTo>
                  <a:pt x="3252" y="1807"/>
                </a:lnTo>
                <a:lnTo>
                  <a:pt x="3252" y="1805"/>
                </a:lnTo>
                <a:lnTo>
                  <a:pt x="3252" y="1805"/>
                </a:lnTo>
                <a:lnTo>
                  <a:pt x="3252" y="1805"/>
                </a:lnTo>
                <a:lnTo>
                  <a:pt x="3252" y="1805"/>
                </a:lnTo>
                <a:lnTo>
                  <a:pt x="3250" y="1807"/>
                </a:lnTo>
                <a:lnTo>
                  <a:pt x="3250" y="1807"/>
                </a:lnTo>
                <a:lnTo>
                  <a:pt x="3250" y="1807"/>
                </a:lnTo>
                <a:lnTo>
                  <a:pt x="3248" y="1807"/>
                </a:lnTo>
                <a:lnTo>
                  <a:pt x="3250" y="1807"/>
                </a:lnTo>
                <a:lnTo>
                  <a:pt x="3252" y="1809"/>
                </a:lnTo>
                <a:lnTo>
                  <a:pt x="3252" y="1809"/>
                </a:lnTo>
                <a:close/>
                <a:moveTo>
                  <a:pt x="3262" y="1814"/>
                </a:moveTo>
                <a:lnTo>
                  <a:pt x="3262" y="1814"/>
                </a:lnTo>
                <a:lnTo>
                  <a:pt x="3260" y="1814"/>
                </a:lnTo>
                <a:lnTo>
                  <a:pt x="3260" y="1814"/>
                </a:lnTo>
                <a:lnTo>
                  <a:pt x="3260" y="1816"/>
                </a:lnTo>
                <a:lnTo>
                  <a:pt x="3260" y="1816"/>
                </a:lnTo>
                <a:lnTo>
                  <a:pt x="3260" y="1818"/>
                </a:lnTo>
                <a:lnTo>
                  <a:pt x="3260" y="1818"/>
                </a:lnTo>
                <a:lnTo>
                  <a:pt x="3260" y="1818"/>
                </a:lnTo>
                <a:lnTo>
                  <a:pt x="3262" y="1818"/>
                </a:lnTo>
                <a:lnTo>
                  <a:pt x="3262" y="1818"/>
                </a:lnTo>
                <a:lnTo>
                  <a:pt x="3262" y="1816"/>
                </a:lnTo>
                <a:lnTo>
                  <a:pt x="3262" y="1816"/>
                </a:lnTo>
                <a:lnTo>
                  <a:pt x="3262" y="1816"/>
                </a:lnTo>
                <a:lnTo>
                  <a:pt x="3262" y="1814"/>
                </a:lnTo>
                <a:close/>
                <a:moveTo>
                  <a:pt x="3308" y="1822"/>
                </a:moveTo>
                <a:lnTo>
                  <a:pt x="3306" y="1822"/>
                </a:lnTo>
                <a:lnTo>
                  <a:pt x="3306" y="1822"/>
                </a:lnTo>
                <a:lnTo>
                  <a:pt x="3306" y="1822"/>
                </a:lnTo>
                <a:lnTo>
                  <a:pt x="3306" y="1824"/>
                </a:lnTo>
                <a:lnTo>
                  <a:pt x="3308" y="1824"/>
                </a:lnTo>
                <a:lnTo>
                  <a:pt x="3308" y="1824"/>
                </a:lnTo>
                <a:lnTo>
                  <a:pt x="3308" y="1824"/>
                </a:lnTo>
                <a:lnTo>
                  <a:pt x="3308" y="1822"/>
                </a:lnTo>
                <a:close/>
                <a:moveTo>
                  <a:pt x="3359" y="2348"/>
                </a:moveTo>
                <a:lnTo>
                  <a:pt x="3357" y="2348"/>
                </a:lnTo>
                <a:lnTo>
                  <a:pt x="3357" y="2348"/>
                </a:lnTo>
                <a:lnTo>
                  <a:pt x="3357" y="2350"/>
                </a:lnTo>
                <a:lnTo>
                  <a:pt x="3357" y="2350"/>
                </a:lnTo>
                <a:lnTo>
                  <a:pt x="3359" y="2350"/>
                </a:lnTo>
                <a:lnTo>
                  <a:pt x="3359" y="2348"/>
                </a:lnTo>
                <a:lnTo>
                  <a:pt x="3359" y="2348"/>
                </a:lnTo>
                <a:close/>
                <a:moveTo>
                  <a:pt x="3629" y="2399"/>
                </a:moveTo>
                <a:lnTo>
                  <a:pt x="3627" y="2399"/>
                </a:lnTo>
                <a:lnTo>
                  <a:pt x="3627" y="2399"/>
                </a:lnTo>
                <a:lnTo>
                  <a:pt x="3627" y="2399"/>
                </a:lnTo>
                <a:lnTo>
                  <a:pt x="3625" y="2399"/>
                </a:lnTo>
                <a:lnTo>
                  <a:pt x="3623" y="2399"/>
                </a:lnTo>
                <a:lnTo>
                  <a:pt x="3621" y="2401"/>
                </a:lnTo>
                <a:lnTo>
                  <a:pt x="3621" y="2401"/>
                </a:lnTo>
                <a:lnTo>
                  <a:pt x="3619" y="2401"/>
                </a:lnTo>
                <a:lnTo>
                  <a:pt x="3616" y="2403"/>
                </a:lnTo>
                <a:lnTo>
                  <a:pt x="3616" y="2403"/>
                </a:lnTo>
                <a:lnTo>
                  <a:pt x="3614" y="2401"/>
                </a:lnTo>
                <a:lnTo>
                  <a:pt x="3612" y="2401"/>
                </a:lnTo>
                <a:lnTo>
                  <a:pt x="3614" y="2399"/>
                </a:lnTo>
                <a:lnTo>
                  <a:pt x="3616" y="2399"/>
                </a:lnTo>
                <a:lnTo>
                  <a:pt x="3616" y="2399"/>
                </a:lnTo>
                <a:lnTo>
                  <a:pt x="3616" y="2399"/>
                </a:lnTo>
                <a:lnTo>
                  <a:pt x="3616" y="2396"/>
                </a:lnTo>
                <a:lnTo>
                  <a:pt x="3614" y="2396"/>
                </a:lnTo>
                <a:lnTo>
                  <a:pt x="3612" y="2399"/>
                </a:lnTo>
                <a:lnTo>
                  <a:pt x="3610" y="2399"/>
                </a:lnTo>
                <a:lnTo>
                  <a:pt x="3610" y="2399"/>
                </a:lnTo>
                <a:lnTo>
                  <a:pt x="3608" y="2399"/>
                </a:lnTo>
                <a:lnTo>
                  <a:pt x="3608" y="2396"/>
                </a:lnTo>
                <a:lnTo>
                  <a:pt x="3608" y="2396"/>
                </a:lnTo>
                <a:lnTo>
                  <a:pt x="3608" y="2394"/>
                </a:lnTo>
                <a:lnTo>
                  <a:pt x="3610" y="2394"/>
                </a:lnTo>
                <a:lnTo>
                  <a:pt x="3608" y="2392"/>
                </a:lnTo>
                <a:lnTo>
                  <a:pt x="3608" y="2392"/>
                </a:lnTo>
                <a:lnTo>
                  <a:pt x="3608" y="2392"/>
                </a:lnTo>
                <a:lnTo>
                  <a:pt x="3608" y="2390"/>
                </a:lnTo>
                <a:lnTo>
                  <a:pt x="3608" y="2390"/>
                </a:lnTo>
                <a:lnTo>
                  <a:pt x="3608" y="2390"/>
                </a:lnTo>
                <a:lnTo>
                  <a:pt x="3606" y="2390"/>
                </a:lnTo>
                <a:lnTo>
                  <a:pt x="3606" y="2392"/>
                </a:lnTo>
                <a:lnTo>
                  <a:pt x="3604" y="2394"/>
                </a:lnTo>
                <a:lnTo>
                  <a:pt x="3604" y="2396"/>
                </a:lnTo>
                <a:lnTo>
                  <a:pt x="3604" y="2396"/>
                </a:lnTo>
                <a:lnTo>
                  <a:pt x="3604" y="2399"/>
                </a:lnTo>
                <a:lnTo>
                  <a:pt x="3604" y="2399"/>
                </a:lnTo>
                <a:lnTo>
                  <a:pt x="3604" y="2399"/>
                </a:lnTo>
                <a:lnTo>
                  <a:pt x="3606" y="2399"/>
                </a:lnTo>
                <a:lnTo>
                  <a:pt x="3606" y="2401"/>
                </a:lnTo>
                <a:lnTo>
                  <a:pt x="3604" y="2401"/>
                </a:lnTo>
                <a:lnTo>
                  <a:pt x="3604" y="2401"/>
                </a:lnTo>
                <a:lnTo>
                  <a:pt x="3606" y="2403"/>
                </a:lnTo>
                <a:lnTo>
                  <a:pt x="3604" y="2403"/>
                </a:lnTo>
                <a:lnTo>
                  <a:pt x="3606" y="2405"/>
                </a:lnTo>
                <a:lnTo>
                  <a:pt x="3606" y="2405"/>
                </a:lnTo>
                <a:lnTo>
                  <a:pt x="3606" y="2407"/>
                </a:lnTo>
                <a:lnTo>
                  <a:pt x="3604" y="2407"/>
                </a:lnTo>
                <a:lnTo>
                  <a:pt x="3604" y="2407"/>
                </a:lnTo>
                <a:lnTo>
                  <a:pt x="3604" y="2409"/>
                </a:lnTo>
                <a:lnTo>
                  <a:pt x="3604" y="2409"/>
                </a:lnTo>
                <a:lnTo>
                  <a:pt x="3606" y="2409"/>
                </a:lnTo>
                <a:lnTo>
                  <a:pt x="3608" y="2409"/>
                </a:lnTo>
                <a:lnTo>
                  <a:pt x="3608" y="2409"/>
                </a:lnTo>
                <a:lnTo>
                  <a:pt x="3610" y="2407"/>
                </a:lnTo>
                <a:lnTo>
                  <a:pt x="3612" y="2407"/>
                </a:lnTo>
                <a:lnTo>
                  <a:pt x="3612" y="2407"/>
                </a:lnTo>
                <a:lnTo>
                  <a:pt x="3614" y="2409"/>
                </a:lnTo>
                <a:lnTo>
                  <a:pt x="3616" y="2409"/>
                </a:lnTo>
                <a:lnTo>
                  <a:pt x="3616" y="2409"/>
                </a:lnTo>
                <a:lnTo>
                  <a:pt x="3619" y="2409"/>
                </a:lnTo>
                <a:lnTo>
                  <a:pt x="3619" y="2409"/>
                </a:lnTo>
                <a:lnTo>
                  <a:pt x="3619" y="2409"/>
                </a:lnTo>
                <a:lnTo>
                  <a:pt x="3621" y="2409"/>
                </a:lnTo>
                <a:lnTo>
                  <a:pt x="3623" y="2409"/>
                </a:lnTo>
                <a:lnTo>
                  <a:pt x="3623" y="2409"/>
                </a:lnTo>
                <a:lnTo>
                  <a:pt x="3625" y="2409"/>
                </a:lnTo>
                <a:lnTo>
                  <a:pt x="3625" y="2409"/>
                </a:lnTo>
                <a:lnTo>
                  <a:pt x="3625" y="2409"/>
                </a:lnTo>
                <a:lnTo>
                  <a:pt x="3627" y="2407"/>
                </a:lnTo>
                <a:lnTo>
                  <a:pt x="3625" y="2407"/>
                </a:lnTo>
                <a:lnTo>
                  <a:pt x="3625" y="2407"/>
                </a:lnTo>
                <a:lnTo>
                  <a:pt x="3623" y="2407"/>
                </a:lnTo>
                <a:lnTo>
                  <a:pt x="3623" y="2407"/>
                </a:lnTo>
                <a:lnTo>
                  <a:pt x="3621" y="2407"/>
                </a:lnTo>
                <a:lnTo>
                  <a:pt x="3621" y="2407"/>
                </a:lnTo>
                <a:lnTo>
                  <a:pt x="3619" y="2407"/>
                </a:lnTo>
                <a:lnTo>
                  <a:pt x="3619" y="2405"/>
                </a:lnTo>
                <a:lnTo>
                  <a:pt x="3619" y="2405"/>
                </a:lnTo>
                <a:lnTo>
                  <a:pt x="3619" y="2405"/>
                </a:lnTo>
                <a:lnTo>
                  <a:pt x="3621" y="2405"/>
                </a:lnTo>
                <a:lnTo>
                  <a:pt x="3621" y="2405"/>
                </a:lnTo>
                <a:lnTo>
                  <a:pt x="3621" y="2403"/>
                </a:lnTo>
                <a:lnTo>
                  <a:pt x="3621" y="2403"/>
                </a:lnTo>
                <a:lnTo>
                  <a:pt x="3625" y="2403"/>
                </a:lnTo>
                <a:lnTo>
                  <a:pt x="3625" y="2403"/>
                </a:lnTo>
                <a:lnTo>
                  <a:pt x="3627" y="2405"/>
                </a:lnTo>
                <a:lnTo>
                  <a:pt x="3627" y="2405"/>
                </a:lnTo>
                <a:lnTo>
                  <a:pt x="3627" y="2405"/>
                </a:lnTo>
                <a:lnTo>
                  <a:pt x="3627" y="2405"/>
                </a:lnTo>
                <a:lnTo>
                  <a:pt x="3627" y="2403"/>
                </a:lnTo>
                <a:lnTo>
                  <a:pt x="3629" y="2403"/>
                </a:lnTo>
                <a:lnTo>
                  <a:pt x="3629" y="2403"/>
                </a:lnTo>
                <a:lnTo>
                  <a:pt x="3629" y="2401"/>
                </a:lnTo>
                <a:lnTo>
                  <a:pt x="3629" y="2399"/>
                </a:lnTo>
                <a:lnTo>
                  <a:pt x="3629" y="2399"/>
                </a:lnTo>
                <a:close/>
                <a:moveTo>
                  <a:pt x="3671" y="1585"/>
                </a:moveTo>
                <a:lnTo>
                  <a:pt x="3671" y="1585"/>
                </a:lnTo>
                <a:lnTo>
                  <a:pt x="3671" y="1585"/>
                </a:lnTo>
                <a:lnTo>
                  <a:pt x="3671" y="1583"/>
                </a:lnTo>
                <a:lnTo>
                  <a:pt x="3671" y="1583"/>
                </a:lnTo>
                <a:lnTo>
                  <a:pt x="3671" y="1585"/>
                </a:lnTo>
                <a:lnTo>
                  <a:pt x="3671" y="1585"/>
                </a:lnTo>
                <a:lnTo>
                  <a:pt x="3671" y="1585"/>
                </a:lnTo>
                <a:lnTo>
                  <a:pt x="3671" y="1585"/>
                </a:lnTo>
                <a:close/>
                <a:moveTo>
                  <a:pt x="3792" y="1524"/>
                </a:moveTo>
                <a:lnTo>
                  <a:pt x="3792" y="1524"/>
                </a:lnTo>
                <a:lnTo>
                  <a:pt x="3792" y="1522"/>
                </a:lnTo>
                <a:lnTo>
                  <a:pt x="3790" y="1520"/>
                </a:lnTo>
                <a:lnTo>
                  <a:pt x="3790" y="1520"/>
                </a:lnTo>
                <a:lnTo>
                  <a:pt x="3790" y="1520"/>
                </a:lnTo>
                <a:lnTo>
                  <a:pt x="3790" y="1520"/>
                </a:lnTo>
                <a:lnTo>
                  <a:pt x="3788" y="1514"/>
                </a:lnTo>
                <a:lnTo>
                  <a:pt x="3788" y="1514"/>
                </a:lnTo>
                <a:lnTo>
                  <a:pt x="3788" y="1514"/>
                </a:lnTo>
                <a:lnTo>
                  <a:pt x="3786" y="1510"/>
                </a:lnTo>
                <a:lnTo>
                  <a:pt x="3786" y="1510"/>
                </a:lnTo>
                <a:lnTo>
                  <a:pt x="3784" y="1510"/>
                </a:lnTo>
                <a:lnTo>
                  <a:pt x="3784" y="1510"/>
                </a:lnTo>
                <a:lnTo>
                  <a:pt x="3784" y="1508"/>
                </a:lnTo>
                <a:lnTo>
                  <a:pt x="3784" y="1508"/>
                </a:lnTo>
                <a:lnTo>
                  <a:pt x="3784" y="1508"/>
                </a:lnTo>
                <a:lnTo>
                  <a:pt x="3782" y="1503"/>
                </a:lnTo>
                <a:lnTo>
                  <a:pt x="3780" y="1501"/>
                </a:lnTo>
                <a:lnTo>
                  <a:pt x="3780" y="1501"/>
                </a:lnTo>
                <a:lnTo>
                  <a:pt x="3780" y="1501"/>
                </a:lnTo>
                <a:lnTo>
                  <a:pt x="3780" y="1501"/>
                </a:lnTo>
                <a:lnTo>
                  <a:pt x="3778" y="1497"/>
                </a:lnTo>
                <a:lnTo>
                  <a:pt x="3772" y="1493"/>
                </a:lnTo>
                <a:lnTo>
                  <a:pt x="3769" y="1491"/>
                </a:lnTo>
                <a:lnTo>
                  <a:pt x="3769" y="1491"/>
                </a:lnTo>
                <a:lnTo>
                  <a:pt x="3767" y="1491"/>
                </a:lnTo>
                <a:lnTo>
                  <a:pt x="3767" y="1491"/>
                </a:lnTo>
                <a:lnTo>
                  <a:pt x="3765" y="1491"/>
                </a:lnTo>
                <a:lnTo>
                  <a:pt x="3765" y="1491"/>
                </a:lnTo>
                <a:lnTo>
                  <a:pt x="3767" y="1491"/>
                </a:lnTo>
                <a:lnTo>
                  <a:pt x="3767" y="1493"/>
                </a:lnTo>
                <a:lnTo>
                  <a:pt x="3769" y="1493"/>
                </a:lnTo>
                <a:lnTo>
                  <a:pt x="3772" y="1493"/>
                </a:lnTo>
                <a:lnTo>
                  <a:pt x="3774" y="1495"/>
                </a:lnTo>
                <a:lnTo>
                  <a:pt x="3772" y="1495"/>
                </a:lnTo>
                <a:lnTo>
                  <a:pt x="3772" y="1495"/>
                </a:lnTo>
                <a:lnTo>
                  <a:pt x="3769" y="1495"/>
                </a:lnTo>
                <a:lnTo>
                  <a:pt x="3769" y="1493"/>
                </a:lnTo>
                <a:lnTo>
                  <a:pt x="3767" y="1493"/>
                </a:lnTo>
                <a:lnTo>
                  <a:pt x="3767" y="1495"/>
                </a:lnTo>
                <a:lnTo>
                  <a:pt x="3767" y="1497"/>
                </a:lnTo>
                <a:lnTo>
                  <a:pt x="3767" y="1499"/>
                </a:lnTo>
                <a:lnTo>
                  <a:pt x="3767" y="1501"/>
                </a:lnTo>
                <a:lnTo>
                  <a:pt x="3765" y="1503"/>
                </a:lnTo>
                <a:lnTo>
                  <a:pt x="3765" y="1503"/>
                </a:lnTo>
                <a:lnTo>
                  <a:pt x="3765" y="1505"/>
                </a:lnTo>
                <a:lnTo>
                  <a:pt x="3765" y="1505"/>
                </a:lnTo>
                <a:lnTo>
                  <a:pt x="3765" y="1510"/>
                </a:lnTo>
                <a:lnTo>
                  <a:pt x="3765" y="1512"/>
                </a:lnTo>
                <a:lnTo>
                  <a:pt x="3763" y="1516"/>
                </a:lnTo>
                <a:lnTo>
                  <a:pt x="3763" y="1516"/>
                </a:lnTo>
                <a:lnTo>
                  <a:pt x="3763" y="1516"/>
                </a:lnTo>
                <a:lnTo>
                  <a:pt x="3763" y="1512"/>
                </a:lnTo>
                <a:lnTo>
                  <a:pt x="3763" y="1514"/>
                </a:lnTo>
                <a:lnTo>
                  <a:pt x="3763" y="1516"/>
                </a:lnTo>
                <a:lnTo>
                  <a:pt x="3763" y="1518"/>
                </a:lnTo>
                <a:lnTo>
                  <a:pt x="3763" y="1522"/>
                </a:lnTo>
                <a:lnTo>
                  <a:pt x="3765" y="1533"/>
                </a:lnTo>
                <a:lnTo>
                  <a:pt x="3765" y="1537"/>
                </a:lnTo>
                <a:lnTo>
                  <a:pt x="3767" y="1539"/>
                </a:lnTo>
                <a:lnTo>
                  <a:pt x="3767" y="1543"/>
                </a:lnTo>
                <a:lnTo>
                  <a:pt x="3772" y="1545"/>
                </a:lnTo>
                <a:lnTo>
                  <a:pt x="3774" y="1545"/>
                </a:lnTo>
                <a:lnTo>
                  <a:pt x="3778" y="1545"/>
                </a:lnTo>
                <a:lnTo>
                  <a:pt x="3780" y="1543"/>
                </a:lnTo>
                <a:lnTo>
                  <a:pt x="3786" y="1541"/>
                </a:lnTo>
                <a:lnTo>
                  <a:pt x="3786" y="1541"/>
                </a:lnTo>
                <a:lnTo>
                  <a:pt x="3790" y="1539"/>
                </a:lnTo>
                <a:lnTo>
                  <a:pt x="3792" y="1537"/>
                </a:lnTo>
                <a:lnTo>
                  <a:pt x="3792" y="1537"/>
                </a:lnTo>
                <a:lnTo>
                  <a:pt x="3792" y="1535"/>
                </a:lnTo>
                <a:lnTo>
                  <a:pt x="3795" y="1533"/>
                </a:lnTo>
                <a:lnTo>
                  <a:pt x="3795" y="1531"/>
                </a:lnTo>
                <a:lnTo>
                  <a:pt x="3795" y="1526"/>
                </a:lnTo>
                <a:lnTo>
                  <a:pt x="3792" y="1524"/>
                </a:lnTo>
                <a:close/>
                <a:moveTo>
                  <a:pt x="3673" y="1570"/>
                </a:move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lnTo>
                  <a:pt x="3673" y="1570"/>
                </a:lnTo>
                <a:close/>
                <a:moveTo>
                  <a:pt x="3610" y="2399"/>
                </a:moveTo>
                <a:lnTo>
                  <a:pt x="3612" y="2399"/>
                </a:lnTo>
                <a:lnTo>
                  <a:pt x="3612" y="2396"/>
                </a:lnTo>
                <a:lnTo>
                  <a:pt x="3612" y="2396"/>
                </a:lnTo>
                <a:lnTo>
                  <a:pt x="3612" y="2394"/>
                </a:lnTo>
                <a:lnTo>
                  <a:pt x="3610" y="2394"/>
                </a:lnTo>
                <a:lnTo>
                  <a:pt x="3610" y="2394"/>
                </a:lnTo>
                <a:lnTo>
                  <a:pt x="3610" y="2394"/>
                </a:lnTo>
                <a:lnTo>
                  <a:pt x="3610" y="2396"/>
                </a:lnTo>
                <a:lnTo>
                  <a:pt x="3610" y="2396"/>
                </a:lnTo>
                <a:lnTo>
                  <a:pt x="3610" y="2396"/>
                </a:lnTo>
                <a:lnTo>
                  <a:pt x="3610" y="2399"/>
                </a:lnTo>
                <a:close/>
                <a:moveTo>
                  <a:pt x="3763" y="1501"/>
                </a:moveTo>
                <a:lnTo>
                  <a:pt x="3763" y="1501"/>
                </a:lnTo>
                <a:lnTo>
                  <a:pt x="3765" y="1501"/>
                </a:lnTo>
                <a:lnTo>
                  <a:pt x="3765" y="1501"/>
                </a:lnTo>
                <a:lnTo>
                  <a:pt x="3765" y="1501"/>
                </a:lnTo>
                <a:lnTo>
                  <a:pt x="3763" y="1499"/>
                </a:lnTo>
                <a:lnTo>
                  <a:pt x="3763" y="1501"/>
                </a:lnTo>
                <a:close/>
                <a:moveTo>
                  <a:pt x="3673" y="2474"/>
                </a:moveTo>
                <a:lnTo>
                  <a:pt x="3671" y="2472"/>
                </a:lnTo>
                <a:lnTo>
                  <a:pt x="3669" y="2472"/>
                </a:lnTo>
                <a:lnTo>
                  <a:pt x="3669" y="2472"/>
                </a:lnTo>
                <a:lnTo>
                  <a:pt x="3669" y="2472"/>
                </a:lnTo>
                <a:lnTo>
                  <a:pt x="3669" y="2474"/>
                </a:lnTo>
                <a:lnTo>
                  <a:pt x="3671" y="2474"/>
                </a:lnTo>
                <a:lnTo>
                  <a:pt x="3671" y="2476"/>
                </a:lnTo>
                <a:lnTo>
                  <a:pt x="3671" y="2476"/>
                </a:lnTo>
                <a:lnTo>
                  <a:pt x="3673" y="2476"/>
                </a:lnTo>
                <a:lnTo>
                  <a:pt x="3675" y="2476"/>
                </a:lnTo>
                <a:lnTo>
                  <a:pt x="3677" y="2476"/>
                </a:lnTo>
                <a:lnTo>
                  <a:pt x="3677" y="2474"/>
                </a:lnTo>
                <a:lnTo>
                  <a:pt x="3675" y="2474"/>
                </a:lnTo>
                <a:lnTo>
                  <a:pt x="3673" y="2474"/>
                </a:lnTo>
                <a:close/>
                <a:moveTo>
                  <a:pt x="3663" y="1470"/>
                </a:moveTo>
                <a:lnTo>
                  <a:pt x="3663" y="1470"/>
                </a:lnTo>
                <a:lnTo>
                  <a:pt x="3663" y="1470"/>
                </a:lnTo>
                <a:lnTo>
                  <a:pt x="3663" y="1470"/>
                </a:lnTo>
                <a:lnTo>
                  <a:pt x="3663" y="1470"/>
                </a:lnTo>
                <a:lnTo>
                  <a:pt x="3663" y="1470"/>
                </a:lnTo>
                <a:lnTo>
                  <a:pt x="3663" y="1470"/>
                </a:lnTo>
                <a:lnTo>
                  <a:pt x="3663" y="1470"/>
                </a:lnTo>
                <a:lnTo>
                  <a:pt x="3663" y="1470"/>
                </a:lnTo>
                <a:close/>
                <a:moveTo>
                  <a:pt x="3656" y="1734"/>
                </a:moveTo>
                <a:lnTo>
                  <a:pt x="3656" y="1736"/>
                </a:lnTo>
                <a:lnTo>
                  <a:pt x="3658" y="1736"/>
                </a:lnTo>
                <a:lnTo>
                  <a:pt x="3658" y="1736"/>
                </a:lnTo>
                <a:lnTo>
                  <a:pt x="3658" y="1736"/>
                </a:lnTo>
                <a:lnTo>
                  <a:pt x="3658" y="1736"/>
                </a:lnTo>
                <a:lnTo>
                  <a:pt x="3656" y="1738"/>
                </a:lnTo>
                <a:lnTo>
                  <a:pt x="3656" y="1736"/>
                </a:lnTo>
                <a:lnTo>
                  <a:pt x="3656" y="1736"/>
                </a:lnTo>
                <a:lnTo>
                  <a:pt x="3656" y="1736"/>
                </a:lnTo>
                <a:lnTo>
                  <a:pt x="3656" y="1736"/>
                </a:lnTo>
                <a:lnTo>
                  <a:pt x="3656" y="1738"/>
                </a:lnTo>
                <a:lnTo>
                  <a:pt x="3658" y="1738"/>
                </a:lnTo>
                <a:lnTo>
                  <a:pt x="3658" y="1738"/>
                </a:lnTo>
                <a:lnTo>
                  <a:pt x="3658" y="1736"/>
                </a:lnTo>
                <a:lnTo>
                  <a:pt x="3658" y="1736"/>
                </a:lnTo>
                <a:lnTo>
                  <a:pt x="3656" y="1734"/>
                </a:lnTo>
                <a:close/>
                <a:moveTo>
                  <a:pt x="3667" y="1512"/>
                </a:moveTo>
                <a:lnTo>
                  <a:pt x="3667" y="1512"/>
                </a:lnTo>
                <a:lnTo>
                  <a:pt x="3667" y="1512"/>
                </a:lnTo>
                <a:lnTo>
                  <a:pt x="3665" y="1512"/>
                </a:lnTo>
                <a:lnTo>
                  <a:pt x="3665" y="1512"/>
                </a:lnTo>
                <a:lnTo>
                  <a:pt x="3665" y="1512"/>
                </a:lnTo>
                <a:lnTo>
                  <a:pt x="3667" y="1512"/>
                </a:lnTo>
                <a:lnTo>
                  <a:pt x="3667" y="1512"/>
                </a:lnTo>
                <a:lnTo>
                  <a:pt x="3667" y="1512"/>
                </a:lnTo>
                <a:lnTo>
                  <a:pt x="3667" y="1512"/>
                </a:lnTo>
                <a:lnTo>
                  <a:pt x="3667" y="1512"/>
                </a:lnTo>
                <a:lnTo>
                  <a:pt x="3667" y="1512"/>
                </a:lnTo>
                <a:lnTo>
                  <a:pt x="3667" y="1512"/>
                </a:lnTo>
                <a:close/>
                <a:moveTo>
                  <a:pt x="2376" y="1459"/>
                </a:moveTo>
                <a:lnTo>
                  <a:pt x="2374" y="1459"/>
                </a:lnTo>
                <a:lnTo>
                  <a:pt x="2374" y="1459"/>
                </a:lnTo>
                <a:lnTo>
                  <a:pt x="2374" y="1461"/>
                </a:lnTo>
                <a:lnTo>
                  <a:pt x="2376" y="1461"/>
                </a:lnTo>
                <a:lnTo>
                  <a:pt x="2376" y="1459"/>
                </a:lnTo>
                <a:lnTo>
                  <a:pt x="2376" y="1459"/>
                </a:lnTo>
                <a:close/>
                <a:moveTo>
                  <a:pt x="2380" y="1468"/>
                </a:moveTo>
                <a:lnTo>
                  <a:pt x="2380" y="1468"/>
                </a:lnTo>
                <a:lnTo>
                  <a:pt x="2378" y="1470"/>
                </a:lnTo>
                <a:lnTo>
                  <a:pt x="2380" y="1470"/>
                </a:lnTo>
                <a:lnTo>
                  <a:pt x="2380" y="1470"/>
                </a:lnTo>
                <a:lnTo>
                  <a:pt x="2380" y="1470"/>
                </a:lnTo>
                <a:lnTo>
                  <a:pt x="2380" y="1470"/>
                </a:lnTo>
                <a:lnTo>
                  <a:pt x="2380" y="1470"/>
                </a:lnTo>
                <a:lnTo>
                  <a:pt x="2380" y="1468"/>
                </a:lnTo>
                <a:lnTo>
                  <a:pt x="2380" y="1468"/>
                </a:lnTo>
                <a:lnTo>
                  <a:pt x="2380" y="1468"/>
                </a:lnTo>
                <a:close/>
                <a:moveTo>
                  <a:pt x="2378" y="1466"/>
                </a:moveTo>
                <a:lnTo>
                  <a:pt x="2378" y="1463"/>
                </a:lnTo>
                <a:lnTo>
                  <a:pt x="2376" y="1463"/>
                </a:lnTo>
                <a:lnTo>
                  <a:pt x="2376" y="1466"/>
                </a:lnTo>
                <a:lnTo>
                  <a:pt x="2376" y="1466"/>
                </a:lnTo>
                <a:lnTo>
                  <a:pt x="2376" y="1466"/>
                </a:lnTo>
                <a:lnTo>
                  <a:pt x="2376" y="1466"/>
                </a:lnTo>
                <a:lnTo>
                  <a:pt x="2378" y="1466"/>
                </a:lnTo>
                <a:close/>
                <a:moveTo>
                  <a:pt x="2378" y="1470"/>
                </a:moveTo>
                <a:lnTo>
                  <a:pt x="2376" y="1470"/>
                </a:lnTo>
                <a:lnTo>
                  <a:pt x="2376" y="1470"/>
                </a:lnTo>
                <a:lnTo>
                  <a:pt x="2376" y="1472"/>
                </a:lnTo>
                <a:lnTo>
                  <a:pt x="2376" y="1472"/>
                </a:lnTo>
                <a:lnTo>
                  <a:pt x="2376" y="1472"/>
                </a:lnTo>
                <a:lnTo>
                  <a:pt x="2378" y="1472"/>
                </a:lnTo>
                <a:lnTo>
                  <a:pt x="2378" y="1472"/>
                </a:lnTo>
                <a:lnTo>
                  <a:pt x="2378" y="1470"/>
                </a:lnTo>
                <a:lnTo>
                  <a:pt x="2378" y="1470"/>
                </a:lnTo>
                <a:close/>
                <a:moveTo>
                  <a:pt x="2399" y="1744"/>
                </a:moveTo>
                <a:lnTo>
                  <a:pt x="2399" y="1744"/>
                </a:lnTo>
                <a:lnTo>
                  <a:pt x="2399" y="1744"/>
                </a:lnTo>
                <a:lnTo>
                  <a:pt x="2399" y="1744"/>
                </a:lnTo>
                <a:lnTo>
                  <a:pt x="2399" y="1747"/>
                </a:lnTo>
                <a:lnTo>
                  <a:pt x="2399" y="1747"/>
                </a:lnTo>
                <a:lnTo>
                  <a:pt x="2399" y="1747"/>
                </a:lnTo>
                <a:lnTo>
                  <a:pt x="2401" y="1747"/>
                </a:lnTo>
                <a:lnTo>
                  <a:pt x="2401" y="1744"/>
                </a:lnTo>
                <a:lnTo>
                  <a:pt x="2399" y="1744"/>
                </a:lnTo>
                <a:lnTo>
                  <a:pt x="2399" y="1744"/>
                </a:lnTo>
                <a:close/>
                <a:moveTo>
                  <a:pt x="2426" y="1522"/>
                </a:moveTo>
                <a:lnTo>
                  <a:pt x="2424" y="1522"/>
                </a:lnTo>
                <a:lnTo>
                  <a:pt x="2422" y="1522"/>
                </a:lnTo>
                <a:lnTo>
                  <a:pt x="2420" y="1522"/>
                </a:lnTo>
                <a:lnTo>
                  <a:pt x="2424" y="1524"/>
                </a:lnTo>
                <a:lnTo>
                  <a:pt x="2426" y="1524"/>
                </a:lnTo>
                <a:lnTo>
                  <a:pt x="2426" y="1524"/>
                </a:lnTo>
                <a:lnTo>
                  <a:pt x="2426" y="1522"/>
                </a:lnTo>
                <a:lnTo>
                  <a:pt x="2426" y="1522"/>
                </a:lnTo>
                <a:lnTo>
                  <a:pt x="2426" y="1522"/>
                </a:lnTo>
                <a:close/>
                <a:moveTo>
                  <a:pt x="2382" y="1466"/>
                </a:moveTo>
                <a:lnTo>
                  <a:pt x="2382" y="1466"/>
                </a:lnTo>
                <a:lnTo>
                  <a:pt x="2382" y="1466"/>
                </a:lnTo>
                <a:lnTo>
                  <a:pt x="2382" y="1466"/>
                </a:lnTo>
                <a:lnTo>
                  <a:pt x="2382" y="1463"/>
                </a:lnTo>
                <a:lnTo>
                  <a:pt x="2382" y="1463"/>
                </a:lnTo>
                <a:lnTo>
                  <a:pt x="2382" y="1463"/>
                </a:lnTo>
                <a:lnTo>
                  <a:pt x="2382" y="1466"/>
                </a:lnTo>
                <a:close/>
                <a:moveTo>
                  <a:pt x="2364" y="1216"/>
                </a:moveTo>
                <a:lnTo>
                  <a:pt x="2366" y="1218"/>
                </a:lnTo>
                <a:lnTo>
                  <a:pt x="2368" y="1218"/>
                </a:lnTo>
                <a:lnTo>
                  <a:pt x="2368" y="1218"/>
                </a:lnTo>
                <a:lnTo>
                  <a:pt x="2370" y="1216"/>
                </a:lnTo>
                <a:lnTo>
                  <a:pt x="2372" y="1212"/>
                </a:lnTo>
                <a:lnTo>
                  <a:pt x="2374" y="1210"/>
                </a:lnTo>
                <a:lnTo>
                  <a:pt x="2374" y="1210"/>
                </a:lnTo>
                <a:lnTo>
                  <a:pt x="2372" y="1210"/>
                </a:lnTo>
                <a:lnTo>
                  <a:pt x="2368" y="1212"/>
                </a:lnTo>
                <a:lnTo>
                  <a:pt x="2368" y="1212"/>
                </a:lnTo>
                <a:lnTo>
                  <a:pt x="2366" y="1212"/>
                </a:lnTo>
                <a:lnTo>
                  <a:pt x="2364" y="1212"/>
                </a:lnTo>
                <a:lnTo>
                  <a:pt x="2364" y="1214"/>
                </a:lnTo>
                <a:lnTo>
                  <a:pt x="2364" y="1214"/>
                </a:lnTo>
                <a:lnTo>
                  <a:pt x="2364" y="1216"/>
                </a:lnTo>
                <a:close/>
                <a:moveTo>
                  <a:pt x="2359" y="1216"/>
                </a:moveTo>
                <a:lnTo>
                  <a:pt x="2357" y="1216"/>
                </a:lnTo>
                <a:lnTo>
                  <a:pt x="2357" y="1216"/>
                </a:lnTo>
                <a:lnTo>
                  <a:pt x="2357" y="1216"/>
                </a:lnTo>
                <a:lnTo>
                  <a:pt x="2357" y="1218"/>
                </a:lnTo>
                <a:lnTo>
                  <a:pt x="2357" y="1218"/>
                </a:lnTo>
                <a:lnTo>
                  <a:pt x="2359" y="1218"/>
                </a:lnTo>
                <a:lnTo>
                  <a:pt x="2359" y="1218"/>
                </a:lnTo>
                <a:lnTo>
                  <a:pt x="2359" y="1216"/>
                </a:lnTo>
                <a:lnTo>
                  <a:pt x="2359" y="1216"/>
                </a:lnTo>
                <a:lnTo>
                  <a:pt x="2359" y="1216"/>
                </a:lnTo>
                <a:close/>
                <a:moveTo>
                  <a:pt x="4450" y="1635"/>
                </a:moveTo>
                <a:lnTo>
                  <a:pt x="4448" y="1638"/>
                </a:lnTo>
                <a:lnTo>
                  <a:pt x="4448" y="1640"/>
                </a:lnTo>
                <a:lnTo>
                  <a:pt x="4450" y="1640"/>
                </a:lnTo>
                <a:lnTo>
                  <a:pt x="4450" y="1638"/>
                </a:lnTo>
                <a:lnTo>
                  <a:pt x="4453" y="1638"/>
                </a:lnTo>
                <a:lnTo>
                  <a:pt x="4450" y="1635"/>
                </a:lnTo>
                <a:lnTo>
                  <a:pt x="4453" y="1635"/>
                </a:lnTo>
                <a:lnTo>
                  <a:pt x="4450" y="1635"/>
                </a:lnTo>
                <a:lnTo>
                  <a:pt x="4450" y="1635"/>
                </a:lnTo>
                <a:close/>
                <a:moveTo>
                  <a:pt x="2374" y="1470"/>
                </a:moveTo>
                <a:lnTo>
                  <a:pt x="2374" y="1470"/>
                </a:lnTo>
                <a:lnTo>
                  <a:pt x="2374" y="1470"/>
                </a:lnTo>
                <a:lnTo>
                  <a:pt x="2374" y="1470"/>
                </a:lnTo>
                <a:lnTo>
                  <a:pt x="2374" y="1470"/>
                </a:lnTo>
                <a:lnTo>
                  <a:pt x="2372" y="1472"/>
                </a:lnTo>
                <a:lnTo>
                  <a:pt x="2372" y="1472"/>
                </a:lnTo>
                <a:lnTo>
                  <a:pt x="2374" y="1472"/>
                </a:lnTo>
                <a:lnTo>
                  <a:pt x="2374" y="1472"/>
                </a:lnTo>
                <a:lnTo>
                  <a:pt x="2374" y="1472"/>
                </a:lnTo>
                <a:lnTo>
                  <a:pt x="2376" y="1472"/>
                </a:lnTo>
                <a:lnTo>
                  <a:pt x="2374" y="1470"/>
                </a:lnTo>
                <a:lnTo>
                  <a:pt x="2374" y="1470"/>
                </a:lnTo>
                <a:close/>
                <a:moveTo>
                  <a:pt x="3235" y="1795"/>
                </a:moveTo>
                <a:lnTo>
                  <a:pt x="3235" y="1795"/>
                </a:lnTo>
                <a:lnTo>
                  <a:pt x="3235" y="1795"/>
                </a:lnTo>
                <a:lnTo>
                  <a:pt x="3235" y="1797"/>
                </a:lnTo>
                <a:lnTo>
                  <a:pt x="3233" y="1801"/>
                </a:lnTo>
                <a:lnTo>
                  <a:pt x="3235" y="1801"/>
                </a:lnTo>
                <a:lnTo>
                  <a:pt x="3235" y="1803"/>
                </a:lnTo>
                <a:lnTo>
                  <a:pt x="3237" y="1803"/>
                </a:lnTo>
                <a:lnTo>
                  <a:pt x="3237" y="1803"/>
                </a:lnTo>
                <a:lnTo>
                  <a:pt x="3237" y="1803"/>
                </a:lnTo>
                <a:lnTo>
                  <a:pt x="3237" y="1801"/>
                </a:lnTo>
                <a:lnTo>
                  <a:pt x="3235" y="1799"/>
                </a:lnTo>
                <a:lnTo>
                  <a:pt x="3237" y="1795"/>
                </a:lnTo>
                <a:lnTo>
                  <a:pt x="3235" y="1795"/>
                </a:lnTo>
                <a:close/>
                <a:moveTo>
                  <a:pt x="3336" y="1847"/>
                </a:moveTo>
                <a:lnTo>
                  <a:pt x="3336" y="1845"/>
                </a:lnTo>
                <a:lnTo>
                  <a:pt x="3336" y="1841"/>
                </a:lnTo>
                <a:lnTo>
                  <a:pt x="3334" y="1835"/>
                </a:lnTo>
                <a:lnTo>
                  <a:pt x="3334" y="1826"/>
                </a:lnTo>
                <a:lnTo>
                  <a:pt x="3332" y="1822"/>
                </a:lnTo>
                <a:lnTo>
                  <a:pt x="3332" y="1820"/>
                </a:lnTo>
                <a:lnTo>
                  <a:pt x="3329" y="1818"/>
                </a:lnTo>
                <a:lnTo>
                  <a:pt x="3329" y="1818"/>
                </a:lnTo>
                <a:lnTo>
                  <a:pt x="3327" y="1814"/>
                </a:lnTo>
                <a:lnTo>
                  <a:pt x="3325" y="1812"/>
                </a:lnTo>
                <a:lnTo>
                  <a:pt x="3325" y="1812"/>
                </a:lnTo>
                <a:lnTo>
                  <a:pt x="3325" y="1809"/>
                </a:lnTo>
                <a:lnTo>
                  <a:pt x="3323" y="1807"/>
                </a:lnTo>
                <a:lnTo>
                  <a:pt x="3323" y="1807"/>
                </a:lnTo>
                <a:lnTo>
                  <a:pt x="3321" y="1805"/>
                </a:lnTo>
                <a:lnTo>
                  <a:pt x="3321" y="1805"/>
                </a:lnTo>
                <a:lnTo>
                  <a:pt x="3321" y="1805"/>
                </a:lnTo>
                <a:lnTo>
                  <a:pt x="3319" y="1809"/>
                </a:lnTo>
                <a:lnTo>
                  <a:pt x="3317" y="1812"/>
                </a:lnTo>
                <a:lnTo>
                  <a:pt x="3317" y="1812"/>
                </a:lnTo>
                <a:lnTo>
                  <a:pt x="3315" y="1812"/>
                </a:lnTo>
                <a:lnTo>
                  <a:pt x="3315" y="1812"/>
                </a:lnTo>
                <a:lnTo>
                  <a:pt x="3315" y="1814"/>
                </a:lnTo>
                <a:lnTo>
                  <a:pt x="3317" y="1816"/>
                </a:lnTo>
                <a:lnTo>
                  <a:pt x="3317" y="1816"/>
                </a:lnTo>
                <a:lnTo>
                  <a:pt x="3317" y="1818"/>
                </a:lnTo>
                <a:lnTo>
                  <a:pt x="3315" y="1822"/>
                </a:lnTo>
                <a:lnTo>
                  <a:pt x="3313" y="1824"/>
                </a:lnTo>
                <a:lnTo>
                  <a:pt x="3311" y="1826"/>
                </a:lnTo>
                <a:lnTo>
                  <a:pt x="3308" y="1826"/>
                </a:lnTo>
                <a:lnTo>
                  <a:pt x="3308" y="1828"/>
                </a:lnTo>
                <a:lnTo>
                  <a:pt x="3306" y="1828"/>
                </a:lnTo>
                <a:lnTo>
                  <a:pt x="3306" y="1828"/>
                </a:lnTo>
                <a:lnTo>
                  <a:pt x="3304" y="1828"/>
                </a:lnTo>
                <a:lnTo>
                  <a:pt x="3304" y="1828"/>
                </a:lnTo>
                <a:lnTo>
                  <a:pt x="3302" y="1828"/>
                </a:lnTo>
                <a:lnTo>
                  <a:pt x="3302" y="1828"/>
                </a:lnTo>
                <a:lnTo>
                  <a:pt x="3302" y="1830"/>
                </a:lnTo>
                <a:lnTo>
                  <a:pt x="3302" y="1830"/>
                </a:lnTo>
                <a:lnTo>
                  <a:pt x="3302" y="1830"/>
                </a:lnTo>
                <a:lnTo>
                  <a:pt x="3302" y="1832"/>
                </a:lnTo>
                <a:lnTo>
                  <a:pt x="3302" y="1832"/>
                </a:lnTo>
                <a:lnTo>
                  <a:pt x="3302" y="1832"/>
                </a:lnTo>
                <a:lnTo>
                  <a:pt x="3302" y="1835"/>
                </a:lnTo>
                <a:lnTo>
                  <a:pt x="3300" y="1839"/>
                </a:lnTo>
                <a:lnTo>
                  <a:pt x="3300" y="1841"/>
                </a:lnTo>
                <a:lnTo>
                  <a:pt x="3302" y="1843"/>
                </a:lnTo>
                <a:lnTo>
                  <a:pt x="3302" y="1843"/>
                </a:lnTo>
                <a:lnTo>
                  <a:pt x="3300" y="1843"/>
                </a:lnTo>
                <a:lnTo>
                  <a:pt x="3298" y="1843"/>
                </a:lnTo>
                <a:lnTo>
                  <a:pt x="3298" y="1845"/>
                </a:lnTo>
                <a:lnTo>
                  <a:pt x="3298" y="1845"/>
                </a:lnTo>
                <a:lnTo>
                  <a:pt x="3296" y="1847"/>
                </a:lnTo>
                <a:lnTo>
                  <a:pt x="3296" y="1847"/>
                </a:lnTo>
                <a:lnTo>
                  <a:pt x="3294" y="1847"/>
                </a:lnTo>
                <a:lnTo>
                  <a:pt x="3296" y="1847"/>
                </a:lnTo>
                <a:lnTo>
                  <a:pt x="3296" y="1847"/>
                </a:lnTo>
                <a:lnTo>
                  <a:pt x="3296" y="1845"/>
                </a:lnTo>
                <a:lnTo>
                  <a:pt x="3296" y="1845"/>
                </a:lnTo>
                <a:lnTo>
                  <a:pt x="3296" y="1843"/>
                </a:lnTo>
                <a:lnTo>
                  <a:pt x="3296" y="1843"/>
                </a:lnTo>
                <a:lnTo>
                  <a:pt x="3294" y="1845"/>
                </a:lnTo>
                <a:lnTo>
                  <a:pt x="3294" y="1845"/>
                </a:lnTo>
                <a:lnTo>
                  <a:pt x="3292" y="1847"/>
                </a:lnTo>
                <a:lnTo>
                  <a:pt x="3292" y="1849"/>
                </a:lnTo>
                <a:lnTo>
                  <a:pt x="3290" y="1849"/>
                </a:lnTo>
                <a:lnTo>
                  <a:pt x="3290" y="1851"/>
                </a:lnTo>
                <a:lnTo>
                  <a:pt x="3290" y="1851"/>
                </a:lnTo>
                <a:lnTo>
                  <a:pt x="3290" y="1853"/>
                </a:lnTo>
                <a:lnTo>
                  <a:pt x="3290" y="1853"/>
                </a:lnTo>
                <a:lnTo>
                  <a:pt x="3290" y="1853"/>
                </a:lnTo>
                <a:lnTo>
                  <a:pt x="3290" y="1856"/>
                </a:lnTo>
                <a:lnTo>
                  <a:pt x="3290" y="1856"/>
                </a:lnTo>
                <a:lnTo>
                  <a:pt x="3290" y="1853"/>
                </a:lnTo>
                <a:lnTo>
                  <a:pt x="3288" y="1851"/>
                </a:lnTo>
                <a:lnTo>
                  <a:pt x="3288" y="1851"/>
                </a:lnTo>
                <a:lnTo>
                  <a:pt x="3288" y="1851"/>
                </a:lnTo>
                <a:lnTo>
                  <a:pt x="3283" y="1853"/>
                </a:lnTo>
                <a:lnTo>
                  <a:pt x="3281" y="1856"/>
                </a:lnTo>
                <a:lnTo>
                  <a:pt x="3279" y="1858"/>
                </a:lnTo>
                <a:lnTo>
                  <a:pt x="3279" y="1858"/>
                </a:lnTo>
                <a:lnTo>
                  <a:pt x="3279" y="1860"/>
                </a:lnTo>
                <a:lnTo>
                  <a:pt x="3279" y="1860"/>
                </a:lnTo>
                <a:lnTo>
                  <a:pt x="3281" y="1862"/>
                </a:lnTo>
                <a:lnTo>
                  <a:pt x="3279" y="1862"/>
                </a:lnTo>
                <a:lnTo>
                  <a:pt x="3279" y="1862"/>
                </a:lnTo>
                <a:lnTo>
                  <a:pt x="3279" y="1862"/>
                </a:lnTo>
                <a:lnTo>
                  <a:pt x="3277" y="1860"/>
                </a:lnTo>
                <a:lnTo>
                  <a:pt x="3277" y="1860"/>
                </a:lnTo>
                <a:lnTo>
                  <a:pt x="3275" y="1860"/>
                </a:lnTo>
                <a:lnTo>
                  <a:pt x="3273" y="1860"/>
                </a:lnTo>
                <a:lnTo>
                  <a:pt x="3271" y="1860"/>
                </a:lnTo>
                <a:lnTo>
                  <a:pt x="3269" y="1860"/>
                </a:lnTo>
                <a:lnTo>
                  <a:pt x="3269" y="1862"/>
                </a:lnTo>
                <a:lnTo>
                  <a:pt x="3269" y="1862"/>
                </a:lnTo>
                <a:lnTo>
                  <a:pt x="3269" y="1862"/>
                </a:lnTo>
                <a:lnTo>
                  <a:pt x="3267" y="1862"/>
                </a:lnTo>
                <a:lnTo>
                  <a:pt x="3267" y="1862"/>
                </a:lnTo>
                <a:lnTo>
                  <a:pt x="3264" y="1864"/>
                </a:lnTo>
                <a:lnTo>
                  <a:pt x="3264" y="1864"/>
                </a:lnTo>
                <a:lnTo>
                  <a:pt x="3264" y="1862"/>
                </a:lnTo>
                <a:lnTo>
                  <a:pt x="3262" y="1862"/>
                </a:lnTo>
                <a:lnTo>
                  <a:pt x="3262" y="1862"/>
                </a:lnTo>
                <a:lnTo>
                  <a:pt x="3260" y="1864"/>
                </a:lnTo>
                <a:lnTo>
                  <a:pt x="3258" y="1866"/>
                </a:lnTo>
                <a:lnTo>
                  <a:pt x="3258" y="1866"/>
                </a:lnTo>
                <a:lnTo>
                  <a:pt x="3254" y="1866"/>
                </a:lnTo>
                <a:lnTo>
                  <a:pt x="3252" y="1866"/>
                </a:lnTo>
                <a:lnTo>
                  <a:pt x="3252" y="1866"/>
                </a:lnTo>
                <a:lnTo>
                  <a:pt x="3252" y="1866"/>
                </a:lnTo>
                <a:lnTo>
                  <a:pt x="3252" y="1868"/>
                </a:lnTo>
                <a:lnTo>
                  <a:pt x="3252" y="1872"/>
                </a:lnTo>
                <a:lnTo>
                  <a:pt x="3252" y="1872"/>
                </a:lnTo>
                <a:lnTo>
                  <a:pt x="3246" y="1883"/>
                </a:lnTo>
                <a:lnTo>
                  <a:pt x="3244" y="1887"/>
                </a:lnTo>
                <a:lnTo>
                  <a:pt x="3246" y="1887"/>
                </a:lnTo>
                <a:lnTo>
                  <a:pt x="3246" y="1889"/>
                </a:lnTo>
                <a:lnTo>
                  <a:pt x="3246" y="1891"/>
                </a:lnTo>
                <a:lnTo>
                  <a:pt x="3246" y="1897"/>
                </a:lnTo>
                <a:lnTo>
                  <a:pt x="3248" y="1900"/>
                </a:lnTo>
                <a:lnTo>
                  <a:pt x="3248" y="1902"/>
                </a:lnTo>
                <a:lnTo>
                  <a:pt x="3248" y="1904"/>
                </a:lnTo>
                <a:lnTo>
                  <a:pt x="3248" y="1906"/>
                </a:lnTo>
                <a:lnTo>
                  <a:pt x="3248" y="1908"/>
                </a:lnTo>
                <a:lnTo>
                  <a:pt x="3248" y="1908"/>
                </a:lnTo>
                <a:lnTo>
                  <a:pt x="3250" y="1912"/>
                </a:lnTo>
                <a:lnTo>
                  <a:pt x="3252" y="1914"/>
                </a:lnTo>
                <a:lnTo>
                  <a:pt x="3252" y="1916"/>
                </a:lnTo>
                <a:lnTo>
                  <a:pt x="3252" y="1916"/>
                </a:lnTo>
                <a:lnTo>
                  <a:pt x="3252" y="1921"/>
                </a:lnTo>
                <a:lnTo>
                  <a:pt x="3250" y="1923"/>
                </a:lnTo>
                <a:lnTo>
                  <a:pt x="3250" y="1925"/>
                </a:lnTo>
                <a:lnTo>
                  <a:pt x="3248" y="1927"/>
                </a:lnTo>
                <a:lnTo>
                  <a:pt x="3248" y="1931"/>
                </a:lnTo>
                <a:lnTo>
                  <a:pt x="3246" y="1931"/>
                </a:lnTo>
                <a:lnTo>
                  <a:pt x="3244" y="1935"/>
                </a:lnTo>
                <a:lnTo>
                  <a:pt x="3244" y="1937"/>
                </a:lnTo>
                <a:lnTo>
                  <a:pt x="3241" y="1939"/>
                </a:lnTo>
                <a:lnTo>
                  <a:pt x="3241" y="1941"/>
                </a:lnTo>
                <a:lnTo>
                  <a:pt x="3239" y="1941"/>
                </a:lnTo>
                <a:lnTo>
                  <a:pt x="3237" y="1941"/>
                </a:lnTo>
                <a:lnTo>
                  <a:pt x="3237" y="1946"/>
                </a:lnTo>
                <a:lnTo>
                  <a:pt x="3237" y="1948"/>
                </a:lnTo>
                <a:lnTo>
                  <a:pt x="3235" y="1948"/>
                </a:lnTo>
                <a:lnTo>
                  <a:pt x="3235" y="1950"/>
                </a:lnTo>
                <a:lnTo>
                  <a:pt x="3235" y="1950"/>
                </a:lnTo>
                <a:lnTo>
                  <a:pt x="3235" y="1952"/>
                </a:lnTo>
                <a:lnTo>
                  <a:pt x="3235" y="1952"/>
                </a:lnTo>
                <a:lnTo>
                  <a:pt x="3235" y="1956"/>
                </a:lnTo>
                <a:lnTo>
                  <a:pt x="3235" y="1958"/>
                </a:lnTo>
                <a:lnTo>
                  <a:pt x="3235" y="1962"/>
                </a:lnTo>
                <a:lnTo>
                  <a:pt x="3235" y="1965"/>
                </a:lnTo>
                <a:lnTo>
                  <a:pt x="3237" y="1965"/>
                </a:lnTo>
                <a:lnTo>
                  <a:pt x="3239" y="1969"/>
                </a:lnTo>
                <a:lnTo>
                  <a:pt x="3239" y="1971"/>
                </a:lnTo>
                <a:lnTo>
                  <a:pt x="3239" y="1971"/>
                </a:lnTo>
                <a:lnTo>
                  <a:pt x="3241" y="1973"/>
                </a:lnTo>
                <a:lnTo>
                  <a:pt x="3241" y="1975"/>
                </a:lnTo>
                <a:lnTo>
                  <a:pt x="3239" y="1977"/>
                </a:lnTo>
                <a:lnTo>
                  <a:pt x="3239" y="1979"/>
                </a:lnTo>
                <a:lnTo>
                  <a:pt x="3239" y="1981"/>
                </a:lnTo>
                <a:lnTo>
                  <a:pt x="3239" y="1983"/>
                </a:lnTo>
                <a:lnTo>
                  <a:pt x="3239" y="1988"/>
                </a:lnTo>
                <a:lnTo>
                  <a:pt x="3241" y="1988"/>
                </a:lnTo>
                <a:lnTo>
                  <a:pt x="3244" y="1990"/>
                </a:lnTo>
                <a:lnTo>
                  <a:pt x="3244" y="1992"/>
                </a:lnTo>
                <a:lnTo>
                  <a:pt x="3244" y="1994"/>
                </a:lnTo>
                <a:lnTo>
                  <a:pt x="3246" y="1996"/>
                </a:lnTo>
                <a:lnTo>
                  <a:pt x="3246" y="1996"/>
                </a:lnTo>
                <a:lnTo>
                  <a:pt x="3246" y="1998"/>
                </a:lnTo>
                <a:lnTo>
                  <a:pt x="3246" y="1998"/>
                </a:lnTo>
                <a:lnTo>
                  <a:pt x="3250" y="2000"/>
                </a:lnTo>
                <a:lnTo>
                  <a:pt x="3250" y="2000"/>
                </a:lnTo>
                <a:lnTo>
                  <a:pt x="3252" y="2002"/>
                </a:lnTo>
                <a:lnTo>
                  <a:pt x="3252" y="2002"/>
                </a:lnTo>
                <a:lnTo>
                  <a:pt x="3256" y="2002"/>
                </a:lnTo>
                <a:lnTo>
                  <a:pt x="3256" y="2002"/>
                </a:lnTo>
                <a:lnTo>
                  <a:pt x="3260" y="2006"/>
                </a:lnTo>
                <a:lnTo>
                  <a:pt x="3262" y="2006"/>
                </a:lnTo>
                <a:lnTo>
                  <a:pt x="3267" y="2006"/>
                </a:lnTo>
                <a:lnTo>
                  <a:pt x="3269" y="2006"/>
                </a:lnTo>
                <a:lnTo>
                  <a:pt x="3269" y="2004"/>
                </a:lnTo>
                <a:lnTo>
                  <a:pt x="3273" y="2002"/>
                </a:lnTo>
                <a:lnTo>
                  <a:pt x="3277" y="2000"/>
                </a:lnTo>
                <a:lnTo>
                  <a:pt x="3279" y="2000"/>
                </a:lnTo>
                <a:lnTo>
                  <a:pt x="3283" y="2000"/>
                </a:lnTo>
                <a:lnTo>
                  <a:pt x="3285" y="2000"/>
                </a:lnTo>
                <a:lnTo>
                  <a:pt x="3288" y="1998"/>
                </a:lnTo>
                <a:lnTo>
                  <a:pt x="3290" y="1998"/>
                </a:lnTo>
                <a:lnTo>
                  <a:pt x="3292" y="1994"/>
                </a:lnTo>
                <a:lnTo>
                  <a:pt x="3292" y="1992"/>
                </a:lnTo>
                <a:lnTo>
                  <a:pt x="3294" y="1990"/>
                </a:lnTo>
                <a:lnTo>
                  <a:pt x="3294" y="1988"/>
                </a:lnTo>
                <a:lnTo>
                  <a:pt x="3294" y="1986"/>
                </a:lnTo>
                <a:lnTo>
                  <a:pt x="3294" y="1983"/>
                </a:lnTo>
                <a:lnTo>
                  <a:pt x="3296" y="1981"/>
                </a:lnTo>
                <a:lnTo>
                  <a:pt x="3298" y="1979"/>
                </a:lnTo>
                <a:lnTo>
                  <a:pt x="3298" y="1977"/>
                </a:lnTo>
                <a:lnTo>
                  <a:pt x="3300" y="1971"/>
                </a:lnTo>
                <a:lnTo>
                  <a:pt x="3300" y="1967"/>
                </a:lnTo>
                <a:lnTo>
                  <a:pt x="3300" y="1962"/>
                </a:lnTo>
                <a:lnTo>
                  <a:pt x="3302" y="1958"/>
                </a:lnTo>
                <a:lnTo>
                  <a:pt x="3302" y="1958"/>
                </a:lnTo>
                <a:lnTo>
                  <a:pt x="3306" y="1950"/>
                </a:lnTo>
                <a:lnTo>
                  <a:pt x="3308" y="1941"/>
                </a:lnTo>
                <a:lnTo>
                  <a:pt x="3311" y="1935"/>
                </a:lnTo>
                <a:lnTo>
                  <a:pt x="3313" y="1929"/>
                </a:lnTo>
                <a:lnTo>
                  <a:pt x="3313" y="1925"/>
                </a:lnTo>
                <a:lnTo>
                  <a:pt x="3315" y="1921"/>
                </a:lnTo>
                <a:lnTo>
                  <a:pt x="3317" y="1914"/>
                </a:lnTo>
                <a:lnTo>
                  <a:pt x="3319" y="1908"/>
                </a:lnTo>
                <a:lnTo>
                  <a:pt x="3321" y="1904"/>
                </a:lnTo>
                <a:lnTo>
                  <a:pt x="3321" y="1900"/>
                </a:lnTo>
                <a:lnTo>
                  <a:pt x="3323" y="1897"/>
                </a:lnTo>
                <a:lnTo>
                  <a:pt x="3325" y="1891"/>
                </a:lnTo>
                <a:lnTo>
                  <a:pt x="3325" y="1887"/>
                </a:lnTo>
                <a:lnTo>
                  <a:pt x="3323" y="1883"/>
                </a:lnTo>
                <a:lnTo>
                  <a:pt x="3323" y="1881"/>
                </a:lnTo>
                <a:lnTo>
                  <a:pt x="3325" y="1879"/>
                </a:lnTo>
                <a:lnTo>
                  <a:pt x="3325" y="1877"/>
                </a:lnTo>
                <a:lnTo>
                  <a:pt x="3327" y="1877"/>
                </a:lnTo>
                <a:lnTo>
                  <a:pt x="3327" y="1874"/>
                </a:lnTo>
                <a:lnTo>
                  <a:pt x="3329" y="1874"/>
                </a:lnTo>
                <a:lnTo>
                  <a:pt x="3327" y="1874"/>
                </a:lnTo>
                <a:lnTo>
                  <a:pt x="3327" y="1872"/>
                </a:lnTo>
                <a:lnTo>
                  <a:pt x="3329" y="1872"/>
                </a:lnTo>
                <a:lnTo>
                  <a:pt x="3329" y="1870"/>
                </a:lnTo>
                <a:lnTo>
                  <a:pt x="3329" y="1866"/>
                </a:lnTo>
                <a:lnTo>
                  <a:pt x="3329" y="1866"/>
                </a:lnTo>
                <a:lnTo>
                  <a:pt x="3327" y="1864"/>
                </a:lnTo>
                <a:lnTo>
                  <a:pt x="3327" y="1864"/>
                </a:lnTo>
                <a:lnTo>
                  <a:pt x="3327" y="1862"/>
                </a:lnTo>
                <a:lnTo>
                  <a:pt x="3327" y="1860"/>
                </a:lnTo>
                <a:lnTo>
                  <a:pt x="3327" y="1858"/>
                </a:lnTo>
                <a:lnTo>
                  <a:pt x="3327" y="1856"/>
                </a:lnTo>
                <a:lnTo>
                  <a:pt x="3327" y="1856"/>
                </a:lnTo>
                <a:lnTo>
                  <a:pt x="3327" y="1856"/>
                </a:lnTo>
                <a:lnTo>
                  <a:pt x="3329" y="1856"/>
                </a:lnTo>
                <a:lnTo>
                  <a:pt x="3332" y="1856"/>
                </a:lnTo>
                <a:lnTo>
                  <a:pt x="3332" y="1856"/>
                </a:lnTo>
                <a:lnTo>
                  <a:pt x="3332" y="1860"/>
                </a:lnTo>
                <a:lnTo>
                  <a:pt x="3334" y="1862"/>
                </a:lnTo>
                <a:lnTo>
                  <a:pt x="3336" y="1862"/>
                </a:lnTo>
                <a:lnTo>
                  <a:pt x="3336" y="1862"/>
                </a:lnTo>
                <a:lnTo>
                  <a:pt x="3336" y="1862"/>
                </a:lnTo>
                <a:lnTo>
                  <a:pt x="3336" y="1860"/>
                </a:lnTo>
                <a:lnTo>
                  <a:pt x="3338" y="1858"/>
                </a:lnTo>
                <a:lnTo>
                  <a:pt x="3340" y="1853"/>
                </a:lnTo>
                <a:lnTo>
                  <a:pt x="3338" y="1849"/>
                </a:lnTo>
                <a:lnTo>
                  <a:pt x="3336" y="1847"/>
                </a:lnTo>
                <a:close/>
                <a:moveTo>
                  <a:pt x="3204" y="1661"/>
                </a:moveTo>
                <a:lnTo>
                  <a:pt x="3202" y="1661"/>
                </a:lnTo>
                <a:lnTo>
                  <a:pt x="3202" y="1663"/>
                </a:lnTo>
                <a:lnTo>
                  <a:pt x="3202" y="1663"/>
                </a:lnTo>
                <a:lnTo>
                  <a:pt x="3204" y="1661"/>
                </a:lnTo>
                <a:lnTo>
                  <a:pt x="3204" y="1661"/>
                </a:lnTo>
                <a:lnTo>
                  <a:pt x="3204" y="1661"/>
                </a:lnTo>
                <a:lnTo>
                  <a:pt x="3204" y="1661"/>
                </a:lnTo>
                <a:lnTo>
                  <a:pt x="3204" y="1661"/>
                </a:lnTo>
                <a:close/>
                <a:moveTo>
                  <a:pt x="3329" y="1877"/>
                </a:moveTo>
                <a:lnTo>
                  <a:pt x="3329" y="1879"/>
                </a:lnTo>
                <a:lnTo>
                  <a:pt x="3332" y="1877"/>
                </a:lnTo>
                <a:lnTo>
                  <a:pt x="3332" y="1872"/>
                </a:lnTo>
                <a:lnTo>
                  <a:pt x="3332" y="1872"/>
                </a:lnTo>
                <a:lnTo>
                  <a:pt x="3329" y="1877"/>
                </a:lnTo>
                <a:close/>
                <a:moveTo>
                  <a:pt x="3156" y="2357"/>
                </a:moveTo>
                <a:lnTo>
                  <a:pt x="3153" y="2357"/>
                </a:lnTo>
                <a:lnTo>
                  <a:pt x="3153" y="2357"/>
                </a:lnTo>
                <a:lnTo>
                  <a:pt x="3151" y="2359"/>
                </a:lnTo>
                <a:lnTo>
                  <a:pt x="3153" y="2359"/>
                </a:lnTo>
                <a:lnTo>
                  <a:pt x="3156" y="2359"/>
                </a:lnTo>
                <a:lnTo>
                  <a:pt x="3156" y="2359"/>
                </a:lnTo>
                <a:lnTo>
                  <a:pt x="3158" y="2359"/>
                </a:lnTo>
                <a:lnTo>
                  <a:pt x="3156" y="2359"/>
                </a:lnTo>
                <a:lnTo>
                  <a:pt x="3156" y="2357"/>
                </a:lnTo>
                <a:close/>
                <a:moveTo>
                  <a:pt x="2734" y="1583"/>
                </a:moveTo>
                <a:lnTo>
                  <a:pt x="2734" y="1583"/>
                </a:lnTo>
                <a:lnTo>
                  <a:pt x="2736" y="1579"/>
                </a:lnTo>
                <a:lnTo>
                  <a:pt x="2736" y="1579"/>
                </a:lnTo>
                <a:lnTo>
                  <a:pt x="2736" y="1577"/>
                </a:lnTo>
                <a:lnTo>
                  <a:pt x="2734" y="1577"/>
                </a:lnTo>
                <a:lnTo>
                  <a:pt x="2734" y="1577"/>
                </a:lnTo>
                <a:lnTo>
                  <a:pt x="2734" y="1577"/>
                </a:lnTo>
                <a:lnTo>
                  <a:pt x="2732" y="1579"/>
                </a:lnTo>
                <a:lnTo>
                  <a:pt x="2732" y="1579"/>
                </a:lnTo>
                <a:lnTo>
                  <a:pt x="2732" y="1581"/>
                </a:lnTo>
                <a:lnTo>
                  <a:pt x="2732" y="1581"/>
                </a:lnTo>
                <a:lnTo>
                  <a:pt x="2730" y="1581"/>
                </a:lnTo>
                <a:lnTo>
                  <a:pt x="2730" y="1583"/>
                </a:lnTo>
                <a:lnTo>
                  <a:pt x="2730" y="1583"/>
                </a:lnTo>
                <a:lnTo>
                  <a:pt x="2730" y="1583"/>
                </a:lnTo>
                <a:lnTo>
                  <a:pt x="2730" y="1585"/>
                </a:lnTo>
                <a:lnTo>
                  <a:pt x="2732" y="1585"/>
                </a:lnTo>
                <a:lnTo>
                  <a:pt x="2734" y="1585"/>
                </a:lnTo>
                <a:lnTo>
                  <a:pt x="2734" y="1583"/>
                </a:lnTo>
                <a:close/>
                <a:moveTo>
                  <a:pt x="4031" y="1440"/>
                </a:moveTo>
                <a:lnTo>
                  <a:pt x="4031" y="1440"/>
                </a:lnTo>
                <a:lnTo>
                  <a:pt x="4031" y="1440"/>
                </a:lnTo>
                <a:lnTo>
                  <a:pt x="4031" y="1443"/>
                </a:lnTo>
                <a:lnTo>
                  <a:pt x="4031" y="1443"/>
                </a:lnTo>
                <a:lnTo>
                  <a:pt x="4031" y="1445"/>
                </a:lnTo>
                <a:lnTo>
                  <a:pt x="4031" y="1443"/>
                </a:lnTo>
                <a:lnTo>
                  <a:pt x="4031" y="1440"/>
                </a:lnTo>
                <a:lnTo>
                  <a:pt x="4031" y="1440"/>
                </a:lnTo>
                <a:close/>
                <a:moveTo>
                  <a:pt x="2713" y="1566"/>
                </a:moveTo>
                <a:lnTo>
                  <a:pt x="2711" y="1568"/>
                </a:lnTo>
                <a:lnTo>
                  <a:pt x="2711" y="1568"/>
                </a:lnTo>
                <a:lnTo>
                  <a:pt x="2713" y="1568"/>
                </a:lnTo>
                <a:lnTo>
                  <a:pt x="2713" y="1566"/>
                </a:lnTo>
                <a:lnTo>
                  <a:pt x="2713" y="1566"/>
                </a:lnTo>
                <a:lnTo>
                  <a:pt x="2713" y="1566"/>
                </a:lnTo>
                <a:close/>
                <a:moveTo>
                  <a:pt x="2703" y="1625"/>
                </a:moveTo>
                <a:lnTo>
                  <a:pt x="2703" y="1627"/>
                </a:lnTo>
                <a:lnTo>
                  <a:pt x="2701" y="1627"/>
                </a:lnTo>
                <a:lnTo>
                  <a:pt x="2701" y="1627"/>
                </a:lnTo>
                <a:lnTo>
                  <a:pt x="2701" y="1629"/>
                </a:lnTo>
                <a:lnTo>
                  <a:pt x="2703" y="1631"/>
                </a:lnTo>
                <a:lnTo>
                  <a:pt x="2703" y="1631"/>
                </a:lnTo>
                <a:lnTo>
                  <a:pt x="2705" y="1629"/>
                </a:lnTo>
                <a:lnTo>
                  <a:pt x="2705" y="1627"/>
                </a:lnTo>
                <a:lnTo>
                  <a:pt x="2705" y="1627"/>
                </a:lnTo>
                <a:lnTo>
                  <a:pt x="2705" y="1625"/>
                </a:lnTo>
                <a:lnTo>
                  <a:pt x="2703" y="1625"/>
                </a:lnTo>
                <a:close/>
                <a:moveTo>
                  <a:pt x="2716" y="1606"/>
                </a:moveTo>
                <a:lnTo>
                  <a:pt x="2716" y="1606"/>
                </a:lnTo>
                <a:lnTo>
                  <a:pt x="2716" y="1606"/>
                </a:lnTo>
                <a:lnTo>
                  <a:pt x="2713" y="1608"/>
                </a:lnTo>
                <a:lnTo>
                  <a:pt x="2713" y="1608"/>
                </a:lnTo>
                <a:lnTo>
                  <a:pt x="2716" y="1608"/>
                </a:lnTo>
                <a:lnTo>
                  <a:pt x="2716" y="1608"/>
                </a:lnTo>
                <a:lnTo>
                  <a:pt x="2716" y="1608"/>
                </a:lnTo>
                <a:lnTo>
                  <a:pt x="2716" y="1608"/>
                </a:lnTo>
                <a:lnTo>
                  <a:pt x="2716" y="1606"/>
                </a:lnTo>
                <a:close/>
                <a:moveTo>
                  <a:pt x="2525" y="1862"/>
                </a:moveTo>
                <a:lnTo>
                  <a:pt x="2525" y="1862"/>
                </a:lnTo>
                <a:lnTo>
                  <a:pt x="2525" y="1862"/>
                </a:lnTo>
                <a:lnTo>
                  <a:pt x="2525" y="1862"/>
                </a:lnTo>
                <a:lnTo>
                  <a:pt x="2525" y="1862"/>
                </a:lnTo>
                <a:lnTo>
                  <a:pt x="2525" y="1862"/>
                </a:lnTo>
                <a:lnTo>
                  <a:pt x="2525" y="1862"/>
                </a:lnTo>
                <a:close/>
                <a:moveTo>
                  <a:pt x="4054" y="1665"/>
                </a:moveTo>
                <a:lnTo>
                  <a:pt x="4052" y="1663"/>
                </a:lnTo>
                <a:lnTo>
                  <a:pt x="4052" y="1661"/>
                </a:lnTo>
                <a:lnTo>
                  <a:pt x="4050" y="1661"/>
                </a:lnTo>
                <a:lnTo>
                  <a:pt x="4050" y="1661"/>
                </a:lnTo>
                <a:lnTo>
                  <a:pt x="4050" y="1661"/>
                </a:lnTo>
                <a:lnTo>
                  <a:pt x="4050" y="1661"/>
                </a:lnTo>
                <a:lnTo>
                  <a:pt x="4050" y="1663"/>
                </a:lnTo>
                <a:lnTo>
                  <a:pt x="4050" y="1663"/>
                </a:lnTo>
                <a:lnTo>
                  <a:pt x="4052" y="1665"/>
                </a:lnTo>
                <a:lnTo>
                  <a:pt x="4054" y="1665"/>
                </a:lnTo>
                <a:lnTo>
                  <a:pt x="4054" y="1665"/>
                </a:lnTo>
                <a:lnTo>
                  <a:pt x="4054" y="1665"/>
                </a:lnTo>
                <a:close/>
                <a:moveTo>
                  <a:pt x="4059" y="1669"/>
                </a:moveTo>
                <a:lnTo>
                  <a:pt x="4056" y="1667"/>
                </a:lnTo>
                <a:lnTo>
                  <a:pt x="4056" y="1667"/>
                </a:lnTo>
                <a:lnTo>
                  <a:pt x="4056" y="1669"/>
                </a:lnTo>
                <a:lnTo>
                  <a:pt x="4056" y="1669"/>
                </a:lnTo>
                <a:lnTo>
                  <a:pt x="4056" y="1669"/>
                </a:lnTo>
                <a:lnTo>
                  <a:pt x="4056" y="1671"/>
                </a:lnTo>
                <a:lnTo>
                  <a:pt x="4056" y="1671"/>
                </a:lnTo>
                <a:lnTo>
                  <a:pt x="4059" y="1671"/>
                </a:lnTo>
                <a:lnTo>
                  <a:pt x="4059" y="1671"/>
                </a:lnTo>
                <a:lnTo>
                  <a:pt x="4059" y="1669"/>
                </a:lnTo>
                <a:close/>
                <a:moveTo>
                  <a:pt x="4088" y="1707"/>
                </a:moveTo>
                <a:lnTo>
                  <a:pt x="4088" y="1707"/>
                </a:lnTo>
                <a:lnTo>
                  <a:pt x="4088" y="1707"/>
                </a:lnTo>
                <a:lnTo>
                  <a:pt x="4088" y="1709"/>
                </a:lnTo>
                <a:lnTo>
                  <a:pt x="4090" y="1711"/>
                </a:lnTo>
                <a:lnTo>
                  <a:pt x="4090" y="1711"/>
                </a:lnTo>
                <a:lnTo>
                  <a:pt x="4092" y="1709"/>
                </a:lnTo>
                <a:lnTo>
                  <a:pt x="4090" y="1709"/>
                </a:lnTo>
                <a:lnTo>
                  <a:pt x="4088" y="1707"/>
                </a:lnTo>
                <a:close/>
                <a:moveTo>
                  <a:pt x="4044" y="1654"/>
                </a:moveTo>
                <a:lnTo>
                  <a:pt x="4044" y="1652"/>
                </a:lnTo>
                <a:lnTo>
                  <a:pt x="4044" y="1652"/>
                </a:lnTo>
                <a:lnTo>
                  <a:pt x="4044" y="1650"/>
                </a:lnTo>
                <a:lnTo>
                  <a:pt x="4044" y="1650"/>
                </a:lnTo>
                <a:lnTo>
                  <a:pt x="4042" y="1648"/>
                </a:lnTo>
                <a:lnTo>
                  <a:pt x="4042" y="1646"/>
                </a:lnTo>
                <a:lnTo>
                  <a:pt x="4042" y="1644"/>
                </a:lnTo>
                <a:lnTo>
                  <a:pt x="4040" y="1644"/>
                </a:lnTo>
                <a:lnTo>
                  <a:pt x="4038" y="1646"/>
                </a:lnTo>
                <a:lnTo>
                  <a:pt x="4036" y="1648"/>
                </a:lnTo>
                <a:lnTo>
                  <a:pt x="4036" y="1650"/>
                </a:lnTo>
                <a:lnTo>
                  <a:pt x="4040" y="1652"/>
                </a:lnTo>
                <a:lnTo>
                  <a:pt x="4040" y="1654"/>
                </a:lnTo>
                <a:lnTo>
                  <a:pt x="4040" y="1654"/>
                </a:lnTo>
                <a:lnTo>
                  <a:pt x="4044" y="1656"/>
                </a:lnTo>
                <a:lnTo>
                  <a:pt x="4044" y="1656"/>
                </a:lnTo>
                <a:lnTo>
                  <a:pt x="4046" y="1656"/>
                </a:lnTo>
                <a:lnTo>
                  <a:pt x="4046" y="1654"/>
                </a:lnTo>
                <a:lnTo>
                  <a:pt x="4044" y="1654"/>
                </a:lnTo>
                <a:close/>
                <a:moveTo>
                  <a:pt x="3922" y="1300"/>
                </a:moveTo>
                <a:lnTo>
                  <a:pt x="3922" y="1298"/>
                </a:lnTo>
                <a:lnTo>
                  <a:pt x="3920" y="1298"/>
                </a:lnTo>
                <a:lnTo>
                  <a:pt x="3920" y="1298"/>
                </a:lnTo>
                <a:lnTo>
                  <a:pt x="3918" y="1298"/>
                </a:lnTo>
                <a:lnTo>
                  <a:pt x="3918" y="1300"/>
                </a:lnTo>
                <a:lnTo>
                  <a:pt x="3920" y="1300"/>
                </a:lnTo>
                <a:lnTo>
                  <a:pt x="3920" y="1300"/>
                </a:lnTo>
                <a:lnTo>
                  <a:pt x="3920" y="1302"/>
                </a:lnTo>
                <a:lnTo>
                  <a:pt x="3920" y="1304"/>
                </a:lnTo>
                <a:lnTo>
                  <a:pt x="3922" y="1306"/>
                </a:lnTo>
                <a:lnTo>
                  <a:pt x="3918" y="1308"/>
                </a:lnTo>
                <a:lnTo>
                  <a:pt x="3920" y="1310"/>
                </a:lnTo>
                <a:lnTo>
                  <a:pt x="3922" y="1308"/>
                </a:lnTo>
                <a:lnTo>
                  <a:pt x="3924" y="1308"/>
                </a:lnTo>
                <a:lnTo>
                  <a:pt x="3924" y="1304"/>
                </a:lnTo>
                <a:lnTo>
                  <a:pt x="3924" y="1302"/>
                </a:lnTo>
                <a:lnTo>
                  <a:pt x="3922" y="1300"/>
                </a:lnTo>
                <a:lnTo>
                  <a:pt x="3922" y="1300"/>
                </a:lnTo>
                <a:close/>
                <a:moveTo>
                  <a:pt x="4033" y="1631"/>
                </a:moveTo>
                <a:lnTo>
                  <a:pt x="4033" y="1631"/>
                </a:lnTo>
                <a:lnTo>
                  <a:pt x="4031" y="1631"/>
                </a:lnTo>
                <a:lnTo>
                  <a:pt x="4033" y="1635"/>
                </a:lnTo>
                <a:lnTo>
                  <a:pt x="4033" y="1635"/>
                </a:lnTo>
                <a:lnTo>
                  <a:pt x="4033" y="1638"/>
                </a:lnTo>
                <a:lnTo>
                  <a:pt x="4031" y="1638"/>
                </a:lnTo>
                <a:lnTo>
                  <a:pt x="4031" y="1640"/>
                </a:lnTo>
                <a:lnTo>
                  <a:pt x="4033" y="1640"/>
                </a:lnTo>
                <a:lnTo>
                  <a:pt x="4033" y="1640"/>
                </a:lnTo>
                <a:lnTo>
                  <a:pt x="4036" y="1638"/>
                </a:lnTo>
                <a:lnTo>
                  <a:pt x="4036" y="1635"/>
                </a:lnTo>
                <a:lnTo>
                  <a:pt x="4033" y="1633"/>
                </a:lnTo>
                <a:lnTo>
                  <a:pt x="4033" y="1631"/>
                </a:lnTo>
                <a:close/>
                <a:moveTo>
                  <a:pt x="4025" y="1614"/>
                </a:moveTo>
                <a:lnTo>
                  <a:pt x="4023" y="1614"/>
                </a:lnTo>
                <a:lnTo>
                  <a:pt x="4021" y="1610"/>
                </a:lnTo>
                <a:lnTo>
                  <a:pt x="4019" y="1608"/>
                </a:lnTo>
                <a:lnTo>
                  <a:pt x="4019" y="1608"/>
                </a:lnTo>
                <a:lnTo>
                  <a:pt x="4017" y="1610"/>
                </a:lnTo>
                <a:lnTo>
                  <a:pt x="4017" y="1610"/>
                </a:lnTo>
                <a:lnTo>
                  <a:pt x="4015" y="1610"/>
                </a:lnTo>
                <a:lnTo>
                  <a:pt x="4017" y="1614"/>
                </a:lnTo>
                <a:lnTo>
                  <a:pt x="4019" y="1617"/>
                </a:lnTo>
                <a:lnTo>
                  <a:pt x="4019" y="1617"/>
                </a:lnTo>
                <a:lnTo>
                  <a:pt x="4019" y="1619"/>
                </a:lnTo>
                <a:lnTo>
                  <a:pt x="4021" y="1619"/>
                </a:lnTo>
                <a:lnTo>
                  <a:pt x="4023" y="1623"/>
                </a:lnTo>
                <a:lnTo>
                  <a:pt x="4023" y="1623"/>
                </a:lnTo>
                <a:lnTo>
                  <a:pt x="4025" y="1623"/>
                </a:lnTo>
                <a:lnTo>
                  <a:pt x="4025" y="1623"/>
                </a:lnTo>
                <a:lnTo>
                  <a:pt x="4025" y="1619"/>
                </a:lnTo>
                <a:lnTo>
                  <a:pt x="4027" y="1617"/>
                </a:lnTo>
                <a:lnTo>
                  <a:pt x="4025" y="1617"/>
                </a:lnTo>
                <a:lnTo>
                  <a:pt x="4025" y="1614"/>
                </a:lnTo>
                <a:close/>
                <a:moveTo>
                  <a:pt x="4004" y="1596"/>
                </a:moveTo>
                <a:lnTo>
                  <a:pt x="4004" y="1596"/>
                </a:lnTo>
                <a:lnTo>
                  <a:pt x="4002" y="1593"/>
                </a:lnTo>
                <a:lnTo>
                  <a:pt x="4000" y="1591"/>
                </a:lnTo>
                <a:lnTo>
                  <a:pt x="4000" y="1591"/>
                </a:lnTo>
                <a:lnTo>
                  <a:pt x="3998" y="1591"/>
                </a:lnTo>
                <a:lnTo>
                  <a:pt x="3998" y="1589"/>
                </a:lnTo>
                <a:lnTo>
                  <a:pt x="3996" y="1589"/>
                </a:lnTo>
                <a:lnTo>
                  <a:pt x="3996" y="1589"/>
                </a:lnTo>
                <a:lnTo>
                  <a:pt x="3994" y="1591"/>
                </a:lnTo>
                <a:lnTo>
                  <a:pt x="3994" y="1591"/>
                </a:lnTo>
                <a:lnTo>
                  <a:pt x="3996" y="1593"/>
                </a:lnTo>
                <a:lnTo>
                  <a:pt x="3996" y="1593"/>
                </a:lnTo>
                <a:lnTo>
                  <a:pt x="3998" y="1593"/>
                </a:lnTo>
                <a:lnTo>
                  <a:pt x="3998" y="1593"/>
                </a:lnTo>
                <a:lnTo>
                  <a:pt x="4002" y="1596"/>
                </a:lnTo>
                <a:lnTo>
                  <a:pt x="4004" y="1598"/>
                </a:lnTo>
                <a:lnTo>
                  <a:pt x="4004" y="1598"/>
                </a:lnTo>
                <a:lnTo>
                  <a:pt x="4006" y="1598"/>
                </a:lnTo>
                <a:lnTo>
                  <a:pt x="4004" y="1596"/>
                </a:lnTo>
                <a:lnTo>
                  <a:pt x="4004" y="1596"/>
                </a:lnTo>
                <a:close/>
                <a:moveTo>
                  <a:pt x="4134" y="1711"/>
                </a:moveTo>
                <a:lnTo>
                  <a:pt x="4134" y="1711"/>
                </a:lnTo>
                <a:lnTo>
                  <a:pt x="4136" y="1713"/>
                </a:lnTo>
                <a:lnTo>
                  <a:pt x="4136" y="1713"/>
                </a:lnTo>
                <a:lnTo>
                  <a:pt x="4138" y="1713"/>
                </a:lnTo>
                <a:lnTo>
                  <a:pt x="4138" y="1715"/>
                </a:lnTo>
                <a:lnTo>
                  <a:pt x="4138" y="1715"/>
                </a:lnTo>
                <a:lnTo>
                  <a:pt x="4140" y="1715"/>
                </a:lnTo>
                <a:lnTo>
                  <a:pt x="4140" y="1713"/>
                </a:lnTo>
                <a:lnTo>
                  <a:pt x="4140" y="1713"/>
                </a:lnTo>
                <a:lnTo>
                  <a:pt x="4142" y="1702"/>
                </a:lnTo>
                <a:lnTo>
                  <a:pt x="4142" y="1700"/>
                </a:lnTo>
                <a:lnTo>
                  <a:pt x="4142" y="1698"/>
                </a:lnTo>
                <a:lnTo>
                  <a:pt x="4142" y="1696"/>
                </a:lnTo>
                <a:lnTo>
                  <a:pt x="4140" y="1690"/>
                </a:lnTo>
                <a:lnTo>
                  <a:pt x="4140" y="1690"/>
                </a:lnTo>
                <a:lnTo>
                  <a:pt x="4142" y="1688"/>
                </a:lnTo>
                <a:lnTo>
                  <a:pt x="4142" y="1686"/>
                </a:lnTo>
                <a:lnTo>
                  <a:pt x="4142" y="1686"/>
                </a:lnTo>
                <a:lnTo>
                  <a:pt x="4140" y="1686"/>
                </a:lnTo>
                <a:lnTo>
                  <a:pt x="4140" y="1684"/>
                </a:lnTo>
                <a:lnTo>
                  <a:pt x="4142" y="1682"/>
                </a:lnTo>
                <a:lnTo>
                  <a:pt x="4142" y="1679"/>
                </a:lnTo>
                <a:lnTo>
                  <a:pt x="4144" y="1677"/>
                </a:lnTo>
                <a:lnTo>
                  <a:pt x="4144" y="1677"/>
                </a:lnTo>
                <a:lnTo>
                  <a:pt x="4144" y="1677"/>
                </a:lnTo>
                <a:lnTo>
                  <a:pt x="4144" y="1675"/>
                </a:lnTo>
                <a:lnTo>
                  <a:pt x="4142" y="1673"/>
                </a:lnTo>
                <a:lnTo>
                  <a:pt x="4138" y="1667"/>
                </a:lnTo>
                <a:lnTo>
                  <a:pt x="4136" y="1667"/>
                </a:lnTo>
                <a:lnTo>
                  <a:pt x="4134" y="1665"/>
                </a:lnTo>
                <a:lnTo>
                  <a:pt x="4134" y="1665"/>
                </a:lnTo>
                <a:lnTo>
                  <a:pt x="4130" y="1665"/>
                </a:lnTo>
                <a:lnTo>
                  <a:pt x="4128" y="1665"/>
                </a:lnTo>
                <a:lnTo>
                  <a:pt x="4128" y="1665"/>
                </a:lnTo>
                <a:lnTo>
                  <a:pt x="4128" y="1667"/>
                </a:lnTo>
                <a:lnTo>
                  <a:pt x="4126" y="1669"/>
                </a:lnTo>
                <a:lnTo>
                  <a:pt x="4124" y="1669"/>
                </a:lnTo>
                <a:lnTo>
                  <a:pt x="4124" y="1669"/>
                </a:lnTo>
                <a:lnTo>
                  <a:pt x="4124" y="1667"/>
                </a:lnTo>
                <a:lnTo>
                  <a:pt x="4124" y="1667"/>
                </a:lnTo>
                <a:lnTo>
                  <a:pt x="4124" y="1665"/>
                </a:lnTo>
                <a:lnTo>
                  <a:pt x="4126" y="1665"/>
                </a:lnTo>
                <a:lnTo>
                  <a:pt x="4126" y="1663"/>
                </a:lnTo>
                <a:lnTo>
                  <a:pt x="4126" y="1663"/>
                </a:lnTo>
                <a:lnTo>
                  <a:pt x="4126" y="1661"/>
                </a:lnTo>
                <a:lnTo>
                  <a:pt x="4126" y="1661"/>
                </a:lnTo>
                <a:lnTo>
                  <a:pt x="4124" y="1661"/>
                </a:lnTo>
                <a:lnTo>
                  <a:pt x="4124" y="1658"/>
                </a:lnTo>
                <a:lnTo>
                  <a:pt x="4121" y="1656"/>
                </a:lnTo>
                <a:lnTo>
                  <a:pt x="4121" y="1656"/>
                </a:lnTo>
                <a:lnTo>
                  <a:pt x="4121" y="1654"/>
                </a:lnTo>
                <a:lnTo>
                  <a:pt x="4121" y="1650"/>
                </a:lnTo>
                <a:lnTo>
                  <a:pt x="4121" y="1650"/>
                </a:lnTo>
                <a:lnTo>
                  <a:pt x="4119" y="1646"/>
                </a:lnTo>
                <a:lnTo>
                  <a:pt x="4119" y="1646"/>
                </a:lnTo>
                <a:lnTo>
                  <a:pt x="4117" y="1646"/>
                </a:lnTo>
                <a:lnTo>
                  <a:pt x="4117" y="1646"/>
                </a:lnTo>
                <a:lnTo>
                  <a:pt x="4115" y="1646"/>
                </a:lnTo>
                <a:lnTo>
                  <a:pt x="4113" y="1646"/>
                </a:lnTo>
                <a:lnTo>
                  <a:pt x="4111" y="1644"/>
                </a:lnTo>
                <a:lnTo>
                  <a:pt x="4109" y="1642"/>
                </a:lnTo>
                <a:lnTo>
                  <a:pt x="4107" y="1642"/>
                </a:lnTo>
                <a:lnTo>
                  <a:pt x="4107" y="1640"/>
                </a:lnTo>
                <a:lnTo>
                  <a:pt x="4107" y="1640"/>
                </a:lnTo>
                <a:lnTo>
                  <a:pt x="4107" y="1638"/>
                </a:lnTo>
                <a:lnTo>
                  <a:pt x="4107" y="1638"/>
                </a:lnTo>
                <a:lnTo>
                  <a:pt x="4107" y="1635"/>
                </a:lnTo>
                <a:lnTo>
                  <a:pt x="4107" y="1635"/>
                </a:lnTo>
                <a:lnTo>
                  <a:pt x="4107" y="1635"/>
                </a:lnTo>
                <a:lnTo>
                  <a:pt x="4107" y="1633"/>
                </a:lnTo>
                <a:lnTo>
                  <a:pt x="4109" y="1631"/>
                </a:lnTo>
                <a:lnTo>
                  <a:pt x="4111" y="1631"/>
                </a:lnTo>
                <a:lnTo>
                  <a:pt x="4111" y="1631"/>
                </a:lnTo>
                <a:lnTo>
                  <a:pt x="4111" y="1629"/>
                </a:lnTo>
                <a:lnTo>
                  <a:pt x="4109" y="1627"/>
                </a:lnTo>
                <a:lnTo>
                  <a:pt x="4109" y="1625"/>
                </a:lnTo>
                <a:lnTo>
                  <a:pt x="4107" y="1625"/>
                </a:lnTo>
                <a:lnTo>
                  <a:pt x="4107" y="1623"/>
                </a:lnTo>
                <a:lnTo>
                  <a:pt x="4105" y="1623"/>
                </a:lnTo>
                <a:lnTo>
                  <a:pt x="4105" y="1625"/>
                </a:lnTo>
                <a:lnTo>
                  <a:pt x="4100" y="1625"/>
                </a:lnTo>
                <a:lnTo>
                  <a:pt x="4100" y="1627"/>
                </a:lnTo>
                <a:lnTo>
                  <a:pt x="4098" y="1627"/>
                </a:lnTo>
                <a:lnTo>
                  <a:pt x="4096" y="1627"/>
                </a:lnTo>
                <a:lnTo>
                  <a:pt x="4094" y="1627"/>
                </a:lnTo>
                <a:lnTo>
                  <a:pt x="4096" y="1627"/>
                </a:lnTo>
                <a:lnTo>
                  <a:pt x="4100" y="1625"/>
                </a:lnTo>
                <a:lnTo>
                  <a:pt x="4100" y="1625"/>
                </a:lnTo>
                <a:lnTo>
                  <a:pt x="4100" y="1623"/>
                </a:lnTo>
                <a:lnTo>
                  <a:pt x="4098" y="1621"/>
                </a:lnTo>
                <a:lnTo>
                  <a:pt x="4098" y="1621"/>
                </a:lnTo>
                <a:lnTo>
                  <a:pt x="4094" y="1621"/>
                </a:lnTo>
                <a:lnTo>
                  <a:pt x="4092" y="1621"/>
                </a:lnTo>
                <a:lnTo>
                  <a:pt x="4090" y="1619"/>
                </a:lnTo>
                <a:lnTo>
                  <a:pt x="4088" y="1617"/>
                </a:lnTo>
                <a:lnTo>
                  <a:pt x="4088" y="1617"/>
                </a:lnTo>
                <a:lnTo>
                  <a:pt x="4088" y="1614"/>
                </a:lnTo>
                <a:lnTo>
                  <a:pt x="4088" y="1612"/>
                </a:lnTo>
                <a:lnTo>
                  <a:pt x="4086" y="1612"/>
                </a:lnTo>
                <a:lnTo>
                  <a:pt x="4086" y="1610"/>
                </a:lnTo>
                <a:lnTo>
                  <a:pt x="4082" y="1608"/>
                </a:lnTo>
                <a:lnTo>
                  <a:pt x="4082" y="1608"/>
                </a:lnTo>
                <a:lnTo>
                  <a:pt x="4080" y="1608"/>
                </a:lnTo>
                <a:lnTo>
                  <a:pt x="4077" y="1606"/>
                </a:lnTo>
                <a:lnTo>
                  <a:pt x="4077" y="1606"/>
                </a:lnTo>
                <a:lnTo>
                  <a:pt x="4075" y="1604"/>
                </a:lnTo>
                <a:lnTo>
                  <a:pt x="4075" y="1602"/>
                </a:lnTo>
                <a:lnTo>
                  <a:pt x="4073" y="1602"/>
                </a:lnTo>
                <a:lnTo>
                  <a:pt x="4071" y="1600"/>
                </a:lnTo>
                <a:lnTo>
                  <a:pt x="4069" y="1598"/>
                </a:lnTo>
                <a:lnTo>
                  <a:pt x="4069" y="1598"/>
                </a:lnTo>
                <a:lnTo>
                  <a:pt x="4069" y="1600"/>
                </a:lnTo>
                <a:lnTo>
                  <a:pt x="4069" y="1600"/>
                </a:lnTo>
                <a:lnTo>
                  <a:pt x="4069" y="1600"/>
                </a:lnTo>
                <a:lnTo>
                  <a:pt x="4069" y="1602"/>
                </a:lnTo>
                <a:lnTo>
                  <a:pt x="4069" y="1604"/>
                </a:lnTo>
                <a:lnTo>
                  <a:pt x="4069" y="1602"/>
                </a:lnTo>
                <a:lnTo>
                  <a:pt x="4067" y="1600"/>
                </a:lnTo>
                <a:lnTo>
                  <a:pt x="4065" y="1600"/>
                </a:lnTo>
                <a:lnTo>
                  <a:pt x="4065" y="1600"/>
                </a:lnTo>
                <a:lnTo>
                  <a:pt x="4063" y="1600"/>
                </a:lnTo>
                <a:lnTo>
                  <a:pt x="4063" y="1598"/>
                </a:lnTo>
                <a:lnTo>
                  <a:pt x="4061" y="1596"/>
                </a:lnTo>
                <a:lnTo>
                  <a:pt x="4061" y="1596"/>
                </a:lnTo>
                <a:lnTo>
                  <a:pt x="4059" y="1593"/>
                </a:lnTo>
                <a:lnTo>
                  <a:pt x="4056" y="1591"/>
                </a:lnTo>
                <a:lnTo>
                  <a:pt x="4056" y="1589"/>
                </a:lnTo>
                <a:lnTo>
                  <a:pt x="4054" y="1587"/>
                </a:lnTo>
                <a:lnTo>
                  <a:pt x="4052" y="1585"/>
                </a:lnTo>
                <a:lnTo>
                  <a:pt x="4050" y="1583"/>
                </a:lnTo>
                <a:lnTo>
                  <a:pt x="4044" y="1579"/>
                </a:lnTo>
                <a:lnTo>
                  <a:pt x="4040" y="1579"/>
                </a:lnTo>
                <a:lnTo>
                  <a:pt x="4040" y="1577"/>
                </a:lnTo>
                <a:lnTo>
                  <a:pt x="4038" y="1577"/>
                </a:lnTo>
                <a:lnTo>
                  <a:pt x="4038" y="1575"/>
                </a:lnTo>
                <a:lnTo>
                  <a:pt x="4038" y="1575"/>
                </a:lnTo>
                <a:lnTo>
                  <a:pt x="4036" y="1575"/>
                </a:lnTo>
                <a:lnTo>
                  <a:pt x="4031" y="1573"/>
                </a:lnTo>
                <a:lnTo>
                  <a:pt x="4031" y="1570"/>
                </a:lnTo>
                <a:lnTo>
                  <a:pt x="4031" y="1568"/>
                </a:lnTo>
                <a:lnTo>
                  <a:pt x="4031" y="1568"/>
                </a:lnTo>
                <a:lnTo>
                  <a:pt x="4027" y="1564"/>
                </a:lnTo>
                <a:lnTo>
                  <a:pt x="4027" y="1564"/>
                </a:lnTo>
                <a:lnTo>
                  <a:pt x="4027" y="1562"/>
                </a:lnTo>
                <a:lnTo>
                  <a:pt x="4025" y="1562"/>
                </a:lnTo>
                <a:lnTo>
                  <a:pt x="4023" y="1558"/>
                </a:lnTo>
                <a:lnTo>
                  <a:pt x="4021" y="1558"/>
                </a:lnTo>
                <a:lnTo>
                  <a:pt x="4021" y="1556"/>
                </a:lnTo>
                <a:lnTo>
                  <a:pt x="4021" y="1556"/>
                </a:lnTo>
                <a:lnTo>
                  <a:pt x="4019" y="1556"/>
                </a:lnTo>
                <a:lnTo>
                  <a:pt x="4017" y="1556"/>
                </a:lnTo>
                <a:lnTo>
                  <a:pt x="4015" y="1556"/>
                </a:lnTo>
                <a:lnTo>
                  <a:pt x="4012" y="1556"/>
                </a:lnTo>
                <a:lnTo>
                  <a:pt x="4010" y="1556"/>
                </a:lnTo>
                <a:lnTo>
                  <a:pt x="4008" y="1556"/>
                </a:lnTo>
                <a:lnTo>
                  <a:pt x="4006" y="1556"/>
                </a:lnTo>
                <a:lnTo>
                  <a:pt x="4002" y="1556"/>
                </a:lnTo>
                <a:lnTo>
                  <a:pt x="4000" y="1556"/>
                </a:lnTo>
                <a:lnTo>
                  <a:pt x="3998" y="1554"/>
                </a:lnTo>
                <a:lnTo>
                  <a:pt x="3996" y="1552"/>
                </a:lnTo>
                <a:lnTo>
                  <a:pt x="3994" y="1552"/>
                </a:lnTo>
                <a:lnTo>
                  <a:pt x="3994" y="1552"/>
                </a:lnTo>
                <a:lnTo>
                  <a:pt x="3992" y="1549"/>
                </a:lnTo>
                <a:lnTo>
                  <a:pt x="3989" y="1549"/>
                </a:lnTo>
                <a:lnTo>
                  <a:pt x="3987" y="1552"/>
                </a:lnTo>
                <a:lnTo>
                  <a:pt x="3987" y="1552"/>
                </a:lnTo>
                <a:lnTo>
                  <a:pt x="3987" y="1552"/>
                </a:lnTo>
                <a:lnTo>
                  <a:pt x="3987" y="1554"/>
                </a:lnTo>
                <a:lnTo>
                  <a:pt x="3987" y="1554"/>
                </a:lnTo>
                <a:lnTo>
                  <a:pt x="3987" y="1554"/>
                </a:lnTo>
                <a:lnTo>
                  <a:pt x="3987" y="1556"/>
                </a:lnTo>
                <a:lnTo>
                  <a:pt x="3989" y="1560"/>
                </a:lnTo>
                <a:lnTo>
                  <a:pt x="3989" y="1562"/>
                </a:lnTo>
                <a:lnTo>
                  <a:pt x="3992" y="1562"/>
                </a:lnTo>
                <a:lnTo>
                  <a:pt x="3992" y="1564"/>
                </a:lnTo>
                <a:lnTo>
                  <a:pt x="3998" y="1570"/>
                </a:lnTo>
                <a:lnTo>
                  <a:pt x="4002" y="1573"/>
                </a:lnTo>
                <a:lnTo>
                  <a:pt x="4002" y="1575"/>
                </a:lnTo>
                <a:lnTo>
                  <a:pt x="4004" y="1577"/>
                </a:lnTo>
                <a:lnTo>
                  <a:pt x="4006" y="1577"/>
                </a:lnTo>
                <a:lnTo>
                  <a:pt x="4010" y="1579"/>
                </a:lnTo>
                <a:lnTo>
                  <a:pt x="4010" y="1579"/>
                </a:lnTo>
                <a:lnTo>
                  <a:pt x="4012" y="1579"/>
                </a:lnTo>
                <a:lnTo>
                  <a:pt x="4017" y="1585"/>
                </a:lnTo>
                <a:lnTo>
                  <a:pt x="4017" y="1585"/>
                </a:lnTo>
                <a:lnTo>
                  <a:pt x="4017" y="1587"/>
                </a:lnTo>
                <a:lnTo>
                  <a:pt x="4019" y="1589"/>
                </a:lnTo>
                <a:lnTo>
                  <a:pt x="4021" y="1589"/>
                </a:lnTo>
                <a:lnTo>
                  <a:pt x="4021" y="1591"/>
                </a:lnTo>
                <a:lnTo>
                  <a:pt x="4023" y="1593"/>
                </a:lnTo>
                <a:lnTo>
                  <a:pt x="4023" y="1596"/>
                </a:lnTo>
                <a:lnTo>
                  <a:pt x="4023" y="1598"/>
                </a:lnTo>
                <a:lnTo>
                  <a:pt x="4025" y="1598"/>
                </a:lnTo>
                <a:lnTo>
                  <a:pt x="4027" y="1598"/>
                </a:lnTo>
                <a:lnTo>
                  <a:pt x="4027" y="1600"/>
                </a:lnTo>
                <a:lnTo>
                  <a:pt x="4029" y="1600"/>
                </a:lnTo>
                <a:lnTo>
                  <a:pt x="4036" y="1604"/>
                </a:lnTo>
                <a:lnTo>
                  <a:pt x="4036" y="1604"/>
                </a:lnTo>
                <a:lnTo>
                  <a:pt x="4038" y="1606"/>
                </a:lnTo>
                <a:lnTo>
                  <a:pt x="4040" y="1610"/>
                </a:lnTo>
                <a:lnTo>
                  <a:pt x="4042" y="1617"/>
                </a:lnTo>
                <a:lnTo>
                  <a:pt x="4042" y="1621"/>
                </a:lnTo>
                <a:lnTo>
                  <a:pt x="4044" y="1625"/>
                </a:lnTo>
                <a:lnTo>
                  <a:pt x="4044" y="1627"/>
                </a:lnTo>
                <a:lnTo>
                  <a:pt x="4046" y="1627"/>
                </a:lnTo>
                <a:lnTo>
                  <a:pt x="4046" y="1629"/>
                </a:lnTo>
                <a:lnTo>
                  <a:pt x="4050" y="1629"/>
                </a:lnTo>
                <a:lnTo>
                  <a:pt x="4052" y="1631"/>
                </a:lnTo>
                <a:lnTo>
                  <a:pt x="4052" y="1631"/>
                </a:lnTo>
                <a:lnTo>
                  <a:pt x="4054" y="1635"/>
                </a:lnTo>
                <a:lnTo>
                  <a:pt x="4054" y="1638"/>
                </a:lnTo>
                <a:lnTo>
                  <a:pt x="4056" y="1638"/>
                </a:lnTo>
                <a:lnTo>
                  <a:pt x="4059" y="1640"/>
                </a:lnTo>
                <a:lnTo>
                  <a:pt x="4061" y="1642"/>
                </a:lnTo>
                <a:lnTo>
                  <a:pt x="4061" y="1644"/>
                </a:lnTo>
                <a:lnTo>
                  <a:pt x="4063" y="1648"/>
                </a:lnTo>
                <a:lnTo>
                  <a:pt x="4063" y="1650"/>
                </a:lnTo>
                <a:lnTo>
                  <a:pt x="4069" y="1658"/>
                </a:lnTo>
                <a:lnTo>
                  <a:pt x="4069" y="1663"/>
                </a:lnTo>
                <a:lnTo>
                  <a:pt x="4069" y="1663"/>
                </a:lnTo>
                <a:lnTo>
                  <a:pt x="4069" y="1665"/>
                </a:lnTo>
                <a:lnTo>
                  <a:pt x="4073" y="1669"/>
                </a:lnTo>
                <a:lnTo>
                  <a:pt x="4073" y="1669"/>
                </a:lnTo>
                <a:lnTo>
                  <a:pt x="4075" y="1671"/>
                </a:lnTo>
                <a:lnTo>
                  <a:pt x="4075" y="1671"/>
                </a:lnTo>
                <a:lnTo>
                  <a:pt x="4077" y="1673"/>
                </a:lnTo>
                <a:lnTo>
                  <a:pt x="4080" y="1677"/>
                </a:lnTo>
                <a:lnTo>
                  <a:pt x="4080" y="1677"/>
                </a:lnTo>
                <a:lnTo>
                  <a:pt x="4084" y="1679"/>
                </a:lnTo>
                <a:lnTo>
                  <a:pt x="4088" y="1684"/>
                </a:lnTo>
                <a:lnTo>
                  <a:pt x="4088" y="1684"/>
                </a:lnTo>
                <a:lnTo>
                  <a:pt x="4090" y="1688"/>
                </a:lnTo>
                <a:lnTo>
                  <a:pt x="4094" y="1690"/>
                </a:lnTo>
                <a:lnTo>
                  <a:pt x="4098" y="1696"/>
                </a:lnTo>
                <a:lnTo>
                  <a:pt x="4103" y="1696"/>
                </a:lnTo>
                <a:lnTo>
                  <a:pt x="4103" y="1698"/>
                </a:lnTo>
                <a:lnTo>
                  <a:pt x="4105" y="1700"/>
                </a:lnTo>
                <a:lnTo>
                  <a:pt x="4107" y="1700"/>
                </a:lnTo>
                <a:lnTo>
                  <a:pt x="4111" y="1702"/>
                </a:lnTo>
                <a:lnTo>
                  <a:pt x="4111" y="1705"/>
                </a:lnTo>
                <a:lnTo>
                  <a:pt x="4115" y="1709"/>
                </a:lnTo>
                <a:lnTo>
                  <a:pt x="4117" y="1709"/>
                </a:lnTo>
                <a:lnTo>
                  <a:pt x="4117" y="1711"/>
                </a:lnTo>
                <a:lnTo>
                  <a:pt x="4119" y="1713"/>
                </a:lnTo>
                <a:lnTo>
                  <a:pt x="4121" y="1715"/>
                </a:lnTo>
                <a:lnTo>
                  <a:pt x="4124" y="1715"/>
                </a:lnTo>
                <a:lnTo>
                  <a:pt x="4124" y="1715"/>
                </a:lnTo>
                <a:lnTo>
                  <a:pt x="4124" y="1715"/>
                </a:lnTo>
                <a:lnTo>
                  <a:pt x="4124" y="1715"/>
                </a:lnTo>
                <a:lnTo>
                  <a:pt x="4124" y="1713"/>
                </a:lnTo>
                <a:lnTo>
                  <a:pt x="4124" y="1711"/>
                </a:lnTo>
                <a:lnTo>
                  <a:pt x="4124" y="1711"/>
                </a:lnTo>
                <a:lnTo>
                  <a:pt x="4128" y="1713"/>
                </a:lnTo>
                <a:lnTo>
                  <a:pt x="4130" y="1713"/>
                </a:lnTo>
                <a:lnTo>
                  <a:pt x="4130" y="1713"/>
                </a:lnTo>
                <a:lnTo>
                  <a:pt x="4130" y="1713"/>
                </a:lnTo>
                <a:lnTo>
                  <a:pt x="4134" y="1711"/>
                </a:lnTo>
                <a:close/>
                <a:moveTo>
                  <a:pt x="4019" y="1602"/>
                </a:moveTo>
                <a:lnTo>
                  <a:pt x="4017" y="1600"/>
                </a:lnTo>
                <a:lnTo>
                  <a:pt x="4017" y="1600"/>
                </a:lnTo>
                <a:lnTo>
                  <a:pt x="4017" y="1600"/>
                </a:lnTo>
                <a:lnTo>
                  <a:pt x="4015" y="1600"/>
                </a:lnTo>
                <a:lnTo>
                  <a:pt x="4015" y="1600"/>
                </a:lnTo>
                <a:lnTo>
                  <a:pt x="4017" y="1600"/>
                </a:lnTo>
                <a:lnTo>
                  <a:pt x="4017" y="1602"/>
                </a:lnTo>
                <a:lnTo>
                  <a:pt x="4019" y="1602"/>
                </a:lnTo>
                <a:close/>
                <a:moveTo>
                  <a:pt x="4036" y="1461"/>
                </a:moveTo>
                <a:lnTo>
                  <a:pt x="4033" y="1461"/>
                </a:lnTo>
                <a:lnTo>
                  <a:pt x="4033" y="1461"/>
                </a:lnTo>
                <a:lnTo>
                  <a:pt x="4033" y="1463"/>
                </a:lnTo>
                <a:lnTo>
                  <a:pt x="4033" y="1463"/>
                </a:lnTo>
                <a:lnTo>
                  <a:pt x="4033" y="1463"/>
                </a:lnTo>
                <a:lnTo>
                  <a:pt x="4036" y="1466"/>
                </a:lnTo>
                <a:lnTo>
                  <a:pt x="4036" y="1461"/>
                </a:lnTo>
                <a:lnTo>
                  <a:pt x="4036" y="1461"/>
                </a:lnTo>
                <a:close/>
                <a:moveTo>
                  <a:pt x="4033" y="1449"/>
                </a:moveTo>
                <a:lnTo>
                  <a:pt x="4033" y="1449"/>
                </a:lnTo>
                <a:lnTo>
                  <a:pt x="4031" y="1449"/>
                </a:lnTo>
                <a:lnTo>
                  <a:pt x="4031" y="1449"/>
                </a:lnTo>
                <a:lnTo>
                  <a:pt x="4031" y="1451"/>
                </a:lnTo>
                <a:lnTo>
                  <a:pt x="4031" y="1453"/>
                </a:lnTo>
                <a:lnTo>
                  <a:pt x="4031" y="1453"/>
                </a:lnTo>
                <a:lnTo>
                  <a:pt x="4033" y="1453"/>
                </a:lnTo>
                <a:lnTo>
                  <a:pt x="4033" y="1451"/>
                </a:lnTo>
                <a:lnTo>
                  <a:pt x="4033" y="1449"/>
                </a:lnTo>
                <a:lnTo>
                  <a:pt x="4033" y="1449"/>
                </a:lnTo>
                <a:lnTo>
                  <a:pt x="4033" y="1449"/>
                </a:lnTo>
                <a:close/>
                <a:moveTo>
                  <a:pt x="4036" y="1459"/>
                </a:moveTo>
                <a:lnTo>
                  <a:pt x="4036" y="1457"/>
                </a:lnTo>
                <a:lnTo>
                  <a:pt x="4033" y="1457"/>
                </a:lnTo>
                <a:lnTo>
                  <a:pt x="4033" y="1457"/>
                </a:lnTo>
                <a:lnTo>
                  <a:pt x="4033" y="1459"/>
                </a:lnTo>
                <a:lnTo>
                  <a:pt x="4036" y="1459"/>
                </a:lnTo>
                <a:lnTo>
                  <a:pt x="4036" y="1459"/>
                </a:lnTo>
                <a:lnTo>
                  <a:pt x="4036" y="1459"/>
                </a:lnTo>
                <a:close/>
                <a:moveTo>
                  <a:pt x="4031" y="1501"/>
                </a:moveTo>
                <a:lnTo>
                  <a:pt x="4031" y="1499"/>
                </a:lnTo>
                <a:lnTo>
                  <a:pt x="4031" y="1499"/>
                </a:lnTo>
                <a:lnTo>
                  <a:pt x="4031" y="1501"/>
                </a:lnTo>
                <a:lnTo>
                  <a:pt x="4031" y="1501"/>
                </a:lnTo>
                <a:lnTo>
                  <a:pt x="4031" y="1501"/>
                </a:lnTo>
                <a:lnTo>
                  <a:pt x="4031" y="1501"/>
                </a:lnTo>
                <a:close/>
                <a:moveTo>
                  <a:pt x="4031" y="1487"/>
                </a:moveTo>
                <a:lnTo>
                  <a:pt x="4031" y="1487"/>
                </a:lnTo>
                <a:lnTo>
                  <a:pt x="4029" y="1487"/>
                </a:lnTo>
                <a:lnTo>
                  <a:pt x="4029" y="1489"/>
                </a:lnTo>
                <a:lnTo>
                  <a:pt x="4029" y="1489"/>
                </a:lnTo>
                <a:lnTo>
                  <a:pt x="4029" y="1489"/>
                </a:lnTo>
                <a:lnTo>
                  <a:pt x="4031" y="1489"/>
                </a:lnTo>
                <a:lnTo>
                  <a:pt x="4031" y="1487"/>
                </a:lnTo>
                <a:lnTo>
                  <a:pt x="4031" y="1487"/>
                </a:lnTo>
                <a:close/>
                <a:moveTo>
                  <a:pt x="4021" y="1396"/>
                </a:moveTo>
                <a:lnTo>
                  <a:pt x="4021" y="1394"/>
                </a:lnTo>
                <a:lnTo>
                  <a:pt x="4021" y="1392"/>
                </a:lnTo>
                <a:lnTo>
                  <a:pt x="4021" y="1392"/>
                </a:lnTo>
                <a:lnTo>
                  <a:pt x="4021" y="1392"/>
                </a:lnTo>
                <a:lnTo>
                  <a:pt x="4021" y="1392"/>
                </a:lnTo>
                <a:lnTo>
                  <a:pt x="4021" y="1392"/>
                </a:lnTo>
                <a:lnTo>
                  <a:pt x="4019" y="1392"/>
                </a:lnTo>
                <a:lnTo>
                  <a:pt x="4021" y="1394"/>
                </a:lnTo>
                <a:lnTo>
                  <a:pt x="4021" y="1396"/>
                </a:lnTo>
                <a:lnTo>
                  <a:pt x="4021" y="1396"/>
                </a:lnTo>
                <a:close/>
                <a:moveTo>
                  <a:pt x="4029" y="1453"/>
                </a:moveTo>
                <a:lnTo>
                  <a:pt x="4029" y="1453"/>
                </a:lnTo>
                <a:lnTo>
                  <a:pt x="4029" y="1453"/>
                </a:lnTo>
                <a:lnTo>
                  <a:pt x="4029" y="1453"/>
                </a:lnTo>
                <a:lnTo>
                  <a:pt x="4027" y="1455"/>
                </a:lnTo>
                <a:lnTo>
                  <a:pt x="4029" y="1455"/>
                </a:lnTo>
                <a:lnTo>
                  <a:pt x="4029" y="1455"/>
                </a:lnTo>
                <a:lnTo>
                  <a:pt x="4029" y="1455"/>
                </a:lnTo>
                <a:lnTo>
                  <a:pt x="4029" y="1455"/>
                </a:lnTo>
                <a:lnTo>
                  <a:pt x="4029" y="1455"/>
                </a:lnTo>
                <a:lnTo>
                  <a:pt x="4029" y="1455"/>
                </a:lnTo>
                <a:lnTo>
                  <a:pt x="4029" y="1455"/>
                </a:lnTo>
                <a:lnTo>
                  <a:pt x="4029" y="1453"/>
                </a:lnTo>
                <a:close/>
                <a:moveTo>
                  <a:pt x="3989" y="1547"/>
                </a:moveTo>
                <a:lnTo>
                  <a:pt x="3989" y="1547"/>
                </a:lnTo>
                <a:lnTo>
                  <a:pt x="3989" y="1547"/>
                </a:lnTo>
                <a:lnTo>
                  <a:pt x="3989" y="1547"/>
                </a:lnTo>
                <a:lnTo>
                  <a:pt x="3987" y="1547"/>
                </a:lnTo>
                <a:lnTo>
                  <a:pt x="3987" y="1545"/>
                </a:lnTo>
                <a:lnTo>
                  <a:pt x="3987" y="1547"/>
                </a:lnTo>
                <a:lnTo>
                  <a:pt x="3987" y="1547"/>
                </a:lnTo>
                <a:lnTo>
                  <a:pt x="3989" y="1547"/>
                </a:lnTo>
                <a:close/>
                <a:moveTo>
                  <a:pt x="3981" y="1403"/>
                </a:moveTo>
                <a:lnTo>
                  <a:pt x="3981" y="1403"/>
                </a:lnTo>
                <a:lnTo>
                  <a:pt x="3981" y="1403"/>
                </a:lnTo>
                <a:lnTo>
                  <a:pt x="3981" y="1403"/>
                </a:lnTo>
                <a:lnTo>
                  <a:pt x="3981" y="1401"/>
                </a:lnTo>
                <a:lnTo>
                  <a:pt x="3981" y="1401"/>
                </a:lnTo>
                <a:lnTo>
                  <a:pt x="3981" y="1403"/>
                </a:lnTo>
                <a:close/>
                <a:moveTo>
                  <a:pt x="4033" y="1472"/>
                </a:moveTo>
                <a:lnTo>
                  <a:pt x="4036" y="1474"/>
                </a:lnTo>
                <a:lnTo>
                  <a:pt x="4036" y="1474"/>
                </a:lnTo>
                <a:lnTo>
                  <a:pt x="4036" y="1474"/>
                </a:lnTo>
                <a:lnTo>
                  <a:pt x="4036" y="1472"/>
                </a:lnTo>
                <a:lnTo>
                  <a:pt x="4033" y="1472"/>
                </a:lnTo>
                <a:close/>
                <a:moveTo>
                  <a:pt x="4063" y="1675"/>
                </a:moveTo>
                <a:lnTo>
                  <a:pt x="4063" y="1675"/>
                </a:lnTo>
                <a:lnTo>
                  <a:pt x="4063" y="1675"/>
                </a:lnTo>
                <a:lnTo>
                  <a:pt x="4061" y="1671"/>
                </a:lnTo>
                <a:lnTo>
                  <a:pt x="4059" y="1671"/>
                </a:lnTo>
                <a:lnTo>
                  <a:pt x="4059" y="1671"/>
                </a:lnTo>
                <a:lnTo>
                  <a:pt x="4059" y="1673"/>
                </a:lnTo>
                <a:lnTo>
                  <a:pt x="4061" y="1675"/>
                </a:lnTo>
                <a:lnTo>
                  <a:pt x="4061" y="1675"/>
                </a:lnTo>
                <a:lnTo>
                  <a:pt x="4061" y="1677"/>
                </a:lnTo>
                <a:lnTo>
                  <a:pt x="4061" y="1677"/>
                </a:lnTo>
                <a:lnTo>
                  <a:pt x="4063" y="1679"/>
                </a:lnTo>
                <a:lnTo>
                  <a:pt x="4063" y="1677"/>
                </a:lnTo>
                <a:lnTo>
                  <a:pt x="4063" y="1675"/>
                </a:lnTo>
                <a:lnTo>
                  <a:pt x="4063" y="1675"/>
                </a:lnTo>
                <a:close/>
                <a:moveTo>
                  <a:pt x="3948" y="1474"/>
                </a:moveTo>
                <a:lnTo>
                  <a:pt x="3948" y="1474"/>
                </a:lnTo>
                <a:lnTo>
                  <a:pt x="3945" y="1476"/>
                </a:lnTo>
                <a:lnTo>
                  <a:pt x="3945" y="1476"/>
                </a:lnTo>
                <a:lnTo>
                  <a:pt x="3945" y="1478"/>
                </a:lnTo>
                <a:lnTo>
                  <a:pt x="3945" y="1478"/>
                </a:lnTo>
                <a:lnTo>
                  <a:pt x="3948" y="1480"/>
                </a:lnTo>
                <a:lnTo>
                  <a:pt x="3948" y="1478"/>
                </a:lnTo>
                <a:lnTo>
                  <a:pt x="3950" y="1476"/>
                </a:lnTo>
                <a:lnTo>
                  <a:pt x="3948" y="1476"/>
                </a:lnTo>
                <a:lnTo>
                  <a:pt x="3948" y="1474"/>
                </a:lnTo>
                <a:close/>
                <a:moveTo>
                  <a:pt x="3950" y="1466"/>
                </a:moveTo>
                <a:lnTo>
                  <a:pt x="3950" y="1466"/>
                </a:lnTo>
                <a:lnTo>
                  <a:pt x="3950" y="1466"/>
                </a:lnTo>
                <a:lnTo>
                  <a:pt x="3950" y="1468"/>
                </a:lnTo>
                <a:lnTo>
                  <a:pt x="3950" y="1468"/>
                </a:lnTo>
                <a:lnTo>
                  <a:pt x="3950" y="1468"/>
                </a:lnTo>
                <a:lnTo>
                  <a:pt x="3950" y="1466"/>
                </a:lnTo>
                <a:lnTo>
                  <a:pt x="3950" y="1466"/>
                </a:lnTo>
                <a:close/>
                <a:moveTo>
                  <a:pt x="3954" y="1451"/>
                </a:moveTo>
                <a:lnTo>
                  <a:pt x="3954" y="1447"/>
                </a:lnTo>
                <a:lnTo>
                  <a:pt x="3954" y="1445"/>
                </a:lnTo>
                <a:lnTo>
                  <a:pt x="3954" y="1445"/>
                </a:lnTo>
                <a:lnTo>
                  <a:pt x="3954" y="1443"/>
                </a:lnTo>
                <a:lnTo>
                  <a:pt x="3956" y="1443"/>
                </a:lnTo>
                <a:lnTo>
                  <a:pt x="3956" y="1440"/>
                </a:lnTo>
                <a:lnTo>
                  <a:pt x="3956" y="1440"/>
                </a:lnTo>
                <a:lnTo>
                  <a:pt x="3956" y="1440"/>
                </a:lnTo>
                <a:lnTo>
                  <a:pt x="3956" y="1438"/>
                </a:lnTo>
                <a:lnTo>
                  <a:pt x="3956" y="1438"/>
                </a:lnTo>
                <a:lnTo>
                  <a:pt x="3956" y="1436"/>
                </a:lnTo>
                <a:lnTo>
                  <a:pt x="3956" y="1436"/>
                </a:lnTo>
                <a:lnTo>
                  <a:pt x="3956" y="1436"/>
                </a:lnTo>
                <a:lnTo>
                  <a:pt x="3954" y="1436"/>
                </a:lnTo>
                <a:lnTo>
                  <a:pt x="3954" y="1438"/>
                </a:lnTo>
                <a:lnTo>
                  <a:pt x="3954" y="1440"/>
                </a:lnTo>
                <a:lnTo>
                  <a:pt x="3952" y="1443"/>
                </a:lnTo>
                <a:lnTo>
                  <a:pt x="3952" y="1443"/>
                </a:lnTo>
                <a:lnTo>
                  <a:pt x="3952" y="1445"/>
                </a:lnTo>
                <a:lnTo>
                  <a:pt x="3952" y="1447"/>
                </a:lnTo>
                <a:lnTo>
                  <a:pt x="3952" y="1447"/>
                </a:lnTo>
                <a:lnTo>
                  <a:pt x="3952" y="1449"/>
                </a:lnTo>
                <a:lnTo>
                  <a:pt x="3952" y="1449"/>
                </a:lnTo>
                <a:lnTo>
                  <a:pt x="3952" y="1451"/>
                </a:lnTo>
                <a:lnTo>
                  <a:pt x="3952" y="1453"/>
                </a:lnTo>
                <a:lnTo>
                  <a:pt x="3952" y="1453"/>
                </a:lnTo>
                <a:lnTo>
                  <a:pt x="3952" y="1453"/>
                </a:lnTo>
                <a:lnTo>
                  <a:pt x="3952" y="1455"/>
                </a:lnTo>
                <a:lnTo>
                  <a:pt x="3952" y="1455"/>
                </a:lnTo>
                <a:lnTo>
                  <a:pt x="3950" y="1455"/>
                </a:lnTo>
                <a:lnTo>
                  <a:pt x="3950" y="1455"/>
                </a:lnTo>
                <a:lnTo>
                  <a:pt x="3950" y="1457"/>
                </a:lnTo>
                <a:lnTo>
                  <a:pt x="3950" y="1457"/>
                </a:lnTo>
                <a:lnTo>
                  <a:pt x="3950" y="1459"/>
                </a:lnTo>
                <a:lnTo>
                  <a:pt x="3950" y="1459"/>
                </a:lnTo>
                <a:lnTo>
                  <a:pt x="3948" y="1459"/>
                </a:lnTo>
                <a:lnTo>
                  <a:pt x="3950" y="1461"/>
                </a:lnTo>
                <a:lnTo>
                  <a:pt x="3950" y="1461"/>
                </a:lnTo>
                <a:lnTo>
                  <a:pt x="3950" y="1466"/>
                </a:lnTo>
                <a:lnTo>
                  <a:pt x="3950" y="1466"/>
                </a:lnTo>
                <a:lnTo>
                  <a:pt x="3952" y="1466"/>
                </a:lnTo>
                <a:lnTo>
                  <a:pt x="3952" y="1463"/>
                </a:lnTo>
                <a:lnTo>
                  <a:pt x="3952" y="1461"/>
                </a:lnTo>
                <a:lnTo>
                  <a:pt x="3952" y="1459"/>
                </a:lnTo>
                <a:lnTo>
                  <a:pt x="3952" y="1459"/>
                </a:lnTo>
                <a:lnTo>
                  <a:pt x="3952" y="1459"/>
                </a:lnTo>
                <a:lnTo>
                  <a:pt x="3952" y="1457"/>
                </a:lnTo>
                <a:lnTo>
                  <a:pt x="3952" y="1457"/>
                </a:lnTo>
                <a:lnTo>
                  <a:pt x="3952" y="1457"/>
                </a:lnTo>
                <a:lnTo>
                  <a:pt x="3954" y="1455"/>
                </a:lnTo>
                <a:lnTo>
                  <a:pt x="3954" y="1455"/>
                </a:lnTo>
                <a:lnTo>
                  <a:pt x="3954" y="1451"/>
                </a:lnTo>
                <a:lnTo>
                  <a:pt x="3954" y="1451"/>
                </a:lnTo>
                <a:lnTo>
                  <a:pt x="3954" y="1451"/>
                </a:lnTo>
                <a:close/>
                <a:moveTo>
                  <a:pt x="3939" y="1315"/>
                </a:moveTo>
                <a:lnTo>
                  <a:pt x="3939" y="1315"/>
                </a:lnTo>
                <a:lnTo>
                  <a:pt x="3939" y="1315"/>
                </a:lnTo>
                <a:lnTo>
                  <a:pt x="3939" y="1317"/>
                </a:lnTo>
                <a:lnTo>
                  <a:pt x="3939" y="1317"/>
                </a:lnTo>
                <a:lnTo>
                  <a:pt x="3939" y="1317"/>
                </a:lnTo>
                <a:lnTo>
                  <a:pt x="3939" y="1317"/>
                </a:lnTo>
                <a:lnTo>
                  <a:pt x="3939" y="1317"/>
                </a:lnTo>
                <a:lnTo>
                  <a:pt x="3939" y="1315"/>
                </a:lnTo>
                <a:lnTo>
                  <a:pt x="3939" y="1315"/>
                </a:lnTo>
                <a:close/>
                <a:moveTo>
                  <a:pt x="3952" y="1497"/>
                </a:moveTo>
                <a:lnTo>
                  <a:pt x="3952" y="1499"/>
                </a:lnTo>
                <a:lnTo>
                  <a:pt x="3952" y="1499"/>
                </a:lnTo>
                <a:lnTo>
                  <a:pt x="3952" y="1499"/>
                </a:lnTo>
                <a:lnTo>
                  <a:pt x="3952" y="1499"/>
                </a:lnTo>
                <a:lnTo>
                  <a:pt x="3952" y="1499"/>
                </a:lnTo>
                <a:lnTo>
                  <a:pt x="3952" y="1499"/>
                </a:lnTo>
                <a:lnTo>
                  <a:pt x="3952" y="1499"/>
                </a:lnTo>
                <a:lnTo>
                  <a:pt x="3952" y="1497"/>
                </a:lnTo>
                <a:close/>
                <a:moveTo>
                  <a:pt x="3927" y="1302"/>
                </a:moveTo>
                <a:lnTo>
                  <a:pt x="3927" y="1308"/>
                </a:lnTo>
                <a:lnTo>
                  <a:pt x="3929" y="1308"/>
                </a:lnTo>
                <a:lnTo>
                  <a:pt x="3929" y="1306"/>
                </a:lnTo>
                <a:lnTo>
                  <a:pt x="3929" y="1304"/>
                </a:lnTo>
                <a:lnTo>
                  <a:pt x="3927" y="1302"/>
                </a:lnTo>
                <a:close/>
                <a:moveTo>
                  <a:pt x="3952" y="1445"/>
                </a:moveTo>
                <a:lnTo>
                  <a:pt x="3952" y="1445"/>
                </a:lnTo>
                <a:lnTo>
                  <a:pt x="3950" y="1445"/>
                </a:lnTo>
                <a:lnTo>
                  <a:pt x="3950" y="1445"/>
                </a:lnTo>
                <a:lnTo>
                  <a:pt x="3950" y="1447"/>
                </a:lnTo>
                <a:lnTo>
                  <a:pt x="3952" y="1445"/>
                </a:lnTo>
                <a:lnTo>
                  <a:pt x="3952" y="1445"/>
                </a:lnTo>
                <a:close/>
                <a:moveTo>
                  <a:pt x="3920" y="1296"/>
                </a:moveTo>
                <a:lnTo>
                  <a:pt x="3920" y="1296"/>
                </a:lnTo>
                <a:lnTo>
                  <a:pt x="3920" y="1294"/>
                </a:lnTo>
                <a:lnTo>
                  <a:pt x="3920" y="1296"/>
                </a:lnTo>
                <a:lnTo>
                  <a:pt x="3920" y="1296"/>
                </a:lnTo>
                <a:lnTo>
                  <a:pt x="3920" y="1296"/>
                </a:lnTo>
                <a:lnTo>
                  <a:pt x="3920" y="1296"/>
                </a:lnTo>
                <a:close/>
                <a:moveTo>
                  <a:pt x="3933" y="1302"/>
                </a:moveTo>
                <a:lnTo>
                  <a:pt x="3933" y="1302"/>
                </a:lnTo>
                <a:lnTo>
                  <a:pt x="3933" y="1300"/>
                </a:lnTo>
                <a:lnTo>
                  <a:pt x="3933" y="1302"/>
                </a:lnTo>
                <a:lnTo>
                  <a:pt x="3933" y="1302"/>
                </a:lnTo>
                <a:lnTo>
                  <a:pt x="3933" y="1304"/>
                </a:lnTo>
                <a:lnTo>
                  <a:pt x="3933" y="1304"/>
                </a:lnTo>
                <a:lnTo>
                  <a:pt x="3935" y="1304"/>
                </a:lnTo>
                <a:lnTo>
                  <a:pt x="3935" y="1304"/>
                </a:lnTo>
                <a:lnTo>
                  <a:pt x="3933" y="1302"/>
                </a:lnTo>
                <a:close/>
                <a:moveTo>
                  <a:pt x="3977" y="1396"/>
                </a:moveTo>
                <a:lnTo>
                  <a:pt x="3977" y="1399"/>
                </a:lnTo>
                <a:lnTo>
                  <a:pt x="3975" y="1401"/>
                </a:lnTo>
                <a:lnTo>
                  <a:pt x="3975" y="1403"/>
                </a:lnTo>
                <a:lnTo>
                  <a:pt x="3977" y="1401"/>
                </a:lnTo>
                <a:lnTo>
                  <a:pt x="3977" y="1399"/>
                </a:lnTo>
                <a:lnTo>
                  <a:pt x="3979" y="1396"/>
                </a:lnTo>
                <a:lnTo>
                  <a:pt x="3979" y="1396"/>
                </a:lnTo>
                <a:lnTo>
                  <a:pt x="3977" y="1396"/>
                </a:lnTo>
                <a:close/>
                <a:moveTo>
                  <a:pt x="3939" y="1313"/>
                </a:moveTo>
                <a:lnTo>
                  <a:pt x="3939" y="1310"/>
                </a:lnTo>
                <a:lnTo>
                  <a:pt x="3939" y="1310"/>
                </a:lnTo>
                <a:lnTo>
                  <a:pt x="3939" y="1313"/>
                </a:lnTo>
                <a:lnTo>
                  <a:pt x="3937" y="1313"/>
                </a:lnTo>
                <a:lnTo>
                  <a:pt x="3939" y="1315"/>
                </a:lnTo>
                <a:lnTo>
                  <a:pt x="3939" y="1313"/>
                </a:lnTo>
                <a:lnTo>
                  <a:pt x="3939" y="1313"/>
                </a:lnTo>
                <a:close/>
                <a:moveTo>
                  <a:pt x="3964" y="1361"/>
                </a:moveTo>
                <a:lnTo>
                  <a:pt x="3966" y="1359"/>
                </a:lnTo>
                <a:lnTo>
                  <a:pt x="3966" y="1359"/>
                </a:lnTo>
                <a:lnTo>
                  <a:pt x="3966" y="1357"/>
                </a:lnTo>
                <a:lnTo>
                  <a:pt x="3964" y="1357"/>
                </a:lnTo>
                <a:lnTo>
                  <a:pt x="3962" y="1357"/>
                </a:lnTo>
                <a:lnTo>
                  <a:pt x="3962" y="1359"/>
                </a:lnTo>
                <a:lnTo>
                  <a:pt x="3964" y="1361"/>
                </a:lnTo>
                <a:lnTo>
                  <a:pt x="3964" y="1361"/>
                </a:lnTo>
                <a:close/>
                <a:moveTo>
                  <a:pt x="3964" y="1524"/>
                </a:moveTo>
                <a:lnTo>
                  <a:pt x="3964" y="1524"/>
                </a:lnTo>
                <a:lnTo>
                  <a:pt x="3964" y="1524"/>
                </a:lnTo>
                <a:lnTo>
                  <a:pt x="3964" y="1526"/>
                </a:lnTo>
                <a:lnTo>
                  <a:pt x="3964" y="1526"/>
                </a:lnTo>
                <a:lnTo>
                  <a:pt x="3966" y="1526"/>
                </a:lnTo>
                <a:lnTo>
                  <a:pt x="3964" y="1524"/>
                </a:lnTo>
                <a:close/>
                <a:moveTo>
                  <a:pt x="3962" y="1514"/>
                </a:moveTo>
                <a:lnTo>
                  <a:pt x="3962" y="1514"/>
                </a:lnTo>
                <a:lnTo>
                  <a:pt x="3962" y="1514"/>
                </a:lnTo>
                <a:lnTo>
                  <a:pt x="3962" y="1514"/>
                </a:lnTo>
                <a:lnTo>
                  <a:pt x="3962" y="1516"/>
                </a:lnTo>
                <a:lnTo>
                  <a:pt x="3962" y="1516"/>
                </a:lnTo>
                <a:lnTo>
                  <a:pt x="3962" y="1516"/>
                </a:lnTo>
                <a:lnTo>
                  <a:pt x="3962" y="1516"/>
                </a:lnTo>
                <a:lnTo>
                  <a:pt x="3962" y="1516"/>
                </a:lnTo>
                <a:lnTo>
                  <a:pt x="3962" y="1514"/>
                </a:lnTo>
                <a:lnTo>
                  <a:pt x="3962" y="1514"/>
                </a:lnTo>
                <a:close/>
                <a:moveTo>
                  <a:pt x="3966" y="1526"/>
                </a:moveTo>
                <a:lnTo>
                  <a:pt x="3964" y="1528"/>
                </a:lnTo>
                <a:lnTo>
                  <a:pt x="3964" y="1528"/>
                </a:lnTo>
                <a:lnTo>
                  <a:pt x="3964" y="1531"/>
                </a:lnTo>
                <a:lnTo>
                  <a:pt x="3964" y="1531"/>
                </a:lnTo>
                <a:lnTo>
                  <a:pt x="3966" y="1535"/>
                </a:lnTo>
                <a:lnTo>
                  <a:pt x="3968" y="1533"/>
                </a:lnTo>
                <a:lnTo>
                  <a:pt x="3968" y="1531"/>
                </a:lnTo>
                <a:lnTo>
                  <a:pt x="3966" y="1528"/>
                </a:lnTo>
                <a:lnTo>
                  <a:pt x="3966" y="1526"/>
                </a:lnTo>
                <a:close/>
                <a:moveTo>
                  <a:pt x="3956" y="1512"/>
                </a:moveTo>
                <a:lnTo>
                  <a:pt x="3956" y="1512"/>
                </a:lnTo>
                <a:lnTo>
                  <a:pt x="3956" y="1512"/>
                </a:lnTo>
                <a:lnTo>
                  <a:pt x="3956" y="1514"/>
                </a:lnTo>
                <a:lnTo>
                  <a:pt x="3958" y="1514"/>
                </a:lnTo>
                <a:lnTo>
                  <a:pt x="3958" y="1512"/>
                </a:lnTo>
                <a:lnTo>
                  <a:pt x="3956" y="1512"/>
                </a:lnTo>
                <a:close/>
                <a:moveTo>
                  <a:pt x="3962" y="1344"/>
                </a:moveTo>
                <a:lnTo>
                  <a:pt x="3962" y="1342"/>
                </a:lnTo>
                <a:lnTo>
                  <a:pt x="3960" y="1342"/>
                </a:lnTo>
                <a:lnTo>
                  <a:pt x="3960" y="1342"/>
                </a:lnTo>
                <a:lnTo>
                  <a:pt x="3962" y="1344"/>
                </a:lnTo>
                <a:lnTo>
                  <a:pt x="3962" y="1344"/>
                </a:lnTo>
                <a:close/>
                <a:moveTo>
                  <a:pt x="3956" y="1457"/>
                </a:moveTo>
                <a:lnTo>
                  <a:pt x="3954" y="1457"/>
                </a:lnTo>
                <a:lnTo>
                  <a:pt x="3954" y="1459"/>
                </a:lnTo>
                <a:lnTo>
                  <a:pt x="3956" y="1459"/>
                </a:lnTo>
                <a:lnTo>
                  <a:pt x="3956" y="1457"/>
                </a:lnTo>
                <a:lnTo>
                  <a:pt x="3956" y="1457"/>
                </a:lnTo>
                <a:close/>
                <a:moveTo>
                  <a:pt x="3956" y="1342"/>
                </a:moveTo>
                <a:lnTo>
                  <a:pt x="3956" y="1342"/>
                </a:lnTo>
                <a:lnTo>
                  <a:pt x="3954" y="1340"/>
                </a:lnTo>
                <a:lnTo>
                  <a:pt x="3954" y="1340"/>
                </a:lnTo>
                <a:lnTo>
                  <a:pt x="3954" y="1340"/>
                </a:lnTo>
                <a:lnTo>
                  <a:pt x="3954" y="1342"/>
                </a:lnTo>
                <a:lnTo>
                  <a:pt x="3956" y="1342"/>
                </a:lnTo>
                <a:close/>
                <a:moveTo>
                  <a:pt x="3960" y="1516"/>
                </a:moveTo>
                <a:lnTo>
                  <a:pt x="3960" y="1516"/>
                </a:lnTo>
                <a:lnTo>
                  <a:pt x="3960" y="1516"/>
                </a:lnTo>
                <a:lnTo>
                  <a:pt x="3960" y="1518"/>
                </a:lnTo>
                <a:lnTo>
                  <a:pt x="3960" y="1518"/>
                </a:lnTo>
                <a:lnTo>
                  <a:pt x="3962" y="1518"/>
                </a:lnTo>
                <a:lnTo>
                  <a:pt x="3962" y="1518"/>
                </a:lnTo>
                <a:lnTo>
                  <a:pt x="3962" y="1516"/>
                </a:lnTo>
                <a:lnTo>
                  <a:pt x="3960" y="1516"/>
                </a:lnTo>
                <a:close/>
                <a:moveTo>
                  <a:pt x="3765" y="1493"/>
                </a:moveTo>
                <a:lnTo>
                  <a:pt x="3765" y="1491"/>
                </a:lnTo>
                <a:lnTo>
                  <a:pt x="3765" y="1491"/>
                </a:lnTo>
                <a:lnTo>
                  <a:pt x="3765" y="1491"/>
                </a:lnTo>
                <a:lnTo>
                  <a:pt x="3765" y="1491"/>
                </a:lnTo>
                <a:lnTo>
                  <a:pt x="3765" y="1491"/>
                </a:lnTo>
                <a:lnTo>
                  <a:pt x="3765" y="1491"/>
                </a:lnTo>
                <a:lnTo>
                  <a:pt x="3765" y="1493"/>
                </a:lnTo>
                <a:lnTo>
                  <a:pt x="3765" y="1493"/>
                </a:lnTo>
                <a:close/>
                <a:moveTo>
                  <a:pt x="4488" y="1658"/>
                </a:moveTo>
                <a:lnTo>
                  <a:pt x="4490" y="1661"/>
                </a:lnTo>
                <a:lnTo>
                  <a:pt x="4492" y="1661"/>
                </a:lnTo>
                <a:lnTo>
                  <a:pt x="4492" y="1661"/>
                </a:lnTo>
                <a:lnTo>
                  <a:pt x="4494" y="1661"/>
                </a:lnTo>
                <a:lnTo>
                  <a:pt x="4494" y="1661"/>
                </a:lnTo>
                <a:lnTo>
                  <a:pt x="4497" y="1661"/>
                </a:lnTo>
                <a:lnTo>
                  <a:pt x="4497" y="1661"/>
                </a:lnTo>
                <a:lnTo>
                  <a:pt x="4497" y="1658"/>
                </a:lnTo>
                <a:lnTo>
                  <a:pt x="4497" y="1658"/>
                </a:lnTo>
                <a:lnTo>
                  <a:pt x="4497" y="1658"/>
                </a:lnTo>
                <a:lnTo>
                  <a:pt x="4497" y="1658"/>
                </a:lnTo>
                <a:lnTo>
                  <a:pt x="4497" y="1656"/>
                </a:lnTo>
                <a:lnTo>
                  <a:pt x="4497" y="1656"/>
                </a:lnTo>
                <a:lnTo>
                  <a:pt x="4497" y="1656"/>
                </a:lnTo>
                <a:lnTo>
                  <a:pt x="4497" y="1656"/>
                </a:lnTo>
                <a:lnTo>
                  <a:pt x="4494" y="1656"/>
                </a:lnTo>
                <a:lnTo>
                  <a:pt x="4492" y="1656"/>
                </a:lnTo>
                <a:lnTo>
                  <a:pt x="4490" y="1656"/>
                </a:lnTo>
                <a:lnTo>
                  <a:pt x="4488" y="1658"/>
                </a:lnTo>
                <a:lnTo>
                  <a:pt x="4488" y="1658"/>
                </a:lnTo>
                <a:close/>
                <a:moveTo>
                  <a:pt x="4484" y="1633"/>
                </a:moveTo>
                <a:lnTo>
                  <a:pt x="4484" y="1633"/>
                </a:lnTo>
                <a:lnTo>
                  <a:pt x="4484" y="1633"/>
                </a:lnTo>
                <a:lnTo>
                  <a:pt x="4484" y="1633"/>
                </a:lnTo>
                <a:lnTo>
                  <a:pt x="4482" y="1631"/>
                </a:lnTo>
                <a:lnTo>
                  <a:pt x="4482" y="1631"/>
                </a:lnTo>
                <a:lnTo>
                  <a:pt x="4484" y="1633"/>
                </a:lnTo>
                <a:close/>
                <a:moveTo>
                  <a:pt x="4490" y="1151"/>
                </a:moveTo>
                <a:lnTo>
                  <a:pt x="4490" y="1153"/>
                </a:lnTo>
                <a:lnTo>
                  <a:pt x="4492" y="1151"/>
                </a:lnTo>
                <a:lnTo>
                  <a:pt x="4494" y="1151"/>
                </a:lnTo>
                <a:lnTo>
                  <a:pt x="4494" y="1147"/>
                </a:lnTo>
                <a:lnTo>
                  <a:pt x="4494" y="1147"/>
                </a:lnTo>
                <a:lnTo>
                  <a:pt x="4490" y="1147"/>
                </a:lnTo>
                <a:lnTo>
                  <a:pt x="4492" y="1149"/>
                </a:lnTo>
                <a:lnTo>
                  <a:pt x="4490" y="1151"/>
                </a:lnTo>
                <a:lnTo>
                  <a:pt x="4490" y="1151"/>
                </a:lnTo>
                <a:lnTo>
                  <a:pt x="4492" y="1151"/>
                </a:lnTo>
                <a:lnTo>
                  <a:pt x="4490" y="1151"/>
                </a:lnTo>
                <a:lnTo>
                  <a:pt x="4490" y="1151"/>
                </a:lnTo>
                <a:close/>
                <a:moveTo>
                  <a:pt x="4499" y="1183"/>
                </a:moveTo>
                <a:lnTo>
                  <a:pt x="4501" y="1183"/>
                </a:lnTo>
                <a:lnTo>
                  <a:pt x="4501" y="1183"/>
                </a:lnTo>
                <a:lnTo>
                  <a:pt x="4501" y="1180"/>
                </a:lnTo>
                <a:lnTo>
                  <a:pt x="4499" y="1180"/>
                </a:lnTo>
                <a:lnTo>
                  <a:pt x="4497" y="1180"/>
                </a:lnTo>
                <a:lnTo>
                  <a:pt x="4497" y="1183"/>
                </a:lnTo>
                <a:lnTo>
                  <a:pt x="4499" y="1183"/>
                </a:lnTo>
                <a:close/>
                <a:moveTo>
                  <a:pt x="4494" y="1633"/>
                </a:moveTo>
                <a:lnTo>
                  <a:pt x="4494" y="1633"/>
                </a:lnTo>
                <a:lnTo>
                  <a:pt x="4494" y="1633"/>
                </a:lnTo>
                <a:lnTo>
                  <a:pt x="4497" y="1635"/>
                </a:lnTo>
                <a:lnTo>
                  <a:pt x="4499" y="1635"/>
                </a:lnTo>
                <a:lnTo>
                  <a:pt x="4499" y="1635"/>
                </a:lnTo>
                <a:lnTo>
                  <a:pt x="4499" y="1635"/>
                </a:lnTo>
                <a:lnTo>
                  <a:pt x="4501" y="1635"/>
                </a:lnTo>
                <a:lnTo>
                  <a:pt x="4501" y="1635"/>
                </a:lnTo>
                <a:lnTo>
                  <a:pt x="4501" y="1638"/>
                </a:lnTo>
                <a:lnTo>
                  <a:pt x="4503" y="1638"/>
                </a:lnTo>
                <a:lnTo>
                  <a:pt x="4505" y="1638"/>
                </a:lnTo>
                <a:lnTo>
                  <a:pt x="4505" y="1635"/>
                </a:lnTo>
                <a:lnTo>
                  <a:pt x="4503" y="1635"/>
                </a:lnTo>
                <a:lnTo>
                  <a:pt x="4503" y="1635"/>
                </a:lnTo>
                <a:lnTo>
                  <a:pt x="4503" y="1635"/>
                </a:lnTo>
                <a:lnTo>
                  <a:pt x="4501" y="1633"/>
                </a:lnTo>
                <a:lnTo>
                  <a:pt x="4501" y="1633"/>
                </a:lnTo>
                <a:lnTo>
                  <a:pt x="4501" y="1633"/>
                </a:lnTo>
                <a:lnTo>
                  <a:pt x="4501" y="1633"/>
                </a:lnTo>
                <a:lnTo>
                  <a:pt x="4503" y="1635"/>
                </a:lnTo>
                <a:lnTo>
                  <a:pt x="4505" y="1635"/>
                </a:lnTo>
                <a:lnTo>
                  <a:pt x="4505" y="1635"/>
                </a:lnTo>
                <a:lnTo>
                  <a:pt x="4505" y="1635"/>
                </a:lnTo>
                <a:lnTo>
                  <a:pt x="4507" y="1635"/>
                </a:lnTo>
                <a:lnTo>
                  <a:pt x="4509" y="1635"/>
                </a:lnTo>
                <a:lnTo>
                  <a:pt x="4509" y="1638"/>
                </a:lnTo>
                <a:lnTo>
                  <a:pt x="4509" y="1635"/>
                </a:lnTo>
                <a:lnTo>
                  <a:pt x="4511" y="1635"/>
                </a:lnTo>
                <a:lnTo>
                  <a:pt x="4509" y="1635"/>
                </a:lnTo>
                <a:lnTo>
                  <a:pt x="4509" y="1633"/>
                </a:lnTo>
                <a:lnTo>
                  <a:pt x="4509" y="1633"/>
                </a:lnTo>
                <a:lnTo>
                  <a:pt x="4505" y="1631"/>
                </a:lnTo>
                <a:lnTo>
                  <a:pt x="4505" y="1631"/>
                </a:lnTo>
                <a:lnTo>
                  <a:pt x="4503" y="1631"/>
                </a:lnTo>
                <a:lnTo>
                  <a:pt x="4501" y="1631"/>
                </a:lnTo>
                <a:lnTo>
                  <a:pt x="4499" y="1631"/>
                </a:lnTo>
                <a:lnTo>
                  <a:pt x="4499" y="1631"/>
                </a:lnTo>
                <a:lnTo>
                  <a:pt x="4499" y="1631"/>
                </a:lnTo>
                <a:lnTo>
                  <a:pt x="4497" y="1633"/>
                </a:lnTo>
                <a:lnTo>
                  <a:pt x="4497" y="1631"/>
                </a:lnTo>
                <a:lnTo>
                  <a:pt x="4494" y="1633"/>
                </a:lnTo>
                <a:close/>
                <a:moveTo>
                  <a:pt x="4461" y="1675"/>
                </a:moveTo>
                <a:lnTo>
                  <a:pt x="4461" y="1675"/>
                </a:lnTo>
                <a:lnTo>
                  <a:pt x="4461" y="1673"/>
                </a:lnTo>
                <a:lnTo>
                  <a:pt x="4461" y="1673"/>
                </a:lnTo>
                <a:lnTo>
                  <a:pt x="4459" y="1675"/>
                </a:lnTo>
                <a:lnTo>
                  <a:pt x="4461" y="1675"/>
                </a:lnTo>
                <a:close/>
                <a:moveTo>
                  <a:pt x="4505" y="1178"/>
                </a:moveTo>
                <a:lnTo>
                  <a:pt x="4507" y="1176"/>
                </a:lnTo>
                <a:lnTo>
                  <a:pt x="4507" y="1174"/>
                </a:lnTo>
                <a:lnTo>
                  <a:pt x="4507" y="1174"/>
                </a:lnTo>
                <a:lnTo>
                  <a:pt x="4507" y="1174"/>
                </a:lnTo>
                <a:lnTo>
                  <a:pt x="4505" y="1174"/>
                </a:lnTo>
                <a:lnTo>
                  <a:pt x="4505" y="1176"/>
                </a:lnTo>
                <a:lnTo>
                  <a:pt x="4505" y="1178"/>
                </a:lnTo>
                <a:lnTo>
                  <a:pt x="4503" y="1180"/>
                </a:lnTo>
                <a:lnTo>
                  <a:pt x="4503" y="1180"/>
                </a:lnTo>
                <a:lnTo>
                  <a:pt x="4505" y="1180"/>
                </a:lnTo>
                <a:lnTo>
                  <a:pt x="4505" y="1178"/>
                </a:lnTo>
                <a:close/>
                <a:moveTo>
                  <a:pt x="4480" y="1216"/>
                </a:moveTo>
                <a:lnTo>
                  <a:pt x="4480" y="1216"/>
                </a:lnTo>
                <a:lnTo>
                  <a:pt x="4480" y="1216"/>
                </a:lnTo>
                <a:lnTo>
                  <a:pt x="4480" y="1216"/>
                </a:lnTo>
                <a:lnTo>
                  <a:pt x="4482" y="1218"/>
                </a:lnTo>
                <a:lnTo>
                  <a:pt x="4482" y="1216"/>
                </a:lnTo>
                <a:lnTo>
                  <a:pt x="4480" y="1216"/>
                </a:lnTo>
                <a:close/>
                <a:moveTo>
                  <a:pt x="4455" y="1740"/>
                </a:moveTo>
                <a:lnTo>
                  <a:pt x="4455" y="1740"/>
                </a:lnTo>
                <a:lnTo>
                  <a:pt x="4455" y="1740"/>
                </a:lnTo>
                <a:lnTo>
                  <a:pt x="4455" y="1740"/>
                </a:lnTo>
                <a:lnTo>
                  <a:pt x="4453" y="1738"/>
                </a:lnTo>
                <a:lnTo>
                  <a:pt x="4453" y="1740"/>
                </a:lnTo>
                <a:lnTo>
                  <a:pt x="4453" y="1740"/>
                </a:lnTo>
                <a:lnTo>
                  <a:pt x="4455" y="1740"/>
                </a:lnTo>
                <a:close/>
                <a:moveTo>
                  <a:pt x="4463" y="1751"/>
                </a:moveTo>
                <a:lnTo>
                  <a:pt x="4463" y="1749"/>
                </a:lnTo>
                <a:lnTo>
                  <a:pt x="4463" y="1749"/>
                </a:lnTo>
                <a:lnTo>
                  <a:pt x="4463" y="1749"/>
                </a:lnTo>
                <a:lnTo>
                  <a:pt x="4459" y="1749"/>
                </a:lnTo>
                <a:lnTo>
                  <a:pt x="4459" y="1749"/>
                </a:lnTo>
                <a:lnTo>
                  <a:pt x="4459" y="1749"/>
                </a:lnTo>
                <a:lnTo>
                  <a:pt x="4463" y="1751"/>
                </a:lnTo>
                <a:close/>
                <a:moveTo>
                  <a:pt x="4501" y="1640"/>
                </a:moveTo>
                <a:lnTo>
                  <a:pt x="4501" y="1638"/>
                </a:lnTo>
                <a:lnTo>
                  <a:pt x="4501" y="1638"/>
                </a:lnTo>
                <a:lnTo>
                  <a:pt x="4501" y="1638"/>
                </a:lnTo>
                <a:lnTo>
                  <a:pt x="4501" y="1638"/>
                </a:lnTo>
                <a:lnTo>
                  <a:pt x="4499" y="1638"/>
                </a:lnTo>
                <a:lnTo>
                  <a:pt x="4499" y="1638"/>
                </a:lnTo>
                <a:lnTo>
                  <a:pt x="4499" y="1638"/>
                </a:lnTo>
                <a:lnTo>
                  <a:pt x="4499" y="1640"/>
                </a:lnTo>
                <a:lnTo>
                  <a:pt x="4501" y="1640"/>
                </a:lnTo>
                <a:close/>
                <a:moveTo>
                  <a:pt x="4503" y="1751"/>
                </a:moveTo>
                <a:lnTo>
                  <a:pt x="4503" y="1751"/>
                </a:lnTo>
                <a:lnTo>
                  <a:pt x="4505" y="1751"/>
                </a:lnTo>
                <a:lnTo>
                  <a:pt x="4507" y="1749"/>
                </a:lnTo>
                <a:lnTo>
                  <a:pt x="4509" y="1749"/>
                </a:lnTo>
                <a:lnTo>
                  <a:pt x="4507" y="1749"/>
                </a:lnTo>
                <a:lnTo>
                  <a:pt x="4505" y="1747"/>
                </a:lnTo>
                <a:lnTo>
                  <a:pt x="4503" y="1751"/>
                </a:lnTo>
                <a:lnTo>
                  <a:pt x="4503" y="1751"/>
                </a:lnTo>
                <a:close/>
                <a:moveTo>
                  <a:pt x="4505" y="1803"/>
                </a:moveTo>
                <a:lnTo>
                  <a:pt x="4509" y="1801"/>
                </a:lnTo>
                <a:lnTo>
                  <a:pt x="4511" y="1799"/>
                </a:lnTo>
                <a:lnTo>
                  <a:pt x="4511" y="1799"/>
                </a:lnTo>
                <a:lnTo>
                  <a:pt x="4513" y="1797"/>
                </a:lnTo>
                <a:lnTo>
                  <a:pt x="4513" y="1797"/>
                </a:lnTo>
                <a:lnTo>
                  <a:pt x="4513" y="1795"/>
                </a:lnTo>
                <a:lnTo>
                  <a:pt x="4513" y="1795"/>
                </a:lnTo>
                <a:lnTo>
                  <a:pt x="4511" y="1795"/>
                </a:lnTo>
                <a:lnTo>
                  <a:pt x="4511" y="1793"/>
                </a:lnTo>
                <a:lnTo>
                  <a:pt x="4509" y="1793"/>
                </a:lnTo>
                <a:lnTo>
                  <a:pt x="4509" y="1793"/>
                </a:lnTo>
                <a:lnTo>
                  <a:pt x="4507" y="1793"/>
                </a:lnTo>
                <a:lnTo>
                  <a:pt x="4505" y="1795"/>
                </a:lnTo>
                <a:lnTo>
                  <a:pt x="4505" y="1795"/>
                </a:lnTo>
                <a:lnTo>
                  <a:pt x="4505" y="1795"/>
                </a:lnTo>
                <a:lnTo>
                  <a:pt x="4503" y="1795"/>
                </a:lnTo>
                <a:lnTo>
                  <a:pt x="4501" y="1795"/>
                </a:lnTo>
                <a:lnTo>
                  <a:pt x="4499" y="1795"/>
                </a:lnTo>
                <a:lnTo>
                  <a:pt x="4499" y="1795"/>
                </a:lnTo>
                <a:lnTo>
                  <a:pt x="4497" y="1793"/>
                </a:lnTo>
                <a:lnTo>
                  <a:pt x="4497" y="1793"/>
                </a:lnTo>
                <a:lnTo>
                  <a:pt x="4497" y="1793"/>
                </a:lnTo>
                <a:lnTo>
                  <a:pt x="4497" y="1793"/>
                </a:lnTo>
                <a:lnTo>
                  <a:pt x="4497" y="1795"/>
                </a:lnTo>
                <a:lnTo>
                  <a:pt x="4497" y="1797"/>
                </a:lnTo>
                <a:lnTo>
                  <a:pt x="4499" y="1799"/>
                </a:lnTo>
                <a:lnTo>
                  <a:pt x="4501" y="1801"/>
                </a:lnTo>
                <a:lnTo>
                  <a:pt x="4505" y="1803"/>
                </a:lnTo>
                <a:close/>
                <a:moveTo>
                  <a:pt x="4492" y="1801"/>
                </a:moveTo>
                <a:lnTo>
                  <a:pt x="4497" y="1801"/>
                </a:lnTo>
                <a:lnTo>
                  <a:pt x="4499" y="1801"/>
                </a:lnTo>
                <a:lnTo>
                  <a:pt x="4501" y="1801"/>
                </a:lnTo>
                <a:lnTo>
                  <a:pt x="4501" y="1801"/>
                </a:lnTo>
                <a:lnTo>
                  <a:pt x="4499" y="1801"/>
                </a:lnTo>
                <a:lnTo>
                  <a:pt x="4499" y="1799"/>
                </a:lnTo>
                <a:lnTo>
                  <a:pt x="4499" y="1799"/>
                </a:lnTo>
                <a:lnTo>
                  <a:pt x="4497" y="1799"/>
                </a:lnTo>
                <a:lnTo>
                  <a:pt x="4497" y="1797"/>
                </a:lnTo>
                <a:lnTo>
                  <a:pt x="4497" y="1795"/>
                </a:lnTo>
                <a:lnTo>
                  <a:pt x="4497" y="1795"/>
                </a:lnTo>
                <a:lnTo>
                  <a:pt x="4494" y="1795"/>
                </a:lnTo>
                <a:lnTo>
                  <a:pt x="4494" y="1795"/>
                </a:lnTo>
                <a:lnTo>
                  <a:pt x="4492" y="1797"/>
                </a:lnTo>
                <a:lnTo>
                  <a:pt x="4494" y="1797"/>
                </a:lnTo>
                <a:lnTo>
                  <a:pt x="4494" y="1799"/>
                </a:lnTo>
                <a:lnTo>
                  <a:pt x="4492" y="1799"/>
                </a:lnTo>
                <a:lnTo>
                  <a:pt x="4492" y="1799"/>
                </a:lnTo>
                <a:lnTo>
                  <a:pt x="4492" y="1801"/>
                </a:lnTo>
                <a:lnTo>
                  <a:pt x="4492" y="1801"/>
                </a:lnTo>
                <a:lnTo>
                  <a:pt x="4492" y="1801"/>
                </a:lnTo>
                <a:close/>
                <a:moveTo>
                  <a:pt x="4520" y="1134"/>
                </a:moveTo>
                <a:lnTo>
                  <a:pt x="4522" y="1134"/>
                </a:lnTo>
                <a:lnTo>
                  <a:pt x="4524" y="1132"/>
                </a:lnTo>
                <a:lnTo>
                  <a:pt x="4526" y="1132"/>
                </a:lnTo>
                <a:lnTo>
                  <a:pt x="4526" y="1132"/>
                </a:lnTo>
                <a:lnTo>
                  <a:pt x="4526" y="1134"/>
                </a:lnTo>
                <a:lnTo>
                  <a:pt x="4526" y="1134"/>
                </a:lnTo>
                <a:lnTo>
                  <a:pt x="4528" y="1134"/>
                </a:lnTo>
                <a:lnTo>
                  <a:pt x="4528" y="1136"/>
                </a:lnTo>
                <a:lnTo>
                  <a:pt x="4528" y="1136"/>
                </a:lnTo>
                <a:lnTo>
                  <a:pt x="4528" y="1136"/>
                </a:lnTo>
                <a:lnTo>
                  <a:pt x="4528" y="1139"/>
                </a:lnTo>
                <a:lnTo>
                  <a:pt x="4526" y="1139"/>
                </a:lnTo>
                <a:lnTo>
                  <a:pt x="4528" y="1141"/>
                </a:lnTo>
                <a:lnTo>
                  <a:pt x="4528" y="1141"/>
                </a:lnTo>
                <a:lnTo>
                  <a:pt x="4528" y="1141"/>
                </a:lnTo>
                <a:lnTo>
                  <a:pt x="4530" y="1141"/>
                </a:lnTo>
                <a:lnTo>
                  <a:pt x="4530" y="1143"/>
                </a:lnTo>
                <a:lnTo>
                  <a:pt x="4530" y="1143"/>
                </a:lnTo>
                <a:lnTo>
                  <a:pt x="4532" y="1143"/>
                </a:lnTo>
                <a:lnTo>
                  <a:pt x="4532" y="1143"/>
                </a:lnTo>
                <a:lnTo>
                  <a:pt x="4534" y="1143"/>
                </a:lnTo>
                <a:lnTo>
                  <a:pt x="4534" y="1141"/>
                </a:lnTo>
                <a:lnTo>
                  <a:pt x="4534" y="1139"/>
                </a:lnTo>
                <a:lnTo>
                  <a:pt x="4536" y="1139"/>
                </a:lnTo>
                <a:lnTo>
                  <a:pt x="4536" y="1139"/>
                </a:lnTo>
                <a:lnTo>
                  <a:pt x="4538" y="1136"/>
                </a:lnTo>
                <a:lnTo>
                  <a:pt x="4538" y="1134"/>
                </a:lnTo>
                <a:lnTo>
                  <a:pt x="4543" y="1132"/>
                </a:lnTo>
                <a:lnTo>
                  <a:pt x="4545" y="1132"/>
                </a:lnTo>
                <a:lnTo>
                  <a:pt x="4547" y="1132"/>
                </a:lnTo>
                <a:lnTo>
                  <a:pt x="4549" y="1132"/>
                </a:lnTo>
                <a:lnTo>
                  <a:pt x="4551" y="1134"/>
                </a:lnTo>
                <a:lnTo>
                  <a:pt x="4551" y="1136"/>
                </a:lnTo>
                <a:lnTo>
                  <a:pt x="4551" y="1134"/>
                </a:lnTo>
                <a:lnTo>
                  <a:pt x="4553" y="1132"/>
                </a:lnTo>
                <a:lnTo>
                  <a:pt x="4553" y="1132"/>
                </a:lnTo>
                <a:lnTo>
                  <a:pt x="4555" y="1130"/>
                </a:lnTo>
                <a:lnTo>
                  <a:pt x="4557" y="1128"/>
                </a:lnTo>
                <a:lnTo>
                  <a:pt x="4559" y="1126"/>
                </a:lnTo>
                <a:lnTo>
                  <a:pt x="4559" y="1126"/>
                </a:lnTo>
                <a:lnTo>
                  <a:pt x="4559" y="1124"/>
                </a:lnTo>
                <a:lnTo>
                  <a:pt x="4559" y="1124"/>
                </a:lnTo>
                <a:lnTo>
                  <a:pt x="4557" y="1124"/>
                </a:lnTo>
                <a:lnTo>
                  <a:pt x="4557" y="1120"/>
                </a:lnTo>
                <a:lnTo>
                  <a:pt x="4555" y="1120"/>
                </a:lnTo>
                <a:lnTo>
                  <a:pt x="4555" y="1120"/>
                </a:lnTo>
                <a:lnTo>
                  <a:pt x="4553" y="1118"/>
                </a:lnTo>
                <a:lnTo>
                  <a:pt x="4551" y="1118"/>
                </a:lnTo>
                <a:lnTo>
                  <a:pt x="4549" y="1118"/>
                </a:lnTo>
                <a:lnTo>
                  <a:pt x="4547" y="1120"/>
                </a:lnTo>
                <a:lnTo>
                  <a:pt x="4545" y="1120"/>
                </a:lnTo>
                <a:lnTo>
                  <a:pt x="4545" y="1120"/>
                </a:lnTo>
                <a:lnTo>
                  <a:pt x="4543" y="1120"/>
                </a:lnTo>
                <a:lnTo>
                  <a:pt x="4545" y="1122"/>
                </a:lnTo>
                <a:lnTo>
                  <a:pt x="4543" y="1122"/>
                </a:lnTo>
                <a:lnTo>
                  <a:pt x="4543" y="1124"/>
                </a:lnTo>
                <a:lnTo>
                  <a:pt x="4541" y="1124"/>
                </a:lnTo>
                <a:lnTo>
                  <a:pt x="4541" y="1124"/>
                </a:lnTo>
                <a:lnTo>
                  <a:pt x="4538" y="1124"/>
                </a:lnTo>
                <a:lnTo>
                  <a:pt x="4536" y="1124"/>
                </a:lnTo>
                <a:lnTo>
                  <a:pt x="4536" y="1124"/>
                </a:lnTo>
                <a:lnTo>
                  <a:pt x="4534" y="1124"/>
                </a:lnTo>
                <a:lnTo>
                  <a:pt x="4534" y="1122"/>
                </a:lnTo>
                <a:lnTo>
                  <a:pt x="4534" y="1122"/>
                </a:lnTo>
                <a:lnTo>
                  <a:pt x="4532" y="1124"/>
                </a:lnTo>
                <a:lnTo>
                  <a:pt x="4532" y="1124"/>
                </a:lnTo>
                <a:lnTo>
                  <a:pt x="4530" y="1126"/>
                </a:lnTo>
                <a:lnTo>
                  <a:pt x="4530" y="1126"/>
                </a:lnTo>
                <a:lnTo>
                  <a:pt x="4530" y="1128"/>
                </a:lnTo>
                <a:lnTo>
                  <a:pt x="4530" y="1128"/>
                </a:lnTo>
                <a:lnTo>
                  <a:pt x="4528" y="1130"/>
                </a:lnTo>
                <a:lnTo>
                  <a:pt x="4526" y="1132"/>
                </a:lnTo>
                <a:lnTo>
                  <a:pt x="4524" y="1132"/>
                </a:lnTo>
                <a:lnTo>
                  <a:pt x="4522" y="1134"/>
                </a:lnTo>
                <a:lnTo>
                  <a:pt x="4520" y="1134"/>
                </a:lnTo>
                <a:close/>
                <a:moveTo>
                  <a:pt x="4497" y="1644"/>
                </a:moveTo>
                <a:lnTo>
                  <a:pt x="4497" y="1644"/>
                </a:lnTo>
                <a:lnTo>
                  <a:pt x="4503" y="1644"/>
                </a:lnTo>
                <a:lnTo>
                  <a:pt x="4503" y="1644"/>
                </a:lnTo>
                <a:lnTo>
                  <a:pt x="4505" y="1642"/>
                </a:lnTo>
                <a:lnTo>
                  <a:pt x="4503" y="1642"/>
                </a:lnTo>
                <a:lnTo>
                  <a:pt x="4503" y="1644"/>
                </a:lnTo>
                <a:lnTo>
                  <a:pt x="4501" y="1644"/>
                </a:lnTo>
                <a:lnTo>
                  <a:pt x="4501" y="1644"/>
                </a:lnTo>
                <a:lnTo>
                  <a:pt x="4499" y="1644"/>
                </a:lnTo>
                <a:lnTo>
                  <a:pt x="4499" y="1644"/>
                </a:lnTo>
                <a:lnTo>
                  <a:pt x="4499" y="1644"/>
                </a:lnTo>
                <a:lnTo>
                  <a:pt x="4499" y="1644"/>
                </a:lnTo>
                <a:lnTo>
                  <a:pt x="4499" y="1644"/>
                </a:lnTo>
                <a:lnTo>
                  <a:pt x="4499" y="1644"/>
                </a:lnTo>
                <a:lnTo>
                  <a:pt x="4497" y="1644"/>
                </a:lnTo>
                <a:close/>
                <a:moveTo>
                  <a:pt x="4509" y="1587"/>
                </a:moveTo>
                <a:lnTo>
                  <a:pt x="4509" y="1587"/>
                </a:lnTo>
                <a:lnTo>
                  <a:pt x="4507" y="1587"/>
                </a:lnTo>
                <a:lnTo>
                  <a:pt x="4507" y="1587"/>
                </a:lnTo>
                <a:lnTo>
                  <a:pt x="4507" y="1587"/>
                </a:lnTo>
                <a:lnTo>
                  <a:pt x="4507" y="1587"/>
                </a:lnTo>
                <a:lnTo>
                  <a:pt x="4507" y="1587"/>
                </a:lnTo>
                <a:lnTo>
                  <a:pt x="4507" y="1587"/>
                </a:lnTo>
                <a:lnTo>
                  <a:pt x="4509" y="1587"/>
                </a:lnTo>
                <a:close/>
                <a:moveTo>
                  <a:pt x="4455" y="1631"/>
                </a:moveTo>
                <a:lnTo>
                  <a:pt x="4455" y="1629"/>
                </a:lnTo>
                <a:lnTo>
                  <a:pt x="4455" y="1629"/>
                </a:lnTo>
                <a:lnTo>
                  <a:pt x="4455" y="1629"/>
                </a:lnTo>
                <a:lnTo>
                  <a:pt x="4453" y="1631"/>
                </a:lnTo>
                <a:lnTo>
                  <a:pt x="4455" y="1631"/>
                </a:lnTo>
                <a:lnTo>
                  <a:pt x="4455" y="1631"/>
                </a:lnTo>
                <a:lnTo>
                  <a:pt x="4455" y="1631"/>
                </a:lnTo>
                <a:close/>
                <a:moveTo>
                  <a:pt x="4501" y="1648"/>
                </a:moveTo>
                <a:lnTo>
                  <a:pt x="4501" y="1648"/>
                </a:lnTo>
                <a:lnTo>
                  <a:pt x="4503" y="1650"/>
                </a:lnTo>
                <a:lnTo>
                  <a:pt x="4503" y="1650"/>
                </a:lnTo>
                <a:lnTo>
                  <a:pt x="4505" y="1650"/>
                </a:lnTo>
                <a:lnTo>
                  <a:pt x="4505" y="1650"/>
                </a:lnTo>
                <a:lnTo>
                  <a:pt x="4507" y="1648"/>
                </a:lnTo>
                <a:lnTo>
                  <a:pt x="4507" y="1646"/>
                </a:lnTo>
                <a:lnTo>
                  <a:pt x="4507" y="1644"/>
                </a:lnTo>
                <a:lnTo>
                  <a:pt x="4505" y="1644"/>
                </a:lnTo>
                <a:lnTo>
                  <a:pt x="4505" y="1644"/>
                </a:lnTo>
                <a:lnTo>
                  <a:pt x="4501" y="1646"/>
                </a:lnTo>
                <a:lnTo>
                  <a:pt x="4501" y="1646"/>
                </a:lnTo>
                <a:lnTo>
                  <a:pt x="4501" y="1646"/>
                </a:lnTo>
                <a:lnTo>
                  <a:pt x="4501" y="1648"/>
                </a:lnTo>
                <a:close/>
                <a:moveTo>
                  <a:pt x="4486" y="1160"/>
                </a:moveTo>
                <a:lnTo>
                  <a:pt x="4486" y="1162"/>
                </a:lnTo>
                <a:lnTo>
                  <a:pt x="4486" y="1162"/>
                </a:lnTo>
                <a:lnTo>
                  <a:pt x="4488" y="1160"/>
                </a:lnTo>
                <a:lnTo>
                  <a:pt x="4488" y="1160"/>
                </a:lnTo>
                <a:lnTo>
                  <a:pt x="4486" y="1160"/>
                </a:lnTo>
                <a:close/>
                <a:moveTo>
                  <a:pt x="4388" y="1700"/>
                </a:moveTo>
                <a:lnTo>
                  <a:pt x="4388" y="1702"/>
                </a:lnTo>
                <a:lnTo>
                  <a:pt x="4388" y="1702"/>
                </a:lnTo>
                <a:lnTo>
                  <a:pt x="4388" y="1705"/>
                </a:lnTo>
                <a:lnTo>
                  <a:pt x="4385" y="1705"/>
                </a:lnTo>
                <a:lnTo>
                  <a:pt x="4385" y="1707"/>
                </a:lnTo>
                <a:lnTo>
                  <a:pt x="4385" y="1707"/>
                </a:lnTo>
                <a:lnTo>
                  <a:pt x="4385" y="1707"/>
                </a:lnTo>
                <a:lnTo>
                  <a:pt x="4385" y="1709"/>
                </a:lnTo>
                <a:lnTo>
                  <a:pt x="4385" y="1709"/>
                </a:lnTo>
                <a:lnTo>
                  <a:pt x="4383" y="1711"/>
                </a:lnTo>
                <a:lnTo>
                  <a:pt x="4383" y="1711"/>
                </a:lnTo>
                <a:lnTo>
                  <a:pt x="4385" y="1713"/>
                </a:lnTo>
                <a:lnTo>
                  <a:pt x="4385" y="1713"/>
                </a:lnTo>
                <a:lnTo>
                  <a:pt x="4385" y="1713"/>
                </a:lnTo>
                <a:lnTo>
                  <a:pt x="4388" y="1713"/>
                </a:lnTo>
                <a:lnTo>
                  <a:pt x="4388" y="1713"/>
                </a:lnTo>
                <a:lnTo>
                  <a:pt x="4388" y="1711"/>
                </a:lnTo>
                <a:lnTo>
                  <a:pt x="4388" y="1709"/>
                </a:lnTo>
                <a:lnTo>
                  <a:pt x="4390" y="1709"/>
                </a:lnTo>
                <a:lnTo>
                  <a:pt x="4390" y="1709"/>
                </a:lnTo>
                <a:lnTo>
                  <a:pt x="4390" y="1709"/>
                </a:lnTo>
                <a:lnTo>
                  <a:pt x="4390" y="1709"/>
                </a:lnTo>
                <a:lnTo>
                  <a:pt x="4392" y="1709"/>
                </a:lnTo>
                <a:lnTo>
                  <a:pt x="4392" y="1709"/>
                </a:lnTo>
                <a:lnTo>
                  <a:pt x="4392" y="1707"/>
                </a:lnTo>
                <a:lnTo>
                  <a:pt x="4392" y="1707"/>
                </a:lnTo>
                <a:lnTo>
                  <a:pt x="4390" y="1705"/>
                </a:lnTo>
                <a:lnTo>
                  <a:pt x="4390" y="1705"/>
                </a:lnTo>
                <a:lnTo>
                  <a:pt x="4390" y="1705"/>
                </a:lnTo>
                <a:lnTo>
                  <a:pt x="4390" y="1705"/>
                </a:lnTo>
                <a:lnTo>
                  <a:pt x="4390" y="1702"/>
                </a:lnTo>
                <a:lnTo>
                  <a:pt x="4390" y="1702"/>
                </a:lnTo>
                <a:lnTo>
                  <a:pt x="4390" y="1700"/>
                </a:lnTo>
                <a:lnTo>
                  <a:pt x="4390" y="1698"/>
                </a:lnTo>
                <a:lnTo>
                  <a:pt x="4392" y="1700"/>
                </a:lnTo>
                <a:lnTo>
                  <a:pt x="4392" y="1698"/>
                </a:lnTo>
                <a:lnTo>
                  <a:pt x="4392" y="1698"/>
                </a:lnTo>
                <a:lnTo>
                  <a:pt x="4392" y="1698"/>
                </a:lnTo>
                <a:lnTo>
                  <a:pt x="4392" y="1700"/>
                </a:lnTo>
                <a:lnTo>
                  <a:pt x="4392" y="1700"/>
                </a:lnTo>
                <a:lnTo>
                  <a:pt x="4392" y="1696"/>
                </a:lnTo>
                <a:lnTo>
                  <a:pt x="4390" y="1694"/>
                </a:lnTo>
                <a:lnTo>
                  <a:pt x="4390" y="1694"/>
                </a:lnTo>
                <a:lnTo>
                  <a:pt x="4390" y="1694"/>
                </a:lnTo>
                <a:lnTo>
                  <a:pt x="4390" y="1694"/>
                </a:lnTo>
                <a:lnTo>
                  <a:pt x="4388" y="1698"/>
                </a:lnTo>
                <a:lnTo>
                  <a:pt x="4388" y="1700"/>
                </a:lnTo>
                <a:close/>
                <a:moveTo>
                  <a:pt x="4396" y="1778"/>
                </a:moveTo>
                <a:lnTo>
                  <a:pt x="4396" y="1778"/>
                </a:lnTo>
                <a:lnTo>
                  <a:pt x="4396" y="1778"/>
                </a:lnTo>
                <a:lnTo>
                  <a:pt x="4394" y="1778"/>
                </a:lnTo>
                <a:lnTo>
                  <a:pt x="4394" y="1780"/>
                </a:lnTo>
                <a:lnTo>
                  <a:pt x="4396" y="1780"/>
                </a:lnTo>
                <a:lnTo>
                  <a:pt x="4396" y="1778"/>
                </a:lnTo>
                <a:lnTo>
                  <a:pt x="4396" y="1778"/>
                </a:lnTo>
                <a:lnTo>
                  <a:pt x="4396" y="1778"/>
                </a:lnTo>
                <a:close/>
                <a:moveTo>
                  <a:pt x="4402" y="1658"/>
                </a:moveTo>
                <a:lnTo>
                  <a:pt x="4400" y="1658"/>
                </a:lnTo>
                <a:lnTo>
                  <a:pt x="4400" y="1658"/>
                </a:lnTo>
                <a:lnTo>
                  <a:pt x="4402" y="1661"/>
                </a:lnTo>
                <a:lnTo>
                  <a:pt x="4402" y="1661"/>
                </a:lnTo>
                <a:lnTo>
                  <a:pt x="4402" y="1658"/>
                </a:lnTo>
                <a:close/>
                <a:moveTo>
                  <a:pt x="4404" y="1717"/>
                </a:moveTo>
                <a:lnTo>
                  <a:pt x="4404" y="1715"/>
                </a:lnTo>
                <a:lnTo>
                  <a:pt x="4404" y="1715"/>
                </a:lnTo>
                <a:lnTo>
                  <a:pt x="4404" y="1717"/>
                </a:lnTo>
                <a:lnTo>
                  <a:pt x="4404" y="1717"/>
                </a:lnTo>
                <a:lnTo>
                  <a:pt x="4404" y="1717"/>
                </a:lnTo>
                <a:lnTo>
                  <a:pt x="4404" y="1717"/>
                </a:lnTo>
                <a:close/>
                <a:moveTo>
                  <a:pt x="4402" y="1753"/>
                </a:moveTo>
                <a:lnTo>
                  <a:pt x="4404" y="1753"/>
                </a:lnTo>
                <a:lnTo>
                  <a:pt x="4404" y="1755"/>
                </a:lnTo>
                <a:lnTo>
                  <a:pt x="4406" y="1755"/>
                </a:lnTo>
                <a:lnTo>
                  <a:pt x="4406" y="1753"/>
                </a:lnTo>
                <a:lnTo>
                  <a:pt x="4406" y="1753"/>
                </a:lnTo>
                <a:lnTo>
                  <a:pt x="4409" y="1751"/>
                </a:lnTo>
                <a:lnTo>
                  <a:pt x="4409" y="1749"/>
                </a:lnTo>
                <a:lnTo>
                  <a:pt x="4409" y="1749"/>
                </a:lnTo>
                <a:lnTo>
                  <a:pt x="4409" y="1749"/>
                </a:lnTo>
                <a:lnTo>
                  <a:pt x="4409" y="1749"/>
                </a:lnTo>
                <a:lnTo>
                  <a:pt x="4406" y="1751"/>
                </a:lnTo>
                <a:lnTo>
                  <a:pt x="4406" y="1751"/>
                </a:lnTo>
                <a:lnTo>
                  <a:pt x="4404" y="1751"/>
                </a:lnTo>
                <a:lnTo>
                  <a:pt x="4404" y="1751"/>
                </a:lnTo>
                <a:lnTo>
                  <a:pt x="4404" y="1751"/>
                </a:lnTo>
                <a:lnTo>
                  <a:pt x="4402" y="1753"/>
                </a:lnTo>
                <a:close/>
                <a:moveTo>
                  <a:pt x="4388" y="1788"/>
                </a:moveTo>
                <a:lnTo>
                  <a:pt x="4390" y="1788"/>
                </a:lnTo>
                <a:lnTo>
                  <a:pt x="4390" y="1788"/>
                </a:lnTo>
                <a:lnTo>
                  <a:pt x="4392" y="1786"/>
                </a:lnTo>
                <a:lnTo>
                  <a:pt x="4394" y="1784"/>
                </a:lnTo>
                <a:lnTo>
                  <a:pt x="4396" y="1784"/>
                </a:lnTo>
                <a:lnTo>
                  <a:pt x="4396" y="1784"/>
                </a:lnTo>
                <a:lnTo>
                  <a:pt x="4396" y="1784"/>
                </a:lnTo>
                <a:lnTo>
                  <a:pt x="4396" y="1782"/>
                </a:lnTo>
                <a:lnTo>
                  <a:pt x="4394" y="1782"/>
                </a:lnTo>
                <a:lnTo>
                  <a:pt x="4394" y="1782"/>
                </a:lnTo>
                <a:lnTo>
                  <a:pt x="4394" y="1782"/>
                </a:lnTo>
                <a:lnTo>
                  <a:pt x="4392" y="1784"/>
                </a:lnTo>
                <a:lnTo>
                  <a:pt x="4390" y="1784"/>
                </a:lnTo>
                <a:lnTo>
                  <a:pt x="4388" y="1786"/>
                </a:lnTo>
                <a:lnTo>
                  <a:pt x="4388" y="1786"/>
                </a:lnTo>
                <a:lnTo>
                  <a:pt x="4388" y="1788"/>
                </a:lnTo>
                <a:lnTo>
                  <a:pt x="4388" y="1788"/>
                </a:lnTo>
                <a:close/>
                <a:moveTo>
                  <a:pt x="4390" y="1690"/>
                </a:moveTo>
                <a:lnTo>
                  <a:pt x="4390" y="1690"/>
                </a:lnTo>
                <a:lnTo>
                  <a:pt x="4390" y="1690"/>
                </a:lnTo>
                <a:lnTo>
                  <a:pt x="4392" y="1692"/>
                </a:lnTo>
                <a:lnTo>
                  <a:pt x="4392" y="1692"/>
                </a:lnTo>
                <a:lnTo>
                  <a:pt x="4394" y="1690"/>
                </a:lnTo>
                <a:lnTo>
                  <a:pt x="4394" y="1690"/>
                </a:lnTo>
                <a:lnTo>
                  <a:pt x="4392" y="1688"/>
                </a:lnTo>
                <a:lnTo>
                  <a:pt x="4390" y="1688"/>
                </a:lnTo>
                <a:lnTo>
                  <a:pt x="4390" y="1690"/>
                </a:lnTo>
                <a:close/>
                <a:moveTo>
                  <a:pt x="4526" y="1126"/>
                </a:moveTo>
                <a:lnTo>
                  <a:pt x="4526" y="1126"/>
                </a:lnTo>
                <a:lnTo>
                  <a:pt x="4526" y="1126"/>
                </a:lnTo>
                <a:lnTo>
                  <a:pt x="4526" y="1124"/>
                </a:lnTo>
                <a:lnTo>
                  <a:pt x="4524" y="1126"/>
                </a:lnTo>
                <a:lnTo>
                  <a:pt x="4524" y="1124"/>
                </a:lnTo>
                <a:lnTo>
                  <a:pt x="4524" y="1124"/>
                </a:lnTo>
                <a:lnTo>
                  <a:pt x="4524" y="1124"/>
                </a:lnTo>
                <a:lnTo>
                  <a:pt x="4524" y="1126"/>
                </a:lnTo>
                <a:lnTo>
                  <a:pt x="4524" y="1126"/>
                </a:lnTo>
                <a:lnTo>
                  <a:pt x="4526" y="1126"/>
                </a:lnTo>
                <a:close/>
                <a:moveTo>
                  <a:pt x="4455" y="1640"/>
                </a:moveTo>
                <a:lnTo>
                  <a:pt x="4455" y="1642"/>
                </a:lnTo>
                <a:lnTo>
                  <a:pt x="4455" y="1642"/>
                </a:lnTo>
                <a:lnTo>
                  <a:pt x="4455" y="1642"/>
                </a:lnTo>
                <a:lnTo>
                  <a:pt x="4457" y="1642"/>
                </a:lnTo>
                <a:lnTo>
                  <a:pt x="4457" y="1642"/>
                </a:lnTo>
                <a:lnTo>
                  <a:pt x="4457" y="1644"/>
                </a:lnTo>
                <a:lnTo>
                  <a:pt x="4459" y="1644"/>
                </a:lnTo>
                <a:lnTo>
                  <a:pt x="4459" y="1644"/>
                </a:lnTo>
                <a:lnTo>
                  <a:pt x="4461" y="1642"/>
                </a:lnTo>
                <a:lnTo>
                  <a:pt x="4461" y="1642"/>
                </a:lnTo>
                <a:lnTo>
                  <a:pt x="4459" y="1642"/>
                </a:lnTo>
                <a:lnTo>
                  <a:pt x="4459" y="1642"/>
                </a:lnTo>
                <a:lnTo>
                  <a:pt x="4457" y="1642"/>
                </a:lnTo>
                <a:lnTo>
                  <a:pt x="4457" y="1640"/>
                </a:lnTo>
                <a:lnTo>
                  <a:pt x="4457" y="1638"/>
                </a:lnTo>
                <a:lnTo>
                  <a:pt x="4457" y="1635"/>
                </a:lnTo>
                <a:lnTo>
                  <a:pt x="4455" y="1635"/>
                </a:lnTo>
                <a:lnTo>
                  <a:pt x="4455" y="1635"/>
                </a:lnTo>
                <a:lnTo>
                  <a:pt x="4455" y="1638"/>
                </a:lnTo>
                <a:lnTo>
                  <a:pt x="4453" y="1635"/>
                </a:lnTo>
                <a:lnTo>
                  <a:pt x="4453" y="1635"/>
                </a:lnTo>
                <a:lnTo>
                  <a:pt x="4453" y="1638"/>
                </a:lnTo>
                <a:lnTo>
                  <a:pt x="4453" y="1638"/>
                </a:lnTo>
                <a:lnTo>
                  <a:pt x="4453" y="1638"/>
                </a:lnTo>
                <a:lnTo>
                  <a:pt x="4453" y="1640"/>
                </a:lnTo>
                <a:lnTo>
                  <a:pt x="4455" y="1640"/>
                </a:lnTo>
                <a:close/>
                <a:moveTo>
                  <a:pt x="4390" y="1753"/>
                </a:moveTo>
                <a:lnTo>
                  <a:pt x="4390" y="1753"/>
                </a:lnTo>
                <a:lnTo>
                  <a:pt x="4388" y="1755"/>
                </a:lnTo>
                <a:lnTo>
                  <a:pt x="4388" y="1755"/>
                </a:lnTo>
                <a:lnTo>
                  <a:pt x="4390" y="1755"/>
                </a:lnTo>
                <a:lnTo>
                  <a:pt x="4390" y="1755"/>
                </a:lnTo>
                <a:lnTo>
                  <a:pt x="4390" y="1753"/>
                </a:lnTo>
                <a:lnTo>
                  <a:pt x="4392" y="1753"/>
                </a:lnTo>
                <a:lnTo>
                  <a:pt x="4392" y="1753"/>
                </a:lnTo>
                <a:lnTo>
                  <a:pt x="4392" y="1753"/>
                </a:lnTo>
                <a:lnTo>
                  <a:pt x="4390" y="1753"/>
                </a:lnTo>
                <a:close/>
                <a:moveTo>
                  <a:pt x="4392" y="1656"/>
                </a:moveTo>
                <a:lnTo>
                  <a:pt x="4392" y="1656"/>
                </a:lnTo>
                <a:lnTo>
                  <a:pt x="4392" y="1656"/>
                </a:lnTo>
                <a:lnTo>
                  <a:pt x="4390" y="1658"/>
                </a:lnTo>
                <a:lnTo>
                  <a:pt x="4392" y="1658"/>
                </a:lnTo>
                <a:lnTo>
                  <a:pt x="4392" y="1656"/>
                </a:lnTo>
                <a:lnTo>
                  <a:pt x="4392" y="1656"/>
                </a:lnTo>
                <a:close/>
                <a:moveTo>
                  <a:pt x="4411" y="1753"/>
                </a:moveTo>
                <a:lnTo>
                  <a:pt x="4411" y="1753"/>
                </a:lnTo>
                <a:lnTo>
                  <a:pt x="4419" y="1751"/>
                </a:lnTo>
                <a:lnTo>
                  <a:pt x="4421" y="1751"/>
                </a:lnTo>
                <a:lnTo>
                  <a:pt x="4421" y="1749"/>
                </a:lnTo>
                <a:lnTo>
                  <a:pt x="4419" y="1749"/>
                </a:lnTo>
                <a:lnTo>
                  <a:pt x="4417" y="1749"/>
                </a:lnTo>
                <a:lnTo>
                  <a:pt x="4415" y="1749"/>
                </a:lnTo>
                <a:lnTo>
                  <a:pt x="4415" y="1749"/>
                </a:lnTo>
                <a:lnTo>
                  <a:pt x="4413" y="1749"/>
                </a:lnTo>
                <a:lnTo>
                  <a:pt x="4413" y="1749"/>
                </a:lnTo>
                <a:lnTo>
                  <a:pt x="4411" y="1749"/>
                </a:lnTo>
                <a:lnTo>
                  <a:pt x="4411" y="1749"/>
                </a:lnTo>
                <a:lnTo>
                  <a:pt x="4411" y="1751"/>
                </a:lnTo>
                <a:lnTo>
                  <a:pt x="4411" y="1751"/>
                </a:lnTo>
                <a:lnTo>
                  <a:pt x="4409" y="1753"/>
                </a:lnTo>
                <a:lnTo>
                  <a:pt x="4411" y="1753"/>
                </a:lnTo>
                <a:close/>
                <a:moveTo>
                  <a:pt x="4425" y="1591"/>
                </a:moveTo>
                <a:lnTo>
                  <a:pt x="4423" y="1591"/>
                </a:lnTo>
                <a:lnTo>
                  <a:pt x="4425" y="1593"/>
                </a:lnTo>
                <a:lnTo>
                  <a:pt x="4425" y="1593"/>
                </a:lnTo>
                <a:lnTo>
                  <a:pt x="4425" y="1591"/>
                </a:lnTo>
                <a:lnTo>
                  <a:pt x="4425" y="1591"/>
                </a:lnTo>
                <a:lnTo>
                  <a:pt x="4425" y="1591"/>
                </a:lnTo>
                <a:lnTo>
                  <a:pt x="4425" y="1591"/>
                </a:lnTo>
                <a:close/>
                <a:moveTo>
                  <a:pt x="4429" y="1744"/>
                </a:moveTo>
                <a:lnTo>
                  <a:pt x="4429" y="1747"/>
                </a:lnTo>
                <a:lnTo>
                  <a:pt x="4432" y="1747"/>
                </a:lnTo>
                <a:lnTo>
                  <a:pt x="4432" y="1744"/>
                </a:lnTo>
                <a:lnTo>
                  <a:pt x="4434" y="1744"/>
                </a:lnTo>
                <a:lnTo>
                  <a:pt x="4434" y="1744"/>
                </a:lnTo>
                <a:lnTo>
                  <a:pt x="4436" y="1744"/>
                </a:lnTo>
                <a:lnTo>
                  <a:pt x="4438" y="1744"/>
                </a:lnTo>
                <a:lnTo>
                  <a:pt x="4440" y="1747"/>
                </a:lnTo>
                <a:lnTo>
                  <a:pt x="4440" y="1744"/>
                </a:lnTo>
                <a:lnTo>
                  <a:pt x="4442" y="1744"/>
                </a:lnTo>
                <a:lnTo>
                  <a:pt x="4444" y="1742"/>
                </a:lnTo>
                <a:lnTo>
                  <a:pt x="4444" y="1742"/>
                </a:lnTo>
                <a:lnTo>
                  <a:pt x="4444" y="1742"/>
                </a:lnTo>
                <a:lnTo>
                  <a:pt x="4444" y="1742"/>
                </a:lnTo>
                <a:lnTo>
                  <a:pt x="4444" y="1742"/>
                </a:lnTo>
                <a:lnTo>
                  <a:pt x="4442" y="1740"/>
                </a:lnTo>
                <a:lnTo>
                  <a:pt x="4440" y="1740"/>
                </a:lnTo>
                <a:lnTo>
                  <a:pt x="4438" y="1742"/>
                </a:lnTo>
                <a:lnTo>
                  <a:pt x="4436" y="1742"/>
                </a:lnTo>
                <a:lnTo>
                  <a:pt x="4434" y="1742"/>
                </a:lnTo>
                <a:lnTo>
                  <a:pt x="4434" y="1742"/>
                </a:lnTo>
                <a:lnTo>
                  <a:pt x="4432" y="1744"/>
                </a:lnTo>
                <a:lnTo>
                  <a:pt x="4429" y="1744"/>
                </a:lnTo>
                <a:close/>
                <a:moveTo>
                  <a:pt x="4425" y="1751"/>
                </a:moveTo>
                <a:lnTo>
                  <a:pt x="4427" y="1751"/>
                </a:lnTo>
                <a:lnTo>
                  <a:pt x="4427" y="1749"/>
                </a:lnTo>
                <a:lnTo>
                  <a:pt x="4427" y="1749"/>
                </a:lnTo>
                <a:lnTo>
                  <a:pt x="4427" y="1749"/>
                </a:lnTo>
                <a:lnTo>
                  <a:pt x="4425" y="1751"/>
                </a:lnTo>
                <a:close/>
                <a:moveTo>
                  <a:pt x="4453" y="1642"/>
                </a:moveTo>
                <a:lnTo>
                  <a:pt x="4450" y="1640"/>
                </a:lnTo>
                <a:lnTo>
                  <a:pt x="4450" y="1640"/>
                </a:lnTo>
                <a:lnTo>
                  <a:pt x="4450" y="1642"/>
                </a:lnTo>
                <a:lnTo>
                  <a:pt x="4450" y="1642"/>
                </a:lnTo>
                <a:lnTo>
                  <a:pt x="4453" y="1642"/>
                </a:lnTo>
                <a:lnTo>
                  <a:pt x="4453" y="1642"/>
                </a:lnTo>
                <a:lnTo>
                  <a:pt x="4453" y="1642"/>
                </a:lnTo>
                <a:close/>
                <a:moveTo>
                  <a:pt x="4427" y="1583"/>
                </a:moveTo>
                <a:lnTo>
                  <a:pt x="4427" y="1581"/>
                </a:lnTo>
                <a:lnTo>
                  <a:pt x="4427" y="1581"/>
                </a:lnTo>
                <a:lnTo>
                  <a:pt x="4427" y="1581"/>
                </a:lnTo>
                <a:lnTo>
                  <a:pt x="4427" y="1579"/>
                </a:lnTo>
                <a:lnTo>
                  <a:pt x="4425" y="1577"/>
                </a:lnTo>
                <a:lnTo>
                  <a:pt x="4425" y="1579"/>
                </a:lnTo>
                <a:lnTo>
                  <a:pt x="4425" y="1579"/>
                </a:lnTo>
                <a:lnTo>
                  <a:pt x="4425" y="1579"/>
                </a:lnTo>
                <a:lnTo>
                  <a:pt x="4425" y="1581"/>
                </a:lnTo>
                <a:lnTo>
                  <a:pt x="4425" y="1581"/>
                </a:lnTo>
                <a:lnTo>
                  <a:pt x="4427" y="1583"/>
                </a:lnTo>
                <a:close/>
                <a:moveTo>
                  <a:pt x="4423" y="1658"/>
                </a:moveTo>
                <a:lnTo>
                  <a:pt x="4423" y="1656"/>
                </a:lnTo>
                <a:lnTo>
                  <a:pt x="4423" y="1656"/>
                </a:lnTo>
                <a:lnTo>
                  <a:pt x="4423" y="1656"/>
                </a:lnTo>
                <a:lnTo>
                  <a:pt x="4421" y="1656"/>
                </a:lnTo>
                <a:lnTo>
                  <a:pt x="4421" y="1656"/>
                </a:lnTo>
                <a:lnTo>
                  <a:pt x="4421" y="1656"/>
                </a:lnTo>
                <a:lnTo>
                  <a:pt x="4421" y="1656"/>
                </a:lnTo>
                <a:lnTo>
                  <a:pt x="4419" y="1656"/>
                </a:lnTo>
                <a:lnTo>
                  <a:pt x="4419" y="1656"/>
                </a:lnTo>
                <a:lnTo>
                  <a:pt x="4419" y="1656"/>
                </a:lnTo>
                <a:lnTo>
                  <a:pt x="4413" y="1654"/>
                </a:lnTo>
                <a:lnTo>
                  <a:pt x="4411" y="1654"/>
                </a:lnTo>
                <a:lnTo>
                  <a:pt x="4411" y="1654"/>
                </a:lnTo>
                <a:lnTo>
                  <a:pt x="4411" y="1656"/>
                </a:lnTo>
                <a:lnTo>
                  <a:pt x="4409" y="1658"/>
                </a:lnTo>
                <a:lnTo>
                  <a:pt x="4411" y="1661"/>
                </a:lnTo>
                <a:lnTo>
                  <a:pt x="4411" y="1661"/>
                </a:lnTo>
                <a:lnTo>
                  <a:pt x="4413" y="1661"/>
                </a:lnTo>
                <a:lnTo>
                  <a:pt x="4417" y="1658"/>
                </a:lnTo>
                <a:lnTo>
                  <a:pt x="4419" y="1658"/>
                </a:lnTo>
                <a:lnTo>
                  <a:pt x="4421" y="1658"/>
                </a:lnTo>
                <a:lnTo>
                  <a:pt x="4423" y="1658"/>
                </a:lnTo>
                <a:close/>
                <a:moveTo>
                  <a:pt x="4423" y="1658"/>
                </a:moveTo>
                <a:lnTo>
                  <a:pt x="4425" y="1658"/>
                </a:lnTo>
                <a:lnTo>
                  <a:pt x="4425" y="1658"/>
                </a:lnTo>
                <a:lnTo>
                  <a:pt x="4425" y="1658"/>
                </a:lnTo>
                <a:lnTo>
                  <a:pt x="4432" y="1658"/>
                </a:lnTo>
                <a:lnTo>
                  <a:pt x="4432" y="1658"/>
                </a:lnTo>
                <a:lnTo>
                  <a:pt x="4438" y="1658"/>
                </a:lnTo>
                <a:lnTo>
                  <a:pt x="4438" y="1656"/>
                </a:lnTo>
                <a:lnTo>
                  <a:pt x="4434" y="1656"/>
                </a:lnTo>
                <a:lnTo>
                  <a:pt x="4429" y="1656"/>
                </a:lnTo>
                <a:lnTo>
                  <a:pt x="4425" y="1656"/>
                </a:lnTo>
                <a:lnTo>
                  <a:pt x="4425" y="1656"/>
                </a:lnTo>
                <a:lnTo>
                  <a:pt x="4423" y="1658"/>
                </a:lnTo>
                <a:close/>
                <a:moveTo>
                  <a:pt x="4429" y="1531"/>
                </a:moveTo>
                <a:lnTo>
                  <a:pt x="4429" y="1528"/>
                </a:lnTo>
                <a:lnTo>
                  <a:pt x="4429" y="1528"/>
                </a:lnTo>
                <a:lnTo>
                  <a:pt x="4429" y="1528"/>
                </a:lnTo>
                <a:lnTo>
                  <a:pt x="4429" y="1531"/>
                </a:lnTo>
                <a:lnTo>
                  <a:pt x="4429" y="1533"/>
                </a:lnTo>
                <a:lnTo>
                  <a:pt x="4429" y="1531"/>
                </a:lnTo>
                <a:close/>
                <a:moveTo>
                  <a:pt x="4434" y="1667"/>
                </a:moveTo>
                <a:lnTo>
                  <a:pt x="4434" y="1665"/>
                </a:lnTo>
                <a:lnTo>
                  <a:pt x="4434" y="1663"/>
                </a:lnTo>
                <a:lnTo>
                  <a:pt x="4434" y="1661"/>
                </a:lnTo>
                <a:lnTo>
                  <a:pt x="4432" y="1658"/>
                </a:lnTo>
                <a:lnTo>
                  <a:pt x="4432" y="1658"/>
                </a:lnTo>
                <a:lnTo>
                  <a:pt x="4432" y="1661"/>
                </a:lnTo>
                <a:lnTo>
                  <a:pt x="4432" y="1661"/>
                </a:lnTo>
                <a:lnTo>
                  <a:pt x="4432" y="1663"/>
                </a:lnTo>
                <a:lnTo>
                  <a:pt x="4432" y="1663"/>
                </a:lnTo>
                <a:lnTo>
                  <a:pt x="4434" y="1667"/>
                </a:lnTo>
                <a:lnTo>
                  <a:pt x="4434" y="1667"/>
                </a:lnTo>
                <a:lnTo>
                  <a:pt x="4434" y="1667"/>
                </a:lnTo>
                <a:close/>
                <a:moveTo>
                  <a:pt x="4735" y="958"/>
                </a:moveTo>
                <a:lnTo>
                  <a:pt x="4731" y="958"/>
                </a:lnTo>
                <a:lnTo>
                  <a:pt x="4731" y="958"/>
                </a:lnTo>
                <a:lnTo>
                  <a:pt x="4731" y="960"/>
                </a:lnTo>
                <a:lnTo>
                  <a:pt x="4733" y="960"/>
                </a:lnTo>
                <a:lnTo>
                  <a:pt x="4733" y="960"/>
                </a:lnTo>
                <a:lnTo>
                  <a:pt x="4735" y="958"/>
                </a:lnTo>
                <a:lnTo>
                  <a:pt x="4735" y="958"/>
                </a:lnTo>
                <a:lnTo>
                  <a:pt x="4735" y="958"/>
                </a:lnTo>
                <a:close/>
                <a:moveTo>
                  <a:pt x="4794" y="1770"/>
                </a:moveTo>
                <a:lnTo>
                  <a:pt x="4794" y="1770"/>
                </a:lnTo>
                <a:lnTo>
                  <a:pt x="4794" y="1770"/>
                </a:lnTo>
                <a:lnTo>
                  <a:pt x="4794" y="1767"/>
                </a:lnTo>
                <a:lnTo>
                  <a:pt x="4792" y="1767"/>
                </a:lnTo>
                <a:lnTo>
                  <a:pt x="4792" y="1767"/>
                </a:lnTo>
                <a:lnTo>
                  <a:pt x="4790" y="1767"/>
                </a:lnTo>
                <a:lnTo>
                  <a:pt x="4788" y="1765"/>
                </a:lnTo>
                <a:lnTo>
                  <a:pt x="4788" y="1765"/>
                </a:lnTo>
                <a:lnTo>
                  <a:pt x="4788" y="1765"/>
                </a:lnTo>
                <a:lnTo>
                  <a:pt x="4788" y="1765"/>
                </a:lnTo>
                <a:lnTo>
                  <a:pt x="4788" y="1767"/>
                </a:lnTo>
                <a:lnTo>
                  <a:pt x="4788" y="1767"/>
                </a:lnTo>
                <a:lnTo>
                  <a:pt x="4788" y="1770"/>
                </a:lnTo>
                <a:lnTo>
                  <a:pt x="4788" y="1770"/>
                </a:lnTo>
                <a:lnTo>
                  <a:pt x="4790" y="1770"/>
                </a:lnTo>
                <a:lnTo>
                  <a:pt x="4790" y="1770"/>
                </a:lnTo>
                <a:lnTo>
                  <a:pt x="4792" y="1770"/>
                </a:lnTo>
                <a:lnTo>
                  <a:pt x="4794" y="1770"/>
                </a:lnTo>
                <a:lnTo>
                  <a:pt x="4794" y="1772"/>
                </a:lnTo>
                <a:lnTo>
                  <a:pt x="4794" y="1770"/>
                </a:lnTo>
                <a:close/>
                <a:moveTo>
                  <a:pt x="4786" y="1767"/>
                </a:moveTo>
                <a:lnTo>
                  <a:pt x="4786" y="1767"/>
                </a:lnTo>
                <a:lnTo>
                  <a:pt x="4786" y="1765"/>
                </a:lnTo>
                <a:lnTo>
                  <a:pt x="4786" y="1765"/>
                </a:lnTo>
                <a:lnTo>
                  <a:pt x="4786" y="1765"/>
                </a:lnTo>
                <a:lnTo>
                  <a:pt x="4784" y="1763"/>
                </a:lnTo>
                <a:lnTo>
                  <a:pt x="4784" y="1765"/>
                </a:lnTo>
                <a:lnTo>
                  <a:pt x="4781" y="1765"/>
                </a:lnTo>
                <a:lnTo>
                  <a:pt x="4786" y="1767"/>
                </a:lnTo>
                <a:lnTo>
                  <a:pt x="4786" y="1767"/>
                </a:lnTo>
                <a:close/>
                <a:moveTo>
                  <a:pt x="4794" y="1784"/>
                </a:moveTo>
                <a:lnTo>
                  <a:pt x="4794" y="1784"/>
                </a:lnTo>
                <a:lnTo>
                  <a:pt x="4794" y="1782"/>
                </a:lnTo>
                <a:lnTo>
                  <a:pt x="4792" y="1782"/>
                </a:lnTo>
                <a:lnTo>
                  <a:pt x="4792" y="1784"/>
                </a:lnTo>
                <a:lnTo>
                  <a:pt x="4792" y="1784"/>
                </a:lnTo>
                <a:lnTo>
                  <a:pt x="4794" y="1784"/>
                </a:lnTo>
                <a:close/>
                <a:moveTo>
                  <a:pt x="4394" y="1751"/>
                </a:moveTo>
                <a:lnTo>
                  <a:pt x="4394" y="1751"/>
                </a:lnTo>
                <a:lnTo>
                  <a:pt x="4392" y="1749"/>
                </a:lnTo>
                <a:lnTo>
                  <a:pt x="4392" y="1751"/>
                </a:lnTo>
                <a:lnTo>
                  <a:pt x="4392" y="1751"/>
                </a:lnTo>
                <a:lnTo>
                  <a:pt x="4390" y="1751"/>
                </a:lnTo>
                <a:lnTo>
                  <a:pt x="4390" y="1753"/>
                </a:lnTo>
                <a:lnTo>
                  <a:pt x="4394" y="1753"/>
                </a:lnTo>
                <a:lnTo>
                  <a:pt x="4394" y="1751"/>
                </a:lnTo>
                <a:close/>
                <a:moveTo>
                  <a:pt x="4723" y="965"/>
                </a:moveTo>
                <a:lnTo>
                  <a:pt x="4721" y="965"/>
                </a:lnTo>
                <a:lnTo>
                  <a:pt x="4721" y="965"/>
                </a:lnTo>
                <a:lnTo>
                  <a:pt x="4721" y="965"/>
                </a:lnTo>
                <a:lnTo>
                  <a:pt x="4721" y="965"/>
                </a:lnTo>
                <a:lnTo>
                  <a:pt x="4721" y="965"/>
                </a:lnTo>
                <a:lnTo>
                  <a:pt x="4721" y="965"/>
                </a:lnTo>
                <a:lnTo>
                  <a:pt x="4721" y="965"/>
                </a:lnTo>
                <a:lnTo>
                  <a:pt x="4721" y="967"/>
                </a:lnTo>
                <a:lnTo>
                  <a:pt x="4721" y="967"/>
                </a:lnTo>
                <a:lnTo>
                  <a:pt x="4723" y="967"/>
                </a:lnTo>
                <a:lnTo>
                  <a:pt x="4723" y="967"/>
                </a:lnTo>
                <a:lnTo>
                  <a:pt x="4723" y="965"/>
                </a:lnTo>
                <a:lnTo>
                  <a:pt x="4723" y="965"/>
                </a:lnTo>
                <a:close/>
                <a:moveTo>
                  <a:pt x="4727" y="962"/>
                </a:moveTo>
                <a:lnTo>
                  <a:pt x="4727" y="962"/>
                </a:lnTo>
                <a:lnTo>
                  <a:pt x="4727" y="962"/>
                </a:lnTo>
                <a:lnTo>
                  <a:pt x="4727" y="962"/>
                </a:lnTo>
                <a:lnTo>
                  <a:pt x="4727" y="962"/>
                </a:lnTo>
                <a:lnTo>
                  <a:pt x="4727" y="962"/>
                </a:lnTo>
                <a:lnTo>
                  <a:pt x="4727" y="962"/>
                </a:lnTo>
                <a:lnTo>
                  <a:pt x="4727" y="962"/>
                </a:lnTo>
                <a:lnTo>
                  <a:pt x="4727" y="962"/>
                </a:lnTo>
                <a:close/>
                <a:moveTo>
                  <a:pt x="4740" y="1709"/>
                </a:moveTo>
                <a:lnTo>
                  <a:pt x="4740" y="1709"/>
                </a:lnTo>
                <a:lnTo>
                  <a:pt x="4740" y="1707"/>
                </a:lnTo>
                <a:lnTo>
                  <a:pt x="4740" y="1707"/>
                </a:lnTo>
                <a:lnTo>
                  <a:pt x="4737" y="1707"/>
                </a:lnTo>
                <a:lnTo>
                  <a:pt x="4737" y="1707"/>
                </a:lnTo>
                <a:lnTo>
                  <a:pt x="4737" y="1709"/>
                </a:lnTo>
                <a:lnTo>
                  <a:pt x="4740" y="1709"/>
                </a:lnTo>
                <a:lnTo>
                  <a:pt x="4740" y="1709"/>
                </a:lnTo>
                <a:close/>
                <a:moveTo>
                  <a:pt x="4725" y="948"/>
                </a:moveTo>
                <a:lnTo>
                  <a:pt x="4725" y="948"/>
                </a:lnTo>
                <a:lnTo>
                  <a:pt x="4723" y="950"/>
                </a:lnTo>
                <a:lnTo>
                  <a:pt x="4721" y="952"/>
                </a:lnTo>
                <a:lnTo>
                  <a:pt x="4721" y="952"/>
                </a:lnTo>
                <a:lnTo>
                  <a:pt x="4719" y="954"/>
                </a:lnTo>
                <a:lnTo>
                  <a:pt x="4719" y="954"/>
                </a:lnTo>
                <a:lnTo>
                  <a:pt x="4719" y="956"/>
                </a:lnTo>
                <a:lnTo>
                  <a:pt x="4714" y="958"/>
                </a:lnTo>
                <a:lnTo>
                  <a:pt x="4714" y="958"/>
                </a:lnTo>
                <a:lnTo>
                  <a:pt x="4714" y="960"/>
                </a:lnTo>
                <a:lnTo>
                  <a:pt x="4717" y="962"/>
                </a:lnTo>
                <a:lnTo>
                  <a:pt x="4717" y="958"/>
                </a:lnTo>
                <a:lnTo>
                  <a:pt x="4719" y="956"/>
                </a:lnTo>
                <a:lnTo>
                  <a:pt x="4721" y="954"/>
                </a:lnTo>
                <a:lnTo>
                  <a:pt x="4721" y="954"/>
                </a:lnTo>
                <a:lnTo>
                  <a:pt x="4725" y="952"/>
                </a:lnTo>
                <a:lnTo>
                  <a:pt x="4725" y="950"/>
                </a:lnTo>
                <a:lnTo>
                  <a:pt x="4727" y="950"/>
                </a:lnTo>
                <a:lnTo>
                  <a:pt x="4729" y="950"/>
                </a:lnTo>
                <a:lnTo>
                  <a:pt x="4731" y="950"/>
                </a:lnTo>
                <a:lnTo>
                  <a:pt x="4731" y="948"/>
                </a:lnTo>
                <a:lnTo>
                  <a:pt x="4727" y="948"/>
                </a:lnTo>
                <a:lnTo>
                  <a:pt x="4725" y="948"/>
                </a:lnTo>
                <a:close/>
                <a:moveTo>
                  <a:pt x="4748" y="1711"/>
                </a:moveTo>
                <a:lnTo>
                  <a:pt x="4748" y="1713"/>
                </a:lnTo>
                <a:lnTo>
                  <a:pt x="4750" y="1713"/>
                </a:lnTo>
                <a:lnTo>
                  <a:pt x="4752" y="1715"/>
                </a:lnTo>
                <a:lnTo>
                  <a:pt x="4752" y="1715"/>
                </a:lnTo>
                <a:lnTo>
                  <a:pt x="4752" y="1715"/>
                </a:lnTo>
                <a:lnTo>
                  <a:pt x="4752" y="1713"/>
                </a:lnTo>
                <a:lnTo>
                  <a:pt x="4752" y="1713"/>
                </a:lnTo>
                <a:lnTo>
                  <a:pt x="4752" y="1711"/>
                </a:lnTo>
                <a:lnTo>
                  <a:pt x="4750" y="1711"/>
                </a:lnTo>
                <a:lnTo>
                  <a:pt x="4748" y="1711"/>
                </a:lnTo>
                <a:lnTo>
                  <a:pt x="4748" y="1711"/>
                </a:lnTo>
                <a:close/>
                <a:moveTo>
                  <a:pt x="4750" y="1663"/>
                </a:moveTo>
                <a:lnTo>
                  <a:pt x="4748" y="1665"/>
                </a:lnTo>
                <a:lnTo>
                  <a:pt x="4748" y="1665"/>
                </a:lnTo>
                <a:lnTo>
                  <a:pt x="4748" y="1665"/>
                </a:lnTo>
                <a:lnTo>
                  <a:pt x="4750" y="1665"/>
                </a:lnTo>
                <a:lnTo>
                  <a:pt x="4750" y="1665"/>
                </a:lnTo>
                <a:lnTo>
                  <a:pt x="4750" y="1663"/>
                </a:lnTo>
                <a:lnTo>
                  <a:pt x="4750" y="1663"/>
                </a:lnTo>
                <a:close/>
                <a:moveTo>
                  <a:pt x="4796" y="1753"/>
                </a:moveTo>
                <a:lnTo>
                  <a:pt x="4796" y="1753"/>
                </a:lnTo>
                <a:lnTo>
                  <a:pt x="4796" y="1753"/>
                </a:lnTo>
                <a:lnTo>
                  <a:pt x="4796" y="1755"/>
                </a:lnTo>
                <a:lnTo>
                  <a:pt x="4796" y="1755"/>
                </a:lnTo>
                <a:lnTo>
                  <a:pt x="4796" y="1755"/>
                </a:lnTo>
                <a:lnTo>
                  <a:pt x="4796" y="1757"/>
                </a:lnTo>
                <a:lnTo>
                  <a:pt x="4796" y="1757"/>
                </a:lnTo>
                <a:lnTo>
                  <a:pt x="4796" y="1757"/>
                </a:lnTo>
                <a:lnTo>
                  <a:pt x="4798" y="1755"/>
                </a:lnTo>
                <a:lnTo>
                  <a:pt x="4796" y="1753"/>
                </a:lnTo>
                <a:lnTo>
                  <a:pt x="4796" y="1753"/>
                </a:lnTo>
                <a:lnTo>
                  <a:pt x="4796" y="1753"/>
                </a:lnTo>
                <a:close/>
                <a:moveTo>
                  <a:pt x="4471" y="1107"/>
                </a:moveTo>
                <a:lnTo>
                  <a:pt x="4471" y="1109"/>
                </a:lnTo>
                <a:lnTo>
                  <a:pt x="4469" y="1109"/>
                </a:lnTo>
                <a:lnTo>
                  <a:pt x="4469" y="1111"/>
                </a:lnTo>
                <a:lnTo>
                  <a:pt x="4471" y="1111"/>
                </a:lnTo>
                <a:lnTo>
                  <a:pt x="4473" y="1111"/>
                </a:lnTo>
                <a:lnTo>
                  <a:pt x="4473" y="1107"/>
                </a:lnTo>
                <a:lnTo>
                  <a:pt x="4471" y="1107"/>
                </a:lnTo>
                <a:close/>
                <a:moveTo>
                  <a:pt x="4453" y="1621"/>
                </a:moveTo>
                <a:lnTo>
                  <a:pt x="4453" y="1623"/>
                </a:lnTo>
                <a:lnTo>
                  <a:pt x="4453" y="1623"/>
                </a:lnTo>
                <a:lnTo>
                  <a:pt x="4455" y="1623"/>
                </a:lnTo>
                <a:lnTo>
                  <a:pt x="4455" y="1621"/>
                </a:lnTo>
                <a:lnTo>
                  <a:pt x="4455" y="1621"/>
                </a:lnTo>
                <a:lnTo>
                  <a:pt x="4455" y="1621"/>
                </a:lnTo>
                <a:lnTo>
                  <a:pt x="4453" y="1621"/>
                </a:lnTo>
                <a:lnTo>
                  <a:pt x="4453" y="1621"/>
                </a:lnTo>
                <a:close/>
                <a:moveTo>
                  <a:pt x="4467" y="1596"/>
                </a:moveTo>
                <a:lnTo>
                  <a:pt x="4465" y="1598"/>
                </a:lnTo>
                <a:lnTo>
                  <a:pt x="4465" y="1602"/>
                </a:lnTo>
                <a:lnTo>
                  <a:pt x="4467" y="1602"/>
                </a:lnTo>
                <a:lnTo>
                  <a:pt x="4469" y="1602"/>
                </a:lnTo>
                <a:lnTo>
                  <a:pt x="4469" y="1602"/>
                </a:lnTo>
                <a:lnTo>
                  <a:pt x="4471" y="1600"/>
                </a:lnTo>
                <a:lnTo>
                  <a:pt x="4471" y="1596"/>
                </a:lnTo>
                <a:lnTo>
                  <a:pt x="4471" y="1593"/>
                </a:lnTo>
                <a:lnTo>
                  <a:pt x="4469" y="1593"/>
                </a:lnTo>
                <a:lnTo>
                  <a:pt x="4469" y="1593"/>
                </a:lnTo>
                <a:lnTo>
                  <a:pt x="4467" y="1596"/>
                </a:lnTo>
                <a:close/>
                <a:moveTo>
                  <a:pt x="4453" y="1619"/>
                </a:moveTo>
                <a:lnTo>
                  <a:pt x="4453" y="1619"/>
                </a:lnTo>
                <a:lnTo>
                  <a:pt x="4453" y="1619"/>
                </a:lnTo>
                <a:lnTo>
                  <a:pt x="4453" y="1621"/>
                </a:lnTo>
                <a:lnTo>
                  <a:pt x="4453" y="1621"/>
                </a:lnTo>
                <a:lnTo>
                  <a:pt x="4453" y="1621"/>
                </a:lnTo>
                <a:lnTo>
                  <a:pt x="4453" y="1619"/>
                </a:lnTo>
                <a:lnTo>
                  <a:pt x="4453" y="1619"/>
                </a:lnTo>
                <a:close/>
                <a:moveTo>
                  <a:pt x="4503" y="1065"/>
                </a:moveTo>
                <a:lnTo>
                  <a:pt x="4503" y="1067"/>
                </a:lnTo>
                <a:lnTo>
                  <a:pt x="4503" y="1067"/>
                </a:lnTo>
                <a:lnTo>
                  <a:pt x="4503" y="1067"/>
                </a:lnTo>
                <a:lnTo>
                  <a:pt x="4505" y="1067"/>
                </a:lnTo>
                <a:lnTo>
                  <a:pt x="4505" y="1065"/>
                </a:lnTo>
                <a:lnTo>
                  <a:pt x="4505" y="1065"/>
                </a:lnTo>
                <a:lnTo>
                  <a:pt x="4503" y="1065"/>
                </a:lnTo>
                <a:close/>
                <a:moveTo>
                  <a:pt x="4497" y="1149"/>
                </a:moveTo>
                <a:lnTo>
                  <a:pt x="4497" y="1149"/>
                </a:lnTo>
                <a:lnTo>
                  <a:pt x="4499" y="1147"/>
                </a:lnTo>
                <a:lnTo>
                  <a:pt x="4497" y="1147"/>
                </a:lnTo>
                <a:lnTo>
                  <a:pt x="4494" y="1149"/>
                </a:lnTo>
                <a:lnTo>
                  <a:pt x="4494" y="1149"/>
                </a:lnTo>
                <a:lnTo>
                  <a:pt x="4494" y="1149"/>
                </a:lnTo>
                <a:lnTo>
                  <a:pt x="4497" y="1149"/>
                </a:lnTo>
                <a:close/>
                <a:moveTo>
                  <a:pt x="4478" y="1139"/>
                </a:moveTo>
                <a:lnTo>
                  <a:pt x="4478" y="1139"/>
                </a:lnTo>
                <a:lnTo>
                  <a:pt x="4478" y="1141"/>
                </a:lnTo>
                <a:lnTo>
                  <a:pt x="4476" y="1141"/>
                </a:lnTo>
                <a:lnTo>
                  <a:pt x="4478" y="1141"/>
                </a:lnTo>
                <a:lnTo>
                  <a:pt x="4478" y="1143"/>
                </a:lnTo>
                <a:lnTo>
                  <a:pt x="4478" y="1143"/>
                </a:lnTo>
                <a:lnTo>
                  <a:pt x="4478" y="1141"/>
                </a:lnTo>
                <a:lnTo>
                  <a:pt x="4480" y="1141"/>
                </a:lnTo>
                <a:lnTo>
                  <a:pt x="4480" y="1141"/>
                </a:lnTo>
                <a:lnTo>
                  <a:pt x="4480" y="1141"/>
                </a:lnTo>
                <a:lnTo>
                  <a:pt x="4478" y="1139"/>
                </a:lnTo>
                <a:close/>
                <a:moveTo>
                  <a:pt x="4473" y="1143"/>
                </a:moveTo>
                <a:lnTo>
                  <a:pt x="4473" y="1143"/>
                </a:lnTo>
                <a:lnTo>
                  <a:pt x="4473" y="1143"/>
                </a:lnTo>
                <a:lnTo>
                  <a:pt x="4471" y="1143"/>
                </a:lnTo>
                <a:lnTo>
                  <a:pt x="4471" y="1143"/>
                </a:lnTo>
                <a:lnTo>
                  <a:pt x="4471" y="1145"/>
                </a:lnTo>
                <a:lnTo>
                  <a:pt x="4471" y="1145"/>
                </a:lnTo>
                <a:lnTo>
                  <a:pt x="4471" y="1147"/>
                </a:lnTo>
                <a:lnTo>
                  <a:pt x="4473" y="1147"/>
                </a:lnTo>
                <a:lnTo>
                  <a:pt x="4473" y="1145"/>
                </a:lnTo>
                <a:lnTo>
                  <a:pt x="4473" y="1145"/>
                </a:lnTo>
                <a:lnTo>
                  <a:pt x="4476" y="1145"/>
                </a:lnTo>
                <a:lnTo>
                  <a:pt x="4476" y="1145"/>
                </a:lnTo>
                <a:lnTo>
                  <a:pt x="4473" y="1143"/>
                </a:lnTo>
                <a:close/>
                <a:moveTo>
                  <a:pt x="4476" y="1220"/>
                </a:moveTo>
                <a:lnTo>
                  <a:pt x="4476" y="1220"/>
                </a:lnTo>
                <a:lnTo>
                  <a:pt x="4476" y="1220"/>
                </a:lnTo>
                <a:lnTo>
                  <a:pt x="4476" y="1222"/>
                </a:lnTo>
                <a:lnTo>
                  <a:pt x="4476" y="1222"/>
                </a:lnTo>
                <a:lnTo>
                  <a:pt x="4476" y="1222"/>
                </a:lnTo>
                <a:lnTo>
                  <a:pt x="4478" y="1222"/>
                </a:lnTo>
                <a:lnTo>
                  <a:pt x="4476" y="1222"/>
                </a:lnTo>
                <a:lnTo>
                  <a:pt x="4476" y="1220"/>
                </a:lnTo>
                <a:close/>
                <a:moveTo>
                  <a:pt x="4723" y="967"/>
                </a:moveTo>
                <a:lnTo>
                  <a:pt x="4725" y="967"/>
                </a:lnTo>
                <a:lnTo>
                  <a:pt x="4725" y="965"/>
                </a:lnTo>
                <a:lnTo>
                  <a:pt x="4725" y="965"/>
                </a:lnTo>
                <a:lnTo>
                  <a:pt x="4723" y="965"/>
                </a:lnTo>
                <a:lnTo>
                  <a:pt x="4723" y="967"/>
                </a:lnTo>
                <a:lnTo>
                  <a:pt x="4723" y="967"/>
                </a:lnTo>
                <a:lnTo>
                  <a:pt x="4723" y="967"/>
                </a:lnTo>
                <a:lnTo>
                  <a:pt x="4723" y="967"/>
                </a:lnTo>
                <a:close/>
                <a:moveTo>
                  <a:pt x="4578" y="1654"/>
                </a:moveTo>
                <a:lnTo>
                  <a:pt x="4576" y="1654"/>
                </a:lnTo>
                <a:lnTo>
                  <a:pt x="4570" y="1654"/>
                </a:lnTo>
                <a:lnTo>
                  <a:pt x="4570" y="1654"/>
                </a:lnTo>
                <a:lnTo>
                  <a:pt x="4570" y="1654"/>
                </a:lnTo>
                <a:lnTo>
                  <a:pt x="4576" y="1656"/>
                </a:lnTo>
                <a:lnTo>
                  <a:pt x="4578" y="1656"/>
                </a:lnTo>
                <a:lnTo>
                  <a:pt x="4580" y="1658"/>
                </a:lnTo>
                <a:lnTo>
                  <a:pt x="4580" y="1658"/>
                </a:lnTo>
                <a:lnTo>
                  <a:pt x="4582" y="1658"/>
                </a:lnTo>
                <a:lnTo>
                  <a:pt x="4585" y="1658"/>
                </a:lnTo>
                <a:lnTo>
                  <a:pt x="4587" y="1658"/>
                </a:lnTo>
                <a:lnTo>
                  <a:pt x="4589" y="1658"/>
                </a:lnTo>
                <a:lnTo>
                  <a:pt x="4591" y="1656"/>
                </a:lnTo>
                <a:lnTo>
                  <a:pt x="4591" y="1656"/>
                </a:lnTo>
                <a:lnTo>
                  <a:pt x="4589" y="1656"/>
                </a:lnTo>
                <a:lnTo>
                  <a:pt x="4585" y="1656"/>
                </a:lnTo>
                <a:lnTo>
                  <a:pt x="4580" y="1654"/>
                </a:lnTo>
                <a:lnTo>
                  <a:pt x="4578" y="1654"/>
                </a:lnTo>
                <a:close/>
                <a:moveTo>
                  <a:pt x="4580" y="1646"/>
                </a:moveTo>
                <a:lnTo>
                  <a:pt x="4578" y="1644"/>
                </a:lnTo>
                <a:lnTo>
                  <a:pt x="4576" y="1642"/>
                </a:lnTo>
                <a:lnTo>
                  <a:pt x="4576" y="1642"/>
                </a:lnTo>
                <a:lnTo>
                  <a:pt x="4574" y="1642"/>
                </a:lnTo>
                <a:lnTo>
                  <a:pt x="4574" y="1642"/>
                </a:lnTo>
                <a:lnTo>
                  <a:pt x="4572" y="1642"/>
                </a:lnTo>
                <a:lnTo>
                  <a:pt x="4570" y="1640"/>
                </a:lnTo>
                <a:lnTo>
                  <a:pt x="4570" y="1642"/>
                </a:lnTo>
                <a:lnTo>
                  <a:pt x="4570" y="1642"/>
                </a:lnTo>
                <a:lnTo>
                  <a:pt x="4570" y="1642"/>
                </a:lnTo>
                <a:lnTo>
                  <a:pt x="4570" y="1642"/>
                </a:lnTo>
                <a:lnTo>
                  <a:pt x="4572" y="1642"/>
                </a:lnTo>
                <a:lnTo>
                  <a:pt x="4572" y="1644"/>
                </a:lnTo>
                <a:lnTo>
                  <a:pt x="4574" y="1644"/>
                </a:lnTo>
                <a:lnTo>
                  <a:pt x="4576" y="1646"/>
                </a:lnTo>
                <a:lnTo>
                  <a:pt x="4576" y="1648"/>
                </a:lnTo>
                <a:lnTo>
                  <a:pt x="4576" y="1648"/>
                </a:lnTo>
                <a:lnTo>
                  <a:pt x="4578" y="1648"/>
                </a:lnTo>
                <a:lnTo>
                  <a:pt x="4580" y="1648"/>
                </a:lnTo>
                <a:lnTo>
                  <a:pt x="4580" y="1648"/>
                </a:lnTo>
                <a:lnTo>
                  <a:pt x="4582" y="1648"/>
                </a:lnTo>
                <a:lnTo>
                  <a:pt x="4582" y="1646"/>
                </a:lnTo>
                <a:lnTo>
                  <a:pt x="4582" y="1646"/>
                </a:lnTo>
                <a:lnTo>
                  <a:pt x="4580" y="1646"/>
                </a:lnTo>
                <a:close/>
                <a:moveTo>
                  <a:pt x="4629" y="1111"/>
                </a:moveTo>
                <a:lnTo>
                  <a:pt x="4629" y="1111"/>
                </a:lnTo>
                <a:lnTo>
                  <a:pt x="4626" y="1111"/>
                </a:lnTo>
                <a:lnTo>
                  <a:pt x="4626" y="1111"/>
                </a:lnTo>
                <a:lnTo>
                  <a:pt x="4626" y="1113"/>
                </a:lnTo>
                <a:lnTo>
                  <a:pt x="4629" y="1113"/>
                </a:lnTo>
                <a:lnTo>
                  <a:pt x="4629" y="1111"/>
                </a:lnTo>
                <a:close/>
                <a:moveTo>
                  <a:pt x="4610" y="1495"/>
                </a:moveTo>
                <a:lnTo>
                  <a:pt x="4610" y="1493"/>
                </a:lnTo>
                <a:lnTo>
                  <a:pt x="4610" y="1493"/>
                </a:lnTo>
                <a:lnTo>
                  <a:pt x="4610" y="1493"/>
                </a:lnTo>
                <a:lnTo>
                  <a:pt x="4610" y="1493"/>
                </a:lnTo>
                <a:lnTo>
                  <a:pt x="4608" y="1495"/>
                </a:lnTo>
                <a:lnTo>
                  <a:pt x="4608" y="1495"/>
                </a:lnTo>
                <a:lnTo>
                  <a:pt x="4608" y="1495"/>
                </a:lnTo>
                <a:lnTo>
                  <a:pt x="4610" y="1495"/>
                </a:lnTo>
                <a:lnTo>
                  <a:pt x="4610" y="1495"/>
                </a:lnTo>
                <a:close/>
                <a:moveTo>
                  <a:pt x="4553" y="1661"/>
                </a:moveTo>
                <a:lnTo>
                  <a:pt x="4553" y="1661"/>
                </a:lnTo>
                <a:lnTo>
                  <a:pt x="4553" y="1663"/>
                </a:lnTo>
                <a:lnTo>
                  <a:pt x="4555" y="1663"/>
                </a:lnTo>
                <a:lnTo>
                  <a:pt x="4555" y="1661"/>
                </a:lnTo>
                <a:lnTo>
                  <a:pt x="4555" y="1661"/>
                </a:lnTo>
                <a:lnTo>
                  <a:pt x="4555" y="1661"/>
                </a:lnTo>
                <a:lnTo>
                  <a:pt x="4553" y="1661"/>
                </a:lnTo>
                <a:close/>
                <a:moveTo>
                  <a:pt x="4528" y="1122"/>
                </a:moveTo>
                <a:lnTo>
                  <a:pt x="4528" y="1122"/>
                </a:lnTo>
                <a:lnTo>
                  <a:pt x="4528" y="1122"/>
                </a:lnTo>
                <a:lnTo>
                  <a:pt x="4528" y="1122"/>
                </a:lnTo>
                <a:lnTo>
                  <a:pt x="4528" y="1122"/>
                </a:lnTo>
                <a:lnTo>
                  <a:pt x="4526" y="1122"/>
                </a:lnTo>
                <a:lnTo>
                  <a:pt x="4528" y="1122"/>
                </a:lnTo>
                <a:lnTo>
                  <a:pt x="4528" y="1122"/>
                </a:lnTo>
                <a:close/>
                <a:moveTo>
                  <a:pt x="4553" y="1118"/>
                </a:moveTo>
                <a:lnTo>
                  <a:pt x="4553" y="1115"/>
                </a:lnTo>
                <a:lnTo>
                  <a:pt x="4553" y="1115"/>
                </a:lnTo>
                <a:lnTo>
                  <a:pt x="4553" y="1115"/>
                </a:lnTo>
                <a:lnTo>
                  <a:pt x="4555" y="1115"/>
                </a:lnTo>
                <a:lnTo>
                  <a:pt x="4553" y="1115"/>
                </a:lnTo>
                <a:lnTo>
                  <a:pt x="4551" y="1115"/>
                </a:lnTo>
                <a:lnTo>
                  <a:pt x="4551" y="1115"/>
                </a:lnTo>
                <a:lnTo>
                  <a:pt x="4553" y="1115"/>
                </a:lnTo>
                <a:lnTo>
                  <a:pt x="4553" y="1118"/>
                </a:lnTo>
                <a:close/>
                <a:moveTo>
                  <a:pt x="4564" y="1115"/>
                </a:moveTo>
                <a:lnTo>
                  <a:pt x="4561" y="1115"/>
                </a:lnTo>
                <a:lnTo>
                  <a:pt x="4561" y="1115"/>
                </a:lnTo>
                <a:lnTo>
                  <a:pt x="4559" y="1118"/>
                </a:lnTo>
                <a:lnTo>
                  <a:pt x="4559" y="1120"/>
                </a:lnTo>
                <a:lnTo>
                  <a:pt x="4559" y="1120"/>
                </a:lnTo>
                <a:lnTo>
                  <a:pt x="4559" y="1120"/>
                </a:lnTo>
                <a:lnTo>
                  <a:pt x="4561" y="1120"/>
                </a:lnTo>
                <a:lnTo>
                  <a:pt x="4561" y="1120"/>
                </a:lnTo>
                <a:lnTo>
                  <a:pt x="4561" y="1118"/>
                </a:lnTo>
                <a:lnTo>
                  <a:pt x="4564" y="1115"/>
                </a:lnTo>
                <a:lnTo>
                  <a:pt x="4564" y="1115"/>
                </a:lnTo>
                <a:close/>
                <a:moveTo>
                  <a:pt x="4561" y="1644"/>
                </a:moveTo>
                <a:lnTo>
                  <a:pt x="4561" y="1646"/>
                </a:lnTo>
                <a:lnTo>
                  <a:pt x="4561" y="1646"/>
                </a:lnTo>
                <a:lnTo>
                  <a:pt x="4561" y="1648"/>
                </a:lnTo>
                <a:lnTo>
                  <a:pt x="4561" y="1648"/>
                </a:lnTo>
                <a:lnTo>
                  <a:pt x="4564" y="1648"/>
                </a:lnTo>
                <a:lnTo>
                  <a:pt x="4564" y="1646"/>
                </a:lnTo>
                <a:lnTo>
                  <a:pt x="4564" y="1646"/>
                </a:lnTo>
                <a:lnTo>
                  <a:pt x="4564" y="1646"/>
                </a:lnTo>
                <a:lnTo>
                  <a:pt x="4561" y="1644"/>
                </a:lnTo>
                <a:close/>
                <a:moveTo>
                  <a:pt x="4633" y="1139"/>
                </a:moveTo>
                <a:lnTo>
                  <a:pt x="4635" y="1139"/>
                </a:lnTo>
                <a:lnTo>
                  <a:pt x="4633" y="1139"/>
                </a:lnTo>
                <a:lnTo>
                  <a:pt x="4633" y="1139"/>
                </a:lnTo>
                <a:lnTo>
                  <a:pt x="4633" y="1139"/>
                </a:lnTo>
                <a:lnTo>
                  <a:pt x="4633" y="1139"/>
                </a:lnTo>
                <a:lnTo>
                  <a:pt x="4633" y="1139"/>
                </a:lnTo>
                <a:lnTo>
                  <a:pt x="4633" y="1139"/>
                </a:lnTo>
                <a:close/>
                <a:moveTo>
                  <a:pt x="4557" y="1522"/>
                </a:moveTo>
                <a:lnTo>
                  <a:pt x="4557" y="1522"/>
                </a:lnTo>
                <a:lnTo>
                  <a:pt x="4557" y="1522"/>
                </a:lnTo>
                <a:lnTo>
                  <a:pt x="4557" y="1524"/>
                </a:lnTo>
                <a:lnTo>
                  <a:pt x="4557" y="1524"/>
                </a:lnTo>
                <a:lnTo>
                  <a:pt x="4557" y="1524"/>
                </a:lnTo>
                <a:lnTo>
                  <a:pt x="4557" y="1524"/>
                </a:lnTo>
                <a:lnTo>
                  <a:pt x="4557" y="1524"/>
                </a:lnTo>
                <a:lnTo>
                  <a:pt x="4559" y="1520"/>
                </a:lnTo>
                <a:lnTo>
                  <a:pt x="4559" y="1520"/>
                </a:lnTo>
                <a:lnTo>
                  <a:pt x="4557" y="1522"/>
                </a:lnTo>
                <a:lnTo>
                  <a:pt x="4557" y="1522"/>
                </a:lnTo>
                <a:close/>
                <a:moveTo>
                  <a:pt x="4668" y="1239"/>
                </a:moveTo>
                <a:lnTo>
                  <a:pt x="4666" y="1239"/>
                </a:lnTo>
                <a:lnTo>
                  <a:pt x="4666" y="1239"/>
                </a:lnTo>
                <a:lnTo>
                  <a:pt x="4666" y="1239"/>
                </a:lnTo>
                <a:lnTo>
                  <a:pt x="4668" y="1239"/>
                </a:lnTo>
                <a:lnTo>
                  <a:pt x="4668" y="1239"/>
                </a:lnTo>
                <a:lnTo>
                  <a:pt x="4668" y="1239"/>
                </a:lnTo>
                <a:close/>
                <a:moveTo>
                  <a:pt x="4721" y="1367"/>
                </a:moveTo>
                <a:lnTo>
                  <a:pt x="4721" y="1367"/>
                </a:lnTo>
                <a:lnTo>
                  <a:pt x="4719" y="1369"/>
                </a:lnTo>
                <a:lnTo>
                  <a:pt x="4719" y="1369"/>
                </a:lnTo>
                <a:lnTo>
                  <a:pt x="4721" y="1367"/>
                </a:lnTo>
                <a:lnTo>
                  <a:pt x="4721" y="1367"/>
                </a:lnTo>
                <a:close/>
                <a:moveTo>
                  <a:pt x="4717" y="1413"/>
                </a:moveTo>
                <a:lnTo>
                  <a:pt x="4717" y="1415"/>
                </a:lnTo>
                <a:lnTo>
                  <a:pt x="4717" y="1415"/>
                </a:lnTo>
                <a:lnTo>
                  <a:pt x="4719" y="1415"/>
                </a:lnTo>
                <a:lnTo>
                  <a:pt x="4719" y="1413"/>
                </a:lnTo>
                <a:lnTo>
                  <a:pt x="4717" y="1413"/>
                </a:lnTo>
                <a:lnTo>
                  <a:pt x="4717" y="1413"/>
                </a:lnTo>
                <a:close/>
                <a:moveTo>
                  <a:pt x="4723" y="1696"/>
                </a:moveTo>
                <a:lnTo>
                  <a:pt x="4721" y="1698"/>
                </a:lnTo>
                <a:lnTo>
                  <a:pt x="4721" y="1698"/>
                </a:lnTo>
                <a:lnTo>
                  <a:pt x="4721" y="1698"/>
                </a:lnTo>
                <a:lnTo>
                  <a:pt x="4723" y="1700"/>
                </a:lnTo>
                <a:lnTo>
                  <a:pt x="4723" y="1698"/>
                </a:lnTo>
                <a:lnTo>
                  <a:pt x="4723" y="1698"/>
                </a:lnTo>
                <a:lnTo>
                  <a:pt x="4723" y="1696"/>
                </a:lnTo>
                <a:lnTo>
                  <a:pt x="4723" y="1696"/>
                </a:lnTo>
                <a:lnTo>
                  <a:pt x="4723" y="1696"/>
                </a:lnTo>
                <a:close/>
                <a:moveTo>
                  <a:pt x="4719" y="1413"/>
                </a:moveTo>
                <a:lnTo>
                  <a:pt x="4719" y="1413"/>
                </a:lnTo>
                <a:lnTo>
                  <a:pt x="4719" y="1413"/>
                </a:lnTo>
                <a:lnTo>
                  <a:pt x="4719" y="1413"/>
                </a:lnTo>
                <a:lnTo>
                  <a:pt x="4721" y="1411"/>
                </a:lnTo>
                <a:lnTo>
                  <a:pt x="4721" y="1411"/>
                </a:lnTo>
                <a:lnTo>
                  <a:pt x="4721" y="1411"/>
                </a:lnTo>
                <a:lnTo>
                  <a:pt x="4721" y="1411"/>
                </a:lnTo>
                <a:lnTo>
                  <a:pt x="4719" y="1411"/>
                </a:lnTo>
                <a:lnTo>
                  <a:pt x="4719" y="1413"/>
                </a:lnTo>
                <a:close/>
                <a:moveTo>
                  <a:pt x="4712" y="1428"/>
                </a:moveTo>
                <a:lnTo>
                  <a:pt x="4712" y="1426"/>
                </a:lnTo>
                <a:lnTo>
                  <a:pt x="4712" y="1426"/>
                </a:lnTo>
                <a:lnTo>
                  <a:pt x="4712" y="1426"/>
                </a:lnTo>
                <a:lnTo>
                  <a:pt x="4710" y="1426"/>
                </a:lnTo>
                <a:lnTo>
                  <a:pt x="4710" y="1428"/>
                </a:lnTo>
                <a:lnTo>
                  <a:pt x="4710" y="1428"/>
                </a:lnTo>
                <a:lnTo>
                  <a:pt x="4712" y="1428"/>
                </a:lnTo>
                <a:close/>
                <a:moveTo>
                  <a:pt x="4704" y="1440"/>
                </a:moveTo>
                <a:lnTo>
                  <a:pt x="4704" y="1440"/>
                </a:lnTo>
                <a:lnTo>
                  <a:pt x="4706" y="1438"/>
                </a:lnTo>
                <a:lnTo>
                  <a:pt x="4708" y="1434"/>
                </a:lnTo>
                <a:lnTo>
                  <a:pt x="4706" y="1434"/>
                </a:lnTo>
                <a:lnTo>
                  <a:pt x="4706" y="1434"/>
                </a:lnTo>
                <a:lnTo>
                  <a:pt x="4706" y="1434"/>
                </a:lnTo>
                <a:lnTo>
                  <a:pt x="4706" y="1436"/>
                </a:lnTo>
                <a:lnTo>
                  <a:pt x="4704" y="1436"/>
                </a:lnTo>
                <a:lnTo>
                  <a:pt x="4704" y="1438"/>
                </a:lnTo>
                <a:lnTo>
                  <a:pt x="4704" y="1438"/>
                </a:lnTo>
                <a:lnTo>
                  <a:pt x="4704" y="1440"/>
                </a:lnTo>
                <a:close/>
                <a:moveTo>
                  <a:pt x="4717" y="1394"/>
                </a:moveTo>
                <a:lnTo>
                  <a:pt x="4719" y="1394"/>
                </a:lnTo>
                <a:lnTo>
                  <a:pt x="4719" y="1394"/>
                </a:lnTo>
                <a:lnTo>
                  <a:pt x="4719" y="1394"/>
                </a:lnTo>
                <a:lnTo>
                  <a:pt x="4719" y="1394"/>
                </a:lnTo>
                <a:lnTo>
                  <a:pt x="4719" y="1394"/>
                </a:lnTo>
                <a:lnTo>
                  <a:pt x="4717" y="1394"/>
                </a:lnTo>
                <a:lnTo>
                  <a:pt x="4717" y="1394"/>
                </a:lnTo>
                <a:close/>
                <a:moveTo>
                  <a:pt x="4719" y="1359"/>
                </a:moveTo>
                <a:lnTo>
                  <a:pt x="4719" y="1359"/>
                </a:lnTo>
                <a:lnTo>
                  <a:pt x="4719" y="1359"/>
                </a:lnTo>
                <a:lnTo>
                  <a:pt x="4719" y="1359"/>
                </a:lnTo>
                <a:lnTo>
                  <a:pt x="4719" y="1359"/>
                </a:lnTo>
                <a:lnTo>
                  <a:pt x="4719" y="1359"/>
                </a:lnTo>
                <a:lnTo>
                  <a:pt x="4719" y="1359"/>
                </a:lnTo>
                <a:close/>
                <a:moveTo>
                  <a:pt x="4392" y="1648"/>
                </a:moveTo>
                <a:lnTo>
                  <a:pt x="4392" y="1648"/>
                </a:lnTo>
                <a:lnTo>
                  <a:pt x="4390" y="1648"/>
                </a:lnTo>
                <a:lnTo>
                  <a:pt x="4388" y="1648"/>
                </a:lnTo>
                <a:lnTo>
                  <a:pt x="4388" y="1650"/>
                </a:lnTo>
                <a:lnTo>
                  <a:pt x="4388" y="1652"/>
                </a:lnTo>
                <a:lnTo>
                  <a:pt x="4388" y="1654"/>
                </a:lnTo>
                <a:lnTo>
                  <a:pt x="4388" y="1654"/>
                </a:lnTo>
                <a:lnTo>
                  <a:pt x="4390" y="1652"/>
                </a:lnTo>
                <a:lnTo>
                  <a:pt x="4392" y="1650"/>
                </a:lnTo>
                <a:lnTo>
                  <a:pt x="4392" y="1650"/>
                </a:lnTo>
                <a:lnTo>
                  <a:pt x="4392" y="1652"/>
                </a:lnTo>
                <a:lnTo>
                  <a:pt x="4392" y="1654"/>
                </a:lnTo>
                <a:lnTo>
                  <a:pt x="4392" y="1654"/>
                </a:lnTo>
                <a:lnTo>
                  <a:pt x="4392" y="1654"/>
                </a:lnTo>
                <a:lnTo>
                  <a:pt x="4394" y="1654"/>
                </a:lnTo>
                <a:lnTo>
                  <a:pt x="4394" y="1654"/>
                </a:lnTo>
                <a:lnTo>
                  <a:pt x="4394" y="1652"/>
                </a:lnTo>
                <a:lnTo>
                  <a:pt x="4394" y="1652"/>
                </a:lnTo>
                <a:lnTo>
                  <a:pt x="4396" y="1652"/>
                </a:lnTo>
                <a:lnTo>
                  <a:pt x="4396" y="1652"/>
                </a:lnTo>
                <a:lnTo>
                  <a:pt x="4398" y="1652"/>
                </a:lnTo>
                <a:lnTo>
                  <a:pt x="4398" y="1650"/>
                </a:lnTo>
                <a:lnTo>
                  <a:pt x="4398" y="1650"/>
                </a:lnTo>
                <a:lnTo>
                  <a:pt x="4396" y="1650"/>
                </a:lnTo>
                <a:lnTo>
                  <a:pt x="4396" y="1648"/>
                </a:lnTo>
                <a:lnTo>
                  <a:pt x="4394" y="1650"/>
                </a:lnTo>
                <a:lnTo>
                  <a:pt x="4394" y="1650"/>
                </a:lnTo>
                <a:lnTo>
                  <a:pt x="4392" y="1650"/>
                </a:lnTo>
                <a:lnTo>
                  <a:pt x="4394" y="1648"/>
                </a:lnTo>
                <a:lnTo>
                  <a:pt x="4392" y="1648"/>
                </a:lnTo>
                <a:close/>
                <a:moveTo>
                  <a:pt x="4788" y="1956"/>
                </a:moveTo>
                <a:lnTo>
                  <a:pt x="4788" y="1956"/>
                </a:lnTo>
                <a:lnTo>
                  <a:pt x="4788" y="1956"/>
                </a:lnTo>
                <a:lnTo>
                  <a:pt x="4788" y="1956"/>
                </a:lnTo>
                <a:lnTo>
                  <a:pt x="4788" y="1956"/>
                </a:lnTo>
                <a:lnTo>
                  <a:pt x="4788" y="1956"/>
                </a:lnTo>
                <a:lnTo>
                  <a:pt x="4788" y="1956"/>
                </a:lnTo>
                <a:lnTo>
                  <a:pt x="4788" y="1956"/>
                </a:lnTo>
                <a:close/>
                <a:moveTo>
                  <a:pt x="4779" y="1954"/>
                </a:moveTo>
                <a:lnTo>
                  <a:pt x="4779" y="1956"/>
                </a:lnTo>
                <a:lnTo>
                  <a:pt x="4779" y="1954"/>
                </a:lnTo>
                <a:lnTo>
                  <a:pt x="4779" y="1954"/>
                </a:lnTo>
                <a:lnTo>
                  <a:pt x="4779" y="1952"/>
                </a:lnTo>
                <a:lnTo>
                  <a:pt x="4779" y="1954"/>
                </a:lnTo>
                <a:lnTo>
                  <a:pt x="4779" y="1954"/>
                </a:lnTo>
                <a:close/>
                <a:moveTo>
                  <a:pt x="4683" y="1753"/>
                </a:moveTo>
                <a:lnTo>
                  <a:pt x="4683" y="1753"/>
                </a:lnTo>
                <a:lnTo>
                  <a:pt x="4685" y="1753"/>
                </a:lnTo>
                <a:lnTo>
                  <a:pt x="4685" y="1755"/>
                </a:lnTo>
                <a:lnTo>
                  <a:pt x="4687" y="1757"/>
                </a:lnTo>
                <a:lnTo>
                  <a:pt x="4687" y="1755"/>
                </a:lnTo>
                <a:lnTo>
                  <a:pt x="4685" y="1753"/>
                </a:lnTo>
                <a:lnTo>
                  <a:pt x="4683" y="1753"/>
                </a:lnTo>
                <a:lnTo>
                  <a:pt x="4683" y="1753"/>
                </a:lnTo>
                <a:close/>
                <a:moveTo>
                  <a:pt x="2364" y="1145"/>
                </a:moveTo>
                <a:lnTo>
                  <a:pt x="2366" y="1145"/>
                </a:lnTo>
                <a:lnTo>
                  <a:pt x="2366" y="1143"/>
                </a:lnTo>
                <a:lnTo>
                  <a:pt x="2366" y="1143"/>
                </a:lnTo>
                <a:lnTo>
                  <a:pt x="2361" y="1143"/>
                </a:lnTo>
                <a:lnTo>
                  <a:pt x="2361" y="1143"/>
                </a:lnTo>
                <a:lnTo>
                  <a:pt x="2359" y="1143"/>
                </a:lnTo>
                <a:lnTo>
                  <a:pt x="2357" y="1143"/>
                </a:lnTo>
                <a:lnTo>
                  <a:pt x="2357" y="1143"/>
                </a:lnTo>
                <a:lnTo>
                  <a:pt x="2359" y="1145"/>
                </a:lnTo>
                <a:lnTo>
                  <a:pt x="2361" y="1145"/>
                </a:lnTo>
                <a:lnTo>
                  <a:pt x="2364" y="1145"/>
                </a:lnTo>
                <a:close/>
                <a:moveTo>
                  <a:pt x="4765" y="1923"/>
                </a:moveTo>
                <a:lnTo>
                  <a:pt x="4765" y="1923"/>
                </a:lnTo>
                <a:lnTo>
                  <a:pt x="4765" y="1925"/>
                </a:lnTo>
                <a:lnTo>
                  <a:pt x="4765" y="1925"/>
                </a:lnTo>
                <a:lnTo>
                  <a:pt x="4765" y="1925"/>
                </a:lnTo>
                <a:lnTo>
                  <a:pt x="4765" y="1925"/>
                </a:lnTo>
                <a:lnTo>
                  <a:pt x="4767" y="1923"/>
                </a:lnTo>
                <a:lnTo>
                  <a:pt x="4765" y="1923"/>
                </a:lnTo>
                <a:close/>
                <a:moveTo>
                  <a:pt x="4767" y="1927"/>
                </a:moveTo>
                <a:lnTo>
                  <a:pt x="4767" y="1927"/>
                </a:lnTo>
                <a:lnTo>
                  <a:pt x="4767" y="1927"/>
                </a:lnTo>
                <a:lnTo>
                  <a:pt x="4767" y="1925"/>
                </a:lnTo>
                <a:lnTo>
                  <a:pt x="4767" y="1925"/>
                </a:lnTo>
                <a:lnTo>
                  <a:pt x="4765" y="1927"/>
                </a:lnTo>
                <a:lnTo>
                  <a:pt x="4767" y="1927"/>
                </a:lnTo>
                <a:lnTo>
                  <a:pt x="4767" y="1927"/>
                </a:lnTo>
                <a:close/>
                <a:moveTo>
                  <a:pt x="4591" y="1858"/>
                </a:moveTo>
                <a:lnTo>
                  <a:pt x="4591" y="1858"/>
                </a:lnTo>
                <a:lnTo>
                  <a:pt x="4591" y="1858"/>
                </a:lnTo>
                <a:lnTo>
                  <a:pt x="4591" y="1856"/>
                </a:lnTo>
                <a:lnTo>
                  <a:pt x="4591" y="1856"/>
                </a:lnTo>
                <a:lnTo>
                  <a:pt x="4591" y="1858"/>
                </a:lnTo>
                <a:close/>
                <a:moveTo>
                  <a:pt x="4823" y="1763"/>
                </a:moveTo>
                <a:lnTo>
                  <a:pt x="4823" y="1761"/>
                </a:lnTo>
                <a:lnTo>
                  <a:pt x="4823" y="1761"/>
                </a:lnTo>
                <a:lnTo>
                  <a:pt x="4823" y="1761"/>
                </a:lnTo>
                <a:lnTo>
                  <a:pt x="4821" y="1761"/>
                </a:lnTo>
                <a:lnTo>
                  <a:pt x="4821" y="1761"/>
                </a:lnTo>
                <a:lnTo>
                  <a:pt x="4819" y="1761"/>
                </a:lnTo>
                <a:lnTo>
                  <a:pt x="4819" y="1759"/>
                </a:lnTo>
                <a:lnTo>
                  <a:pt x="4817" y="1761"/>
                </a:lnTo>
                <a:lnTo>
                  <a:pt x="4817" y="1761"/>
                </a:lnTo>
                <a:lnTo>
                  <a:pt x="4819" y="1761"/>
                </a:lnTo>
                <a:lnTo>
                  <a:pt x="4819" y="1763"/>
                </a:lnTo>
                <a:lnTo>
                  <a:pt x="4819" y="1763"/>
                </a:lnTo>
                <a:lnTo>
                  <a:pt x="4821" y="1763"/>
                </a:lnTo>
                <a:lnTo>
                  <a:pt x="4821" y="1763"/>
                </a:lnTo>
                <a:lnTo>
                  <a:pt x="4823" y="1763"/>
                </a:lnTo>
                <a:lnTo>
                  <a:pt x="4823" y="1763"/>
                </a:lnTo>
                <a:lnTo>
                  <a:pt x="4823" y="1763"/>
                </a:lnTo>
                <a:lnTo>
                  <a:pt x="4823" y="1763"/>
                </a:lnTo>
                <a:lnTo>
                  <a:pt x="4823" y="1763"/>
                </a:lnTo>
                <a:close/>
                <a:moveTo>
                  <a:pt x="4798" y="1774"/>
                </a:moveTo>
                <a:lnTo>
                  <a:pt x="4798" y="1774"/>
                </a:lnTo>
                <a:lnTo>
                  <a:pt x="4796" y="1776"/>
                </a:lnTo>
                <a:lnTo>
                  <a:pt x="4796" y="1776"/>
                </a:lnTo>
                <a:lnTo>
                  <a:pt x="4796" y="1776"/>
                </a:lnTo>
                <a:lnTo>
                  <a:pt x="4796" y="1774"/>
                </a:lnTo>
                <a:lnTo>
                  <a:pt x="4794" y="1772"/>
                </a:lnTo>
                <a:lnTo>
                  <a:pt x="4792" y="1772"/>
                </a:lnTo>
                <a:lnTo>
                  <a:pt x="4792" y="1772"/>
                </a:lnTo>
                <a:lnTo>
                  <a:pt x="4792" y="1772"/>
                </a:lnTo>
                <a:lnTo>
                  <a:pt x="4794" y="1774"/>
                </a:lnTo>
                <a:lnTo>
                  <a:pt x="4794" y="1774"/>
                </a:lnTo>
                <a:lnTo>
                  <a:pt x="4794" y="1776"/>
                </a:lnTo>
                <a:lnTo>
                  <a:pt x="4794" y="1776"/>
                </a:lnTo>
                <a:lnTo>
                  <a:pt x="4798" y="1778"/>
                </a:lnTo>
                <a:lnTo>
                  <a:pt x="4798" y="1778"/>
                </a:lnTo>
                <a:lnTo>
                  <a:pt x="4800" y="1774"/>
                </a:lnTo>
                <a:lnTo>
                  <a:pt x="4798" y="1774"/>
                </a:lnTo>
                <a:close/>
                <a:moveTo>
                  <a:pt x="4790" y="1780"/>
                </a:moveTo>
                <a:lnTo>
                  <a:pt x="4790" y="1780"/>
                </a:lnTo>
                <a:lnTo>
                  <a:pt x="4794" y="1778"/>
                </a:lnTo>
                <a:lnTo>
                  <a:pt x="4790" y="1778"/>
                </a:lnTo>
                <a:lnTo>
                  <a:pt x="4788" y="1778"/>
                </a:lnTo>
                <a:lnTo>
                  <a:pt x="4786" y="1778"/>
                </a:lnTo>
                <a:lnTo>
                  <a:pt x="4786" y="1778"/>
                </a:lnTo>
                <a:lnTo>
                  <a:pt x="4784" y="1778"/>
                </a:lnTo>
                <a:lnTo>
                  <a:pt x="4781" y="1776"/>
                </a:lnTo>
                <a:lnTo>
                  <a:pt x="4779" y="1776"/>
                </a:lnTo>
                <a:lnTo>
                  <a:pt x="4779" y="1776"/>
                </a:lnTo>
                <a:lnTo>
                  <a:pt x="4779" y="1776"/>
                </a:lnTo>
                <a:lnTo>
                  <a:pt x="4777" y="1774"/>
                </a:lnTo>
                <a:lnTo>
                  <a:pt x="4777" y="1774"/>
                </a:lnTo>
                <a:lnTo>
                  <a:pt x="4777" y="1772"/>
                </a:lnTo>
                <a:lnTo>
                  <a:pt x="4779" y="1772"/>
                </a:lnTo>
                <a:lnTo>
                  <a:pt x="4779" y="1772"/>
                </a:lnTo>
                <a:lnTo>
                  <a:pt x="4781" y="1772"/>
                </a:lnTo>
                <a:lnTo>
                  <a:pt x="4781" y="1770"/>
                </a:lnTo>
                <a:lnTo>
                  <a:pt x="4779" y="1770"/>
                </a:lnTo>
                <a:lnTo>
                  <a:pt x="4779" y="1770"/>
                </a:lnTo>
                <a:lnTo>
                  <a:pt x="4777" y="1770"/>
                </a:lnTo>
                <a:lnTo>
                  <a:pt x="4773" y="1770"/>
                </a:lnTo>
                <a:lnTo>
                  <a:pt x="4773" y="1770"/>
                </a:lnTo>
                <a:lnTo>
                  <a:pt x="4771" y="1767"/>
                </a:lnTo>
                <a:lnTo>
                  <a:pt x="4769" y="1767"/>
                </a:lnTo>
                <a:lnTo>
                  <a:pt x="4769" y="1765"/>
                </a:lnTo>
                <a:lnTo>
                  <a:pt x="4771" y="1763"/>
                </a:lnTo>
                <a:lnTo>
                  <a:pt x="4769" y="1761"/>
                </a:lnTo>
                <a:lnTo>
                  <a:pt x="4769" y="1761"/>
                </a:lnTo>
                <a:lnTo>
                  <a:pt x="4769" y="1761"/>
                </a:lnTo>
                <a:lnTo>
                  <a:pt x="4767" y="1761"/>
                </a:lnTo>
                <a:lnTo>
                  <a:pt x="4763" y="1761"/>
                </a:lnTo>
                <a:lnTo>
                  <a:pt x="4763" y="1761"/>
                </a:lnTo>
                <a:lnTo>
                  <a:pt x="4761" y="1761"/>
                </a:lnTo>
                <a:lnTo>
                  <a:pt x="4758" y="1759"/>
                </a:lnTo>
                <a:lnTo>
                  <a:pt x="4758" y="1757"/>
                </a:lnTo>
                <a:lnTo>
                  <a:pt x="4758" y="1755"/>
                </a:lnTo>
                <a:lnTo>
                  <a:pt x="4756" y="1755"/>
                </a:lnTo>
                <a:lnTo>
                  <a:pt x="4754" y="1753"/>
                </a:lnTo>
                <a:lnTo>
                  <a:pt x="4754" y="1753"/>
                </a:lnTo>
                <a:lnTo>
                  <a:pt x="4754" y="1751"/>
                </a:lnTo>
                <a:lnTo>
                  <a:pt x="4754" y="1749"/>
                </a:lnTo>
                <a:lnTo>
                  <a:pt x="4754" y="1749"/>
                </a:lnTo>
                <a:lnTo>
                  <a:pt x="4750" y="1747"/>
                </a:lnTo>
                <a:lnTo>
                  <a:pt x="4750" y="1744"/>
                </a:lnTo>
                <a:lnTo>
                  <a:pt x="4748" y="1744"/>
                </a:lnTo>
                <a:lnTo>
                  <a:pt x="4746" y="1742"/>
                </a:lnTo>
                <a:lnTo>
                  <a:pt x="4744" y="1740"/>
                </a:lnTo>
                <a:lnTo>
                  <a:pt x="4742" y="1740"/>
                </a:lnTo>
                <a:lnTo>
                  <a:pt x="4742" y="1738"/>
                </a:lnTo>
                <a:lnTo>
                  <a:pt x="4740" y="1738"/>
                </a:lnTo>
                <a:lnTo>
                  <a:pt x="4740" y="1734"/>
                </a:lnTo>
                <a:lnTo>
                  <a:pt x="4737" y="1730"/>
                </a:lnTo>
                <a:lnTo>
                  <a:pt x="4737" y="1730"/>
                </a:lnTo>
                <a:lnTo>
                  <a:pt x="4737" y="1730"/>
                </a:lnTo>
                <a:lnTo>
                  <a:pt x="4740" y="1728"/>
                </a:lnTo>
                <a:lnTo>
                  <a:pt x="4742" y="1728"/>
                </a:lnTo>
                <a:lnTo>
                  <a:pt x="4748" y="1728"/>
                </a:lnTo>
                <a:lnTo>
                  <a:pt x="4750" y="1728"/>
                </a:lnTo>
                <a:lnTo>
                  <a:pt x="4750" y="1728"/>
                </a:lnTo>
                <a:lnTo>
                  <a:pt x="4750" y="1726"/>
                </a:lnTo>
                <a:lnTo>
                  <a:pt x="4750" y="1723"/>
                </a:lnTo>
                <a:lnTo>
                  <a:pt x="4748" y="1721"/>
                </a:lnTo>
                <a:lnTo>
                  <a:pt x="4748" y="1721"/>
                </a:lnTo>
                <a:lnTo>
                  <a:pt x="4748" y="1721"/>
                </a:lnTo>
                <a:lnTo>
                  <a:pt x="4746" y="1719"/>
                </a:lnTo>
                <a:lnTo>
                  <a:pt x="4746" y="1717"/>
                </a:lnTo>
                <a:lnTo>
                  <a:pt x="4746" y="1717"/>
                </a:lnTo>
                <a:lnTo>
                  <a:pt x="4744" y="1717"/>
                </a:lnTo>
                <a:lnTo>
                  <a:pt x="4744" y="1717"/>
                </a:lnTo>
                <a:lnTo>
                  <a:pt x="4742" y="1717"/>
                </a:lnTo>
                <a:lnTo>
                  <a:pt x="4740" y="1717"/>
                </a:lnTo>
                <a:lnTo>
                  <a:pt x="4737" y="1717"/>
                </a:lnTo>
                <a:lnTo>
                  <a:pt x="4729" y="1711"/>
                </a:lnTo>
                <a:lnTo>
                  <a:pt x="4725" y="1711"/>
                </a:lnTo>
                <a:lnTo>
                  <a:pt x="4723" y="1711"/>
                </a:lnTo>
                <a:lnTo>
                  <a:pt x="4721" y="1709"/>
                </a:lnTo>
                <a:lnTo>
                  <a:pt x="4719" y="1709"/>
                </a:lnTo>
                <a:lnTo>
                  <a:pt x="4721" y="1705"/>
                </a:lnTo>
                <a:lnTo>
                  <a:pt x="4721" y="1700"/>
                </a:lnTo>
                <a:lnTo>
                  <a:pt x="4719" y="1700"/>
                </a:lnTo>
                <a:lnTo>
                  <a:pt x="4712" y="1694"/>
                </a:lnTo>
                <a:lnTo>
                  <a:pt x="4712" y="1694"/>
                </a:lnTo>
                <a:lnTo>
                  <a:pt x="4710" y="1694"/>
                </a:lnTo>
                <a:lnTo>
                  <a:pt x="4708" y="1692"/>
                </a:lnTo>
                <a:lnTo>
                  <a:pt x="4708" y="1692"/>
                </a:lnTo>
                <a:lnTo>
                  <a:pt x="4706" y="1690"/>
                </a:lnTo>
                <a:lnTo>
                  <a:pt x="4704" y="1690"/>
                </a:lnTo>
                <a:lnTo>
                  <a:pt x="4704" y="1688"/>
                </a:lnTo>
                <a:lnTo>
                  <a:pt x="4702" y="1688"/>
                </a:lnTo>
                <a:lnTo>
                  <a:pt x="4702" y="1686"/>
                </a:lnTo>
                <a:lnTo>
                  <a:pt x="4700" y="1686"/>
                </a:lnTo>
                <a:lnTo>
                  <a:pt x="4700" y="1686"/>
                </a:lnTo>
                <a:lnTo>
                  <a:pt x="4700" y="1686"/>
                </a:lnTo>
                <a:lnTo>
                  <a:pt x="4698" y="1686"/>
                </a:lnTo>
                <a:lnTo>
                  <a:pt x="4696" y="1686"/>
                </a:lnTo>
                <a:lnTo>
                  <a:pt x="4696" y="1686"/>
                </a:lnTo>
                <a:lnTo>
                  <a:pt x="4693" y="1686"/>
                </a:lnTo>
                <a:lnTo>
                  <a:pt x="4691" y="1684"/>
                </a:lnTo>
                <a:lnTo>
                  <a:pt x="4691" y="1684"/>
                </a:lnTo>
                <a:lnTo>
                  <a:pt x="4689" y="1682"/>
                </a:lnTo>
                <a:lnTo>
                  <a:pt x="4687" y="1679"/>
                </a:lnTo>
                <a:lnTo>
                  <a:pt x="4685" y="1679"/>
                </a:lnTo>
                <a:lnTo>
                  <a:pt x="4681" y="1679"/>
                </a:lnTo>
                <a:lnTo>
                  <a:pt x="4679" y="1679"/>
                </a:lnTo>
                <a:lnTo>
                  <a:pt x="4679" y="1679"/>
                </a:lnTo>
                <a:lnTo>
                  <a:pt x="4673" y="1677"/>
                </a:lnTo>
                <a:lnTo>
                  <a:pt x="4668" y="1675"/>
                </a:lnTo>
                <a:lnTo>
                  <a:pt x="4664" y="1673"/>
                </a:lnTo>
                <a:lnTo>
                  <a:pt x="4664" y="1673"/>
                </a:lnTo>
                <a:lnTo>
                  <a:pt x="4664" y="1673"/>
                </a:lnTo>
                <a:lnTo>
                  <a:pt x="4662" y="1673"/>
                </a:lnTo>
                <a:lnTo>
                  <a:pt x="4660" y="1671"/>
                </a:lnTo>
                <a:lnTo>
                  <a:pt x="4654" y="1669"/>
                </a:lnTo>
                <a:lnTo>
                  <a:pt x="4652" y="1669"/>
                </a:lnTo>
                <a:lnTo>
                  <a:pt x="4647" y="1669"/>
                </a:lnTo>
                <a:lnTo>
                  <a:pt x="4647" y="1667"/>
                </a:lnTo>
                <a:lnTo>
                  <a:pt x="4645" y="1667"/>
                </a:lnTo>
                <a:lnTo>
                  <a:pt x="4645" y="1667"/>
                </a:lnTo>
                <a:lnTo>
                  <a:pt x="4641" y="1667"/>
                </a:lnTo>
                <a:lnTo>
                  <a:pt x="4639" y="1665"/>
                </a:lnTo>
                <a:lnTo>
                  <a:pt x="4639" y="1665"/>
                </a:lnTo>
                <a:lnTo>
                  <a:pt x="4639" y="1665"/>
                </a:lnTo>
                <a:lnTo>
                  <a:pt x="4635" y="1665"/>
                </a:lnTo>
                <a:lnTo>
                  <a:pt x="4633" y="1665"/>
                </a:lnTo>
                <a:lnTo>
                  <a:pt x="4629" y="1663"/>
                </a:lnTo>
                <a:lnTo>
                  <a:pt x="4624" y="1661"/>
                </a:lnTo>
                <a:lnTo>
                  <a:pt x="4624" y="1661"/>
                </a:lnTo>
                <a:lnTo>
                  <a:pt x="4622" y="1661"/>
                </a:lnTo>
                <a:lnTo>
                  <a:pt x="4620" y="1658"/>
                </a:lnTo>
                <a:lnTo>
                  <a:pt x="4618" y="1658"/>
                </a:lnTo>
                <a:lnTo>
                  <a:pt x="4618" y="1658"/>
                </a:lnTo>
                <a:lnTo>
                  <a:pt x="4616" y="1656"/>
                </a:lnTo>
                <a:lnTo>
                  <a:pt x="4608" y="1654"/>
                </a:lnTo>
                <a:lnTo>
                  <a:pt x="4608" y="1654"/>
                </a:lnTo>
                <a:lnTo>
                  <a:pt x="4605" y="1652"/>
                </a:lnTo>
                <a:lnTo>
                  <a:pt x="4603" y="1652"/>
                </a:lnTo>
                <a:lnTo>
                  <a:pt x="4601" y="1654"/>
                </a:lnTo>
                <a:lnTo>
                  <a:pt x="4597" y="1656"/>
                </a:lnTo>
                <a:lnTo>
                  <a:pt x="4595" y="1656"/>
                </a:lnTo>
                <a:lnTo>
                  <a:pt x="4595" y="1658"/>
                </a:lnTo>
                <a:lnTo>
                  <a:pt x="4595" y="1658"/>
                </a:lnTo>
                <a:lnTo>
                  <a:pt x="4595" y="1658"/>
                </a:lnTo>
                <a:lnTo>
                  <a:pt x="4595" y="1661"/>
                </a:lnTo>
                <a:lnTo>
                  <a:pt x="4593" y="1661"/>
                </a:lnTo>
                <a:lnTo>
                  <a:pt x="4591" y="1663"/>
                </a:lnTo>
                <a:lnTo>
                  <a:pt x="4587" y="1663"/>
                </a:lnTo>
                <a:lnTo>
                  <a:pt x="4585" y="1665"/>
                </a:lnTo>
                <a:lnTo>
                  <a:pt x="4582" y="1665"/>
                </a:lnTo>
                <a:lnTo>
                  <a:pt x="4582" y="1667"/>
                </a:lnTo>
                <a:lnTo>
                  <a:pt x="4582" y="1667"/>
                </a:lnTo>
                <a:lnTo>
                  <a:pt x="4582" y="1669"/>
                </a:lnTo>
                <a:lnTo>
                  <a:pt x="4578" y="1671"/>
                </a:lnTo>
                <a:lnTo>
                  <a:pt x="4578" y="1671"/>
                </a:lnTo>
                <a:lnTo>
                  <a:pt x="4576" y="1673"/>
                </a:lnTo>
                <a:lnTo>
                  <a:pt x="4576" y="1673"/>
                </a:lnTo>
                <a:lnTo>
                  <a:pt x="4572" y="1677"/>
                </a:lnTo>
                <a:lnTo>
                  <a:pt x="4572" y="1677"/>
                </a:lnTo>
                <a:lnTo>
                  <a:pt x="4570" y="1679"/>
                </a:lnTo>
                <a:lnTo>
                  <a:pt x="4570" y="1679"/>
                </a:lnTo>
                <a:lnTo>
                  <a:pt x="4568" y="1679"/>
                </a:lnTo>
                <a:lnTo>
                  <a:pt x="4566" y="1679"/>
                </a:lnTo>
                <a:lnTo>
                  <a:pt x="4564" y="1679"/>
                </a:lnTo>
                <a:lnTo>
                  <a:pt x="4561" y="1677"/>
                </a:lnTo>
                <a:lnTo>
                  <a:pt x="4561" y="1677"/>
                </a:lnTo>
                <a:lnTo>
                  <a:pt x="4561" y="1675"/>
                </a:lnTo>
                <a:lnTo>
                  <a:pt x="4561" y="1673"/>
                </a:lnTo>
                <a:lnTo>
                  <a:pt x="4561" y="1673"/>
                </a:lnTo>
                <a:lnTo>
                  <a:pt x="4559" y="1673"/>
                </a:lnTo>
                <a:lnTo>
                  <a:pt x="4559" y="1673"/>
                </a:lnTo>
                <a:lnTo>
                  <a:pt x="4559" y="1669"/>
                </a:lnTo>
                <a:lnTo>
                  <a:pt x="4557" y="1669"/>
                </a:lnTo>
                <a:lnTo>
                  <a:pt x="4557" y="1667"/>
                </a:lnTo>
                <a:lnTo>
                  <a:pt x="4557" y="1667"/>
                </a:lnTo>
                <a:lnTo>
                  <a:pt x="4557" y="1667"/>
                </a:lnTo>
                <a:lnTo>
                  <a:pt x="4555" y="1669"/>
                </a:lnTo>
                <a:lnTo>
                  <a:pt x="4555" y="1671"/>
                </a:lnTo>
                <a:lnTo>
                  <a:pt x="4555" y="1671"/>
                </a:lnTo>
                <a:lnTo>
                  <a:pt x="4555" y="1669"/>
                </a:lnTo>
                <a:lnTo>
                  <a:pt x="4551" y="1665"/>
                </a:lnTo>
                <a:lnTo>
                  <a:pt x="4551" y="1663"/>
                </a:lnTo>
                <a:lnTo>
                  <a:pt x="4551" y="1661"/>
                </a:lnTo>
                <a:lnTo>
                  <a:pt x="4551" y="1658"/>
                </a:lnTo>
                <a:lnTo>
                  <a:pt x="4551" y="1658"/>
                </a:lnTo>
                <a:lnTo>
                  <a:pt x="4551" y="1656"/>
                </a:lnTo>
                <a:lnTo>
                  <a:pt x="4551" y="1654"/>
                </a:lnTo>
                <a:lnTo>
                  <a:pt x="4553" y="1652"/>
                </a:lnTo>
                <a:lnTo>
                  <a:pt x="4553" y="1652"/>
                </a:lnTo>
                <a:lnTo>
                  <a:pt x="4553" y="1650"/>
                </a:lnTo>
                <a:lnTo>
                  <a:pt x="4553" y="1650"/>
                </a:lnTo>
                <a:lnTo>
                  <a:pt x="4551" y="1648"/>
                </a:lnTo>
                <a:lnTo>
                  <a:pt x="4551" y="1648"/>
                </a:lnTo>
                <a:lnTo>
                  <a:pt x="4551" y="1646"/>
                </a:lnTo>
                <a:lnTo>
                  <a:pt x="4551" y="1644"/>
                </a:lnTo>
                <a:lnTo>
                  <a:pt x="4551" y="1644"/>
                </a:lnTo>
                <a:lnTo>
                  <a:pt x="4549" y="1642"/>
                </a:lnTo>
                <a:lnTo>
                  <a:pt x="4549" y="1642"/>
                </a:lnTo>
                <a:lnTo>
                  <a:pt x="4547" y="1642"/>
                </a:lnTo>
                <a:lnTo>
                  <a:pt x="4545" y="1642"/>
                </a:lnTo>
                <a:lnTo>
                  <a:pt x="4541" y="1642"/>
                </a:lnTo>
                <a:lnTo>
                  <a:pt x="4538" y="1640"/>
                </a:lnTo>
                <a:lnTo>
                  <a:pt x="4536" y="1638"/>
                </a:lnTo>
                <a:lnTo>
                  <a:pt x="4532" y="1638"/>
                </a:lnTo>
                <a:lnTo>
                  <a:pt x="4530" y="1635"/>
                </a:lnTo>
                <a:lnTo>
                  <a:pt x="4528" y="1635"/>
                </a:lnTo>
                <a:lnTo>
                  <a:pt x="4526" y="1635"/>
                </a:lnTo>
                <a:lnTo>
                  <a:pt x="4522" y="1638"/>
                </a:lnTo>
                <a:lnTo>
                  <a:pt x="4522" y="1638"/>
                </a:lnTo>
                <a:lnTo>
                  <a:pt x="4522" y="1640"/>
                </a:lnTo>
                <a:lnTo>
                  <a:pt x="4520" y="1640"/>
                </a:lnTo>
                <a:lnTo>
                  <a:pt x="4517" y="1640"/>
                </a:lnTo>
                <a:lnTo>
                  <a:pt x="4517" y="1642"/>
                </a:lnTo>
                <a:lnTo>
                  <a:pt x="4511" y="1642"/>
                </a:lnTo>
                <a:lnTo>
                  <a:pt x="4509" y="1644"/>
                </a:lnTo>
                <a:lnTo>
                  <a:pt x="4509" y="1644"/>
                </a:lnTo>
                <a:lnTo>
                  <a:pt x="4509" y="1644"/>
                </a:lnTo>
                <a:lnTo>
                  <a:pt x="4509" y="1644"/>
                </a:lnTo>
                <a:lnTo>
                  <a:pt x="4509" y="1646"/>
                </a:lnTo>
                <a:lnTo>
                  <a:pt x="4509" y="1648"/>
                </a:lnTo>
                <a:lnTo>
                  <a:pt x="4507" y="1648"/>
                </a:lnTo>
                <a:lnTo>
                  <a:pt x="4507" y="1650"/>
                </a:lnTo>
                <a:lnTo>
                  <a:pt x="4507" y="1650"/>
                </a:lnTo>
                <a:lnTo>
                  <a:pt x="4505" y="1650"/>
                </a:lnTo>
                <a:lnTo>
                  <a:pt x="4505" y="1652"/>
                </a:lnTo>
                <a:lnTo>
                  <a:pt x="4507" y="1652"/>
                </a:lnTo>
                <a:lnTo>
                  <a:pt x="4507" y="1652"/>
                </a:lnTo>
                <a:lnTo>
                  <a:pt x="4509" y="1652"/>
                </a:lnTo>
                <a:lnTo>
                  <a:pt x="4509" y="1652"/>
                </a:lnTo>
                <a:lnTo>
                  <a:pt x="4509" y="1652"/>
                </a:lnTo>
                <a:lnTo>
                  <a:pt x="4515" y="1654"/>
                </a:lnTo>
                <a:lnTo>
                  <a:pt x="4517" y="1654"/>
                </a:lnTo>
                <a:lnTo>
                  <a:pt x="4520" y="1654"/>
                </a:lnTo>
                <a:lnTo>
                  <a:pt x="4520" y="1656"/>
                </a:lnTo>
                <a:lnTo>
                  <a:pt x="4520" y="1658"/>
                </a:lnTo>
                <a:lnTo>
                  <a:pt x="4520" y="1661"/>
                </a:lnTo>
                <a:lnTo>
                  <a:pt x="4522" y="1661"/>
                </a:lnTo>
                <a:lnTo>
                  <a:pt x="4522" y="1661"/>
                </a:lnTo>
                <a:lnTo>
                  <a:pt x="4524" y="1663"/>
                </a:lnTo>
                <a:lnTo>
                  <a:pt x="4524" y="1663"/>
                </a:lnTo>
                <a:lnTo>
                  <a:pt x="4526" y="1663"/>
                </a:lnTo>
                <a:lnTo>
                  <a:pt x="4528" y="1663"/>
                </a:lnTo>
                <a:lnTo>
                  <a:pt x="4530" y="1663"/>
                </a:lnTo>
                <a:lnTo>
                  <a:pt x="4532" y="1665"/>
                </a:lnTo>
                <a:lnTo>
                  <a:pt x="4534" y="1665"/>
                </a:lnTo>
                <a:lnTo>
                  <a:pt x="4538" y="1663"/>
                </a:lnTo>
                <a:lnTo>
                  <a:pt x="4541" y="1663"/>
                </a:lnTo>
                <a:lnTo>
                  <a:pt x="4541" y="1663"/>
                </a:lnTo>
                <a:lnTo>
                  <a:pt x="4545" y="1663"/>
                </a:lnTo>
                <a:lnTo>
                  <a:pt x="4547" y="1661"/>
                </a:lnTo>
                <a:lnTo>
                  <a:pt x="4547" y="1663"/>
                </a:lnTo>
                <a:lnTo>
                  <a:pt x="4547" y="1663"/>
                </a:lnTo>
                <a:lnTo>
                  <a:pt x="4547" y="1663"/>
                </a:lnTo>
                <a:lnTo>
                  <a:pt x="4547" y="1665"/>
                </a:lnTo>
                <a:lnTo>
                  <a:pt x="4547" y="1665"/>
                </a:lnTo>
                <a:lnTo>
                  <a:pt x="4547" y="1665"/>
                </a:lnTo>
                <a:lnTo>
                  <a:pt x="4547" y="1667"/>
                </a:lnTo>
                <a:lnTo>
                  <a:pt x="4547" y="1667"/>
                </a:lnTo>
                <a:lnTo>
                  <a:pt x="4545" y="1667"/>
                </a:lnTo>
                <a:lnTo>
                  <a:pt x="4545" y="1667"/>
                </a:lnTo>
                <a:lnTo>
                  <a:pt x="4545" y="1669"/>
                </a:lnTo>
                <a:lnTo>
                  <a:pt x="4545" y="1669"/>
                </a:lnTo>
                <a:lnTo>
                  <a:pt x="4543" y="1667"/>
                </a:lnTo>
                <a:lnTo>
                  <a:pt x="4543" y="1667"/>
                </a:lnTo>
                <a:lnTo>
                  <a:pt x="4541" y="1667"/>
                </a:lnTo>
                <a:lnTo>
                  <a:pt x="4538" y="1667"/>
                </a:lnTo>
                <a:lnTo>
                  <a:pt x="4536" y="1667"/>
                </a:lnTo>
                <a:lnTo>
                  <a:pt x="4536" y="1667"/>
                </a:lnTo>
                <a:lnTo>
                  <a:pt x="4534" y="1667"/>
                </a:lnTo>
                <a:lnTo>
                  <a:pt x="4532" y="1669"/>
                </a:lnTo>
                <a:lnTo>
                  <a:pt x="4530" y="1671"/>
                </a:lnTo>
                <a:lnTo>
                  <a:pt x="4530" y="1671"/>
                </a:lnTo>
                <a:lnTo>
                  <a:pt x="4528" y="1671"/>
                </a:lnTo>
                <a:lnTo>
                  <a:pt x="4524" y="1669"/>
                </a:lnTo>
                <a:lnTo>
                  <a:pt x="4524" y="1669"/>
                </a:lnTo>
                <a:lnTo>
                  <a:pt x="4522" y="1671"/>
                </a:lnTo>
                <a:lnTo>
                  <a:pt x="4520" y="1671"/>
                </a:lnTo>
                <a:lnTo>
                  <a:pt x="4520" y="1673"/>
                </a:lnTo>
                <a:lnTo>
                  <a:pt x="4522" y="1673"/>
                </a:lnTo>
                <a:lnTo>
                  <a:pt x="4522" y="1673"/>
                </a:lnTo>
                <a:lnTo>
                  <a:pt x="4524" y="1673"/>
                </a:lnTo>
                <a:lnTo>
                  <a:pt x="4526" y="1673"/>
                </a:lnTo>
                <a:lnTo>
                  <a:pt x="4528" y="1675"/>
                </a:lnTo>
                <a:lnTo>
                  <a:pt x="4530" y="1679"/>
                </a:lnTo>
                <a:lnTo>
                  <a:pt x="4532" y="1679"/>
                </a:lnTo>
                <a:lnTo>
                  <a:pt x="4532" y="1682"/>
                </a:lnTo>
                <a:lnTo>
                  <a:pt x="4530" y="1684"/>
                </a:lnTo>
                <a:lnTo>
                  <a:pt x="4532" y="1686"/>
                </a:lnTo>
                <a:lnTo>
                  <a:pt x="4532" y="1688"/>
                </a:lnTo>
                <a:lnTo>
                  <a:pt x="4532" y="1688"/>
                </a:lnTo>
                <a:lnTo>
                  <a:pt x="4534" y="1690"/>
                </a:lnTo>
                <a:lnTo>
                  <a:pt x="4534" y="1690"/>
                </a:lnTo>
                <a:lnTo>
                  <a:pt x="4536" y="1690"/>
                </a:lnTo>
                <a:lnTo>
                  <a:pt x="4536" y="1690"/>
                </a:lnTo>
                <a:lnTo>
                  <a:pt x="4538" y="1690"/>
                </a:lnTo>
                <a:lnTo>
                  <a:pt x="4541" y="1688"/>
                </a:lnTo>
                <a:lnTo>
                  <a:pt x="4541" y="1686"/>
                </a:lnTo>
                <a:lnTo>
                  <a:pt x="4541" y="1686"/>
                </a:lnTo>
                <a:lnTo>
                  <a:pt x="4541" y="1686"/>
                </a:lnTo>
                <a:lnTo>
                  <a:pt x="4543" y="1684"/>
                </a:lnTo>
                <a:lnTo>
                  <a:pt x="4543" y="1682"/>
                </a:lnTo>
                <a:lnTo>
                  <a:pt x="4543" y="1679"/>
                </a:lnTo>
                <a:lnTo>
                  <a:pt x="4543" y="1679"/>
                </a:lnTo>
                <a:lnTo>
                  <a:pt x="4545" y="1679"/>
                </a:lnTo>
                <a:lnTo>
                  <a:pt x="4545" y="1677"/>
                </a:lnTo>
                <a:lnTo>
                  <a:pt x="4545" y="1675"/>
                </a:lnTo>
                <a:lnTo>
                  <a:pt x="4545" y="1675"/>
                </a:lnTo>
                <a:lnTo>
                  <a:pt x="4545" y="1675"/>
                </a:lnTo>
                <a:lnTo>
                  <a:pt x="4547" y="1675"/>
                </a:lnTo>
                <a:lnTo>
                  <a:pt x="4547" y="1677"/>
                </a:lnTo>
                <a:lnTo>
                  <a:pt x="4545" y="1677"/>
                </a:lnTo>
                <a:lnTo>
                  <a:pt x="4545" y="1679"/>
                </a:lnTo>
                <a:lnTo>
                  <a:pt x="4545" y="1682"/>
                </a:lnTo>
                <a:lnTo>
                  <a:pt x="4545" y="1682"/>
                </a:lnTo>
                <a:lnTo>
                  <a:pt x="4547" y="1684"/>
                </a:lnTo>
                <a:lnTo>
                  <a:pt x="4547" y="1684"/>
                </a:lnTo>
                <a:lnTo>
                  <a:pt x="4547" y="1684"/>
                </a:lnTo>
                <a:lnTo>
                  <a:pt x="4549" y="1686"/>
                </a:lnTo>
                <a:lnTo>
                  <a:pt x="4549" y="1686"/>
                </a:lnTo>
                <a:lnTo>
                  <a:pt x="4549" y="1686"/>
                </a:lnTo>
                <a:lnTo>
                  <a:pt x="4551" y="1686"/>
                </a:lnTo>
                <a:lnTo>
                  <a:pt x="4551" y="1686"/>
                </a:lnTo>
                <a:lnTo>
                  <a:pt x="4551" y="1686"/>
                </a:lnTo>
                <a:lnTo>
                  <a:pt x="4551" y="1688"/>
                </a:lnTo>
                <a:lnTo>
                  <a:pt x="4553" y="1688"/>
                </a:lnTo>
                <a:lnTo>
                  <a:pt x="4555" y="1688"/>
                </a:lnTo>
                <a:lnTo>
                  <a:pt x="4555" y="1688"/>
                </a:lnTo>
                <a:lnTo>
                  <a:pt x="4557" y="1688"/>
                </a:lnTo>
                <a:lnTo>
                  <a:pt x="4557" y="1688"/>
                </a:lnTo>
                <a:lnTo>
                  <a:pt x="4559" y="1688"/>
                </a:lnTo>
                <a:lnTo>
                  <a:pt x="4559" y="1688"/>
                </a:lnTo>
                <a:lnTo>
                  <a:pt x="4561" y="1688"/>
                </a:lnTo>
                <a:lnTo>
                  <a:pt x="4559" y="1688"/>
                </a:lnTo>
                <a:lnTo>
                  <a:pt x="4559" y="1688"/>
                </a:lnTo>
                <a:lnTo>
                  <a:pt x="4559" y="1690"/>
                </a:lnTo>
                <a:lnTo>
                  <a:pt x="4559" y="1692"/>
                </a:lnTo>
                <a:lnTo>
                  <a:pt x="4566" y="1694"/>
                </a:lnTo>
                <a:lnTo>
                  <a:pt x="4568" y="1694"/>
                </a:lnTo>
                <a:lnTo>
                  <a:pt x="4568" y="1694"/>
                </a:lnTo>
                <a:lnTo>
                  <a:pt x="4570" y="1694"/>
                </a:lnTo>
                <a:lnTo>
                  <a:pt x="4574" y="1696"/>
                </a:lnTo>
                <a:lnTo>
                  <a:pt x="4578" y="1696"/>
                </a:lnTo>
                <a:lnTo>
                  <a:pt x="4580" y="1696"/>
                </a:lnTo>
                <a:lnTo>
                  <a:pt x="4580" y="1698"/>
                </a:lnTo>
                <a:lnTo>
                  <a:pt x="4585" y="1698"/>
                </a:lnTo>
                <a:lnTo>
                  <a:pt x="4587" y="1700"/>
                </a:lnTo>
                <a:lnTo>
                  <a:pt x="4591" y="1700"/>
                </a:lnTo>
                <a:lnTo>
                  <a:pt x="4591" y="1702"/>
                </a:lnTo>
                <a:lnTo>
                  <a:pt x="4593" y="1702"/>
                </a:lnTo>
                <a:lnTo>
                  <a:pt x="4593" y="1702"/>
                </a:lnTo>
                <a:lnTo>
                  <a:pt x="4593" y="1702"/>
                </a:lnTo>
                <a:lnTo>
                  <a:pt x="4595" y="1702"/>
                </a:lnTo>
                <a:lnTo>
                  <a:pt x="4595" y="1702"/>
                </a:lnTo>
                <a:lnTo>
                  <a:pt x="4595" y="1702"/>
                </a:lnTo>
                <a:lnTo>
                  <a:pt x="4597" y="1702"/>
                </a:lnTo>
                <a:lnTo>
                  <a:pt x="4597" y="1702"/>
                </a:lnTo>
                <a:lnTo>
                  <a:pt x="4603" y="1707"/>
                </a:lnTo>
                <a:lnTo>
                  <a:pt x="4603" y="1707"/>
                </a:lnTo>
                <a:lnTo>
                  <a:pt x="4605" y="1709"/>
                </a:lnTo>
                <a:lnTo>
                  <a:pt x="4605" y="1709"/>
                </a:lnTo>
                <a:lnTo>
                  <a:pt x="4605" y="1709"/>
                </a:lnTo>
                <a:lnTo>
                  <a:pt x="4608" y="1709"/>
                </a:lnTo>
                <a:lnTo>
                  <a:pt x="4608" y="1709"/>
                </a:lnTo>
                <a:lnTo>
                  <a:pt x="4608" y="1711"/>
                </a:lnTo>
                <a:lnTo>
                  <a:pt x="4608" y="1713"/>
                </a:lnTo>
                <a:lnTo>
                  <a:pt x="4608" y="1713"/>
                </a:lnTo>
                <a:lnTo>
                  <a:pt x="4608" y="1713"/>
                </a:lnTo>
                <a:lnTo>
                  <a:pt x="4610" y="1713"/>
                </a:lnTo>
                <a:lnTo>
                  <a:pt x="4610" y="1713"/>
                </a:lnTo>
                <a:lnTo>
                  <a:pt x="4610" y="1713"/>
                </a:lnTo>
                <a:lnTo>
                  <a:pt x="4612" y="1713"/>
                </a:lnTo>
                <a:lnTo>
                  <a:pt x="4610" y="1713"/>
                </a:lnTo>
                <a:lnTo>
                  <a:pt x="4610" y="1715"/>
                </a:lnTo>
                <a:lnTo>
                  <a:pt x="4612" y="1715"/>
                </a:lnTo>
                <a:lnTo>
                  <a:pt x="4612" y="1715"/>
                </a:lnTo>
                <a:lnTo>
                  <a:pt x="4612" y="1715"/>
                </a:lnTo>
                <a:lnTo>
                  <a:pt x="4612" y="1717"/>
                </a:lnTo>
                <a:lnTo>
                  <a:pt x="4612" y="1719"/>
                </a:lnTo>
                <a:lnTo>
                  <a:pt x="4614" y="1721"/>
                </a:lnTo>
                <a:lnTo>
                  <a:pt x="4614" y="1723"/>
                </a:lnTo>
                <a:lnTo>
                  <a:pt x="4616" y="1726"/>
                </a:lnTo>
                <a:lnTo>
                  <a:pt x="4618" y="1726"/>
                </a:lnTo>
                <a:lnTo>
                  <a:pt x="4618" y="1728"/>
                </a:lnTo>
                <a:lnTo>
                  <a:pt x="4618" y="1730"/>
                </a:lnTo>
                <a:lnTo>
                  <a:pt x="4620" y="1730"/>
                </a:lnTo>
                <a:lnTo>
                  <a:pt x="4616" y="1730"/>
                </a:lnTo>
                <a:lnTo>
                  <a:pt x="4616" y="1730"/>
                </a:lnTo>
                <a:lnTo>
                  <a:pt x="4616" y="1732"/>
                </a:lnTo>
                <a:lnTo>
                  <a:pt x="4618" y="1732"/>
                </a:lnTo>
                <a:lnTo>
                  <a:pt x="4620" y="1734"/>
                </a:lnTo>
                <a:lnTo>
                  <a:pt x="4622" y="1734"/>
                </a:lnTo>
                <a:lnTo>
                  <a:pt x="4622" y="1734"/>
                </a:lnTo>
                <a:lnTo>
                  <a:pt x="4624" y="1734"/>
                </a:lnTo>
                <a:lnTo>
                  <a:pt x="4622" y="1736"/>
                </a:lnTo>
                <a:lnTo>
                  <a:pt x="4622" y="1736"/>
                </a:lnTo>
                <a:lnTo>
                  <a:pt x="4620" y="1734"/>
                </a:lnTo>
                <a:lnTo>
                  <a:pt x="4620" y="1734"/>
                </a:lnTo>
                <a:lnTo>
                  <a:pt x="4618" y="1734"/>
                </a:lnTo>
                <a:lnTo>
                  <a:pt x="4618" y="1736"/>
                </a:lnTo>
                <a:lnTo>
                  <a:pt x="4618" y="1736"/>
                </a:lnTo>
                <a:lnTo>
                  <a:pt x="4620" y="1736"/>
                </a:lnTo>
                <a:lnTo>
                  <a:pt x="4620" y="1738"/>
                </a:lnTo>
                <a:lnTo>
                  <a:pt x="4620" y="1738"/>
                </a:lnTo>
                <a:lnTo>
                  <a:pt x="4620" y="1738"/>
                </a:lnTo>
                <a:lnTo>
                  <a:pt x="4622" y="1740"/>
                </a:lnTo>
                <a:lnTo>
                  <a:pt x="4622" y="1740"/>
                </a:lnTo>
                <a:lnTo>
                  <a:pt x="4622" y="1740"/>
                </a:lnTo>
                <a:lnTo>
                  <a:pt x="4622" y="1742"/>
                </a:lnTo>
                <a:lnTo>
                  <a:pt x="4622" y="1744"/>
                </a:lnTo>
                <a:lnTo>
                  <a:pt x="4620" y="1744"/>
                </a:lnTo>
                <a:lnTo>
                  <a:pt x="4620" y="1747"/>
                </a:lnTo>
                <a:lnTo>
                  <a:pt x="4620" y="1747"/>
                </a:lnTo>
                <a:lnTo>
                  <a:pt x="4620" y="1749"/>
                </a:lnTo>
                <a:lnTo>
                  <a:pt x="4620" y="1749"/>
                </a:lnTo>
                <a:lnTo>
                  <a:pt x="4620" y="1749"/>
                </a:lnTo>
                <a:lnTo>
                  <a:pt x="4620" y="1751"/>
                </a:lnTo>
                <a:lnTo>
                  <a:pt x="4622" y="1749"/>
                </a:lnTo>
                <a:lnTo>
                  <a:pt x="4624" y="1747"/>
                </a:lnTo>
                <a:lnTo>
                  <a:pt x="4624" y="1747"/>
                </a:lnTo>
                <a:lnTo>
                  <a:pt x="4624" y="1747"/>
                </a:lnTo>
                <a:lnTo>
                  <a:pt x="4626" y="1749"/>
                </a:lnTo>
                <a:lnTo>
                  <a:pt x="4626" y="1749"/>
                </a:lnTo>
                <a:lnTo>
                  <a:pt x="4626" y="1749"/>
                </a:lnTo>
                <a:lnTo>
                  <a:pt x="4629" y="1749"/>
                </a:lnTo>
                <a:lnTo>
                  <a:pt x="4631" y="1749"/>
                </a:lnTo>
                <a:lnTo>
                  <a:pt x="4633" y="1749"/>
                </a:lnTo>
                <a:lnTo>
                  <a:pt x="4635" y="1749"/>
                </a:lnTo>
                <a:lnTo>
                  <a:pt x="4637" y="1747"/>
                </a:lnTo>
                <a:lnTo>
                  <a:pt x="4637" y="1744"/>
                </a:lnTo>
                <a:lnTo>
                  <a:pt x="4637" y="1747"/>
                </a:lnTo>
                <a:lnTo>
                  <a:pt x="4635" y="1749"/>
                </a:lnTo>
                <a:lnTo>
                  <a:pt x="4635" y="1749"/>
                </a:lnTo>
                <a:lnTo>
                  <a:pt x="4637" y="1749"/>
                </a:lnTo>
                <a:lnTo>
                  <a:pt x="4637" y="1751"/>
                </a:lnTo>
                <a:lnTo>
                  <a:pt x="4643" y="1755"/>
                </a:lnTo>
                <a:lnTo>
                  <a:pt x="4645" y="1757"/>
                </a:lnTo>
                <a:lnTo>
                  <a:pt x="4645" y="1759"/>
                </a:lnTo>
                <a:lnTo>
                  <a:pt x="4647" y="1761"/>
                </a:lnTo>
                <a:lnTo>
                  <a:pt x="4649" y="1761"/>
                </a:lnTo>
                <a:lnTo>
                  <a:pt x="4652" y="1763"/>
                </a:lnTo>
                <a:lnTo>
                  <a:pt x="4654" y="1763"/>
                </a:lnTo>
                <a:lnTo>
                  <a:pt x="4654" y="1763"/>
                </a:lnTo>
                <a:lnTo>
                  <a:pt x="4656" y="1763"/>
                </a:lnTo>
                <a:lnTo>
                  <a:pt x="4658" y="1763"/>
                </a:lnTo>
                <a:lnTo>
                  <a:pt x="4660" y="1763"/>
                </a:lnTo>
                <a:lnTo>
                  <a:pt x="4660" y="1763"/>
                </a:lnTo>
                <a:lnTo>
                  <a:pt x="4664" y="1763"/>
                </a:lnTo>
                <a:lnTo>
                  <a:pt x="4668" y="1763"/>
                </a:lnTo>
                <a:lnTo>
                  <a:pt x="4668" y="1763"/>
                </a:lnTo>
                <a:lnTo>
                  <a:pt x="4670" y="1763"/>
                </a:lnTo>
                <a:lnTo>
                  <a:pt x="4670" y="1763"/>
                </a:lnTo>
                <a:lnTo>
                  <a:pt x="4673" y="1765"/>
                </a:lnTo>
                <a:lnTo>
                  <a:pt x="4675" y="1765"/>
                </a:lnTo>
                <a:lnTo>
                  <a:pt x="4677" y="1763"/>
                </a:lnTo>
                <a:lnTo>
                  <a:pt x="4681" y="1761"/>
                </a:lnTo>
                <a:lnTo>
                  <a:pt x="4683" y="1761"/>
                </a:lnTo>
                <a:lnTo>
                  <a:pt x="4685" y="1759"/>
                </a:lnTo>
                <a:lnTo>
                  <a:pt x="4685" y="1759"/>
                </a:lnTo>
                <a:lnTo>
                  <a:pt x="4685" y="1757"/>
                </a:lnTo>
                <a:lnTo>
                  <a:pt x="4685" y="1757"/>
                </a:lnTo>
                <a:lnTo>
                  <a:pt x="4683" y="1755"/>
                </a:lnTo>
                <a:lnTo>
                  <a:pt x="4683" y="1755"/>
                </a:lnTo>
                <a:lnTo>
                  <a:pt x="4681" y="1753"/>
                </a:lnTo>
                <a:lnTo>
                  <a:pt x="4681" y="1753"/>
                </a:lnTo>
                <a:lnTo>
                  <a:pt x="4679" y="1753"/>
                </a:lnTo>
                <a:lnTo>
                  <a:pt x="4677" y="1751"/>
                </a:lnTo>
                <a:lnTo>
                  <a:pt x="4673" y="1751"/>
                </a:lnTo>
                <a:lnTo>
                  <a:pt x="4673" y="1751"/>
                </a:lnTo>
                <a:lnTo>
                  <a:pt x="4670" y="1751"/>
                </a:lnTo>
                <a:lnTo>
                  <a:pt x="4670" y="1751"/>
                </a:lnTo>
                <a:lnTo>
                  <a:pt x="4670" y="1749"/>
                </a:lnTo>
                <a:lnTo>
                  <a:pt x="4668" y="1749"/>
                </a:lnTo>
                <a:lnTo>
                  <a:pt x="4668" y="1749"/>
                </a:lnTo>
                <a:lnTo>
                  <a:pt x="4670" y="1749"/>
                </a:lnTo>
                <a:lnTo>
                  <a:pt x="4670" y="1749"/>
                </a:lnTo>
                <a:lnTo>
                  <a:pt x="4670" y="1751"/>
                </a:lnTo>
                <a:lnTo>
                  <a:pt x="4670" y="1751"/>
                </a:lnTo>
                <a:lnTo>
                  <a:pt x="4673" y="1751"/>
                </a:lnTo>
                <a:lnTo>
                  <a:pt x="4675" y="1751"/>
                </a:lnTo>
                <a:lnTo>
                  <a:pt x="4675" y="1751"/>
                </a:lnTo>
                <a:lnTo>
                  <a:pt x="4677" y="1751"/>
                </a:lnTo>
                <a:lnTo>
                  <a:pt x="4679" y="1751"/>
                </a:lnTo>
                <a:lnTo>
                  <a:pt x="4681" y="1751"/>
                </a:lnTo>
                <a:lnTo>
                  <a:pt x="4683" y="1751"/>
                </a:lnTo>
                <a:lnTo>
                  <a:pt x="4685" y="1751"/>
                </a:lnTo>
                <a:lnTo>
                  <a:pt x="4689" y="1749"/>
                </a:lnTo>
                <a:lnTo>
                  <a:pt x="4687" y="1749"/>
                </a:lnTo>
                <a:lnTo>
                  <a:pt x="4687" y="1747"/>
                </a:lnTo>
                <a:lnTo>
                  <a:pt x="4687" y="1747"/>
                </a:lnTo>
                <a:lnTo>
                  <a:pt x="4687" y="1747"/>
                </a:lnTo>
                <a:lnTo>
                  <a:pt x="4689" y="1747"/>
                </a:lnTo>
                <a:lnTo>
                  <a:pt x="4691" y="1747"/>
                </a:lnTo>
                <a:lnTo>
                  <a:pt x="4691" y="1747"/>
                </a:lnTo>
                <a:lnTo>
                  <a:pt x="4691" y="1747"/>
                </a:lnTo>
                <a:lnTo>
                  <a:pt x="4691" y="1744"/>
                </a:lnTo>
                <a:lnTo>
                  <a:pt x="4691" y="1747"/>
                </a:lnTo>
                <a:lnTo>
                  <a:pt x="4693" y="1744"/>
                </a:lnTo>
                <a:lnTo>
                  <a:pt x="4689" y="1740"/>
                </a:lnTo>
                <a:lnTo>
                  <a:pt x="4689" y="1738"/>
                </a:lnTo>
                <a:lnTo>
                  <a:pt x="4689" y="1738"/>
                </a:lnTo>
                <a:lnTo>
                  <a:pt x="4691" y="1740"/>
                </a:lnTo>
                <a:lnTo>
                  <a:pt x="4691" y="1740"/>
                </a:lnTo>
                <a:lnTo>
                  <a:pt x="4691" y="1742"/>
                </a:lnTo>
                <a:lnTo>
                  <a:pt x="4693" y="1742"/>
                </a:lnTo>
                <a:lnTo>
                  <a:pt x="4696" y="1742"/>
                </a:lnTo>
                <a:lnTo>
                  <a:pt x="4698" y="1742"/>
                </a:lnTo>
                <a:lnTo>
                  <a:pt x="4698" y="1742"/>
                </a:lnTo>
                <a:lnTo>
                  <a:pt x="4698" y="1742"/>
                </a:lnTo>
                <a:lnTo>
                  <a:pt x="4700" y="1742"/>
                </a:lnTo>
                <a:lnTo>
                  <a:pt x="4700" y="1742"/>
                </a:lnTo>
                <a:lnTo>
                  <a:pt x="4700" y="1742"/>
                </a:lnTo>
                <a:lnTo>
                  <a:pt x="4700" y="1740"/>
                </a:lnTo>
                <a:lnTo>
                  <a:pt x="4702" y="1740"/>
                </a:lnTo>
                <a:lnTo>
                  <a:pt x="4702" y="1740"/>
                </a:lnTo>
                <a:lnTo>
                  <a:pt x="4704" y="1740"/>
                </a:lnTo>
                <a:lnTo>
                  <a:pt x="4706" y="1740"/>
                </a:lnTo>
                <a:lnTo>
                  <a:pt x="4706" y="1740"/>
                </a:lnTo>
                <a:lnTo>
                  <a:pt x="4706" y="1742"/>
                </a:lnTo>
                <a:lnTo>
                  <a:pt x="4708" y="1742"/>
                </a:lnTo>
                <a:lnTo>
                  <a:pt x="4708" y="1742"/>
                </a:lnTo>
                <a:lnTo>
                  <a:pt x="4710" y="1744"/>
                </a:lnTo>
                <a:lnTo>
                  <a:pt x="4710" y="1744"/>
                </a:lnTo>
                <a:lnTo>
                  <a:pt x="4712" y="1744"/>
                </a:lnTo>
                <a:lnTo>
                  <a:pt x="4714" y="1744"/>
                </a:lnTo>
                <a:lnTo>
                  <a:pt x="4717" y="1744"/>
                </a:lnTo>
                <a:lnTo>
                  <a:pt x="4719" y="1747"/>
                </a:lnTo>
                <a:lnTo>
                  <a:pt x="4719" y="1747"/>
                </a:lnTo>
                <a:lnTo>
                  <a:pt x="4721" y="1747"/>
                </a:lnTo>
                <a:lnTo>
                  <a:pt x="4723" y="1747"/>
                </a:lnTo>
                <a:lnTo>
                  <a:pt x="4725" y="1749"/>
                </a:lnTo>
                <a:lnTo>
                  <a:pt x="4725" y="1749"/>
                </a:lnTo>
                <a:lnTo>
                  <a:pt x="4725" y="1749"/>
                </a:lnTo>
                <a:lnTo>
                  <a:pt x="4725" y="1751"/>
                </a:lnTo>
                <a:lnTo>
                  <a:pt x="4727" y="1751"/>
                </a:lnTo>
                <a:lnTo>
                  <a:pt x="4727" y="1753"/>
                </a:lnTo>
                <a:lnTo>
                  <a:pt x="4729" y="1755"/>
                </a:lnTo>
                <a:lnTo>
                  <a:pt x="4731" y="1757"/>
                </a:lnTo>
                <a:lnTo>
                  <a:pt x="4731" y="1759"/>
                </a:lnTo>
                <a:lnTo>
                  <a:pt x="4733" y="1761"/>
                </a:lnTo>
                <a:lnTo>
                  <a:pt x="4735" y="1761"/>
                </a:lnTo>
                <a:lnTo>
                  <a:pt x="4735" y="1761"/>
                </a:lnTo>
                <a:lnTo>
                  <a:pt x="4737" y="1761"/>
                </a:lnTo>
                <a:lnTo>
                  <a:pt x="4735" y="1763"/>
                </a:lnTo>
                <a:lnTo>
                  <a:pt x="4735" y="1763"/>
                </a:lnTo>
                <a:lnTo>
                  <a:pt x="4737" y="1765"/>
                </a:lnTo>
                <a:lnTo>
                  <a:pt x="4737" y="1767"/>
                </a:lnTo>
                <a:lnTo>
                  <a:pt x="4742" y="1770"/>
                </a:lnTo>
                <a:lnTo>
                  <a:pt x="4744" y="1770"/>
                </a:lnTo>
                <a:lnTo>
                  <a:pt x="4744" y="1772"/>
                </a:lnTo>
                <a:lnTo>
                  <a:pt x="4746" y="1774"/>
                </a:lnTo>
                <a:lnTo>
                  <a:pt x="4746" y="1774"/>
                </a:lnTo>
                <a:lnTo>
                  <a:pt x="4748" y="1776"/>
                </a:lnTo>
                <a:lnTo>
                  <a:pt x="4748" y="1776"/>
                </a:lnTo>
                <a:lnTo>
                  <a:pt x="4750" y="1776"/>
                </a:lnTo>
                <a:lnTo>
                  <a:pt x="4752" y="1778"/>
                </a:lnTo>
                <a:lnTo>
                  <a:pt x="4754" y="1778"/>
                </a:lnTo>
                <a:lnTo>
                  <a:pt x="4754" y="1776"/>
                </a:lnTo>
                <a:lnTo>
                  <a:pt x="4756" y="1778"/>
                </a:lnTo>
                <a:lnTo>
                  <a:pt x="4756" y="1778"/>
                </a:lnTo>
                <a:lnTo>
                  <a:pt x="4758" y="1778"/>
                </a:lnTo>
                <a:lnTo>
                  <a:pt x="4761" y="1778"/>
                </a:lnTo>
                <a:lnTo>
                  <a:pt x="4761" y="1778"/>
                </a:lnTo>
                <a:lnTo>
                  <a:pt x="4763" y="1778"/>
                </a:lnTo>
                <a:lnTo>
                  <a:pt x="4765" y="1778"/>
                </a:lnTo>
                <a:lnTo>
                  <a:pt x="4765" y="1778"/>
                </a:lnTo>
                <a:lnTo>
                  <a:pt x="4771" y="1780"/>
                </a:lnTo>
                <a:lnTo>
                  <a:pt x="4775" y="1780"/>
                </a:lnTo>
                <a:lnTo>
                  <a:pt x="4775" y="1780"/>
                </a:lnTo>
                <a:lnTo>
                  <a:pt x="4777" y="1780"/>
                </a:lnTo>
                <a:lnTo>
                  <a:pt x="4779" y="1780"/>
                </a:lnTo>
                <a:lnTo>
                  <a:pt x="4779" y="1782"/>
                </a:lnTo>
                <a:lnTo>
                  <a:pt x="4781" y="1782"/>
                </a:lnTo>
                <a:lnTo>
                  <a:pt x="4781" y="1784"/>
                </a:lnTo>
                <a:lnTo>
                  <a:pt x="4784" y="1784"/>
                </a:lnTo>
                <a:lnTo>
                  <a:pt x="4786" y="1784"/>
                </a:lnTo>
                <a:lnTo>
                  <a:pt x="4788" y="1784"/>
                </a:lnTo>
                <a:lnTo>
                  <a:pt x="4788" y="1784"/>
                </a:lnTo>
                <a:lnTo>
                  <a:pt x="4790" y="1784"/>
                </a:lnTo>
                <a:lnTo>
                  <a:pt x="4790" y="1782"/>
                </a:lnTo>
                <a:lnTo>
                  <a:pt x="4790" y="1782"/>
                </a:lnTo>
                <a:lnTo>
                  <a:pt x="4788" y="1782"/>
                </a:lnTo>
                <a:lnTo>
                  <a:pt x="4788" y="1780"/>
                </a:lnTo>
                <a:lnTo>
                  <a:pt x="4788" y="1780"/>
                </a:lnTo>
                <a:lnTo>
                  <a:pt x="4790" y="1780"/>
                </a:lnTo>
                <a:close/>
                <a:moveTo>
                  <a:pt x="4687" y="1753"/>
                </a:moveTo>
                <a:lnTo>
                  <a:pt x="4687" y="1753"/>
                </a:lnTo>
                <a:lnTo>
                  <a:pt x="4687" y="1753"/>
                </a:lnTo>
                <a:lnTo>
                  <a:pt x="4687" y="1751"/>
                </a:lnTo>
                <a:lnTo>
                  <a:pt x="4683" y="1751"/>
                </a:lnTo>
                <a:lnTo>
                  <a:pt x="4685" y="1753"/>
                </a:lnTo>
                <a:lnTo>
                  <a:pt x="4687" y="1753"/>
                </a:lnTo>
                <a:lnTo>
                  <a:pt x="4687" y="1753"/>
                </a:lnTo>
                <a:close/>
                <a:moveTo>
                  <a:pt x="4629" y="1879"/>
                </a:moveTo>
                <a:lnTo>
                  <a:pt x="4626" y="1879"/>
                </a:lnTo>
                <a:lnTo>
                  <a:pt x="4629" y="1879"/>
                </a:lnTo>
                <a:lnTo>
                  <a:pt x="4629" y="1879"/>
                </a:lnTo>
                <a:lnTo>
                  <a:pt x="4631" y="1879"/>
                </a:lnTo>
                <a:lnTo>
                  <a:pt x="4629" y="1879"/>
                </a:lnTo>
                <a:lnTo>
                  <a:pt x="4629" y="1877"/>
                </a:lnTo>
                <a:lnTo>
                  <a:pt x="4629" y="1879"/>
                </a:lnTo>
                <a:close/>
                <a:moveTo>
                  <a:pt x="4616" y="1751"/>
                </a:moveTo>
                <a:lnTo>
                  <a:pt x="4620" y="1753"/>
                </a:lnTo>
                <a:lnTo>
                  <a:pt x="4620" y="1753"/>
                </a:lnTo>
                <a:lnTo>
                  <a:pt x="4620" y="1751"/>
                </a:lnTo>
                <a:lnTo>
                  <a:pt x="4618" y="1749"/>
                </a:lnTo>
                <a:lnTo>
                  <a:pt x="4618" y="1749"/>
                </a:lnTo>
                <a:lnTo>
                  <a:pt x="4616" y="1749"/>
                </a:lnTo>
                <a:lnTo>
                  <a:pt x="4616" y="1751"/>
                </a:lnTo>
                <a:lnTo>
                  <a:pt x="4616" y="1751"/>
                </a:lnTo>
                <a:lnTo>
                  <a:pt x="4616" y="1751"/>
                </a:lnTo>
                <a:lnTo>
                  <a:pt x="4616" y="1751"/>
                </a:lnTo>
                <a:close/>
                <a:moveTo>
                  <a:pt x="4620" y="1744"/>
                </a:moveTo>
                <a:lnTo>
                  <a:pt x="4622" y="1742"/>
                </a:lnTo>
                <a:lnTo>
                  <a:pt x="4620" y="1740"/>
                </a:lnTo>
                <a:lnTo>
                  <a:pt x="4620" y="1738"/>
                </a:lnTo>
                <a:lnTo>
                  <a:pt x="4618" y="1738"/>
                </a:lnTo>
                <a:lnTo>
                  <a:pt x="4618" y="1738"/>
                </a:lnTo>
                <a:lnTo>
                  <a:pt x="4614" y="1738"/>
                </a:lnTo>
                <a:lnTo>
                  <a:pt x="4612" y="1738"/>
                </a:lnTo>
                <a:lnTo>
                  <a:pt x="4610" y="1738"/>
                </a:lnTo>
                <a:lnTo>
                  <a:pt x="4608" y="1740"/>
                </a:lnTo>
                <a:lnTo>
                  <a:pt x="4608" y="1740"/>
                </a:lnTo>
                <a:lnTo>
                  <a:pt x="4605" y="1744"/>
                </a:lnTo>
                <a:lnTo>
                  <a:pt x="4603" y="1751"/>
                </a:lnTo>
                <a:lnTo>
                  <a:pt x="4601" y="1753"/>
                </a:lnTo>
                <a:lnTo>
                  <a:pt x="4603" y="1753"/>
                </a:lnTo>
                <a:lnTo>
                  <a:pt x="4605" y="1751"/>
                </a:lnTo>
                <a:lnTo>
                  <a:pt x="4608" y="1751"/>
                </a:lnTo>
                <a:lnTo>
                  <a:pt x="4612" y="1753"/>
                </a:lnTo>
                <a:lnTo>
                  <a:pt x="4614" y="1751"/>
                </a:lnTo>
                <a:lnTo>
                  <a:pt x="4616" y="1749"/>
                </a:lnTo>
                <a:lnTo>
                  <a:pt x="4618" y="1747"/>
                </a:lnTo>
                <a:lnTo>
                  <a:pt x="4620" y="1744"/>
                </a:lnTo>
                <a:close/>
                <a:moveTo>
                  <a:pt x="4591" y="1837"/>
                </a:moveTo>
                <a:lnTo>
                  <a:pt x="4591" y="1837"/>
                </a:lnTo>
                <a:lnTo>
                  <a:pt x="4591" y="1837"/>
                </a:lnTo>
                <a:lnTo>
                  <a:pt x="4591" y="1837"/>
                </a:lnTo>
                <a:lnTo>
                  <a:pt x="4589" y="1837"/>
                </a:lnTo>
                <a:lnTo>
                  <a:pt x="4589" y="1835"/>
                </a:lnTo>
                <a:lnTo>
                  <a:pt x="4589" y="1835"/>
                </a:lnTo>
                <a:lnTo>
                  <a:pt x="4589" y="1832"/>
                </a:lnTo>
                <a:lnTo>
                  <a:pt x="4591" y="1832"/>
                </a:lnTo>
                <a:lnTo>
                  <a:pt x="4591" y="1832"/>
                </a:lnTo>
                <a:lnTo>
                  <a:pt x="4591" y="1830"/>
                </a:lnTo>
                <a:lnTo>
                  <a:pt x="4591" y="1830"/>
                </a:lnTo>
                <a:lnTo>
                  <a:pt x="4591" y="1830"/>
                </a:lnTo>
                <a:lnTo>
                  <a:pt x="4591" y="1830"/>
                </a:lnTo>
                <a:lnTo>
                  <a:pt x="4589" y="1830"/>
                </a:lnTo>
                <a:lnTo>
                  <a:pt x="4589" y="1830"/>
                </a:lnTo>
                <a:lnTo>
                  <a:pt x="4589" y="1830"/>
                </a:lnTo>
                <a:lnTo>
                  <a:pt x="4589" y="1830"/>
                </a:lnTo>
                <a:lnTo>
                  <a:pt x="4589" y="1828"/>
                </a:lnTo>
                <a:lnTo>
                  <a:pt x="4587" y="1828"/>
                </a:lnTo>
                <a:lnTo>
                  <a:pt x="4587" y="1828"/>
                </a:lnTo>
                <a:lnTo>
                  <a:pt x="4587" y="1830"/>
                </a:lnTo>
                <a:lnTo>
                  <a:pt x="4585" y="1830"/>
                </a:lnTo>
                <a:lnTo>
                  <a:pt x="4585" y="1835"/>
                </a:lnTo>
                <a:lnTo>
                  <a:pt x="4585" y="1835"/>
                </a:lnTo>
                <a:lnTo>
                  <a:pt x="4585" y="1837"/>
                </a:lnTo>
                <a:lnTo>
                  <a:pt x="4582" y="1837"/>
                </a:lnTo>
                <a:lnTo>
                  <a:pt x="4582" y="1837"/>
                </a:lnTo>
                <a:lnTo>
                  <a:pt x="4585" y="1837"/>
                </a:lnTo>
                <a:lnTo>
                  <a:pt x="4587" y="1837"/>
                </a:lnTo>
                <a:lnTo>
                  <a:pt x="4589" y="1837"/>
                </a:lnTo>
                <a:lnTo>
                  <a:pt x="4591" y="1837"/>
                </a:lnTo>
                <a:lnTo>
                  <a:pt x="4591" y="1837"/>
                </a:lnTo>
                <a:close/>
                <a:moveTo>
                  <a:pt x="4828" y="1998"/>
                </a:moveTo>
                <a:lnTo>
                  <a:pt x="4825" y="2000"/>
                </a:lnTo>
                <a:lnTo>
                  <a:pt x="4825" y="2002"/>
                </a:lnTo>
                <a:lnTo>
                  <a:pt x="4825" y="2002"/>
                </a:lnTo>
                <a:lnTo>
                  <a:pt x="4823" y="2004"/>
                </a:lnTo>
                <a:lnTo>
                  <a:pt x="4823" y="2006"/>
                </a:lnTo>
                <a:lnTo>
                  <a:pt x="4823" y="2009"/>
                </a:lnTo>
                <a:lnTo>
                  <a:pt x="4825" y="2009"/>
                </a:lnTo>
                <a:lnTo>
                  <a:pt x="4825" y="2009"/>
                </a:lnTo>
                <a:lnTo>
                  <a:pt x="4825" y="2009"/>
                </a:lnTo>
                <a:lnTo>
                  <a:pt x="4825" y="2004"/>
                </a:lnTo>
                <a:lnTo>
                  <a:pt x="4830" y="1998"/>
                </a:lnTo>
                <a:lnTo>
                  <a:pt x="4830" y="1998"/>
                </a:lnTo>
                <a:lnTo>
                  <a:pt x="4828" y="1996"/>
                </a:lnTo>
                <a:lnTo>
                  <a:pt x="4828" y="1994"/>
                </a:lnTo>
                <a:lnTo>
                  <a:pt x="4828" y="1994"/>
                </a:lnTo>
                <a:lnTo>
                  <a:pt x="4828" y="1994"/>
                </a:lnTo>
                <a:lnTo>
                  <a:pt x="4828" y="1994"/>
                </a:lnTo>
                <a:lnTo>
                  <a:pt x="4825" y="1994"/>
                </a:lnTo>
                <a:lnTo>
                  <a:pt x="4828" y="1994"/>
                </a:lnTo>
                <a:lnTo>
                  <a:pt x="4828" y="1996"/>
                </a:lnTo>
                <a:lnTo>
                  <a:pt x="4828" y="1998"/>
                </a:lnTo>
                <a:lnTo>
                  <a:pt x="4828" y="1998"/>
                </a:lnTo>
                <a:close/>
                <a:moveTo>
                  <a:pt x="4631" y="1868"/>
                </a:moveTo>
                <a:lnTo>
                  <a:pt x="4631" y="1868"/>
                </a:lnTo>
                <a:lnTo>
                  <a:pt x="4629" y="1870"/>
                </a:lnTo>
                <a:lnTo>
                  <a:pt x="4626" y="1870"/>
                </a:lnTo>
                <a:lnTo>
                  <a:pt x="4624" y="1870"/>
                </a:lnTo>
                <a:lnTo>
                  <a:pt x="4624" y="1872"/>
                </a:lnTo>
                <a:lnTo>
                  <a:pt x="4624" y="1872"/>
                </a:lnTo>
                <a:lnTo>
                  <a:pt x="4624" y="1874"/>
                </a:lnTo>
                <a:lnTo>
                  <a:pt x="4624" y="1872"/>
                </a:lnTo>
                <a:lnTo>
                  <a:pt x="4626" y="1872"/>
                </a:lnTo>
                <a:lnTo>
                  <a:pt x="4626" y="1872"/>
                </a:lnTo>
                <a:lnTo>
                  <a:pt x="4626" y="1872"/>
                </a:lnTo>
                <a:lnTo>
                  <a:pt x="4629" y="1872"/>
                </a:lnTo>
                <a:lnTo>
                  <a:pt x="4629" y="1870"/>
                </a:lnTo>
                <a:lnTo>
                  <a:pt x="4629" y="1870"/>
                </a:lnTo>
                <a:lnTo>
                  <a:pt x="4631" y="1870"/>
                </a:lnTo>
                <a:lnTo>
                  <a:pt x="4631" y="1868"/>
                </a:lnTo>
                <a:close/>
                <a:moveTo>
                  <a:pt x="4668" y="1778"/>
                </a:moveTo>
                <a:lnTo>
                  <a:pt x="4668" y="1776"/>
                </a:lnTo>
                <a:lnTo>
                  <a:pt x="4666" y="1776"/>
                </a:lnTo>
                <a:lnTo>
                  <a:pt x="4666" y="1776"/>
                </a:lnTo>
                <a:lnTo>
                  <a:pt x="4666" y="1778"/>
                </a:lnTo>
                <a:lnTo>
                  <a:pt x="4668" y="1778"/>
                </a:lnTo>
                <a:close/>
                <a:moveTo>
                  <a:pt x="4668" y="1786"/>
                </a:moveTo>
                <a:lnTo>
                  <a:pt x="4668" y="1786"/>
                </a:lnTo>
                <a:lnTo>
                  <a:pt x="4668" y="1784"/>
                </a:lnTo>
                <a:lnTo>
                  <a:pt x="4666" y="1784"/>
                </a:lnTo>
                <a:lnTo>
                  <a:pt x="4666" y="1784"/>
                </a:lnTo>
                <a:lnTo>
                  <a:pt x="4666" y="1786"/>
                </a:lnTo>
                <a:lnTo>
                  <a:pt x="4668" y="1786"/>
                </a:lnTo>
                <a:close/>
                <a:moveTo>
                  <a:pt x="4670" y="1778"/>
                </a:moveTo>
                <a:lnTo>
                  <a:pt x="4668" y="1778"/>
                </a:lnTo>
                <a:lnTo>
                  <a:pt x="4668" y="1778"/>
                </a:lnTo>
                <a:lnTo>
                  <a:pt x="4668" y="1778"/>
                </a:lnTo>
                <a:lnTo>
                  <a:pt x="4668" y="1778"/>
                </a:lnTo>
                <a:lnTo>
                  <a:pt x="4668" y="1778"/>
                </a:lnTo>
                <a:lnTo>
                  <a:pt x="4670" y="1778"/>
                </a:lnTo>
                <a:close/>
                <a:moveTo>
                  <a:pt x="4798" y="1975"/>
                </a:moveTo>
                <a:lnTo>
                  <a:pt x="4798" y="1975"/>
                </a:lnTo>
                <a:lnTo>
                  <a:pt x="4798" y="1975"/>
                </a:lnTo>
                <a:lnTo>
                  <a:pt x="4796" y="1975"/>
                </a:lnTo>
                <a:lnTo>
                  <a:pt x="4796" y="1975"/>
                </a:lnTo>
                <a:lnTo>
                  <a:pt x="4798" y="1979"/>
                </a:lnTo>
                <a:lnTo>
                  <a:pt x="4798" y="1979"/>
                </a:lnTo>
                <a:lnTo>
                  <a:pt x="4798" y="1979"/>
                </a:lnTo>
                <a:lnTo>
                  <a:pt x="4800" y="1977"/>
                </a:lnTo>
                <a:lnTo>
                  <a:pt x="4798" y="1977"/>
                </a:lnTo>
                <a:lnTo>
                  <a:pt x="4798" y="1977"/>
                </a:lnTo>
                <a:lnTo>
                  <a:pt x="4798" y="1975"/>
                </a:lnTo>
                <a:lnTo>
                  <a:pt x="4798" y="1975"/>
                </a:lnTo>
                <a:close/>
                <a:moveTo>
                  <a:pt x="4746" y="937"/>
                </a:moveTo>
                <a:lnTo>
                  <a:pt x="4746" y="937"/>
                </a:lnTo>
                <a:lnTo>
                  <a:pt x="4744" y="939"/>
                </a:lnTo>
                <a:lnTo>
                  <a:pt x="4742" y="941"/>
                </a:lnTo>
                <a:lnTo>
                  <a:pt x="4740" y="941"/>
                </a:lnTo>
                <a:lnTo>
                  <a:pt x="4740" y="944"/>
                </a:lnTo>
                <a:lnTo>
                  <a:pt x="4737" y="946"/>
                </a:lnTo>
                <a:lnTo>
                  <a:pt x="4735" y="946"/>
                </a:lnTo>
                <a:lnTo>
                  <a:pt x="4735" y="948"/>
                </a:lnTo>
                <a:lnTo>
                  <a:pt x="4740" y="946"/>
                </a:lnTo>
                <a:lnTo>
                  <a:pt x="4740" y="946"/>
                </a:lnTo>
                <a:lnTo>
                  <a:pt x="4742" y="944"/>
                </a:lnTo>
                <a:lnTo>
                  <a:pt x="4746" y="941"/>
                </a:lnTo>
                <a:lnTo>
                  <a:pt x="4746" y="939"/>
                </a:lnTo>
                <a:lnTo>
                  <a:pt x="4746" y="939"/>
                </a:lnTo>
                <a:lnTo>
                  <a:pt x="4746" y="939"/>
                </a:lnTo>
                <a:lnTo>
                  <a:pt x="4748" y="939"/>
                </a:lnTo>
                <a:lnTo>
                  <a:pt x="4750" y="937"/>
                </a:lnTo>
                <a:lnTo>
                  <a:pt x="4752" y="937"/>
                </a:lnTo>
                <a:lnTo>
                  <a:pt x="4756" y="933"/>
                </a:lnTo>
                <a:lnTo>
                  <a:pt x="4758" y="933"/>
                </a:lnTo>
                <a:lnTo>
                  <a:pt x="4761" y="933"/>
                </a:lnTo>
                <a:lnTo>
                  <a:pt x="4763" y="933"/>
                </a:lnTo>
                <a:lnTo>
                  <a:pt x="4765" y="931"/>
                </a:lnTo>
                <a:lnTo>
                  <a:pt x="4763" y="931"/>
                </a:lnTo>
                <a:lnTo>
                  <a:pt x="4765" y="929"/>
                </a:lnTo>
                <a:lnTo>
                  <a:pt x="4765" y="929"/>
                </a:lnTo>
                <a:lnTo>
                  <a:pt x="4763" y="929"/>
                </a:lnTo>
                <a:lnTo>
                  <a:pt x="4763" y="929"/>
                </a:lnTo>
                <a:lnTo>
                  <a:pt x="4763" y="929"/>
                </a:lnTo>
                <a:lnTo>
                  <a:pt x="4761" y="929"/>
                </a:lnTo>
                <a:lnTo>
                  <a:pt x="4756" y="933"/>
                </a:lnTo>
                <a:lnTo>
                  <a:pt x="4754" y="933"/>
                </a:lnTo>
                <a:lnTo>
                  <a:pt x="4752" y="933"/>
                </a:lnTo>
                <a:lnTo>
                  <a:pt x="4752" y="931"/>
                </a:lnTo>
                <a:lnTo>
                  <a:pt x="4750" y="931"/>
                </a:lnTo>
                <a:lnTo>
                  <a:pt x="4750" y="933"/>
                </a:lnTo>
                <a:lnTo>
                  <a:pt x="4750" y="933"/>
                </a:lnTo>
                <a:lnTo>
                  <a:pt x="4748" y="935"/>
                </a:lnTo>
                <a:lnTo>
                  <a:pt x="4746" y="937"/>
                </a:lnTo>
                <a:close/>
                <a:moveTo>
                  <a:pt x="4662" y="799"/>
                </a:moveTo>
                <a:lnTo>
                  <a:pt x="4662" y="801"/>
                </a:lnTo>
                <a:lnTo>
                  <a:pt x="4660" y="801"/>
                </a:lnTo>
                <a:lnTo>
                  <a:pt x="4660" y="803"/>
                </a:lnTo>
                <a:lnTo>
                  <a:pt x="4660" y="809"/>
                </a:lnTo>
                <a:lnTo>
                  <a:pt x="4660" y="811"/>
                </a:lnTo>
                <a:lnTo>
                  <a:pt x="4662" y="814"/>
                </a:lnTo>
                <a:lnTo>
                  <a:pt x="4662" y="814"/>
                </a:lnTo>
                <a:lnTo>
                  <a:pt x="4660" y="814"/>
                </a:lnTo>
                <a:lnTo>
                  <a:pt x="4662" y="816"/>
                </a:lnTo>
                <a:lnTo>
                  <a:pt x="4662" y="816"/>
                </a:lnTo>
                <a:lnTo>
                  <a:pt x="4664" y="818"/>
                </a:lnTo>
                <a:lnTo>
                  <a:pt x="4666" y="820"/>
                </a:lnTo>
                <a:lnTo>
                  <a:pt x="4668" y="824"/>
                </a:lnTo>
                <a:lnTo>
                  <a:pt x="4668" y="828"/>
                </a:lnTo>
                <a:lnTo>
                  <a:pt x="4666" y="830"/>
                </a:lnTo>
                <a:lnTo>
                  <a:pt x="4666" y="832"/>
                </a:lnTo>
                <a:lnTo>
                  <a:pt x="4666" y="835"/>
                </a:lnTo>
                <a:lnTo>
                  <a:pt x="4666" y="837"/>
                </a:lnTo>
                <a:lnTo>
                  <a:pt x="4666" y="841"/>
                </a:lnTo>
                <a:lnTo>
                  <a:pt x="4666" y="843"/>
                </a:lnTo>
                <a:lnTo>
                  <a:pt x="4666" y="856"/>
                </a:lnTo>
                <a:lnTo>
                  <a:pt x="4666" y="858"/>
                </a:lnTo>
                <a:lnTo>
                  <a:pt x="4666" y="860"/>
                </a:lnTo>
                <a:lnTo>
                  <a:pt x="4664" y="864"/>
                </a:lnTo>
                <a:lnTo>
                  <a:pt x="4664" y="866"/>
                </a:lnTo>
                <a:lnTo>
                  <a:pt x="4662" y="870"/>
                </a:lnTo>
                <a:lnTo>
                  <a:pt x="4662" y="870"/>
                </a:lnTo>
                <a:lnTo>
                  <a:pt x="4664" y="872"/>
                </a:lnTo>
                <a:lnTo>
                  <a:pt x="4666" y="874"/>
                </a:lnTo>
                <a:lnTo>
                  <a:pt x="4666" y="879"/>
                </a:lnTo>
                <a:lnTo>
                  <a:pt x="4668" y="883"/>
                </a:lnTo>
                <a:lnTo>
                  <a:pt x="4666" y="885"/>
                </a:lnTo>
                <a:lnTo>
                  <a:pt x="4666" y="887"/>
                </a:lnTo>
                <a:lnTo>
                  <a:pt x="4664" y="889"/>
                </a:lnTo>
                <a:lnTo>
                  <a:pt x="4664" y="891"/>
                </a:lnTo>
                <a:lnTo>
                  <a:pt x="4664" y="893"/>
                </a:lnTo>
                <a:lnTo>
                  <a:pt x="4664" y="895"/>
                </a:lnTo>
                <a:lnTo>
                  <a:pt x="4664" y="897"/>
                </a:lnTo>
                <a:lnTo>
                  <a:pt x="4666" y="900"/>
                </a:lnTo>
                <a:lnTo>
                  <a:pt x="4664" y="902"/>
                </a:lnTo>
                <a:lnTo>
                  <a:pt x="4662" y="908"/>
                </a:lnTo>
                <a:lnTo>
                  <a:pt x="4662" y="912"/>
                </a:lnTo>
                <a:lnTo>
                  <a:pt x="4664" y="916"/>
                </a:lnTo>
                <a:lnTo>
                  <a:pt x="4664" y="918"/>
                </a:lnTo>
                <a:lnTo>
                  <a:pt x="4664" y="921"/>
                </a:lnTo>
                <a:lnTo>
                  <a:pt x="4664" y="921"/>
                </a:lnTo>
                <a:lnTo>
                  <a:pt x="4666" y="923"/>
                </a:lnTo>
                <a:lnTo>
                  <a:pt x="4666" y="921"/>
                </a:lnTo>
                <a:lnTo>
                  <a:pt x="4668" y="918"/>
                </a:lnTo>
                <a:lnTo>
                  <a:pt x="4668" y="914"/>
                </a:lnTo>
                <a:lnTo>
                  <a:pt x="4670" y="912"/>
                </a:lnTo>
                <a:lnTo>
                  <a:pt x="4670" y="910"/>
                </a:lnTo>
                <a:lnTo>
                  <a:pt x="4673" y="908"/>
                </a:lnTo>
                <a:lnTo>
                  <a:pt x="4673" y="908"/>
                </a:lnTo>
                <a:lnTo>
                  <a:pt x="4675" y="908"/>
                </a:lnTo>
                <a:lnTo>
                  <a:pt x="4675" y="908"/>
                </a:lnTo>
                <a:lnTo>
                  <a:pt x="4677" y="908"/>
                </a:lnTo>
                <a:lnTo>
                  <a:pt x="4677" y="908"/>
                </a:lnTo>
                <a:lnTo>
                  <a:pt x="4677" y="910"/>
                </a:lnTo>
                <a:lnTo>
                  <a:pt x="4681" y="910"/>
                </a:lnTo>
                <a:lnTo>
                  <a:pt x="4683" y="910"/>
                </a:lnTo>
                <a:lnTo>
                  <a:pt x="4685" y="912"/>
                </a:lnTo>
                <a:lnTo>
                  <a:pt x="4685" y="914"/>
                </a:lnTo>
                <a:lnTo>
                  <a:pt x="4685" y="916"/>
                </a:lnTo>
                <a:lnTo>
                  <a:pt x="4685" y="921"/>
                </a:lnTo>
                <a:lnTo>
                  <a:pt x="4685" y="918"/>
                </a:lnTo>
                <a:lnTo>
                  <a:pt x="4687" y="918"/>
                </a:lnTo>
                <a:lnTo>
                  <a:pt x="4687" y="916"/>
                </a:lnTo>
                <a:lnTo>
                  <a:pt x="4687" y="916"/>
                </a:lnTo>
                <a:lnTo>
                  <a:pt x="4687" y="914"/>
                </a:lnTo>
                <a:lnTo>
                  <a:pt x="4687" y="912"/>
                </a:lnTo>
                <a:lnTo>
                  <a:pt x="4687" y="910"/>
                </a:lnTo>
                <a:lnTo>
                  <a:pt x="4687" y="906"/>
                </a:lnTo>
                <a:lnTo>
                  <a:pt x="4685" y="906"/>
                </a:lnTo>
                <a:lnTo>
                  <a:pt x="4685" y="906"/>
                </a:lnTo>
                <a:lnTo>
                  <a:pt x="4683" y="906"/>
                </a:lnTo>
                <a:lnTo>
                  <a:pt x="4683" y="906"/>
                </a:lnTo>
                <a:lnTo>
                  <a:pt x="4681" y="906"/>
                </a:lnTo>
                <a:lnTo>
                  <a:pt x="4681" y="902"/>
                </a:lnTo>
                <a:lnTo>
                  <a:pt x="4679" y="897"/>
                </a:lnTo>
                <a:lnTo>
                  <a:pt x="4679" y="895"/>
                </a:lnTo>
                <a:lnTo>
                  <a:pt x="4679" y="895"/>
                </a:lnTo>
                <a:lnTo>
                  <a:pt x="4677" y="895"/>
                </a:lnTo>
                <a:lnTo>
                  <a:pt x="4677" y="895"/>
                </a:lnTo>
                <a:lnTo>
                  <a:pt x="4677" y="893"/>
                </a:lnTo>
                <a:lnTo>
                  <a:pt x="4675" y="893"/>
                </a:lnTo>
                <a:lnTo>
                  <a:pt x="4673" y="889"/>
                </a:lnTo>
                <a:lnTo>
                  <a:pt x="4673" y="889"/>
                </a:lnTo>
                <a:lnTo>
                  <a:pt x="4673" y="887"/>
                </a:lnTo>
                <a:lnTo>
                  <a:pt x="4673" y="883"/>
                </a:lnTo>
                <a:lnTo>
                  <a:pt x="4675" y="879"/>
                </a:lnTo>
                <a:lnTo>
                  <a:pt x="4679" y="866"/>
                </a:lnTo>
                <a:lnTo>
                  <a:pt x="4679" y="864"/>
                </a:lnTo>
                <a:lnTo>
                  <a:pt x="4681" y="862"/>
                </a:lnTo>
                <a:lnTo>
                  <a:pt x="4683" y="860"/>
                </a:lnTo>
                <a:lnTo>
                  <a:pt x="4685" y="860"/>
                </a:lnTo>
                <a:lnTo>
                  <a:pt x="4689" y="860"/>
                </a:lnTo>
                <a:lnTo>
                  <a:pt x="4691" y="860"/>
                </a:lnTo>
                <a:lnTo>
                  <a:pt x="4693" y="860"/>
                </a:lnTo>
                <a:lnTo>
                  <a:pt x="4696" y="862"/>
                </a:lnTo>
                <a:lnTo>
                  <a:pt x="4696" y="862"/>
                </a:lnTo>
                <a:lnTo>
                  <a:pt x="4698" y="864"/>
                </a:lnTo>
                <a:lnTo>
                  <a:pt x="4700" y="866"/>
                </a:lnTo>
                <a:lnTo>
                  <a:pt x="4702" y="868"/>
                </a:lnTo>
                <a:lnTo>
                  <a:pt x="4702" y="868"/>
                </a:lnTo>
                <a:lnTo>
                  <a:pt x="4704" y="872"/>
                </a:lnTo>
                <a:lnTo>
                  <a:pt x="4704" y="872"/>
                </a:lnTo>
                <a:lnTo>
                  <a:pt x="4704" y="868"/>
                </a:lnTo>
                <a:lnTo>
                  <a:pt x="4704" y="868"/>
                </a:lnTo>
                <a:lnTo>
                  <a:pt x="4702" y="866"/>
                </a:lnTo>
                <a:lnTo>
                  <a:pt x="4700" y="864"/>
                </a:lnTo>
                <a:lnTo>
                  <a:pt x="4700" y="862"/>
                </a:lnTo>
                <a:lnTo>
                  <a:pt x="4698" y="860"/>
                </a:lnTo>
                <a:lnTo>
                  <a:pt x="4698" y="858"/>
                </a:lnTo>
                <a:lnTo>
                  <a:pt x="4698" y="856"/>
                </a:lnTo>
                <a:lnTo>
                  <a:pt x="4696" y="853"/>
                </a:lnTo>
                <a:lnTo>
                  <a:pt x="4696" y="849"/>
                </a:lnTo>
                <a:lnTo>
                  <a:pt x="4691" y="841"/>
                </a:lnTo>
                <a:lnTo>
                  <a:pt x="4689" y="837"/>
                </a:lnTo>
                <a:lnTo>
                  <a:pt x="4687" y="824"/>
                </a:lnTo>
                <a:lnTo>
                  <a:pt x="4687" y="822"/>
                </a:lnTo>
                <a:lnTo>
                  <a:pt x="4687" y="822"/>
                </a:lnTo>
                <a:lnTo>
                  <a:pt x="4685" y="820"/>
                </a:lnTo>
                <a:lnTo>
                  <a:pt x="4685" y="820"/>
                </a:lnTo>
                <a:lnTo>
                  <a:pt x="4685" y="818"/>
                </a:lnTo>
                <a:lnTo>
                  <a:pt x="4683" y="818"/>
                </a:lnTo>
                <a:lnTo>
                  <a:pt x="4683" y="816"/>
                </a:lnTo>
                <a:lnTo>
                  <a:pt x="4683" y="814"/>
                </a:lnTo>
                <a:lnTo>
                  <a:pt x="4683" y="811"/>
                </a:lnTo>
                <a:lnTo>
                  <a:pt x="4683" y="809"/>
                </a:lnTo>
                <a:lnTo>
                  <a:pt x="4681" y="807"/>
                </a:lnTo>
                <a:lnTo>
                  <a:pt x="4681" y="803"/>
                </a:lnTo>
                <a:lnTo>
                  <a:pt x="4683" y="801"/>
                </a:lnTo>
                <a:lnTo>
                  <a:pt x="4683" y="799"/>
                </a:lnTo>
                <a:lnTo>
                  <a:pt x="4683" y="799"/>
                </a:lnTo>
                <a:lnTo>
                  <a:pt x="4685" y="797"/>
                </a:lnTo>
                <a:lnTo>
                  <a:pt x="4685" y="795"/>
                </a:lnTo>
                <a:lnTo>
                  <a:pt x="4685" y="791"/>
                </a:lnTo>
                <a:lnTo>
                  <a:pt x="4683" y="786"/>
                </a:lnTo>
                <a:lnTo>
                  <a:pt x="4683" y="786"/>
                </a:lnTo>
                <a:lnTo>
                  <a:pt x="4683" y="784"/>
                </a:lnTo>
                <a:lnTo>
                  <a:pt x="4681" y="780"/>
                </a:lnTo>
                <a:lnTo>
                  <a:pt x="4679" y="774"/>
                </a:lnTo>
                <a:lnTo>
                  <a:pt x="4679" y="774"/>
                </a:lnTo>
                <a:lnTo>
                  <a:pt x="4679" y="772"/>
                </a:lnTo>
                <a:lnTo>
                  <a:pt x="4679" y="772"/>
                </a:lnTo>
                <a:lnTo>
                  <a:pt x="4679" y="770"/>
                </a:lnTo>
                <a:lnTo>
                  <a:pt x="4679" y="767"/>
                </a:lnTo>
                <a:lnTo>
                  <a:pt x="4679" y="767"/>
                </a:lnTo>
                <a:lnTo>
                  <a:pt x="4677" y="763"/>
                </a:lnTo>
                <a:lnTo>
                  <a:pt x="4675" y="761"/>
                </a:lnTo>
                <a:lnTo>
                  <a:pt x="4675" y="763"/>
                </a:lnTo>
                <a:lnTo>
                  <a:pt x="4675" y="763"/>
                </a:lnTo>
                <a:lnTo>
                  <a:pt x="4673" y="765"/>
                </a:lnTo>
                <a:lnTo>
                  <a:pt x="4670" y="765"/>
                </a:lnTo>
                <a:lnTo>
                  <a:pt x="4673" y="767"/>
                </a:lnTo>
                <a:lnTo>
                  <a:pt x="4675" y="772"/>
                </a:lnTo>
                <a:lnTo>
                  <a:pt x="4675" y="772"/>
                </a:lnTo>
                <a:lnTo>
                  <a:pt x="4675" y="774"/>
                </a:lnTo>
                <a:lnTo>
                  <a:pt x="4675" y="776"/>
                </a:lnTo>
                <a:lnTo>
                  <a:pt x="4675" y="776"/>
                </a:lnTo>
                <a:lnTo>
                  <a:pt x="4675" y="776"/>
                </a:lnTo>
                <a:lnTo>
                  <a:pt x="4673" y="776"/>
                </a:lnTo>
                <a:lnTo>
                  <a:pt x="4673" y="778"/>
                </a:lnTo>
                <a:lnTo>
                  <a:pt x="4673" y="780"/>
                </a:lnTo>
                <a:lnTo>
                  <a:pt x="4673" y="780"/>
                </a:lnTo>
                <a:lnTo>
                  <a:pt x="4670" y="782"/>
                </a:lnTo>
                <a:lnTo>
                  <a:pt x="4670" y="782"/>
                </a:lnTo>
                <a:lnTo>
                  <a:pt x="4670" y="782"/>
                </a:lnTo>
                <a:lnTo>
                  <a:pt x="4668" y="780"/>
                </a:lnTo>
                <a:lnTo>
                  <a:pt x="4666" y="780"/>
                </a:lnTo>
                <a:lnTo>
                  <a:pt x="4664" y="780"/>
                </a:lnTo>
                <a:lnTo>
                  <a:pt x="4662" y="782"/>
                </a:lnTo>
                <a:lnTo>
                  <a:pt x="4662" y="782"/>
                </a:lnTo>
                <a:lnTo>
                  <a:pt x="4662" y="786"/>
                </a:lnTo>
                <a:lnTo>
                  <a:pt x="4662" y="788"/>
                </a:lnTo>
                <a:lnTo>
                  <a:pt x="4662" y="793"/>
                </a:lnTo>
                <a:lnTo>
                  <a:pt x="4662" y="799"/>
                </a:lnTo>
                <a:close/>
                <a:moveTo>
                  <a:pt x="4731" y="1663"/>
                </a:moveTo>
                <a:lnTo>
                  <a:pt x="4731" y="1663"/>
                </a:lnTo>
                <a:lnTo>
                  <a:pt x="4731" y="1663"/>
                </a:lnTo>
                <a:lnTo>
                  <a:pt x="4731" y="1663"/>
                </a:lnTo>
                <a:lnTo>
                  <a:pt x="4733" y="1663"/>
                </a:lnTo>
                <a:lnTo>
                  <a:pt x="4733" y="1663"/>
                </a:lnTo>
                <a:lnTo>
                  <a:pt x="4735" y="1663"/>
                </a:lnTo>
                <a:lnTo>
                  <a:pt x="4737" y="1663"/>
                </a:lnTo>
                <a:lnTo>
                  <a:pt x="4740" y="1663"/>
                </a:lnTo>
                <a:lnTo>
                  <a:pt x="4740" y="1663"/>
                </a:lnTo>
                <a:lnTo>
                  <a:pt x="4742" y="1661"/>
                </a:lnTo>
                <a:lnTo>
                  <a:pt x="4742" y="1661"/>
                </a:lnTo>
                <a:lnTo>
                  <a:pt x="4744" y="1661"/>
                </a:lnTo>
                <a:lnTo>
                  <a:pt x="4744" y="1661"/>
                </a:lnTo>
                <a:lnTo>
                  <a:pt x="4744" y="1661"/>
                </a:lnTo>
                <a:lnTo>
                  <a:pt x="4744" y="1661"/>
                </a:lnTo>
                <a:lnTo>
                  <a:pt x="4744" y="1661"/>
                </a:lnTo>
                <a:lnTo>
                  <a:pt x="4744" y="1661"/>
                </a:lnTo>
                <a:lnTo>
                  <a:pt x="4744" y="1661"/>
                </a:lnTo>
                <a:lnTo>
                  <a:pt x="4737" y="1658"/>
                </a:lnTo>
                <a:lnTo>
                  <a:pt x="4735" y="1658"/>
                </a:lnTo>
                <a:lnTo>
                  <a:pt x="4733" y="1661"/>
                </a:lnTo>
                <a:lnTo>
                  <a:pt x="4733" y="1658"/>
                </a:lnTo>
                <a:lnTo>
                  <a:pt x="4731" y="1661"/>
                </a:lnTo>
                <a:lnTo>
                  <a:pt x="4731" y="1661"/>
                </a:lnTo>
                <a:lnTo>
                  <a:pt x="4731" y="1663"/>
                </a:lnTo>
                <a:lnTo>
                  <a:pt x="4731" y="1663"/>
                </a:lnTo>
                <a:close/>
                <a:moveTo>
                  <a:pt x="4790" y="667"/>
                </a:moveTo>
                <a:lnTo>
                  <a:pt x="4792" y="667"/>
                </a:lnTo>
                <a:lnTo>
                  <a:pt x="4792" y="665"/>
                </a:lnTo>
                <a:lnTo>
                  <a:pt x="4790" y="665"/>
                </a:lnTo>
                <a:lnTo>
                  <a:pt x="4790" y="667"/>
                </a:lnTo>
                <a:lnTo>
                  <a:pt x="4788" y="667"/>
                </a:lnTo>
                <a:lnTo>
                  <a:pt x="4788" y="667"/>
                </a:lnTo>
                <a:lnTo>
                  <a:pt x="4788" y="669"/>
                </a:lnTo>
                <a:lnTo>
                  <a:pt x="4790" y="667"/>
                </a:lnTo>
                <a:close/>
                <a:moveTo>
                  <a:pt x="4784" y="1665"/>
                </a:moveTo>
                <a:lnTo>
                  <a:pt x="4781" y="1665"/>
                </a:lnTo>
                <a:lnTo>
                  <a:pt x="4779" y="1667"/>
                </a:lnTo>
                <a:lnTo>
                  <a:pt x="4781" y="1667"/>
                </a:lnTo>
                <a:lnTo>
                  <a:pt x="4781" y="1667"/>
                </a:lnTo>
                <a:lnTo>
                  <a:pt x="4781" y="1669"/>
                </a:lnTo>
                <a:lnTo>
                  <a:pt x="4784" y="1669"/>
                </a:lnTo>
                <a:lnTo>
                  <a:pt x="4784" y="1669"/>
                </a:lnTo>
                <a:lnTo>
                  <a:pt x="4788" y="1669"/>
                </a:lnTo>
                <a:lnTo>
                  <a:pt x="4788" y="1669"/>
                </a:lnTo>
                <a:lnTo>
                  <a:pt x="4788" y="1667"/>
                </a:lnTo>
                <a:lnTo>
                  <a:pt x="4788" y="1667"/>
                </a:lnTo>
                <a:lnTo>
                  <a:pt x="4788" y="1667"/>
                </a:lnTo>
                <a:lnTo>
                  <a:pt x="4784" y="1665"/>
                </a:lnTo>
                <a:close/>
                <a:moveTo>
                  <a:pt x="4786" y="916"/>
                </a:moveTo>
                <a:lnTo>
                  <a:pt x="4779" y="921"/>
                </a:lnTo>
                <a:lnTo>
                  <a:pt x="4777" y="923"/>
                </a:lnTo>
                <a:lnTo>
                  <a:pt x="4775" y="923"/>
                </a:lnTo>
                <a:lnTo>
                  <a:pt x="4773" y="927"/>
                </a:lnTo>
                <a:lnTo>
                  <a:pt x="4773" y="927"/>
                </a:lnTo>
                <a:lnTo>
                  <a:pt x="4777" y="927"/>
                </a:lnTo>
                <a:lnTo>
                  <a:pt x="4779" y="925"/>
                </a:lnTo>
                <a:lnTo>
                  <a:pt x="4779" y="923"/>
                </a:lnTo>
                <a:lnTo>
                  <a:pt x="4781" y="923"/>
                </a:lnTo>
                <a:lnTo>
                  <a:pt x="4784" y="921"/>
                </a:lnTo>
                <a:lnTo>
                  <a:pt x="4784" y="921"/>
                </a:lnTo>
                <a:lnTo>
                  <a:pt x="4788" y="916"/>
                </a:lnTo>
                <a:lnTo>
                  <a:pt x="4786" y="916"/>
                </a:lnTo>
                <a:lnTo>
                  <a:pt x="4786" y="916"/>
                </a:lnTo>
                <a:close/>
                <a:moveTo>
                  <a:pt x="4641" y="975"/>
                </a:moveTo>
                <a:lnTo>
                  <a:pt x="4639" y="977"/>
                </a:lnTo>
                <a:lnTo>
                  <a:pt x="4637" y="977"/>
                </a:lnTo>
                <a:lnTo>
                  <a:pt x="4637" y="979"/>
                </a:lnTo>
                <a:lnTo>
                  <a:pt x="4635" y="979"/>
                </a:lnTo>
                <a:lnTo>
                  <a:pt x="4635" y="979"/>
                </a:lnTo>
                <a:lnTo>
                  <a:pt x="4635" y="981"/>
                </a:lnTo>
                <a:lnTo>
                  <a:pt x="4633" y="983"/>
                </a:lnTo>
                <a:lnTo>
                  <a:pt x="4633" y="983"/>
                </a:lnTo>
                <a:lnTo>
                  <a:pt x="4633" y="986"/>
                </a:lnTo>
                <a:lnTo>
                  <a:pt x="4635" y="988"/>
                </a:lnTo>
                <a:lnTo>
                  <a:pt x="4637" y="990"/>
                </a:lnTo>
                <a:lnTo>
                  <a:pt x="4637" y="990"/>
                </a:lnTo>
                <a:lnTo>
                  <a:pt x="4637" y="992"/>
                </a:lnTo>
                <a:lnTo>
                  <a:pt x="4637" y="994"/>
                </a:lnTo>
                <a:lnTo>
                  <a:pt x="4637" y="996"/>
                </a:lnTo>
                <a:lnTo>
                  <a:pt x="4635" y="998"/>
                </a:lnTo>
                <a:lnTo>
                  <a:pt x="4637" y="998"/>
                </a:lnTo>
                <a:lnTo>
                  <a:pt x="4637" y="1000"/>
                </a:lnTo>
                <a:lnTo>
                  <a:pt x="4637" y="1000"/>
                </a:lnTo>
                <a:lnTo>
                  <a:pt x="4639" y="1000"/>
                </a:lnTo>
                <a:lnTo>
                  <a:pt x="4639" y="1000"/>
                </a:lnTo>
                <a:lnTo>
                  <a:pt x="4641" y="998"/>
                </a:lnTo>
                <a:lnTo>
                  <a:pt x="4643" y="998"/>
                </a:lnTo>
                <a:lnTo>
                  <a:pt x="4643" y="996"/>
                </a:lnTo>
                <a:lnTo>
                  <a:pt x="4645" y="994"/>
                </a:lnTo>
                <a:lnTo>
                  <a:pt x="4645" y="994"/>
                </a:lnTo>
                <a:lnTo>
                  <a:pt x="4647" y="994"/>
                </a:lnTo>
                <a:lnTo>
                  <a:pt x="4649" y="994"/>
                </a:lnTo>
                <a:lnTo>
                  <a:pt x="4649" y="994"/>
                </a:lnTo>
                <a:lnTo>
                  <a:pt x="4652" y="994"/>
                </a:lnTo>
                <a:lnTo>
                  <a:pt x="4652" y="994"/>
                </a:lnTo>
                <a:lnTo>
                  <a:pt x="4652" y="994"/>
                </a:lnTo>
                <a:lnTo>
                  <a:pt x="4649" y="992"/>
                </a:lnTo>
                <a:lnTo>
                  <a:pt x="4647" y="988"/>
                </a:lnTo>
                <a:lnTo>
                  <a:pt x="4645" y="988"/>
                </a:lnTo>
                <a:lnTo>
                  <a:pt x="4645" y="988"/>
                </a:lnTo>
                <a:lnTo>
                  <a:pt x="4643" y="988"/>
                </a:lnTo>
                <a:lnTo>
                  <a:pt x="4641" y="988"/>
                </a:lnTo>
                <a:lnTo>
                  <a:pt x="4641" y="986"/>
                </a:lnTo>
                <a:lnTo>
                  <a:pt x="4641" y="986"/>
                </a:lnTo>
                <a:lnTo>
                  <a:pt x="4641" y="983"/>
                </a:lnTo>
                <a:lnTo>
                  <a:pt x="4641" y="983"/>
                </a:lnTo>
                <a:lnTo>
                  <a:pt x="4641" y="981"/>
                </a:lnTo>
                <a:lnTo>
                  <a:pt x="4643" y="981"/>
                </a:lnTo>
                <a:lnTo>
                  <a:pt x="4643" y="981"/>
                </a:lnTo>
                <a:lnTo>
                  <a:pt x="4645" y="981"/>
                </a:lnTo>
                <a:lnTo>
                  <a:pt x="4645" y="981"/>
                </a:lnTo>
                <a:lnTo>
                  <a:pt x="4647" y="981"/>
                </a:lnTo>
                <a:lnTo>
                  <a:pt x="4649" y="983"/>
                </a:lnTo>
                <a:lnTo>
                  <a:pt x="4649" y="986"/>
                </a:lnTo>
                <a:lnTo>
                  <a:pt x="4656" y="981"/>
                </a:lnTo>
                <a:lnTo>
                  <a:pt x="4662" y="981"/>
                </a:lnTo>
                <a:lnTo>
                  <a:pt x="4666" y="981"/>
                </a:lnTo>
                <a:lnTo>
                  <a:pt x="4673" y="986"/>
                </a:lnTo>
                <a:lnTo>
                  <a:pt x="4679" y="988"/>
                </a:lnTo>
                <a:lnTo>
                  <a:pt x="4681" y="990"/>
                </a:lnTo>
                <a:lnTo>
                  <a:pt x="4683" y="990"/>
                </a:lnTo>
                <a:lnTo>
                  <a:pt x="4683" y="990"/>
                </a:lnTo>
                <a:lnTo>
                  <a:pt x="4683" y="990"/>
                </a:lnTo>
                <a:lnTo>
                  <a:pt x="4685" y="988"/>
                </a:lnTo>
                <a:lnTo>
                  <a:pt x="4685" y="988"/>
                </a:lnTo>
                <a:lnTo>
                  <a:pt x="4685" y="986"/>
                </a:lnTo>
                <a:lnTo>
                  <a:pt x="4685" y="983"/>
                </a:lnTo>
                <a:lnTo>
                  <a:pt x="4687" y="979"/>
                </a:lnTo>
                <a:lnTo>
                  <a:pt x="4691" y="977"/>
                </a:lnTo>
                <a:lnTo>
                  <a:pt x="4693" y="975"/>
                </a:lnTo>
                <a:lnTo>
                  <a:pt x="4698" y="973"/>
                </a:lnTo>
                <a:lnTo>
                  <a:pt x="4698" y="973"/>
                </a:lnTo>
                <a:lnTo>
                  <a:pt x="4702" y="975"/>
                </a:lnTo>
                <a:lnTo>
                  <a:pt x="4704" y="975"/>
                </a:lnTo>
                <a:lnTo>
                  <a:pt x="4706" y="973"/>
                </a:lnTo>
                <a:lnTo>
                  <a:pt x="4708" y="973"/>
                </a:lnTo>
                <a:lnTo>
                  <a:pt x="4708" y="973"/>
                </a:lnTo>
                <a:lnTo>
                  <a:pt x="4710" y="971"/>
                </a:lnTo>
                <a:lnTo>
                  <a:pt x="4712" y="971"/>
                </a:lnTo>
                <a:lnTo>
                  <a:pt x="4712" y="971"/>
                </a:lnTo>
                <a:lnTo>
                  <a:pt x="4714" y="971"/>
                </a:lnTo>
                <a:lnTo>
                  <a:pt x="4717" y="971"/>
                </a:lnTo>
                <a:lnTo>
                  <a:pt x="4717" y="969"/>
                </a:lnTo>
                <a:lnTo>
                  <a:pt x="4717" y="969"/>
                </a:lnTo>
                <a:lnTo>
                  <a:pt x="4719" y="967"/>
                </a:lnTo>
                <a:lnTo>
                  <a:pt x="4721" y="967"/>
                </a:lnTo>
                <a:lnTo>
                  <a:pt x="4719" y="967"/>
                </a:lnTo>
                <a:lnTo>
                  <a:pt x="4719" y="967"/>
                </a:lnTo>
                <a:lnTo>
                  <a:pt x="4717" y="967"/>
                </a:lnTo>
                <a:lnTo>
                  <a:pt x="4714" y="969"/>
                </a:lnTo>
                <a:lnTo>
                  <a:pt x="4714" y="969"/>
                </a:lnTo>
                <a:lnTo>
                  <a:pt x="4712" y="969"/>
                </a:lnTo>
                <a:lnTo>
                  <a:pt x="4712" y="965"/>
                </a:lnTo>
                <a:lnTo>
                  <a:pt x="4712" y="962"/>
                </a:lnTo>
                <a:lnTo>
                  <a:pt x="4710" y="962"/>
                </a:lnTo>
                <a:lnTo>
                  <a:pt x="4710" y="960"/>
                </a:lnTo>
                <a:lnTo>
                  <a:pt x="4710" y="958"/>
                </a:lnTo>
                <a:lnTo>
                  <a:pt x="4712" y="954"/>
                </a:lnTo>
                <a:lnTo>
                  <a:pt x="4714" y="952"/>
                </a:lnTo>
                <a:lnTo>
                  <a:pt x="4714" y="950"/>
                </a:lnTo>
                <a:lnTo>
                  <a:pt x="4714" y="950"/>
                </a:lnTo>
                <a:lnTo>
                  <a:pt x="4712" y="950"/>
                </a:lnTo>
                <a:lnTo>
                  <a:pt x="4710" y="952"/>
                </a:lnTo>
                <a:lnTo>
                  <a:pt x="4706" y="956"/>
                </a:lnTo>
                <a:lnTo>
                  <a:pt x="4706" y="956"/>
                </a:lnTo>
                <a:lnTo>
                  <a:pt x="4704" y="956"/>
                </a:lnTo>
                <a:lnTo>
                  <a:pt x="4702" y="956"/>
                </a:lnTo>
                <a:lnTo>
                  <a:pt x="4702" y="956"/>
                </a:lnTo>
                <a:lnTo>
                  <a:pt x="4696" y="954"/>
                </a:lnTo>
                <a:lnTo>
                  <a:pt x="4693" y="954"/>
                </a:lnTo>
                <a:lnTo>
                  <a:pt x="4693" y="954"/>
                </a:lnTo>
                <a:lnTo>
                  <a:pt x="4691" y="954"/>
                </a:lnTo>
                <a:lnTo>
                  <a:pt x="4691" y="954"/>
                </a:lnTo>
                <a:lnTo>
                  <a:pt x="4689" y="952"/>
                </a:lnTo>
                <a:lnTo>
                  <a:pt x="4687" y="950"/>
                </a:lnTo>
                <a:lnTo>
                  <a:pt x="4683" y="948"/>
                </a:lnTo>
                <a:lnTo>
                  <a:pt x="4681" y="946"/>
                </a:lnTo>
                <a:lnTo>
                  <a:pt x="4677" y="944"/>
                </a:lnTo>
                <a:lnTo>
                  <a:pt x="4675" y="941"/>
                </a:lnTo>
                <a:lnTo>
                  <a:pt x="4670" y="935"/>
                </a:lnTo>
                <a:lnTo>
                  <a:pt x="4668" y="933"/>
                </a:lnTo>
                <a:lnTo>
                  <a:pt x="4664" y="931"/>
                </a:lnTo>
                <a:lnTo>
                  <a:pt x="4664" y="929"/>
                </a:lnTo>
                <a:lnTo>
                  <a:pt x="4664" y="929"/>
                </a:lnTo>
                <a:lnTo>
                  <a:pt x="4664" y="929"/>
                </a:lnTo>
                <a:lnTo>
                  <a:pt x="4662" y="931"/>
                </a:lnTo>
                <a:lnTo>
                  <a:pt x="4662" y="931"/>
                </a:lnTo>
                <a:lnTo>
                  <a:pt x="4660" y="931"/>
                </a:lnTo>
                <a:lnTo>
                  <a:pt x="4660" y="931"/>
                </a:lnTo>
                <a:lnTo>
                  <a:pt x="4660" y="931"/>
                </a:lnTo>
                <a:lnTo>
                  <a:pt x="4660" y="933"/>
                </a:lnTo>
                <a:lnTo>
                  <a:pt x="4658" y="935"/>
                </a:lnTo>
                <a:lnTo>
                  <a:pt x="4660" y="937"/>
                </a:lnTo>
                <a:lnTo>
                  <a:pt x="4660" y="939"/>
                </a:lnTo>
                <a:lnTo>
                  <a:pt x="4662" y="944"/>
                </a:lnTo>
                <a:lnTo>
                  <a:pt x="4662" y="948"/>
                </a:lnTo>
                <a:lnTo>
                  <a:pt x="4660" y="950"/>
                </a:lnTo>
                <a:lnTo>
                  <a:pt x="4660" y="952"/>
                </a:lnTo>
                <a:lnTo>
                  <a:pt x="4660" y="956"/>
                </a:lnTo>
                <a:lnTo>
                  <a:pt x="4660" y="956"/>
                </a:lnTo>
                <a:lnTo>
                  <a:pt x="4658" y="960"/>
                </a:lnTo>
                <a:lnTo>
                  <a:pt x="4656" y="962"/>
                </a:lnTo>
                <a:lnTo>
                  <a:pt x="4656" y="965"/>
                </a:lnTo>
                <a:lnTo>
                  <a:pt x="4656" y="967"/>
                </a:lnTo>
                <a:lnTo>
                  <a:pt x="4656" y="969"/>
                </a:lnTo>
                <a:lnTo>
                  <a:pt x="4654" y="969"/>
                </a:lnTo>
                <a:lnTo>
                  <a:pt x="4654" y="971"/>
                </a:lnTo>
                <a:lnTo>
                  <a:pt x="4652" y="971"/>
                </a:lnTo>
                <a:lnTo>
                  <a:pt x="4649" y="969"/>
                </a:lnTo>
                <a:lnTo>
                  <a:pt x="4647" y="969"/>
                </a:lnTo>
                <a:lnTo>
                  <a:pt x="4647" y="969"/>
                </a:lnTo>
                <a:lnTo>
                  <a:pt x="4645" y="967"/>
                </a:lnTo>
                <a:lnTo>
                  <a:pt x="4643" y="967"/>
                </a:lnTo>
                <a:lnTo>
                  <a:pt x="4641" y="969"/>
                </a:lnTo>
                <a:lnTo>
                  <a:pt x="4641" y="969"/>
                </a:lnTo>
                <a:lnTo>
                  <a:pt x="4641" y="971"/>
                </a:lnTo>
                <a:lnTo>
                  <a:pt x="4643" y="973"/>
                </a:lnTo>
                <a:lnTo>
                  <a:pt x="4643" y="973"/>
                </a:lnTo>
                <a:lnTo>
                  <a:pt x="4641" y="975"/>
                </a:lnTo>
                <a:close/>
                <a:moveTo>
                  <a:pt x="4629" y="990"/>
                </a:moveTo>
                <a:lnTo>
                  <a:pt x="4629" y="990"/>
                </a:lnTo>
                <a:lnTo>
                  <a:pt x="4629" y="986"/>
                </a:lnTo>
                <a:lnTo>
                  <a:pt x="4629" y="986"/>
                </a:lnTo>
                <a:lnTo>
                  <a:pt x="4629" y="988"/>
                </a:lnTo>
                <a:lnTo>
                  <a:pt x="4626" y="988"/>
                </a:lnTo>
                <a:lnTo>
                  <a:pt x="4629" y="990"/>
                </a:lnTo>
                <a:lnTo>
                  <a:pt x="4629" y="990"/>
                </a:lnTo>
                <a:lnTo>
                  <a:pt x="4629" y="990"/>
                </a:lnTo>
                <a:close/>
                <a:moveTo>
                  <a:pt x="4652" y="931"/>
                </a:moveTo>
                <a:lnTo>
                  <a:pt x="4652" y="931"/>
                </a:lnTo>
                <a:lnTo>
                  <a:pt x="4652" y="931"/>
                </a:lnTo>
                <a:lnTo>
                  <a:pt x="4649" y="929"/>
                </a:lnTo>
                <a:lnTo>
                  <a:pt x="4649" y="929"/>
                </a:lnTo>
                <a:lnTo>
                  <a:pt x="4649" y="931"/>
                </a:lnTo>
                <a:lnTo>
                  <a:pt x="4652" y="933"/>
                </a:lnTo>
                <a:lnTo>
                  <a:pt x="4652" y="931"/>
                </a:lnTo>
                <a:close/>
                <a:moveTo>
                  <a:pt x="4825" y="889"/>
                </a:moveTo>
                <a:lnTo>
                  <a:pt x="4825" y="887"/>
                </a:lnTo>
                <a:lnTo>
                  <a:pt x="4825" y="887"/>
                </a:lnTo>
                <a:lnTo>
                  <a:pt x="4823" y="889"/>
                </a:lnTo>
                <a:lnTo>
                  <a:pt x="4823" y="889"/>
                </a:lnTo>
                <a:lnTo>
                  <a:pt x="4825" y="889"/>
                </a:lnTo>
                <a:lnTo>
                  <a:pt x="4825" y="889"/>
                </a:lnTo>
                <a:close/>
                <a:moveTo>
                  <a:pt x="4654" y="935"/>
                </a:moveTo>
                <a:lnTo>
                  <a:pt x="4654" y="935"/>
                </a:lnTo>
                <a:lnTo>
                  <a:pt x="4656" y="935"/>
                </a:lnTo>
                <a:lnTo>
                  <a:pt x="4656" y="935"/>
                </a:lnTo>
                <a:lnTo>
                  <a:pt x="4654" y="933"/>
                </a:lnTo>
                <a:lnTo>
                  <a:pt x="4654" y="933"/>
                </a:lnTo>
                <a:lnTo>
                  <a:pt x="4652" y="935"/>
                </a:lnTo>
                <a:lnTo>
                  <a:pt x="4652" y="935"/>
                </a:lnTo>
                <a:lnTo>
                  <a:pt x="4654" y="935"/>
                </a:lnTo>
                <a:close/>
                <a:moveTo>
                  <a:pt x="4811" y="1671"/>
                </a:moveTo>
                <a:lnTo>
                  <a:pt x="4809" y="1671"/>
                </a:lnTo>
                <a:lnTo>
                  <a:pt x="4809" y="1671"/>
                </a:lnTo>
                <a:lnTo>
                  <a:pt x="4809" y="1671"/>
                </a:lnTo>
                <a:lnTo>
                  <a:pt x="4809" y="1671"/>
                </a:lnTo>
                <a:lnTo>
                  <a:pt x="4811" y="1671"/>
                </a:lnTo>
                <a:lnTo>
                  <a:pt x="4811" y="1671"/>
                </a:lnTo>
                <a:close/>
                <a:moveTo>
                  <a:pt x="4813" y="900"/>
                </a:moveTo>
                <a:lnTo>
                  <a:pt x="4813" y="900"/>
                </a:lnTo>
                <a:lnTo>
                  <a:pt x="4811" y="902"/>
                </a:lnTo>
                <a:lnTo>
                  <a:pt x="4809" y="904"/>
                </a:lnTo>
                <a:lnTo>
                  <a:pt x="4807" y="904"/>
                </a:lnTo>
                <a:lnTo>
                  <a:pt x="4807" y="906"/>
                </a:lnTo>
                <a:lnTo>
                  <a:pt x="4807" y="906"/>
                </a:lnTo>
                <a:lnTo>
                  <a:pt x="4807" y="906"/>
                </a:lnTo>
                <a:lnTo>
                  <a:pt x="4811" y="904"/>
                </a:lnTo>
                <a:lnTo>
                  <a:pt x="4813" y="900"/>
                </a:lnTo>
                <a:lnTo>
                  <a:pt x="4813" y="900"/>
                </a:lnTo>
                <a:close/>
                <a:moveTo>
                  <a:pt x="4809" y="1524"/>
                </a:moveTo>
                <a:lnTo>
                  <a:pt x="4809" y="1524"/>
                </a:lnTo>
                <a:lnTo>
                  <a:pt x="4809" y="1524"/>
                </a:lnTo>
                <a:lnTo>
                  <a:pt x="4809" y="1524"/>
                </a:lnTo>
                <a:lnTo>
                  <a:pt x="4809" y="1524"/>
                </a:lnTo>
                <a:lnTo>
                  <a:pt x="4809" y="1524"/>
                </a:lnTo>
                <a:lnTo>
                  <a:pt x="4809" y="1524"/>
                </a:lnTo>
                <a:lnTo>
                  <a:pt x="4809" y="1524"/>
                </a:lnTo>
                <a:lnTo>
                  <a:pt x="4809" y="1524"/>
                </a:lnTo>
                <a:close/>
                <a:moveTo>
                  <a:pt x="4819" y="1675"/>
                </a:moveTo>
                <a:lnTo>
                  <a:pt x="4819" y="1675"/>
                </a:lnTo>
                <a:lnTo>
                  <a:pt x="4817" y="1675"/>
                </a:lnTo>
                <a:lnTo>
                  <a:pt x="4817" y="1675"/>
                </a:lnTo>
                <a:lnTo>
                  <a:pt x="4819" y="1677"/>
                </a:lnTo>
                <a:lnTo>
                  <a:pt x="4819" y="1677"/>
                </a:lnTo>
                <a:lnTo>
                  <a:pt x="4819" y="1675"/>
                </a:lnTo>
                <a:close/>
                <a:moveTo>
                  <a:pt x="4775" y="1650"/>
                </a:moveTo>
                <a:lnTo>
                  <a:pt x="4775" y="1652"/>
                </a:lnTo>
                <a:lnTo>
                  <a:pt x="4775" y="1652"/>
                </a:lnTo>
                <a:lnTo>
                  <a:pt x="4775" y="1654"/>
                </a:lnTo>
                <a:lnTo>
                  <a:pt x="4777" y="1654"/>
                </a:lnTo>
                <a:lnTo>
                  <a:pt x="4777" y="1654"/>
                </a:lnTo>
                <a:lnTo>
                  <a:pt x="4777" y="1654"/>
                </a:lnTo>
                <a:lnTo>
                  <a:pt x="4777" y="1652"/>
                </a:lnTo>
                <a:lnTo>
                  <a:pt x="4775" y="1650"/>
                </a:lnTo>
                <a:lnTo>
                  <a:pt x="4775" y="1650"/>
                </a:lnTo>
                <a:close/>
                <a:moveTo>
                  <a:pt x="4792" y="1671"/>
                </a:moveTo>
                <a:lnTo>
                  <a:pt x="4794" y="1671"/>
                </a:lnTo>
                <a:lnTo>
                  <a:pt x="4794" y="1671"/>
                </a:lnTo>
                <a:lnTo>
                  <a:pt x="4796" y="1671"/>
                </a:lnTo>
                <a:lnTo>
                  <a:pt x="4800" y="1675"/>
                </a:lnTo>
                <a:lnTo>
                  <a:pt x="4802" y="1675"/>
                </a:lnTo>
                <a:lnTo>
                  <a:pt x="4805" y="1677"/>
                </a:lnTo>
                <a:lnTo>
                  <a:pt x="4807" y="1679"/>
                </a:lnTo>
                <a:lnTo>
                  <a:pt x="4809" y="1679"/>
                </a:lnTo>
                <a:lnTo>
                  <a:pt x="4809" y="1682"/>
                </a:lnTo>
                <a:lnTo>
                  <a:pt x="4811" y="1682"/>
                </a:lnTo>
                <a:lnTo>
                  <a:pt x="4811" y="1682"/>
                </a:lnTo>
                <a:lnTo>
                  <a:pt x="4813" y="1682"/>
                </a:lnTo>
                <a:lnTo>
                  <a:pt x="4813" y="1682"/>
                </a:lnTo>
                <a:lnTo>
                  <a:pt x="4815" y="1684"/>
                </a:lnTo>
                <a:lnTo>
                  <a:pt x="4819" y="1688"/>
                </a:lnTo>
                <a:lnTo>
                  <a:pt x="4819" y="1690"/>
                </a:lnTo>
                <a:lnTo>
                  <a:pt x="4819" y="1692"/>
                </a:lnTo>
                <a:lnTo>
                  <a:pt x="4819" y="1694"/>
                </a:lnTo>
                <a:lnTo>
                  <a:pt x="4819" y="1694"/>
                </a:lnTo>
                <a:lnTo>
                  <a:pt x="4819" y="1696"/>
                </a:lnTo>
                <a:lnTo>
                  <a:pt x="4821" y="1698"/>
                </a:lnTo>
                <a:lnTo>
                  <a:pt x="4821" y="1698"/>
                </a:lnTo>
                <a:lnTo>
                  <a:pt x="4821" y="1700"/>
                </a:lnTo>
                <a:lnTo>
                  <a:pt x="4823" y="1700"/>
                </a:lnTo>
                <a:lnTo>
                  <a:pt x="4823" y="1700"/>
                </a:lnTo>
                <a:lnTo>
                  <a:pt x="4825" y="1698"/>
                </a:lnTo>
                <a:lnTo>
                  <a:pt x="4825" y="1696"/>
                </a:lnTo>
                <a:lnTo>
                  <a:pt x="4825" y="1696"/>
                </a:lnTo>
                <a:lnTo>
                  <a:pt x="4825" y="1694"/>
                </a:lnTo>
                <a:lnTo>
                  <a:pt x="4825" y="1694"/>
                </a:lnTo>
                <a:lnTo>
                  <a:pt x="4825" y="1692"/>
                </a:lnTo>
                <a:lnTo>
                  <a:pt x="4825" y="1690"/>
                </a:lnTo>
                <a:lnTo>
                  <a:pt x="4815" y="1682"/>
                </a:lnTo>
                <a:lnTo>
                  <a:pt x="4815" y="1682"/>
                </a:lnTo>
                <a:lnTo>
                  <a:pt x="4813" y="1679"/>
                </a:lnTo>
                <a:lnTo>
                  <a:pt x="4811" y="1677"/>
                </a:lnTo>
                <a:lnTo>
                  <a:pt x="4811" y="1677"/>
                </a:lnTo>
                <a:lnTo>
                  <a:pt x="4807" y="1677"/>
                </a:lnTo>
                <a:lnTo>
                  <a:pt x="4805" y="1675"/>
                </a:lnTo>
                <a:lnTo>
                  <a:pt x="4805" y="1675"/>
                </a:lnTo>
                <a:lnTo>
                  <a:pt x="4802" y="1673"/>
                </a:lnTo>
                <a:lnTo>
                  <a:pt x="4800" y="1673"/>
                </a:lnTo>
                <a:lnTo>
                  <a:pt x="4798" y="1673"/>
                </a:lnTo>
                <a:lnTo>
                  <a:pt x="4798" y="1671"/>
                </a:lnTo>
                <a:lnTo>
                  <a:pt x="4796" y="1669"/>
                </a:lnTo>
                <a:lnTo>
                  <a:pt x="4792" y="1669"/>
                </a:lnTo>
                <a:lnTo>
                  <a:pt x="4792" y="1669"/>
                </a:lnTo>
                <a:lnTo>
                  <a:pt x="4792" y="1671"/>
                </a:lnTo>
                <a:lnTo>
                  <a:pt x="4792" y="1671"/>
                </a:lnTo>
                <a:close/>
                <a:moveTo>
                  <a:pt x="4769" y="1711"/>
                </a:moveTo>
                <a:lnTo>
                  <a:pt x="4769" y="1711"/>
                </a:lnTo>
                <a:lnTo>
                  <a:pt x="4767" y="1711"/>
                </a:lnTo>
                <a:lnTo>
                  <a:pt x="4763" y="1711"/>
                </a:lnTo>
                <a:lnTo>
                  <a:pt x="4763" y="1711"/>
                </a:lnTo>
                <a:lnTo>
                  <a:pt x="4761" y="1711"/>
                </a:lnTo>
                <a:lnTo>
                  <a:pt x="4761" y="1711"/>
                </a:lnTo>
                <a:lnTo>
                  <a:pt x="4761" y="1711"/>
                </a:lnTo>
                <a:lnTo>
                  <a:pt x="4758" y="1709"/>
                </a:lnTo>
                <a:lnTo>
                  <a:pt x="4756" y="1711"/>
                </a:lnTo>
                <a:lnTo>
                  <a:pt x="4756" y="1713"/>
                </a:lnTo>
                <a:lnTo>
                  <a:pt x="4758" y="1713"/>
                </a:lnTo>
                <a:lnTo>
                  <a:pt x="4758" y="1715"/>
                </a:lnTo>
                <a:lnTo>
                  <a:pt x="4761" y="1715"/>
                </a:lnTo>
                <a:lnTo>
                  <a:pt x="4763" y="1715"/>
                </a:lnTo>
                <a:lnTo>
                  <a:pt x="4763" y="1717"/>
                </a:lnTo>
                <a:lnTo>
                  <a:pt x="4767" y="1719"/>
                </a:lnTo>
                <a:lnTo>
                  <a:pt x="4769" y="1719"/>
                </a:lnTo>
                <a:lnTo>
                  <a:pt x="4771" y="1719"/>
                </a:lnTo>
                <a:lnTo>
                  <a:pt x="4771" y="1719"/>
                </a:lnTo>
                <a:lnTo>
                  <a:pt x="4773" y="1719"/>
                </a:lnTo>
                <a:lnTo>
                  <a:pt x="4775" y="1721"/>
                </a:lnTo>
                <a:lnTo>
                  <a:pt x="4775" y="1721"/>
                </a:lnTo>
                <a:lnTo>
                  <a:pt x="4777" y="1721"/>
                </a:lnTo>
                <a:lnTo>
                  <a:pt x="4779" y="1721"/>
                </a:lnTo>
                <a:lnTo>
                  <a:pt x="4784" y="1721"/>
                </a:lnTo>
                <a:lnTo>
                  <a:pt x="4788" y="1721"/>
                </a:lnTo>
                <a:lnTo>
                  <a:pt x="4788" y="1721"/>
                </a:lnTo>
                <a:lnTo>
                  <a:pt x="4790" y="1719"/>
                </a:lnTo>
                <a:lnTo>
                  <a:pt x="4792" y="1719"/>
                </a:lnTo>
                <a:lnTo>
                  <a:pt x="4792" y="1719"/>
                </a:lnTo>
                <a:lnTo>
                  <a:pt x="4792" y="1719"/>
                </a:lnTo>
                <a:lnTo>
                  <a:pt x="4794" y="1717"/>
                </a:lnTo>
                <a:lnTo>
                  <a:pt x="4796" y="1717"/>
                </a:lnTo>
                <a:lnTo>
                  <a:pt x="4796" y="1717"/>
                </a:lnTo>
                <a:lnTo>
                  <a:pt x="4798" y="1717"/>
                </a:lnTo>
                <a:lnTo>
                  <a:pt x="4800" y="1715"/>
                </a:lnTo>
                <a:lnTo>
                  <a:pt x="4802" y="1713"/>
                </a:lnTo>
                <a:lnTo>
                  <a:pt x="4802" y="1713"/>
                </a:lnTo>
                <a:lnTo>
                  <a:pt x="4802" y="1713"/>
                </a:lnTo>
                <a:lnTo>
                  <a:pt x="4802" y="1711"/>
                </a:lnTo>
                <a:lnTo>
                  <a:pt x="4802" y="1711"/>
                </a:lnTo>
                <a:lnTo>
                  <a:pt x="4805" y="1711"/>
                </a:lnTo>
                <a:lnTo>
                  <a:pt x="4809" y="1711"/>
                </a:lnTo>
                <a:lnTo>
                  <a:pt x="4809" y="1711"/>
                </a:lnTo>
                <a:lnTo>
                  <a:pt x="4811" y="1709"/>
                </a:lnTo>
                <a:lnTo>
                  <a:pt x="4811" y="1709"/>
                </a:lnTo>
                <a:lnTo>
                  <a:pt x="4811" y="1707"/>
                </a:lnTo>
                <a:lnTo>
                  <a:pt x="4809" y="1705"/>
                </a:lnTo>
                <a:lnTo>
                  <a:pt x="4809" y="1705"/>
                </a:lnTo>
                <a:lnTo>
                  <a:pt x="4811" y="1702"/>
                </a:lnTo>
                <a:lnTo>
                  <a:pt x="4813" y="1702"/>
                </a:lnTo>
                <a:lnTo>
                  <a:pt x="4813" y="1702"/>
                </a:lnTo>
                <a:lnTo>
                  <a:pt x="4813" y="1702"/>
                </a:lnTo>
                <a:lnTo>
                  <a:pt x="4815" y="1700"/>
                </a:lnTo>
                <a:lnTo>
                  <a:pt x="4815" y="1698"/>
                </a:lnTo>
                <a:lnTo>
                  <a:pt x="4815" y="1698"/>
                </a:lnTo>
                <a:lnTo>
                  <a:pt x="4815" y="1696"/>
                </a:lnTo>
                <a:lnTo>
                  <a:pt x="4815" y="1696"/>
                </a:lnTo>
                <a:lnTo>
                  <a:pt x="4815" y="1694"/>
                </a:lnTo>
                <a:lnTo>
                  <a:pt x="4815" y="1694"/>
                </a:lnTo>
                <a:lnTo>
                  <a:pt x="4813" y="1692"/>
                </a:lnTo>
                <a:lnTo>
                  <a:pt x="4811" y="1692"/>
                </a:lnTo>
                <a:lnTo>
                  <a:pt x="4809" y="1694"/>
                </a:lnTo>
                <a:lnTo>
                  <a:pt x="4809" y="1692"/>
                </a:lnTo>
                <a:lnTo>
                  <a:pt x="4809" y="1692"/>
                </a:lnTo>
                <a:lnTo>
                  <a:pt x="4807" y="1692"/>
                </a:lnTo>
                <a:lnTo>
                  <a:pt x="4805" y="1692"/>
                </a:lnTo>
                <a:lnTo>
                  <a:pt x="4805" y="1692"/>
                </a:lnTo>
                <a:lnTo>
                  <a:pt x="4802" y="1692"/>
                </a:lnTo>
                <a:lnTo>
                  <a:pt x="4802" y="1692"/>
                </a:lnTo>
                <a:lnTo>
                  <a:pt x="4802" y="1694"/>
                </a:lnTo>
                <a:lnTo>
                  <a:pt x="4805" y="1698"/>
                </a:lnTo>
                <a:lnTo>
                  <a:pt x="4805" y="1700"/>
                </a:lnTo>
                <a:lnTo>
                  <a:pt x="4805" y="1700"/>
                </a:lnTo>
                <a:lnTo>
                  <a:pt x="4805" y="1702"/>
                </a:lnTo>
                <a:lnTo>
                  <a:pt x="4802" y="1702"/>
                </a:lnTo>
                <a:lnTo>
                  <a:pt x="4800" y="1702"/>
                </a:lnTo>
                <a:lnTo>
                  <a:pt x="4800" y="1702"/>
                </a:lnTo>
                <a:lnTo>
                  <a:pt x="4798" y="1705"/>
                </a:lnTo>
                <a:lnTo>
                  <a:pt x="4796" y="1707"/>
                </a:lnTo>
                <a:lnTo>
                  <a:pt x="4796" y="1707"/>
                </a:lnTo>
                <a:lnTo>
                  <a:pt x="4794" y="1709"/>
                </a:lnTo>
                <a:lnTo>
                  <a:pt x="4794" y="1709"/>
                </a:lnTo>
                <a:lnTo>
                  <a:pt x="4792" y="1709"/>
                </a:lnTo>
                <a:lnTo>
                  <a:pt x="4792" y="1709"/>
                </a:lnTo>
                <a:lnTo>
                  <a:pt x="4792" y="1711"/>
                </a:lnTo>
                <a:lnTo>
                  <a:pt x="4790" y="1711"/>
                </a:lnTo>
                <a:lnTo>
                  <a:pt x="4788" y="1709"/>
                </a:lnTo>
                <a:lnTo>
                  <a:pt x="4786" y="1709"/>
                </a:lnTo>
                <a:lnTo>
                  <a:pt x="4786" y="1711"/>
                </a:lnTo>
                <a:lnTo>
                  <a:pt x="4784" y="1711"/>
                </a:lnTo>
                <a:lnTo>
                  <a:pt x="4781" y="1709"/>
                </a:lnTo>
                <a:lnTo>
                  <a:pt x="4781" y="1707"/>
                </a:lnTo>
                <a:lnTo>
                  <a:pt x="4781" y="1707"/>
                </a:lnTo>
                <a:lnTo>
                  <a:pt x="4781" y="1705"/>
                </a:lnTo>
                <a:lnTo>
                  <a:pt x="4784" y="1705"/>
                </a:lnTo>
                <a:lnTo>
                  <a:pt x="4784" y="1702"/>
                </a:lnTo>
                <a:lnTo>
                  <a:pt x="4781" y="1702"/>
                </a:lnTo>
                <a:lnTo>
                  <a:pt x="4781" y="1702"/>
                </a:lnTo>
                <a:lnTo>
                  <a:pt x="4781" y="1705"/>
                </a:lnTo>
                <a:lnTo>
                  <a:pt x="4779" y="1709"/>
                </a:lnTo>
                <a:lnTo>
                  <a:pt x="4779" y="1711"/>
                </a:lnTo>
                <a:lnTo>
                  <a:pt x="4775" y="1711"/>
                </a:lnTo>
                <a:lnTo>
                  <a:pt x="4775" y="1711"/>
                </a:lnTo>
                <a:lnTo>
                  <a:pt x="4773" y="1711"/>
                </a:lnTo>
                <a:lnTo>
                  <a:pt x="4771" y="1711"/>
                </a:lnTo>
                <a:lnTo>
                  <a:pt x="4769" y="1711"/>
                </a:lnTo>
                <a:close/>
                <a:moveTo>
                  <a:pt x="4805" y="1526"/>
                </a:moveTo>
                <a:lnTo>
                  <a:pt x="4805" y="1526"/>
                </a:lnTo>
                <a:lnTo>
                  <a:pt x="4805" y="1526"/>
                </a:lnTo>
                <a:lnTo>
                  <a:pt x="4805" y="1526"/>
                </a:lnTo>
                <a:lnTo>
                  <a:pt x="4805" y="1526"/>
                </a:lnTo>
                <a:lnTo>
                  <a:pt x="4805" y="1524"/>
                </a:lnTo>
                <a:lnTo>
                  <a:pt x="4805" y="1524"/>
                </a:lnTo>
                <a:lnTo>
                  <a:pt x="4805" y="1524"/>
                </a:lnTo>
                <a:lnTo>
                  <a:pt x="4805" y="1524"/>
                </a:lnTo>
                <a:lnTo>
                  <a:pt x="4805" y="1524"/>
                </a:lnTo>
                <a:lnTo>
                  <a:pt x="4805" y="1524"/>
                </a:lnTo>
                <a:lnTo>
                  <a:pt x="4805" y="1526"/>
                </a:lnTo>
                <a:lnTo>
                  <a:pt x="4805" y="1526"/>
                </a:lnTo>
                <a:close/>
                <a:moveTo>
                  <a:pt x="4811" y="1673"/>
                </a:moveTo>
                <a:lnTo>
                  <a:pt x="4811" y="1673"/>
                </a:lnTo>
                <a:lnTo>
                  <a:pt x="4811" y="1673"/>
                </a:lnTo>
                <a:lnTo>
                  <a:pt x="4811" y="1673"/>
                </a:lnTo>
                <a:lnTo>
                  <a:pt x="4809" y="1671"/>
                </a:lnTo>
                <a:lnTo>
                  <a:pt x="4809" y="1673"/>
                </a:lnTo>
                <a:lnTo>
                  <a:pt x="4809" y="1673"/>
                </a:lnTo>
                <a:lnTo>
                  <a:pt x="4811" y="1673"/>
                </a:lnTo>
                <a:close/>
                <a:moveTo>
                  <a:pt x="4559" y="1726"/>
                </a:moveTo>
                <a:lnTo>
                  <a:pt x="4559" y="1723"/>
                </a:lnTo>
                <a:lnTo>
                  <a:pt x="4557" y="1723"/>
                </a:lnTo>
                <a:lnTo>
                  <a:pt x="4559" y="1726"/>
                </a:lnTo>
                <a:lnTo>
                  <a:pt x="4559" y="1726"/>
                </a:lnTo>
                <a:lnTo>
                  <a:pt x="4559" y="1726"/>
                </a:lnTo>
                <a:close/>
                <a:moveTo>
                  <a:pt x="4377" y="1757"/>
                </a:moveTo>
                <a:lnTo>
                  <a:pt x="4379" y="1757"/>
                </a:lnTo>
                <a:lnTo>
                  <a:pt x="4381" y="1757"/>
                </a:lnTo>
                <a:lnTo>
                  <a:pt x="4381" y="1757"/>
                </a:lnTo>
                <a:lnTo>
                  <a:pt x="4383" y="1757"/>
                </a:lnTo>
                <a:lnTo>
                  <a:pt x="4385" y="1755"/>
                </a:lnTo>
                <a:lnTo>
                  <a:pt x="4385" y="1755"/>
                </a:lnTo>
                <a:lnTo>
                  <a:pt x="4388" y="1755"/>
                </a:lnTo>
                <a:lnTo>
                  <a:pt x="4388" y="1755"/>
                </a:lnTo>
                <a:lnTo>
                  <a:pt x="4388" y="1753"/>
                </a:lnTo>
                <a:lnTo>
                  <a:pt x="4388" y="1753"/>
                </a:lnTo>
                <a:lnTo>
                  <a:pt x="4388" y="1751"/>
                </a:lnTo>
                <a:lnTo>
                  <a:pt x="4390" y="1751"/>
                </a:lnTo>
                <a:lnTo>
                  <a:pt x="4390" y="1751"/>
                </a:lnTo>
                <a:lnTo>
                  <a:pt x="4390" y="1749"/>
                </a:lnTo>
                <a:lnTo>
                  <a:pt x="4388" y="1749"/>
                </a:lnTo>
                <a:lnTo>
                  <a:pt x="4388" y="1747"/>
                </a:lnTo>
                <a:lnTo>
                  <a:pt x="4388" y="1749"/>
                </a:lnTo>
                <a:lnTo>
                  <a:pt x="4385" y="1749"/>
                </a:lnTo>
                <a:lnTo>
                  <a:pt x="4388" y="1749"/>
                </a:lnTo>
                <a:lnTo>
                  <a:pt x="4388" y="1751"/>
                </a:lnTo>
                <a:lnTo>
                  <a:pt x="4385" y="1751"/>
                </a:lnTo>
                <a:lnTo>
                  <a:pt x="4383" y="1753"/>
                </a:lnTo>
                <a:lnTo>
                  <a:pt x="4383" y="1753"/>
                </a:lnTo>
                <a:lnTo>
                  <a:pt x="4383" y="1753"/>
                </a:lnTo>
                <a:lnTo>
                  <a:pt x="4381" y="1753"/>
                </a:lnTo>
                <a:lnTo>
                  <a:pt x="4381" y="1755"/>
                </a:lnTo>
                <a:lnTo>
                  <a:pt x="4381" y="1755"/>
                </a:lnTo>
                <a:lnTo>
                  <a:pt x="4379" y="1755"/>
                </a:lnTo>
                <a:lnTo>
                  <a:pt x="4379" y="1755"/>
                </a:lnTo>
                <a:lnTo>
                  <a:pt x="4377" y="1753"/>
                </a:lnTo>
                <a:lnTo>
                  <a:pt x="4375" y="1753"/>
                </a:lnTo>
                <a:lnTo>
                  <a:pt x="4375" y="1753"/>
                </a:lnTo>
                <a:lnTo>
                  <a:pt x="4373" y="1753"/>
                </a:lnTo>
                <a:lnTo>
                  <a:pt x="4373" y="1753"/>
                </a:lnTo>
                <a:lnTo>
                  <a:pt x="4371" y="1753"/>
                </a:lnTo>
                <a:lnTo>
                  <a:pt x="4371" y="1753"/>
                </a:lnTo>
                <a:lnTo>
                  <a:pt x="4369" y="1753"/>
                </a:lnTo>
                <a:lnTo>
                  <a:pt x="4369" y="1755"/>
                </a:lnTo>
                <a:lnTo>
                  <a:pt x="4369" y="1755"/>
                </a:lnTo>
                <a:lnTo>
                  <a:pt x="4367" y="1755"/>
                </a:lnTo>
                <a:lnTo>
                  <a:pt x="4367" y="1755"/>
                </a:lnTo>
                <a:lnTo>
                  <a:pt x="4365" y="1753"/>
                </a:lnTo>
                <a:lnTo>
                  <a:pt x="4362" y="1753"/>
                </a:lnTo>
                <a:lnTo>
                  <a:pt x="4360" y="1751"/>
                </a:lnTo>
                <a:lnTo>
                  <a:pt x="4358" y="1751"/>
                </a:lnTo>
                <a:lnTo>
                  <a:pt x="4356" y="1751"/>
                </a:lnTo>
                <a:lnTo>
                  <a:pt x="4356" y="1751"/>
                </a:lnTo>
                <a:lnTo>
                  <a:pt x="4354" y="1751"/>
                </a:lnTo>
                <a:lnTo>
                  <a:pt x="4354" y="1751"/>
                </a:lnTo>
                <a:lnTo>
                  <a:pt x="4354" y="1751"/>
                </a:lnTo>
                <a:lnTo>
                  <a:pt x="4352" y="1751"/>
                </a:lnTo>
                <a:lnTo>
                  <a:pt x="4352" y="1751"/>
                </a:lnTo>
                <a:lnTo>
                  <a:pt x="4350" y="1751"/>
                </a:lnTo>
                <a:lnTo>
                  <a:pt x="4348" y="1751"/>
                </a:lnTo>
                <a:lnTo>
                  <a:pt x="4346" y="1753"/>
                </a:lnTo>
                <a:lnTo>
                  <a:pt x="4346" y="1753"/>
                </a:lnTo>
                <a:lnTo>
                  <a:pt x="4344" y="1753"/>
                </a:lnTo>
                <a:lnTo>
                  <a:pt x="4344" y="1753"/>
                </a:lnTo>
                <a:lnTo>
                  <a:pt x="4344" y="1753"/>
                </a:lnTo>
                <a:lnTo>
                  <a:pt x="4344" y="1755"/>
                </a:lnTo>
                <a:lnTo>
                  <a:pt x="4344" y="1755"/>
                </a:lnTo>
                <a:lnTo>
                  <a:pt x="4344" y="1757"/>
                </a:lnTo>
                <a:lnTo>
                  <a:pt x="4344" y="1757"/>
                </a:lnTo>
                <a:lnTo>
                  <a:pt x="4344" y="1757"/>
                </a:lnTo>
                <a:lnTo>
                  <a:pt x="4346" y="1759"/>
                </a:lnTo>
                <a:lnTo>
                  <a:pt x="4346" y="1757"/>
                </a:lnTo>
                <a:lnTo>
                  <a:pt x="4348" y="1757"/>
                </a:lnTo>
                <a:lnTo>
                  <a:pt x="4350" y="1759"/>
                </a:lnTo>
                <a:lnTo>
                  <a:pt x="4354" y="1757"/>
                </a:lnTo>
                <a:lnTo>
                  <a:pt x="4358" y="1759"/>
                </a:lnTo>
                <a:lnTo>
                  <a:pt x="4360" y="1759"/>
                </a:lnTo>
                <a:lnTo>
                  <a:pt x="4360" y="1759"/>
                </a:lnTo>
                <a:lnTo>
                  <a:pt x="4362" y="1759"/>
                </a:lnTo>
                <a:lnTo>
                  <a:pt x="4362" y="1759"/>
                </a:lnTo>
                <a:lnTo>
                  <a:pt x="4362" y="1759"/>
                </a:lnTo>
                <a:lnTo>
                  <a:pt x="4365" y="1759"/>
                </a:lnTo>
                <a:lnTo>
                  <a:pt x="4367" y="1757"/>
                </a:lnTo>
                <a:lnTo>
                  <a:pt x="4369" y="1757"/>
                </a:lnTo>
                <a:lnTo>
                  <a:pt x="4369" y="1759"/>
                </a:lnTo>
                <a:lnTo>
                  <a:pt x="4369" y="1759"/>
                </a:lnTo>
                <a:lnTo>
                  <a:pt x="4371" y="1759"/>
                </a:lnTo>
                <a:lnTo>
                  <a:pt x="4371" y="1759"/>
                </a:lnTo>
                <a:lnTo>
                  <a:pt x="4373" y="1759"/>
                </a:lnTo>
                <a:lnTo>
                  <a:pt x="4377" y="1757"/>
                </a:lnTo>
                <a:lnTo>
                  <a:pt x="4377" y="1757"/>
                </a:lnTo>
                <a:close/>
                <a:moveTo>
                  <a:pt x="4413" y="1851"/>
                </a:moveTo>
                <a:lnTo>
                  <a:pt x="4411" y="1851"/>
                </a:lnTo>
                <a:lnTo>
                  <a:pt x="4411" y="1851"/>
                </a:lnTo>
                <a:lnTo>
                  <a:pt x="4411" y="1853"/>
                </a:lnTo>
                <a:lnTo>
                  <a:pt x="4413" y="1853"/>
                </a:lnTo>
                <a:lnTo>
                  <a:pt x="4413" y="1853"/>
                </a:lnTo>
                <a:lnTo>
                  <a:pt x="4413" y="1853"/>
                </a:lnTo>
                <a:lnTo>
                  <a:pt x="4413" y="1853"/>
                </a:lnTo>
                <a:lnTo>
                  <a:pt x="4413" y="1853"/>
                </a:lnTo>
                <a:lnTo>
                  <a:pt x="4413" y="1853"/>
                </a:lnTo>
                <a:lnTo>
                  <a:pt x="4413" y="1851"/>
                </a:lnTo>
                <a:close/>
                <a:moveTo>
                  <a:pt x="4398" y="1753"/>
                </a:moveTo>
                <a:lnTo>
                  <a:pt x="4400" y="1753"/>
                </a:lnTo>
                <a:lnTo>
                  <a:pt x="4400" y="1751"/>
                </a:lnTo>
                <a:lnTo>
                  <a:pt x="4402" y="1751"/>
                </a:lnTo>
                <a:lnTo>
                  <a:pt x="4402" y="1749"/>
                </a:lnTo>
                <a:lnTo>
                  <a:pt x="4402" y="1749"/>
                </a:lnTo>
                <a:lnTo>
                  <a:pt x="4400" y="1749"/>
                </a:lnTo>
                <a:lnTo>
                  <a:pt x="4398" y="1751"/>
                </a:lnTo>
                <a:lnTo>
                  <a:pt x="4398" y="1751"/>
                </a:lnTo>
                <a:lnTo>
                  <a:pt x="4398" y="1751"/>
                </a:lnTo>
                <a:lnTo>
                  <a:pt x="4396" y="1751"/>
                </a:lnTo>
                <a:lnTo>
                  <a:pt x="4396" y="1751"/>
                </a:lnTo>
                <a:lnTo>
                  <a:pt x="4396" y="1751"/>
                </a:lnTo>
                <a:lnTo>
                  <a:pt x="4396" y="1751"/>
                </a:lnTo>
                <a:lnTo>
                  <a:pt x="4396" y="1751"/>
                </a:lnTo>
                <a:lnTo>
                  <a:pt x="4396" y="1751"/>
                </a:lnTo>
                <a:lnTo>
                  <a:pt x="4394" y="1753"/>
                </a:lnTo>
                <a:lnTo>
                  <a:pt x="4394" y="1755"/>
                </a:lnTo>
                <a:lnTo>
                  <a:pt x="4394" y="1755"/>
                </a:lnTo>
                <a:lnTo>
                  <a:pt x="4394" y="1755"/>
                </a:lnTo>
                <a:lnTo>
                  <a:pt x="4396" y="1755"/>
                </a:lnTo>
                <a:lnTo>
                  <a:pt x="4396" y="1755"/>
                </a:lnTo>
                <a:lnTo>
                  <a:pt x="4396" y="1755"/>
                </a:lnTo>
                <a:lnTo>
                  <a:pt x="4398" y="1755"/>
                </a:lnTo>
                <a:lnTo>
                  <a:pt x="4398" y="1755"/>
                </a:lnTo>
                <a:lnTo>
                  <a:pt x="4398" y="1753"/>
                </a:lnTo>
                <a:lnTo>
                  <a:pt x="4398" y="1753"/>
                </a:lnTo>
                <a:lnTo>
                  <a:pt x="4398" y="1753"/>
                </a:lnTo>
                <a:lnTo>
                  <a:pt x="4398" y="1753"/>
                </a:lnTo>
                <a:close/>
                <a:moveTo>
                  <a:pt x="4310" y="1751"/>
                </a:moveTo>
                <a:lnTo>
                  <a:pt x="4310" y="1751"/>
                </a:lnTo>
                <a:lnTo>
                  <a:pt x="4312" y="1749"/>
                </a:lnTo>
                <a:lnTo>
                  <a:pt x="4312" y="1749"/>
                </a:lnTo>
                <a:lnTo>
                  <a:pt x="4310" y="1749"/>
                </a:lnTo>
                <a:lnTo>
                  <a:pt x="4310" y="1749"/>
                </a:lnTo>
                <a:lnTo>
                  <a:pt x="4310" y="1749"/>
                </a:lnTo>
                <a:lnTo>
                  <a:pt x="4310" y="1751"/>
                </a:lnTo>
                <a:lnTo>
                  <a:pt x="4310" y="1751"/>
                </a:lnTo>
                <a:lnTo>
                  <a:pt x="4310" y="1751"/>
                </a:lnTo>
                <a:close/>
                <a:moveTo>
                  <a:pt x="4331" y="1757"/>
                </a:moveTo>
                <a:lnTo>
                  <a:pt x="4331" y="1757"/>
                </a:lnTo>
                <a:lnTo>
                  <a:pt x="4331" y="1757"/>
                </a:lnTo>
                <a:lnTo>
                  <a:pt x="4331" y="1757"/>
                </a:lnTo>
                <a:lnTo>
                  <a:pt x="4333" y="1757"/>
                </a:lnTo>
                <a:lnTo>
                  <a:pt x="4333" y="1757"/>
                </a:lnTo>
                <a:lnTo>
                  <a:pt x="4333" y="1755"/>
                </a:lnTo>
                <a:lnTo>
                  <a:pt x="4333" y="1755"/>
                </a:lnTo>
                <a:lnTo>
                  <a:pt x="4333" y="1755"/>
                </a:lnTo>
                <a:lnTo>
                  <a:pt x="4333" y="1755"/>
                </a:lnTo>
                <a:lnTo>
                  <a:pt x="4333" y="1753"/>
                </a:lnTo>
                <a:lnTo>
                  <a:pt x="4331" y="1751"/>
                </a:lnTo>
                <a:lnTo>
                  <a:pt x="4331" y="1751"/>
                </a:lnTo>
                <a:lnTo>
                  <a:pt x="4329" y="1751"/>
                </a:lnTo>
                <a:lnTo>
                  <a:pt x="4329" y="1751"/>
                </a:lnTo>
                <a:lnTo>
                  <a:pt x="4329" y="1751"/>
                </a:lnTo>
                <a:lnTo>
                  <a:pt x="4327" y="1753"/>
                </a:lnTo>
                <a:lnTo>
                  <a:pt x="4327" y="1753"/>
                </a:lnTo>
                <a:lnTo>
                  <a:pt x="4327" y="1751"/>
                </a:lnTo>
                <a:lnTo>
                  <a:pt x="4327" y="1751"/>
                </a:lnTo>
                <a:lnTo>
                  <a:pt x="4325" y="1751"/>
                </a:lnTo>
                <a:lnTo>
                  <a:pt x="4325" y="1751"/>
                </a:lnTo>
                <a:lnTo>
                  <a:pt x="4323" y="1751"/>
                </a:lnTo>
                <a:lnTo>
                  <a:pt x="4323" y="1751"/>
                </a:lnTo>
                <a:lnTo>
                  <a:pt x="4321" y="1751"/>
                </a:lnTo>
                <a:lnTo>
                  <a:pt x="4321" y="1751"/>
                </a:lnTo>
                <a:lnTo>
                  <a:pt x="4321" y="1751"/>
                </a:lnTo>
                <a:lnTo>
                  <a:pt x="4318" y="1749"/>
                </a:lnTo>
                <a:lnTo>
                  <a:pt x="4318" y="1749"/>
                </a:lnTo>
                <a:lnTo>
                  <a:pt x="4316" y="1747"/>
                </a:lnTo>
                <a:lnTo>
                  <a:pt x="4316" y="1749"/>
                </a:lnTo>
                <a:lnTo>
                  <a:pt x="4314" y="1749"/>
                </a:lnTo>
                <a:lnTo>
                  <a:pt x="4314" y="1749"/>
                </a:lnTo>
                <a:lnTo>
                  <a:pt x="4314" y="1751"/>
                </a:lnTo>
                <a:lnTo>
                  <a:pt x="4314" y="1751"/>
                </a:lnTo>
                <a:lnTo>
                  <a:pt x="4316" y="1753"/>
                </a:lnTo>
                <a:lnTo>
                  <a:pt x="4318" y="1753"/>
                </a:lnTo>
                <a:lnTo>
                  <a:pt x="4318" y="1753"/>
                </a:lnTo>
                <a:lnTo>
                  <a:pt x="4318" y="1753"/>
                </a:lnTo>
                <a:lnTo>
                  <a:pt x="4321" y="1753"/>
                </a:lnTo>
                <a:lnTo>
                  <a:pt x="4321" y="1755"/>
                </a:lnTo>
                <a:lnTo>
                  <a:pt x="4321" y="1755"/>
                </a:lnTo>
                <a:lnTo>
                  <a:pt x="4318" y="1755"/>
                </a:lnTo>
                <a:lnTo>
                  <a:pt x="4316" y="1757"/>
                </a:lnTo>
                <a:lnTo>
                  <a:pt x="4316" y="1757"/>
                </a:lnTo>
                <a:lnTo>
                  <a:pt x="4314" y="1757"/>
                </a:lnTo>
                <a:lnTo>
                  <a:pt x="4312" y="1755"/>
                </a:lnTo>
                <a:lnTo>
                  <a:pt x="4312" y="1755"/>
                </a:lnTo>
                <a:lnTo>
                  <a:pt x="4312" y="1755"/>
                </a:lnTo>
                <a:lnTo>
                  <a:pt x="4312" y="1753"/>
                </a:lnTo>
                <a:lnTo>
                  <a:pt x="4310" y="1753"/>
                </a:lnTo>
                <a:lnTo>
                  <a:pt x="4310" y="1753"/>
                </a:lnTo>
                <a:lnTo>
                  <a:pt x="4308" y="1753"/>
                </a:lnTo>
                <a:lnTo>
                  <a:pt x="4306" y="1751"/>
                </a:lnTo>
                <a:lnTo>
                  <a:pt x="4306" y="1751"/>
                </a:lnTo>
                <a:lnTo>
                  <a:pt x="4304" y="1753"/>
                </a:lnTo>
                <a:lnTo>
                  <a:pt x="4302" y="1753"/>
                </a:lnTo>
                <a:lnTo>
                  <a:pt x="4302" y="1753"/>
                </a:lnTo>
                <a:lnTo>
                  <a:pt x="4300" y="1755"/>
                </a:lnTo>
                <a:lnTo>
                  <a:pt x="4300" y="1755"/>
                </a:lnTo>
                <a:lnTo>
                  <a:pt x="4300" y="1755"/>
                </a:lnTo>
                <a:lnTo>
                  <a:pt x="4300" y="1757"/>
                </a:lnTo>
                <a:lnTo>
                  <a:pt x="4300" y="1759"/>
                </a:lnTo>
                <a:lnTo>
                  <a:pt x="4300" y="1759"/>
                </a:lnTo>
                <a:lnTo>
                  <a:pt x="4300" y="1761"/>
                </a:lnTo>
                <a:lnTo>
                  <a:pt x="4302" y="1761"/>
                </a:lnTo>
                <a:lnTo>
                  <a:pt x="4302" y="1761"/>
                </a:lnTo>
                <a:lnTo>
                  <a:pt x="4304" y="1761"/>
                </a:lnTo>
                <a:lnTo>
                  <a:pt x="4306" y="1761"/>
                </a:lnTo>
                <a:lnTo>
                  <a:pt x="4306" y="1761"/>
                </a:lnTo>
                <a:lnTo>
                  <a:pt x="4306" y="1761"/>
                </a:lnTo>
                <a:lnTo>
                  <a:pt x="4308" y="1761"/>
                </a:lnTo>
                <a:lnTo>
                  <a:pt x="4308" y="1761"/>
                </a:lnTo>
                <a:lnTo>
                  <a:pt x="4310" y="1761"/>
                </a:lnTo>
                <a:lnTo>
                  <a:pt x="4314" y="1759"/>
                </a:lnTo>
                <a:lnTo>
                  <a:pt x="4314" y="1759"/>
                </a:lnTo>
                <a:lnTo>
                  <a:pt x="4314" y="1759"/>
                </a:lnTo>
                <a:lnTo>
                  <a:pt x="4318" y="1759"/>
                </a:lnTo>
                <a:lnTo>
                  <a:pt x="4318" y="1759"/>
                </a:lnTo>
                <a:lnTo>
                  <a:pt x="4321" y="1759"/>
                </a:lnTo>
                <a:lnTo>
                  <a:pt x="4321" y="1757"/>
                </a:lnTo>
                <a:lnTo>
                  <a:pt x="4323" y="1755"/>
                </a:lnTo>
                <a:lnTo>
                  <a:pt x="4323" y="1757"/>
                </a:lnTo>
                <a:lnTo>
                  <a:pt x="4323" y="1757"/>
                </a:lnTo>
                <a:lnTo>
                  <a:pt x="4323" y="1759"/>
                </a:lnTo>
                <a:lnTo>
                  <a:pt x="4325" y="1759"/>
                </a:lnTo>
                <a:lnTo>
                  <a:pt x="4327" y="1757"/>
                </a:lnTo>
                <a:lnTo>
                  <a:pt x="4327" y="1757"/>
                </a:lnTo>
                <a:lnTo>
                  <a:pt x="4329" y="1759"/>
                </a:lnTo>
                <a:lnTo>
                  <a:pt x="4329" y="1759"/>
                </a:lnTo>
                <a:lnTo>
                  <a:pt x="4329" y="1757"/>
                </a:lnTo>
                <a:lnTo>
                  <a:pt x="4329" y="1757"/>
                </a:lnTo>
                <a:lnTo>
                  <a:pt x="4329" y="1757"/>
                </a:lnTo>
                <a:lnTo>
                  <a:pt x="4329" y="1757"/>
                </a:lnTo>
                <a:lnTo>
                  <a:pt x="4329" y="1757"/>
                </a:lnTo>
                <a:lnTo>
                  <a:pt x="4331" y="1757"/>
                </a:lnTo>
                <a:close/>
                <a:moveTo>
                  <a:pt x="4585" y="1858"/>
                </a:moveTo>
                <a:lnTo>
                  <a:pt x="4585" y="1858"/>
                </a:lnTo>
                <a:lnTo>
                  <a:pt x="4587" y="1858"/>
                </a:lnTo>
                <a:lnTo>
                  <a:pt x="4587" y="1858"/>
                </a:lnTo>
                <a:lnTo>
                  <a:pt x="4587" y="1856"/>
                </a:lnTo>
                <a:lnTo>
                  <a:pt x="4587" y="1856"/>
                </a:lnTo>
                <a:lnTo>
                  <a:pt x="4585" y="1856"/>
                </a:lnTo>
                <a:lnTo>
                  <a:pt x="4585" y="1858"/>
                </a:lnTo>
                <a:close/>
                <a:moveTo>
                  <a:pt x="4455" y="1677"/>
                </a:moveTo>
                <a:lnTo>
                  <a:pt x="4455" y="1677"/>
                </a:lnTo>
                <a:lnTo>
                  <a:pt x="4455" y="1679"/>
                </a:lnTo>
                <a:lnTo>
                  <a:pt x="4457" y="1679"/>
                </a:lnTo>
                <a:lnTo>
                  <a:pt x="4457" y="1679"/>
                </a:lnTo>
                <a:lnTo>
                  <a:pt x="4455" y="1677"/>
                </a:lnTo>
                <a:lnTo>
                  <a:pt x="4455" y="1677"/>
                </a:lnTo>
                <a:close/>
                <a:moveTo>
                  <a:pt x="4461" y="1654"/>
                </a:moveTo>
                <a:lnTo>
                  <a:pt x="4463" y="1656"/>
                </a:lnTo>
                <a:lnTo>
                  <a:pt x="4463" y="1656"/>
                </a:lnTo>
                <a:lnTo>
                  <a:pt x="4465" y="1654"/>
                </a:lnTo>
                <a:lnTo>
                  <a:pt x="4465" y="1654"/>
                </a:lnTo>
                <a:lnTo>
                  <a:pt x="4463" y="1652"/>
                </a:lnTo>
                <a:lnTo>
                  <a:pt x="4461" y="1652"/>
                </a:lnTo>
                <a:lnTo>
                  <a:pt x="4459" y="1650"/>
                </a:lnTo>
                <a:lnTo>
                  <a:pt x="4457" y="1650"/>
                </a:lnTo>
                <a:lnTo>
                  <a:pt x="4457" y="1650"/>
                </a:lnTo>
                <a:lnTo>
                  <a:pt x="4455" y="1652"/>
                </a:lnTo>
                <a:lnTo>
                  <a:pt x="4453" y="1654"/>
                </a:lnTo>
                <a:lnTo>
                  <a:pt x="4453" y="1654"/>
                </a:lnTo>
                <a:lnTo>
                  <a:pt x="4455" y="1656"/>
                </a:lnTo>
                <a:lnTo>
                  <a:pt x="4457" y="1656"/>
                </a:lnTo>
                <a:lnTo>
                  <a:pt x="4459" y="1656"/>
                </a:lnTo>
                <a:lnTo>
                  <a:pt x="4461" y="1654"/>
                </a:lnTo>
                <a:close/>
                <a:moveTo>
                  <a:pt x="4425" y="1765"/>
                </a:moveTo>
                <a:lnTo>
                  <a:pt x="4429" y="1763"/>
                </a:lnTo>
                <a:lnTo>
                  <a:pt x="4432" y="1763"/>
                </a:lnTo>
                <a:lnTo>
                  <a:pt x="4432" y="1763"/>
                </a:lnTo>
                <a:lnTo>
                  <a:pt x="4432" y="1763"/>
                </a:lnTo>
                <a:lnTo>
                  <a:pt x="4434" y="1761"/>
                </a:lnTo>
                <a:lnTo>
                  <a:pt x="4436" y="1761"/>
                </a:lnTo>
                <a:lnTo>
                  <a:pt x="4438" y="1761"/>
                </a:lnTo>
                <a:lnTo>
                  <a:pt x="4438" y="1759"/>
                </a:lnTo>
                <a:lnTo>
                  <a:pt x="4440" y="1759"/>
                </a:lnTo>
                <a:lnTo>
                  <a:pt x="4442" y="1759"/>
                </a:lnTo>
                <a:lnTo>
                  <a:pt x="4442" y="1757"/>
                </a:lnTo>
                <a:lnTo>
                  <a:pt x="4444" y="1757"/>
                </a:lnTo>
                <a:lnTo>
                  <a:pt x="4446" y="1757"/>
                </a:lnTo>
                <a:lnTo>
                  <a:pt x="4448" y="1755"/>
                </a:lnTo>
                <a:lnTo>
                  <a:pt x="4453" y="1753"/>
                </a:lnTo>
                <a:lnTo>
                  <a:pt x="4450" y="1753"/>
                </a:lnTo>
                <a:lnTo>
                  <a:pt x="4450" y="1751"/>
                </a:lnTo>
                <a:lnTo>
                  <a:pt x="4448" y="1751"/>
                </a:lnTo>
                <a:lnTo>
                  <a:pt x="4446" y="1751"/>
                </a:lnTo>
                <a:lnTo>
                  <a:pt x="4446" y="1751"/>
                </a:lnTo>
                <a:lnTo>
                  <a:pt x="4446" y="1751"/>
                </a:lnTo>
                <a:lnTo>
                  <a:pt x="4444" y="1753"/>
                </a:lnTo>
                <a:lnTo>
                  <a:pt x="4442" y="1753"/>
                </a:lnTo>
                <a:lnTo>
                  <a:pt x="4440" y="1753"/>
                </a:lnTo>
                <a:lnTo>
                  <a:pt x="4436" y="1753"/>
                </a:lnTo>
                <a:lnTo>
                  <a:pt x="4432" y="1753"/>
                </a:lnTo>
                <a:lnTo>
                  <a:pt x="4429" y="1753"/>
                </a:lnTo>
                <a:lnTo>
                  <a:pt x="4423" y="1755"/>
                </a:lnTo>
                <a:lnTo>
                  <a:pt x="4423" y="1755"/>
                </a:lnTo>
                <a:lnTo>
                  <a:pt x="4421" y="1755"/>
                </a:lnTo>
                <a:lnTo>
                  <a:pt x="4421" y="1757"/>
                </a:lnTo>
                <a:lnTo>
                  <a:pt x="4419" y="1759"/>
                </a:lnTo>
                <a:lnTo>
                  <a:pt x="4417" y="1761"/>
                </a:lnTo>
                <a:lnTo>
                  <a:pt x="4415" y="1761"/>
                </a:lnTo>
                <a:lnTo>
                  <a:pt x="4413" y="1763"/>
                </a:lnTo>
                <a:lnTo>
                  <a:pt x="4413" y="1763"/>
                </a:lnTo>
                <a:lnTo>
                  <a:pt x="4406" y="1765"/>
                </a:lnTo>
                <a:lnTo>
                  <a:pt x="4404" y="1765"/>
                </a:lnTo>
                <a:lnTo>
                  <a:pt x="4402" y="1767"/>
                </a:lnTo>
                <a:lnTo>
                  <a:pt x="4400" y="1770"/>
                </a:lnTo>
                <a:lnTo>
                  <a:pt x="4400" y="1772"/>
                </a:lnTo>
                <a:lnTo>
                  <a:pt x="4398" y="1774"/>
                </a:lnTo>
                <a:lnTo>
                  <a:pt x="4398" y="1774"/>
                </a:lnTo>
                <a:lnTo>
                  <a:pt x="4398" y="1776"/>
                </a:lnTo>
                <a:lnTo>
                  <a:pt x="4400" y="1776"/>
                </a:lnTo>
                <a:lnTo>
                  <a:pt x="4400" y="1778"/>
                </a:lnTo>
                <a:lnTo>
                  <a:pt x="4398" y="1778"/>
                </a:lnTo>
                <a:lnTo>
                  <a:pt x="4398" y="1778"/>
                </a:lnTo>
                <a:lnTo>
                  <a:pt x="4398" y="1780"/>
                </a:lnTo>
                <a:lnTo>
                  <a:pt x="4398" y="1780"/>
                </a:lnTo>
                <a:lnTo>
                  <a:pt x="4400" y="1780"/>
                </a:lnTo>
                <a:lnTo>
                  <a:pt x="4402" y="1780"/>
                </a:lnTo>
                <a:lnTo>
                  <a:pt x="4404" y="1780"/>
                </a:lnTo>
                <a:lnTo>
                  <a:pt x="4406" y="1778"/>
                </a:lnTo>
                <a:lnTo>
                  <a:pt x="4409" y="1778"/>
                </a:lnTo>
                <a:lnTo>
                  <a:pt x="4411" y="1778"/>
                </a:lnTo>
                <a:lnTo>
                  <a:pt x="4411" y="1776"/>
                </a:lnTo>
                <a:lnTo>
                  <a:pt x="4413" y="1776"/>
                </a:lnTo>
                <a:lnTo>
                  <a:pt x="4415" y="1774"/>
                </a:lnTo>
                <a:lnTo>
                  <a:pt x="4417" y="1772"/>
                </a:lnTo>
                <a:lnTo>
                  <a:pt x="4419" y="1770"/>
                </a:lnTo>
                <a:lnTo>
                  <a:pt x="4419" y="1770"/>
                </a:lnTo>
                <a:lnTo>
                  <a:pt x="4421" y="1767"/>
                </a:lnTo>
                <a:lnTo>
                  <a:pt x="4425" y="1765"/>
                </a:lnTo>
                <a:close/>
                <a:moveTo>
                  <a:pt x="4421" y="1841"/>
                </a:moveTo>
                <a:lnTo>
                  <a:pt x="4421" y="1841"/>
                </a:lnTo>
                <a:lnTo>
                  <a:pt x="4419" y="1843"/>
                </a:lnTo>
                <a:lnTo>
                  <a:pt x="4421" y="1843"/>
                </a:lnTo>
                <a:lnTo>
                  <a:pt x="4421" y="1841"/>
                </a:lnTo>
                <a:lnTo>
                  <a:pt x="4421" y="1841"/>
                </a:lnTo>
                <a:lnTo>
                  <a:pt x="4421" y="1841"/>
                </a:lnTo>
                <a:lnTo>
                  <a:pt x="4421" y="1841"/>
                </a:lnTo>
                <a:close/>
                <a:moveTo>
                  <a:pt x="4333" y="1749"/>
                </a:moveTo>
                <a:lnTo>
                  <a:pt x="4333" y="1749"/>
                </a:lnTo>
                <a:lnTo>
                  <a:pt x="4333" y="1749"/>
                </a:lnTo>
                <a:lnTo>
                  <a:pt x="4333" y="1749"/>
                </a:lnTo>
                <a:lnTo>
                  <a:pt x="4333" y="1749"/>
                </a:lnTo>
                <a:lnTo>
                  <a:pt x="4333" y="1749"/>
                </a:lnTo>
                <a:lnTo>
                  <a:pt x="4331" y="1749"/>
                </a:lnTo>
                <a:lnTo>
                  <a:pt x="4333" y="1751"/>
                </a:lnTo>
                <a:lnTo>
                  <a:pt x="4333" y="1749"/>
                </a:lnTo>
                <a:lnTo>
                  <a:pt x="4333" y="1749"/>
                </a:lnTo>
                <a:close/>
                <a:moveTo>
                  <a:pt x="4379" y="1707"/>
                </a:moveTo>
                <a:lnTo>
                  <a:pt x="4379" y="1709"/>
                </a:lnTo>
                <a:lnTo>
                  <a:pt x="4381" y="1709"/>
                </a:lnTo>
                <a:lnTo>
                  <a:pt x="4381" y="1709"/>
                </a:lnTo>
                <a:lnTo>
                  <a:pt x="4381" y="1709"/>
                </a:lnTo>
                <a:lnTo>
                  <a:pt x="4383" y="1709"/>
                </a:lnTo>
                <a:lnTo>
                  <a:pt x="4383" y="1709"/>
                </a:lnTo>
                <a:lnTo>
                  <a:pt x="4383" y="1709"/>
                </a:lnTo>
                <a:lnTo>
                  <a:pt x="4385" y="1707"/>
                </a:lnTo>
                <a:lnTo>
                  <a:pt x="4383" y="1705"/>
                </a:lnTo>
                <a:lnTo>
                  <a:pt x="4385" y="1702"/>
                </a:lnTo>
                <a:lnTo>
                  <a:pt x="4385" y="1698"/>
                </a:lnTo>
                <a:lnTo>
                  <a:pt x="4385" y="1698"/>
                </a:lnTo>
                <a:lnTo>
                  <a:pt x="4385" y="1698"/>
                </a:lnTo>
                <a:lnTo>
                  <a:pt x="4383" y="1698"/>
                </a:lnTo>
                <a:lnTo>
                  <a:pt x="4381" y="1700"/>
                </a:lnTo>
                <a:lnTo>
                  <a:pt x="4379" y="1700"/>
                </a:lnTo>
                <a:lnTo>
                  <a:pt x="4381" y="1702"/>
                </a:lnTo>
                <a:lnTo>
                  <a:pt x="4381" y="1705"/>
                </a:lnTo>
                <a:lnTo>
                  <a:pt x="4379" y="1705"/>
                </a:lnTo>
                <a:lnTo>
                  <a:pt x="4379" y="1707"/>
                </a:lnTo>
                <a:close/>
                <a:moveTo>
                  <a:pt x="4612" y="1061"/>
                </a:moveTo>
                <a:lnTo>
                  <a:pt x="4610" y="1061"/>
                </a:lnTo>
                <a:lnTo>
                  <a:pt x="4610" y="1061"/>
                </a:lnTo>
                <a:lnTo>
                  <a:pt x="4612" y="1061"/>
                </a:lnTo>
                <a:lnTo>
                  <a:pt x="4614" y="1059"/>
                </a:lnTo>
                <a:lnTo>
                  <a:pt x="4616" y="1057"/>
                </a:lnTo>
                <a:lnTo>
                  <a:pt x="4614" y="1057"/>
                </a:lnTo>
                <a:lnTo>
                  <a:pt x="4614" y="1057"/>
                </a:lnTo>
                <a:lnTo>
                  <a:pt x="4614" y="1055"/>
                </a:lnTo>
                <a:lnTo>
                  <a:pt x="4614" y="1053"/>
                </a:lnTo>
                <a:lnTo>
                  <a:pt x="4614" y="1053"/>
                </a:lnTo>
                <a:lnTo>
                  <a:pt x="4612" y="1055"/>
                </a:lnTo>
                <a:lnTo>
                  <a:pt x="4610" y="1057"/>
                </a:lnTo>
                <a:lnTo>
                  <a:pt x="4610" y="1059"/>
                </a:lnTo>
                <a:lnTo>
                  <a:pt x="4612" y="1059"/>
                </a:lnTo>
                <a:lnTo>
                  <a:pt x="4612" y="1059"/>
                </a:lnTo>
                <a:lnTo>
                  <a:pt x="4612" y="1059"/>
                </a:lnTo>
                <a:lnTo>
                  <a:pt x="4612" y="1061"/>
                </a:lnTo>
                <a:close/>
                <a:moveTo>
                  <a:pt x="4373" y="1707"/>
                </a:moveTo>
                <a:lnTo>
                  <a:pt x="4373" y="1707"/>
                </a:lnTo>
                <a:lnTo>
                  <a:pt x="4373" y="1709"/>
                </a:lnTo>
                <a:lnTo>
                  <a:pt x="4375" y="1709"/>
                </a:lnTo>
                <a:lnTo>
                  <a:pt x="4375" y="1709"/>
                </a:lnTo>
                <a:lnTo>
                  <a:pt x="4375" y="1707"/>
                </a:lnTo>
                <a:lnTo>
                  <a:pt x="4375" y="1705"/>
                </a:lnTo>
                <a:lnTo>
                  <a:pt x="4375" y="1705"/>
                </a:lnTo>
                <a:lnTo>
                  <a:pt x="4375" y="1705"/>
                </a:lnTo>
                <a:lnTo>
                  <a:pt x="4373" y="1705"/>
                </a:lnTo>
                <a:lnTo>
                  <a:pt x="4373" y="1705"/>
                </a:lnTo>
                <a:lnTo>
                  <a:pt x="4373" y="1705"/>
                </a:lnTo>
                <a:lnTo>
                  <a:pt x="4373" y="1705"/>
                </a:lnTo>
                <a:lnTo>
                  <a:pt x="4373" y="1707"/>
                </a:lnTo>
                <a:close/>
                <a:moveTo>
                  <a:pt x="4398" y="1654"/>
                </a:moveTo>
                <a:lnTo>
                  <a:pt x="4398" y="1652"/>
                </a:lnTo>
                <a:lnTo>
                  <a:pt x="4398" y="1652"/>
                </a:lnTo>
                <a:lnTo>
                  <a:pt x="4396" y="1652"/>
                </a:lnTo>
                <a:lnTo>
                  <a:pt x="4396" y="1654"/>
                </a:lnTo>
                <a:lnTo>
                  <a:pt x="4398" y="1656"/>
                </a:lnTo>
                <a:lnTo>
                  <a:pt x="4398" y="1656"/>
                </a:lnTo>
                <a:lnTo>
                  <a:pt x="4398" y="1654"/>
                </a:lnTo>
                <a:lnTo>
                  <a:pt x="4398" y="1654"/>
                </a:lnTo>
                <a:lnTo>
                  <a:pt x="4398" y="1654"/>
                </a:lnTo>
                <a:close/>
                <a:moveTo>
                  <a:pt x="4331" y="1770"/>
                </a:moveTo>
                <a:lnTo>
                  <a:pt x="4333" y="1770"/>
                </a:lnTo>
                <a:lnTo>
                  <a:pt x="4333" y="1772"/>
                </a:lnTo>
                <a:lnTo>
                  <a:pt x="4337" y="1772"/>
                </a:lnTo>
                <a:lnTo>
                  <a:pt x="4337" y="1772"/>
                </a:lnTo>
                <a:lnTo>
                  <a:pt x="4339" y="1772"/>
                </a:lnTo>
                <a:lnTo>
                  <a:pt x="4339" y="1772"/>
                </a:lnTo>
                <a:lnTo>
                  <a:pt x="4344" y="1774"/>
                </a:lnTo>
                <a:lnTo>
                  <a:pt x="4346" y="1774"/>
                </a:lnTo>
                <a:lnTo>
                  <a:pt x="4346" y="1776"/>
                </a:lnTo>
                <a:lnTo>
                  <a:pt x="4348" y="1778"/>
                </a:lnTo>
                <a:lnTo>
                  <a:pt x="4348" y="1778"/>
                </a:lnTo>
                <a:lnTo>
                  <a:pt x="4350" y="1778"/>
                </a:lnTo>
                <a:lnTo>
                  <a:pt x="4352" y="1778"/>
                </a:lnTo>
                <a:lnTo>
                  <a:pt x="4352" y="1780"/>
                </a:lnTo>
                <a:lnTo>
                  <a:pt x="4354" y="1778"/>
                </a:lnTo>
                <a:lnTo>
                  <a:pt x="4356" y="1778"/>
                </a:lnTo>
                <a:lnTo>
                  <a:pt x="4356" y="1778"/>
                </a:lnTo>
                <a:lnTo>
                  <a:pt x="4358" y="1776"/>
                </a:lnTo>
                <a:lnTo>
                  <a:pt x="4358" y="1776"/>
                </a:lnTo>
                <a:lnTo>
                  <a:pt x="4358" y="1774"/>
                </a:lnTo>
                <a:lnTo>
                  <a:pt x="4356" y="1774"/>
                </a:lnTo>
                <a:lnTo>
                  <a:pt x="4356" y="1772"/>
                </a:lnTo>
                <a:lnTo>
                  <a:pt x="4354" y="1772"/>
                </a:lnTo>
                <a:lnTo>
                  <a:pt x="4354" y="1770"/>
                </a:lnTo>
                <a:lnTo>
                  <a:pt x="4352" y="1770"/>
                </a:lnTo>
                <a:lnTo>
                  <a:pt x="4352" y="1770"/>
                </a:lnTo>
                <a:lnTo>
                  <a:pt x="4350" y="1770"/>
                </a:lnTo>
                <a:lnTo>
                  <a:pt x="4350" y="1770"/>
                </a:lnTo>
                <a:lnTo>
                  <a:pt x="4350" y="1767"/>
                </a:lnTo>
                <a:lnTo>
                  <a:pt x="4350" y="1767"/>
                </a:lnTo>
                <a:lnTo>
                  <a:pt x="4348" y="1767"/>
                </a:lnTo>
                <a:lnTo>
                  <a:pt x="4346" y="1765"/>
                </a:lnTo>
                <a:lnTo>
                  <a:pt x="4346" y="1765"/>
                </a:lnTo>
                <a:lnTo>
                  <a:pt x="4346" y="1765"/>
                </a:lnTo>
                <a:lnTo>
                  <a:pt x="4344" y="1765"/>
                </a:lnTo>
                <a:lnTo>
                  <a:pt x="4344" y="1765"/>
                </a:lnTo>
                <a:lnTo>
                  <a:pt x="4341" y="1765"/>
                </a:lnTo>
                <a:lnTo>
                  <a:pt x="4337" y="1765"/>
                </a:lnTo>
                <a:lnTo>
                  <a:pt x="4335" y="1765"/>
                </a:lnTo>
                <a:lnTo>
                  <a:pt x="4335" y="1765"/>
                </a:lnTo>
                <a:lnTo>
                  <a:pt x="4333" y="1767"/>
                </a:lnTo>
                <a:lnTo>
                  <a:pt x="4331" y="1767"/>
                </a:lnTo>
                <a:lnTo>
                  <a:pt x="4331" y="1767"/>
                </a:lnTo>
                <a:lnTo>
                  <a:pt x="4331" y="1770"/>
                </a:lnTo>
                <a:lnTo>
                  <a:pt x="4331" y="1770"/>
                </a:lnTo>
                <a:close/>
                <a:moveTo>
                  <a:pt x="4339" y="1755"/>
                </a:moveTo>
                <a:lnTo>
                  <a:pt x="4339" y="1755"/>
                </a:lnTo>
                <a:lnTo>
                  <a:pt x="4339" y="1753"/>
                </a:lnTo>
                <a:lnTo>
                  <a:pt x="4339" y="1753"/>
                </a:lnTo>
                <a:lnTo>
                  <a:pt x="4339" y="1753"/>
                </a:lnTo>
                <a:lnTo>
                  <a:pt x="4339" y="1753"/>
                </a:lnTo>
                <a:lnTo>
                  <a:pt x="4339" y="1753"/>
                </a:lnTo>
                <a:lnTo>
                  <a:pt x="4337" y="1753"/>
                </a:lnTo>
                <a:lnTo>
                  <a:pt x="4337" y="1753"/>
                </a:lnTo>
                <a:lnTo>
                  <a:pt x="4337" y="1755"/>
                </a:lnTo>
                <a:lnTo>
                  <a:pt x="4337" y="1755"/>
                </a:lnTo>
                <a:lnTo>
                  <a:pt x="4337" y="1755"/>
                </a:lnTo>
                <a:lnTo>
                  <a:pt x="4337" y="1757"/>
                </a:lnTo>
                <a:lnTo>
                  <a:pt x="4337" y="1757"/>
                </a:lnTo>
                <a:lnTo>
                  <a:pt x="4339" y="1757"/>
                </a:lnTo>
                <a:lnTo>
                  <a:pt x="4337" y="1755"/>
                </a:lnTo>
                <a:lnTo>
                  <a:pt x="4339" y="1755"/>
                </a:lnTo>
                <a:lnTo>
                  <a:pt x="4339" y="1755"/>
                </a:lnTo>
                <a:close/>
                <a:moveTo>
                  <a:pt x="4358" y="1734"/>
                </a:moveTo>
                <a:lnTo>
                  <a:pt x="4358" y="1732"/>
                </a:lnTo>
                <a:lnTo>
                  <a:pt x="4356" y="1732"/>
                </a:lnTo>
                <a:lnTo>
                  <a:pt x="4356" y="1732"/>
                </a:lnTo>
                <a:lnTo>
                  <a:pt x="4356" y="1734"/>
                </a:lnTo>
                <a:lnTo>
                  <a:pt x="4356" y="1734"/>
                </a:lnTo>
                <a:lnTo>
                  <a:pt x="4358" y="1734"/>
                </a:lnTo>
                <a:close/>
                <a:moveTo>
                  <a:pt x="4465" y="1686"/>
                </a:moveTo>
                <a:lnTo>
                  <a:pt x="4465" y="1684"/>
                </a:lnTo>
                <a:lnTo>
                  <a:pt x="4465" y="1684"/>
                </a:lnTo>
                <a:lnTo>
                  <a:pt x="4465" y="1684"/>
                </a:lnTo>
                <a:lnTo>
                  <a:pt x="4467" y="1684"/>
                </a:lnTo>
                <a:lnTo>
                  <a:pt x="4467" y="1682"/>
                </a:lnTo>
                <a:lnTo>
                  <a:pt x="4467" y="1682"/>
                </a:lnTo>
                <a:lnTo>
                  <a:pt x="4465" y="1682"/>
                </a:lnTo>
                <a:lnTo>
                  <a:pt x="4463" y="1684"/>
                </a:lnTo>
                <a:lnTo>
                  <a:pt x="4463" y="1684"/>
                </a:lnTo>
                <a:lnTo>
                  <a:pt x="4461" y="1684"/>
                </a:lnTo>
                <a:lnTo>
                  <a:pt x="4461" y="1684"/>
                </a:lnTo>
                <a:lnTo>
                  <a:pt x="4461" y="1686"/>
                </a:lnTo>
                <a:lnTo>
                  <a:pt x="4461" y="1686"/>
                </a:lnTo>
                <a:lnTo>
                  <a:pt x="4463" y="1684"/>
                </a:lnTo>
                <a:lnTo>
                  <a:pt x="4463" y="1684"/>
                </a:lnTo>
                <a:lnTo>
                  <a:pt x="4465" y="1684"/>
                </a:lnTo>
                <a:lnTo>
                  <a:pt x="4465" y="1684"/>
                </a:lnTo>
                <a:lnTo>
                  <a:pt x="4465" y="1686"/>
                </a:lnTo>
                <a:lnTo>
                  <a:pt x="4465" y="1686"/>
                </a:lnTo>
                <a:close/>
                <a:moveTo>
                  <a:pt x="4352" y="1721"/>
                </a:moveTo>
                <a:lnTo>
                  <a:pt x="4352" y="1723"/>
                </a:lnTo>
                <a:lnTo>
                  <a:pt x="4354" y="1723"/>
                </a:lnTo>
                <a:lnTo>
                  <a:pt x="4354" y="1721"/>
                </a:lnTo>
                <a:lnTo>
                  <a:pt x="4354" y="1717"/>
                </a:lnTo>
                <a:lnTo>
                  <a:pt x="4354" y="1715"/>
                </a:lnTo>
                <a:lnTo>
                  <a:pt x="4354" y="1715"/>
                </a:lnTo>
                <a:lnTo>
                  <a:pt x="4352" y="1715"/>
                </a:lnTo>
                <a:lnTo>
                  <a:pt x="4352" y="1719"/>
                </a:lnTo>
                <a:lnTo>
                  <a:pt x="4352" y="1719"/>
                </a:lnTo>
                <a:lnTo>
                  <a:pt x="4352" y="1721"/>
                </a:lnTo>
                <a:close/>
                <a:moveTo>
                  <a:pt x="4373" y="1782"/>
                </a:moveTo>
                <a:lnTo>
                  <a:pt x="4371" y="1782"/>
                </a:lnTo>
                <a:lnTo>
                  <a:pt x="4371" y="1784"/>
                </a:lnTo>
                <a:lnTo>
                  <a:pt x="4373" y="1784"/>
                </a:lnTo>
                <a:lnTo>
                  <a:pt x="4373" y="1784"/>
                </a:lnTo>
                <a:lnTo>
                  <a:pt x="4375" y="1782"/>
                </a:lnTo>
                <a:lnTo>
                  <a:pt x="4375" y="1782"/>
                </a:lnTo>
                <a:lnTo>
                  <a:pt x="4375" y="1782"/>
                </a:lnTo>
                <a:lnTo>
                  <a:pt x="4373" y="1782"/>
                </a:lnTo>
                <a:lnTo>
                  <a:pt x="4373" y="1782"/>
                </a:lnTo>
                <a:close/>
                <a:moveTo>
                  <a:pt x="4559" y="1719"/>
                </a:moveTo>
                <a:lnTo>
                  <a:pt x="4559" y="1719"/>
                </a:lnTo>
                <a:lnTo>
                  <a:pt x="4559" y="1717"/>
                </a:lnTo>
                <a:lnTo>
                  <a:pt x="4559" y="1717"/>
                </a:lnTo>
                <a:lnTo>
                  <a:pt x="4559" y="1715"/>
                </a:lnTo>
                <a:lnTo>
                  <a:pt x="4559" y="1715"/>
                </a:lnTo>
                <a:lnTo>
                  <a:pt x="4559" y="1713"/>
                </a:lnTo>
                <a:lnTo>
                  <a:pt x="4559" y="1713"/>
                </a:lnTo>
                <a:lnTo>
                  <a:pt x="4559" y="1711"/>
                </a:lnTo>
                <a:lnTo>
                  <a:pt x="4559" y="1711"/>
                </a:lnTo>
                <a:lnTo>
                  <a:pt x="4559" y="1711"/>
                </a:lnTo>
                <a:lnTo>
                  <a:pt x="4559" y="1711"/>
                </a:lnTo>
                <a:lnTo>
                  <a:pt x="4557" y="1709"/>
                </a:lnTo>
                <a:lnTo>
                  <a:pt x="4557" y="1709"/>
                </a:lnTo>
                <a:lnTo>
                  <a:pt x="4557" y="1709"/>
                </a:lnTo>
                <a:lnTo>
                  <a:pt x="4555" y="1711"/>
                </a:lnTo>
                <a:lnTo>
                  <a:pt x="4555" y="1711"/>
                </a:lnTo>
                <a:lnTo>
                  <a:pt x="4553" y="1713"/>
                </a:lnTo>
                <a:lnTo>
                  <a:pt x="4553" y="1713"/>
                </a:lnTo>
                <a:lnTo>
                  <a:pt x="4551" y="1713"/>
                </a:lnTo>
                <a:lnTo>
                  <a:pt x="4553" y="1713"/>
                </a:lnTo>
                <a:lnTo>
                  <a:pt x="4553" y="1715"/>
                </a:lnTo>
                <a:lnTo>
                  <a:pt x="4553" y="1717"/>
                </a:lnTo>
                <a:lnTo>
                  <a:pt x="4553" y="1717"/>
                </a:lnTo>
                <a:lnTo>
                  <a:pt x="4553" y="1717"/>
                </a:lnTo>
                <a:lnTo>
                  <a:pt x="4551" y="1717"/>
                </a:lnTo>
                <a:lnTo>
                  <a:pt x="4551" y="1719"/>
                </a:lnTo>
                <a:lnTo>
                  <a:pt x="4551" y="1719"/>
                </a:lnTo>
                <a:lnTo>
                  <a:pt x="4553" y="1719"/>
                </a:lnTo>
                <a:lnTo>
                  <a:pt x="4553" y="1719"/>
                </a:lnTo>
                <a:lnTo>
                  <a:pt x="4553" y="1721"/>
                </a:lnTo>
                <a:lnTo>
                  <a:pt x="4555" y="1721"/>
                </a:lnTo>
                <a:lnTo>
                  <a:pt x="4557" y="1723"/>
                </a:lnTo>
                <a:lnTo>
                  <a:pt x="4559" y="1721"/>
                </a:lnTo>
                <a:lnTo>
                  <a:pt x="4559" y="1721"/>
                </a:lnTo>
                <a:lnTo>
                  <a:pt x="4559" y="1721"/>
                </a:lnTo>
                <a:lnTo>
                  <a:pt x="4559" y="1719"/>
                </a:lnTo>
                <a:lnTo>
                  <a:pt x="4559" y="1719"/>
                </a:lnTo>
                <a:close/>
                <a:moveTo>
                  <a:pt x="4557" y="1728"/>
                </a:moveTo>
                <a:lnTo>
                  <a:pt x="4559" y="1728"/>
                </a:lnTo>
                <a:lnTo>
                  <a:pt x="4559" y="1728"/>
                </a:lnTo>
                <a:lnTo>
                  <a:pt x="4559" y="1728"/>
                </a:lnTo>
                <a:lnTo>
                  <a:pt x="4559" y="1726"/>
                </a:lnTo>
                <a:lnTo>
                  <a:pt x="4559" y="1726"/>
                </a:lnTo>
                <a:lnTo>
                  <a:pt x="4559" y="1728"/>
                </a:lnTo>
                <a:lnTo>
                  <a:pt x="4557" y="1728"/>
                </a:lnTo>
                <a:lnTo>
                  <a:pt x="4557" y="1728"/>
                </a:lnTo>
                <a:close/>
                <a:moveTo>
                  <a:pt x="4534" y="1711"/>
                </a:moveTo>
                <a:lnTo>
                  <a:pt x="4534" y="1713"/>
                </a:lnTo>
                <a:lnTo>
                  <a:pt x="4534" y="1715"/>
                </a:lnTo>
                <a:lnTo>
                  <a:pt x="4532" y="1717"/>
                </a:lnTo>
                <a:lnTo>
                  <a:pt x="4534" y="1715"/>
                </a:lnTo>
                <a:lnTo>
                  <a:pt x="4534" y="1713"/>
                </a:lnTo>
                <a:lnTo>
                  <a:pt x="4536" y="1711"/>
                </a:lnTo>
                <a:lnTo>
                  <a:pt x="4536" y="1709"/>
                </a:lnTo>
                <a:lnTo>
                  <a:pt x="4536" y="1707"/>
                </a:lnTo>
                <a:lnTo>
                  <a:pt x="4536" y="1707"/>
                </a:lnTo>
                <a:lnTo>
                  <a:pt x="4534" y="1711"/>
                </a:lnTo>
                <a:close/>
                <a:moveTo>
                  <a:pt x="4473" y="1684"/>
                </a:moveTo>
                <a:lnTo>
                  <a:pt x="4473" y="1682"/>
                </a:lnTo>
                <a:lnTo>
                  <a:pt x="4471" y="1682"/>
                </a:lnTo>
                <a:lnTo>
                  <a:pt x="4471" y="1682"/>
                </a:lnTo>
                <a:lnTo>
                  <a:pt x="4471" y="1682"/>
                </a:lnTo>
                <a:lnTo>
                  <a:pt x="4471" y="1682"/>
                </a:lnTo>
                <a:lnTo>
                  <a:pt x="4471" y="1684"/>
                </a:lnTo>
                <a:lnTo>
                  <a:pt x="4471" y="1684"/>
                </a:lnTo>
                <a:lnTo>
                  <a:pt x="4471" y="1684"/>
                </a:lnTo>
                <a:lnTo>
                  <a:pt x="4473" y="1684"/>
                </a:lnTo>
                <a:close/>
                <a:moveTo>
                  <a:pt x="4541" y="1692"/>
                </a:moveTo>
                <a:lnTo>
                  <a:pt x="4538" y="1690"/>
                </a:lnTo>
                <a:lnTo>
                  <a:pt x="4538" y="1692"/>
                </a:lnTo>
                <a:lnTo>
                  <a:pt x="4543" y="1692"/>
                </a:lnTo>
                <a:lnTo>
                  <a:pt x="4543" y="1692"/>
                </a:lnTo>
                <a:lnTo>
                  <a:pt x="4543" y="1692"/>
                </a:lnTo>
                <a:lnTo>
                  <a:pt x="4541" y="1692"/>
                </a:lnTo>
                <a:close/>
                <a:moveTo>
                  <a:pt x="4398" y="1707"/>
                </a:moveTo>
                <a:lnTo>
                  <a:pt x="4398" y="1707"/>
                </a:lnTo>
                <a:lnTo>
                  <a:pt x="4398" y="1707"/>
                </a:lnTo>
                <a:lnTo>
                  <a:pt x="4398" y="1709"/>
                </a:lnTo>
                <a:lnTo>
                  <a:pt x="4398" y="1709"/>
                </a:lnTo>
                <a:lnTo>
                  <a:pt x="4398" y="1707"/>
                </a:lnTo>
                <a:lnTo>
                  <a:pt x="4398" y="1707"/>
                </a:lnTo>
                <a:lnTo>
                  <a:pt x="4398" y="1707"/>
                </a:lnTo>
                <a:close/>
                <a:moveTo>
                  <a:pt x="4561" y="1723"/>
                </a:moveTo>
                <a:lnTo>
                  <a:pt x="4561" y="1723"/>
                </a:lnTo>
                <a:lnTo>
                  <a:pt x="4561" y="1723"/>
                </a:lnTo>
                <a:lnTo>
                  <a:pt x="4561" y="1721"/>
                </a:lnTo>
                <a:lnTo>
                  <a:pt x="4561" y="1721"/>
                </a:lnTo>
                <a:lnTo>
                  <a:pt x="4561" y="1721"/>
                </a:lnTo>
                <a:lnTo>
                  <a:pt x="4561" y="1723"/>
                </a:lnTo>
                <a:close/>
                <a:moveTo>
                  <a:pt x="4589" y="1793"/>
                </a:moveTo>
                <a:lnTo>
                  <a:pt x="4589" y="1793"/>
                </a:lnTo>
                <a:lnTo>
                  <a:pt x="4587" y="1793"/>
                </a:lnTo>
                <a:lnTo>
                  <a:pt x="4587" y="1795"/>
                </a:lnTo>
                <a:lnTo>
                  <a:pt x="4585" y="1795"/>
                </a:lnTo>
                <a:lnTo>
                  <a:pt x="4587" y="1797"/>
                </a:lnTo>
                <a:lnTo>
                  <a:pt x="4587" y="1795"/>
                </a:lnTo>
                <a:lnTo>
                  <a:pt x="4589" y="1793"/>
                </a:lnTo>
                <a:lnTo>
                  <a:pt x="4589" y="1791"/>
                </a:lnTo>
                <a:lnTo>
                  <a:pt x="4589" y="1791"/>
                </a:lnTo>
                <a:lnTo>
                  <a:pt x="4589" y="1791"/>
                </a:lnTo>
                <a:lnTo>
                  <a:pt x="4589" y="1793"/>
                </a:lnTo>
                <a:close/>
                <a:moveTo>
                  <a:pt x="4593" y="1860"/>
                </a:moveTo>
                <a:lnTo>
                  <a:pt x="4593" y="1860"/>
                </a:lnTo>
                <a:lnTo>
                  <a:pt x="4593" y="1860"/>
                </a:lnTo>
                <a:lnTo>
                  <a:pt x="4593" y="1860"/>
                </a:lnTo>
                <a:lnTo>
                  <a:pt x="4593" y="1858"/>
                </a:lnTo>
                <a:lnTo>
                  <a:pt x="4593" y="1858"/>
                </a:lnTo>
                <a:lnTo>
                  <a:pt x="4593" y="1858"/>
                </a:lnTo>
                <a:lnTo>
                  <a:pt x="4593" y="1858"/>
                </a:lnTo>
                <a:lnTo>
                  <a:pt x="4591" y="1858"/>
                </a:lnTo>
                <a:lnTo>
                  <a:pt x="4593" y="1860"/>
                </a:lnTo>
                <a:lnTo>
                  <a:pt x="4593" y="1860"/>
                </a:lnTo>
                <a:close/>
                <a:moveTo>
                  <a:pt x="4580" y="1799"/>
                </a:moveTo>
                <a:lnTo>
                  <a:pt x="4582" y="1799"/>
                </a:lnTo>
                <a:lnTo>
                  <a:pt x="4582" y="1799"/>
                </a:lnTo>
                <a:lnTo>
                  <a:pt x="4585" y="1797"/>
                </a:lnTo>
                <a:lnTo>
                  <a:pt x="4585" y="1797"/>
                </a:lnTo>
                <a:lnTo>
                  <a:pt x="4585" y="1797"/>
                </a:lnTo>
                <a:lnTo>
                  <a:pt x="4582" y="1799"/>
                </a:lnTo>
                <a:lnTo>
                  <a:pt x="4580" y="1799"/>
                </a:lnTo>
                <a:close/>
                <a:moveTo>
                  <a:pt x="4551" y="1723"/>
                </a:moveTo>
                <a:lnTo>
                  <a:pt x="4551" y="1723"/>
                </a:lnTo>
                <a:lnTo>
                  <a:pt x="4549" y="1728"/>
                </a:lnTo>
                <a:lnTo>
                  <a:pt x="4551" y="1730"/>
                </a:lnTo>
                <a:lnTo>
                  <a:pt x="4551" y="1730"/>
                </a:lnTo>
                <a:lnTo>
                  <a:pt x="4553" y="1730"/>
                </a:lnTo>
                <a:lnTo>
                  <a:pt x="4553" y="1730"/>
                </a:lnTo>
                <a:lnTo>
                  <a:pt x="4555" y="1728"/>
                </a:lnTo>
                <a:lnTo>
                  <a:pt x="4557" y="1726"/>
                </a:lnTo>
                <a:lnTo>
                  <a:pt x="4557" y="1726"/>
                </a:lnTo>
                <a:lnTo>
                  <a:pt x="4557" y="1723"/>
                </a:lnTo>
                <a:lnTo>
                  <a:pt x="4555" y="1723"/>
                </a:lnTo>
                <a:lnTo>
                  <a:pt x="4553" y="1721"/>
                </a:lnTo>
                <a:lnTo>
                  <a:pt x="4553" y="1721"/>
                </a:lnTo>
                <a:lnTo>
                  <a:pt x="4551" y="1719"/>
                </a:lnTo>
                <a:lnTo>
                  <a:pt x="4551" y="1719"/>
                </a:lnTo>
                <a:lnTo>
                  <a:pt x="4551" y="1721"/>
                </a:lnTo>
                <a:lnTo>
                  <a:pt x="4551" y="1723"/>
                </a:lnTo>
                <a:lnTo>
                  <a:pt x="4551" y="1723"/>
                </a:lnTo>
                <a:lnTo>
                  <a:pt x="4551" y="1723"/>
                </a:lnTo>
                <a:lnTo>
                  <a:pt x="4551" y="1723"/>
                </a:lnTo>
                <a:close/>
                <a:moveTo>
                  <a:pt x="4490" y="1679"/>
                </a:moveTo>
                <a:lnTo>
                  <a:pt x="4490" y="1682"/>
                </a:lnTo>
                <a:lnTo>
                  <a:pt x="4492" y="1682"/>
                </a:lnTo>
                <a:lnTo>
                  <a:pt x="4494" y="1682"/>
                </a:lnTo>
                <a:lnTo>
                  <a:pt x="4497" y="1684"/>
                </a:lnTo>
                <a:lnTo>
                  <a:pt x="4499" y="1686"/>
                </a:lnTo>
                <a:lnTo>
                  <a:pt x="4503" y="1686"/>
                </a:lnTo>
                <a:lnTo>
                  <a:pt x="4503" y="1682"/>
                </a:lnTo>
                <a:lnTo>
                  <a:pt x="4503" y="1682"/>
                </a:lnTo>
                <a:lnTo>
                  <a:pt x="4503" y="1679"/>
                </a:lnTo>
                <a:lnTo>
                  <a:pt x="4501" y="1679"/>
                </a:lnTo>
                <a:lnTo>
                  <a:pt x="4501" y="1679"/>
                </a:lnTo>
                <a:lnTo>
                  <a:pt x="4501" y="1679"/>
                </a:lnTo>
                <a:lnTo>
                  <a:pt x="4501" y="1677"/>
                </a:lnTo>
                <a:lnTo>
                  <a:pt x="4499" y="1675"/>
                </a:lnTo>
                <a:lnTo>
                  <a:pt x="4497" y="1673"/>
                </a:lnTo>
                <a:lnTo>
                  <a:pt x="4494" y="1673"/>
                </a:lnTo>
                <a:lnTo>
                  <a:pt x="4492" y="1673"/>
                </a:lnTo>
                <a:lnTo>
                  <a:pt x="4490" y="1673"/>
                </a:lnTo>
                <a:lnTo>
                  <a:pt x="4488" y="1673"/>
                </a:lnTo>
                <a:lnTo>
                  <a:pt x="4486" y="1671"/>
                </a:lnTo>
                <a:lnTo>
                  <a:pt x="4484" y="1671"/>
                </a:lnTo>
                <a:lnTo>
                  <a:pt x="4484" y="1671"/>
                </a:lnTo>
                <a:lnTo>
                  <a:pt x="4482" y="1671"/>
                </a:lnTo>
                <a:lnTo>
                  <a:pt x="4482" y="1671"/>
                </a:lnTo>
                <a:lnTo>
                  <a:pt x="4480" y="1673"/>
                </a:lnTo>
                <a:lnTo>
                  <a:pt x="4480" y="1673"/>
                </a:lnTo>
                <a:lnTo>
                  <a:pt x="4478" y="1673"/>
                </a:lnTo>
                <a:lnTo>
                  <a:pt x="4478" y="1673"/>
                </a:lnTo>
                <a:lnTo>
                  <a:pt x="4478" y="1671"/>
                </a:lnTo>
                <a:lnTo>
                  <a:pt x="4476" y="1671"/>
                </a:lnTo>
                <a:lnTo>
                  <a:pt x="4476" y="1671"/>
                </a:lnTo>
                <a:lnTo>
                  <a:pt x="4473" y="1673"/>
                </a:lnTo>
                <a:lnTo>
                  <a:pt x="4469" y="1671"/>
                </a:lnTo>
                <a:lnTo>
                  <a:pt x="4465" y="1673"/>
                </a:lnTo>
                <a:lnTo>
                  <a:pt x="4463" y="1673"/>
                </a:lnTo>
                <a:lnTo>
                  <a:pt x="4461" y="1677"/>
                </a:lnTo>
                <a:lnTo>
                  <a:pt x="4461" y="1677"/>
                </a:lnTo>
                <a:lnTo>
                  <a:pt x="4461" y="1679"/>
                </a:lnTo>
                <a:lnTo>
                  <a:pt x="4461" y="1679"/>
                </a:lnTo>
                <a:lnTo>
                  <a:pt x="4461" y="1682"/>
                </a:lnTo>
                <a:lnTo>
                  <a:pt x="4461" y="1682"/>
                </a:lnTo>
                <a:lnTo>
                  <a:pt x="4461" y="1682"/>
                </a:lnTo>
                <a:lnTo>
                  <a:pt x="4463" y="1679"/>
                </a:lnTo>
                <a:lnTo>
                  <a:pt x="4463" y="1679"/>
                </a:lnTo>
                <a:lnTo>
                  <a:pt x="4463" y="1677"/>
                </a:lnTo>
                <a:lnTo>
                  <a:pt x="4463" y="1677"/>
                </a:lnTo>
                <a:lnTo>
                  <a:pt x="4463" y="1677"/>
                </a:lnTo>
                <a:lnTo>
                  <a:pt x="4465" y="1677"/>
                </a:lnTo>
                <a:lnTo>
                  <a:pt x="4465" y="1677"/>
                </a:lnTo>
                <a:lnTo>
                  <a:pt x="4465" y="1677"/>
                </a:lnTo>
                <a:lnTo>
                  <a:pt x="4467" y="1679"/>
                </a:lnTo>
                <a:lnTo>
                  <a:pt x="4469" y="1682"/>
                </a:lnTo>
                <a:lnTo>
                  <a:pt x="4469" y="1682"/>
                </a:lnTo>
                <a:lnTo>
                  <a:pt x="4471" y="1679"/>
                </a:lnTo>
                <a:lnTo>
                  <a:pt x="4471" y="1679"/>
                </a:lnTo>
                <a:lnTo>
                  <a:pt x="4473" y="1679"/>
                </a:lnTo>
                <a:lnTo>
                  <a:pt x="4473" y="1677"/>
                </a:lnTo>
                <a:lnTo>
                  <a:pt x="4476" y="1677"/>
                </a:lnTo>
                <a:lnTo>
                  <a:pt x="4476" y="1677"/>
                </a:lnTo>
                <a:lnTo>
                  <a:pt x="4476" y="1677"/>
                </a:lnTo>
                <a:lnTo>
                  <a:pt x="4476" y="1677"/>
                </a:lnTo>
                <a:lnTo>
                  <a:pt x="4476" y="1679"/>
                </a:lnTo>
                <a:lnTo>
                  <a:pt x="4476" y="1679"/>
                </a:lnTo>
                <a:lnTo>
                  <a:pt x="4478" y="1679"/>
                </a:lnTo>
                <a:lnTo>
                  <a:pt x="4480" y="1679"/>
                </a:lnTo>
                <a:lnTo>
                  <a:pt x="4482" y="1679"/>
                </a:lnTo>
                <a:lnTo>
                  <a:pt x="4484" y="1682"/>
                </a:lnTo>
                <a:lnTo>
                  <a:pt x="4484" y="1679"/>
                </a:lnTo>
                <a:lnTo>
                  <a:pt x="4484" y="1679"/>
                </a:lnTo>
                <a:lnTo>
                  <a:pt x="4484" y="1679"/>
                </a:lnTo>
                <a:lnTo>
                  <a:pt x="4484" y="1679"/>
                </a:lnTo>
                <a:lnTo>
                  <a:pt x="4486" y="1679"/>
                </a:lnTo>
                <a:lnTo>
                  <a:pt x="4488" y="1679"/>
                </a:lnTo>
                <a:lnTo>
                  <a:pt x="4490" y="1679"/>
                </a:lnTo>
                <a:close/>
                <a:moveTo>
                  <a:pt x="4530" y="1715"/>
                </a:moveTo>
                <a:lnTo>
                  <a:pt x="4530" y="1715"/>
                </a:lnTo>
                <a:lnTo>
                  <a:pt x="4530" y="1717"/>
                </a:lnTo>
                <a:lnTo>
                  <a:pt x="4532" y="1715"/>
                </a:lnTo>
                <a:lnTo>
                  <a:pt x="4532" y="1715"/>
                </a:lnTo>
                <a:lnTo>
                  <a:pt x="4530" y="1713"/>
                </a:lnTo>
                <a:lnTo>
                  <a:pt x="4530" y="1713"/>
                </a:lnTo>
                <a:lnTo>
                  <a:pt x="4530" y="1711"/>
                </a:lnTo>
                <a:lnTo>
                  <a:pt x="4530" y="1711"/>
                </a:lnTo>
                <a:lnTo>
                  <a:pt x="4530" y="1713"/>
                </a:lnTo>
                <a:lnTo>
                  <a:pt x="4530" y="1715"/>
                </a:lnTo>
                <a:lnTo>
                  <a:pt x="4530" y="1715"/>
                </a:lnTo>
                <a:close/>
                <a:moveTo>
                  <a:pt x="4471" y="1734"/>
                </a:moveTo>
                <a:lnTo>
                  <a:pt x="4471" y="1732"/>
                </a:lnTo>
                <a:lnTo>
                  <a:pt x="4471" y="1734"/>
                </a:lnTo>
                <a:lnTo>
                  <a:pt x="4469" y="1734"/>
                </a:lnTo>
                <a:lnTo>
                  <a:pt x="4469" y="1734"/>
                </a:lnTo>
                <a:lnTo>
                  <a:pt x="4471" y="1734"/>
                </a:lnTo>
                <a:lnTo>
                  <a:pt x="4471" y="1734"/>
                </a:lnTo>
                <a:lnTo>
                  <a:pt x="4471" y="1734"/>
                </a:lnTo>
                <a:lnTo>
                  <a:pt x="4471" y="1734"/>
                </a:lnTo>
                <a:lnTo>
                  <a:pt x="4471" y="1734"/>
                </a:lnTo>
                <a:close/>
                <a:moveTo>
                  <a:pt x="4469" y="1682"/>
                </a:moveTo>
                <a:lnTo>
                  <a:pt x="4469" y="1682"/>
                </a:lnTo>
                <a:lnTo>
                  <a:pt x="4467" y="1684"/>
                </a:lnTo>
                <a:lnTo>
                  <a:pt x="4469" y="1684"/>
                </a:lnTo>
                <a:lnTo>
                  <a:pt x="4469" y="1682"/>
                </a:lnTo>
                <a:lnTo>
                  <a:pt x="4469" y="1682"/>
                </a:lnTo>
                <a:close/>
                <a:moveTo>
                  <a:pt x="4486" y="1742"/>
                </a:moveTo>
                <a:lnTo>
                  <a:pt x="4486" y="1744"/>
                </a:lnTo>
                <a:lnTo>
                  <a:pt x="4486" y="1744"/>
                </a:lnTo>
                <a:lnTo>
                  <a:pt x="4486" y="1747"/>
                </a:lnTo>
                <a:lnTo>
                  <a:pt x="4488" y="1747"/>
                </a:lnTo>
                <a:lnTo>
                  <a:pt x="4488" y="1747"/>
                </a:lnTo>
                <a:lnTo>
                  <a:pt x="4488" y="1744"/>
                </a:lnTo>
                <a:lnTo>
                  <a:pt x="4488" y="1744"/>
                </a:lnTo>
                <a:lnTo>
                  <a:pt x="4486" y="1742"/>
                </a:lnTo>
                <a:lnTo>
                  <a:pt x="4486" y="1742"/>
                </a:lnTo>
                <a:close/>
                <a:moveTo>
                  <a:pt x="4515" y="1734"/>
                </a:moveTo>
                <a:lnTo>
                  <a:pt x="4517" y="1734"/>
                </a:lnTo>
                <a:lnTo>
                  <a:pt x="4517" y="1734"/>
                </a:lnTo>
                <a:lnTo>
                  <a:pt x="4517" y="1734"/>
                </a:lnTo>
                <a:lnTo>
                  <a:pt x="4520" y="1736"/>
                </a:lnTo>
                <a:lnTo>
                  <a:pt x="4520" y="1736"/>
                </a:lnTo>
                <a:lnTo>
                  <a:pt x="4520" y="1734"/>
                </a:lnTo>
                <a:lnTo>
                  <a:pt x="4520" y="1734"/>
                </a:lnTo>
                <a:lnTo>
                  <a:pt x="4515" y="1734"/>
                </a:lnTo>
                <a:close/>
                <a:moveTo>
                  <a:pt x="4515" y="1734"/>
                </a:moveTo>
                <a:lnTo>
                  <a:pt x="4515" y="1734"/>
                </a:lnTo>
                <a:lnTo>
                  <a:pt x="4513" y="1734"/>
                </a:lnTo>
                <a:lnTo>
                  <a:pt x="4513" y="1734"/>
                </a:lnTo>
                <a:lnTo>
                  <a:pt x="4513" y="1734"/>
                </a:lnTo>
                <a:lnTo>
                  <a:pt x="4513" y="1736"/>
                </a:lnTo>
                <a:lnTo>
                  <a:pt x="4511" y="1736"/>
                </a:lnTo>
                <a:lnTo>
                  <a:pt x="4511" y="1736"/>
                </a:lnTo>
                <a:lnTo>
                  <a:pt x="4511" y="1738"/>
                </a:lnTo>
                <a:lnTo>
                  <a:pt x="4509" y="1738"/>
                </a:lnTo>
                <a:lnTo>
                  <a:pt x="4509" y="1738"/>
                </a:lnTo>
                <a:lnTo>
                  <a:pt x="4509" y="1740"/>
                </a:lnTo>
                <a:lnTo>
                  <a:pt x="4509" y="1742"/>
                </a:lnTo>
                <a:lnTo>
                  <a:pt x="4507" y="1742"/>
                </a:lnTo>
                <a:lnTo>
                  <a:pt x="4507" y="1742"/>
                </a:lnTo>
                <a:lnTo>
                  <a:pt x="4507" y="1744"/>
                </a:lnTo>
                <a:lnTo>
                  <a:pt x="4507" y="1744"/>
                </a:lnTo>
                <a:lnTo>
                  <a:pt x="4507" y="1747"/>
                </a:lnTo>
                <a:lnTo>
                  <a:pt x="4509" y="1747"/>
                </a:lnTo>
                <a:lnTo>
                  <a:pt x="4509" y="1747"/>
                </a:lnTo>
                <a:lnTo>
                  <a:pt x="4511" y="1747"/>
                </a:lnTo>
                <a:lnTo>
                  <a:pt x="4511" y="1747"/>
                </a:lnTo>
                <a:lnTo>
                  <a:pt x="4511" y="1744"/>
                </a:lnTo>
                <a:lnTo>
                  <a:pt x="4511" y="1744"/>
                </a:lnTo>
                <a:lnTo>
                  <a:pt x="4513" y="1742"/>
                </a:lnTo>
                <a:lnTo>
                  <a:pt x="4513" y="1742"/>
                </a:lnTo>
                <a:lnTo>
                  <a:pt x="4513" y="1742"/>
                </a:lnTo>
                <a:lnTo>
                  <a:pt x="4515" y="1740"/>
                </a:lnTo>
                <a:lnTo>
                  <a:pt x="4515" y="1738"/>
                </a:lnTo>
                <a:lnTo>
                  <a:pt x="4515" y="1736"/>
                </a:lnTo>
                <a:lnTo>
                  <a:pt x="4515" y="1734"/>
                </a:lnTo>
                <a:lnTo>
                  <a:pt x="4515" y="1734"/>
                </a:lnTo>
                <a:close/>
                <a:moveTo>
                  <a:pt x="4528" y="1795"/>
                </a:moveTo>
                <a:lnTo>
                  <a:pt x="4528" y="1795"/>
                </a:lnTo>
                <a:lnTo>
                  <a:pt x="4530" y="1793"/>
                </a:lnTo>
                <a:lnTo>
                  <a:pt x="4528" y="1791"/>
                </a:lnTo>
                <a:lnTo>
                  <a:pt x="4528" y="1791"/>
                </a:lnTo>
                <a:lnTo>
                  <a:pt x="4528" y="1788"/>
                </a:lnTo>
                <a:lnTo>
                  <a:pt x="4528" y="1791"/>
                </a:lnTo>
                <a:lnTo>
                  <a:pt x="4528" y="1791"/>
                </a:lnTo>
                <a:lnTo>
                  <a:pt x="4528" y="1791"/>
                </a:lnTo>
                <a:lnTo>
                  <a:pt x="4528" y="1793"/>
                </a:lnTo>
                <a:lnTo>
                  <a:pt x="4528" y="1795"/>
                </a:lnTo>
                <a:close/>
                <a:moveTo>
                  <a:pt x="5364" y="508"/>
                </a:moveTo>
                <a:lnTo>
                  <a:pt x="5362" y="508"/>
                </a:lnTo>
                <a:lnTo>
                  <a:pt x="5356" y="508"/>
                </a:lnTo>
                <a:lnTo>
                  <a:pt x="5358" y="508"/>
                </a:lnTo>
                <a:lnTo>
                  <a:pt x="5358" y="505"/>
                </a:lnTo>
                <a:lnTo>
                  <a:pt x="5356" y="505"/>
                </a:lnTo>
                <a:lnTo>
                  <a:pt x="5356" y="505"/>
                </a:lnTo>
                <a:lnTo>
                  <a:pt x="5356" y="505"/>
                </a:lnTo>
                <a:lnTo>
                  <a:pt x="5353" y="505"/>
                </a:lnTo>
                <a:lnTo>
                  <a:pt x="5351" y="505"/>
                </a:lnTo>
                <a:lnTo>
                  <a:pt x="5351" y="505"/>
                </a:lnTo>
                <a:lnTo>
                  <a:pt x="5353" y="503"/>
                </a:lnTo>
                <a:lnTo>
                  <a:pt x="5353" y="503"/>
                </a:lnTo>
                <a:lnTo>
                  <a:pt x="5351" y="503"/>
                </a:lnTo>
                <a:lnTo>
                  <a:pt x="5347" y="499"/>
                </a:lnTo>
                <a:lnTo>
                  <a:pt x="5343" y="497"/>
                </a:lnTo>
                <a:lnTo>
                  <a:pt x="5341" y="495"/>
                </a:lnTo>
                <a:lnTo>
                  <a:pt x="5337" y="493"/>
                </a:lnTo>
                <a:lnTo>
                  <a:pt x="5335" y="489"/>
                </a:lnTo>
                <a:lnTo>
                  <a:pt x="5330" y="489"/>
                </a:lnTo>
                <a:lnTo>
                  <a:pt x="5326" y="489"/>
                </a:lnTo>
                <a:lnTo>
                  <a:pt x="5324" y="489"/>
                </a:lnTo>
                <a:lnTo>
                  <a:pt x="5322" y="487"/>
                </a:lnTo>
                <a:lnTo>
                  <a:pt x="5316" y="487"/>
                </a:lnTo>
                <a:lnTo>
                  <a:pt x="5316" y="487"/>
                </a:lnTo>
                <a:lnTo>
                  <a:pt x="5322" y="489"/>
                </a:lnTo>
                <a:lnTo>
                  <a:pt x="5324" y="489"/>
                </a:lnTo>
                <a:lnTo>
                  <a:pt x="5324" y="489"/>
                </a:lnTo>
                <a:lnTo>
                  <a:pt x="5322" y="489"/>
                </a:lnTo>
                <a:lnTo>
                  <a:pt x="5318" y="489"/>
                </a:lnTo>
                <a:lnTo>
                  <a:pt x="5316" y="489"/>
                </a:lnTo>
                <a:lnTo>
                  <a:pt x="5314" y="489"/>
                </a:lnTo>
                <a:lnTo>
                  <a:pt x="5314" y="489"/>
                </a:lnTo>
                <a:lnTo>
                  <a:pt x="5314" y="489"/>
                </a:lnTo>
                <a:lnTo>
                  <a:pt x="5314" y="491"/>
                </a:lnTo>
                <a:lnTo>
                  <a:pt x="5314" y="491"/>
                </a:lnTo>
                <a:lnTo>
                  <a:pt x="5314" y="491"/>
                </a:lnTo>
                <a:lnTo>
                  <a:pt x="5312" y="491"/>
                </a:lnTo>
                <a:lnTo>
                  <a:pt x="5312" y="491"/>
                </a:lnTo>
                <a:lnTo>
                  <a:pt x="5312" y="489"/>
                </a:lnTo>
                <a:lnTo>
                  <a:pt x="5314" y="487"/>
                </a:lnTo>
                <a:lnTo>
                  <a:pt x="5314" y="487"/>
                </a:lnTo>
                <a:lnTo>
                  <a:pt x="5314" y="487"/>
                </a:lnTo>
                <a:lnTo>
                  <a:pt x="5309" y="484"/>
                </a:lnTo>
                <a:lnTo>
                  <a:pt x="5307" y="484"/>
                </a:lnTo>
                <a:lnTo>
                  <a:pt x="5307" y="484"/>
                </a:lnTo>
                <a:lnTo>
                  <a:pt x="5303" y="484"/>
                </a:lnTo>
                <a:lnTo>
                  <a:pt x="5295" y="484"/>
                </a:lnTo>
                <a:lnTo>
                  <a:pt x="5295" y="487"/>
                </a:lnTo>
                <a:lnTo>
                  <a:pt x="5295" y="487"/>
                </a:lnTo>
                <a:lnTo>
                  <a:pt x="5295" y="487"/>
                </a:lnTo>
                <a:lnTo>
                  <a:pt x="5295" y="487"/>
                </a:lnTo>
                <a:lnTo>
                  <a:pt x="5297" y="487"/>
                </a:lnTo>
                <a:lnTo>
                  <a:pt x="5299" y="489"/>
                </a:lnTo>
                <a:lnTo>
                  <a:pt x="5299" y="489"/>
                </a:lnTo>
                <a:lnTo>
                  <a:pt x="5301" y="489"/>
                </a:lnTo>
                <a:lnTo>
                  <a:pt x="5301" y="491"/>
                </a:lnTo>
                <a:lnTo>
                  <a:pt x="5301" y="493"/>
                </a:lnTo>
                <a:lnTo>
                  <a:pt x="5301" y="493"/>
                </a:lnTo>
                <a:lnTo>
                  <a:pt x="5301" y="495"/>
                </a:lnTo>
                <a:lnTo>
                  <a:pt x="5301" y="497"/>
                </a:lnTo>
                <a:lnTo>
                  <a:pt x="5299" y="497"/>
                </a:lnTo>
                <a:lnTo>
                  <a:pt x="5299" y="497"/>
                </a:lnTo>
                <a:lnTo>
                  <a:pt x="5301" y="499"/>
                </a:lnTo>
                <a:lnTo>
                  <a:pt x="5303" y="499"/>
                </a:lnTo>
                <a:lnTo>
                  <a:pt x="5305" y="499"/>
                </a:lnTo>
                <a:lnTo>
                  <a:pt x="5305" y="501"/>
                </a:lnTo>
                <a:lnTo>
                  <a:pt x="5305" y="503"/>
                </a:lnTo>
                <a:lnTo>
                  <a:pt x="5303" y="505"/>
                </a:lnTo>
                <a:lnTo>
                  <a:pt x="5303" y="505"/>
                </a:lnTo>
                <a:lnTo>
                  <a:pt x="5303" y="505"/>
                </a:lnTo>
                <a:lnTo>
                  <a:pt x="5301" y="505"/>
                </a:lnTo>
                <a:lnTo>
                  <a:pt x="5301" y="505"/>
                </a:lnTo>
                <a:lnTo>
                  <a:pt x="5301" y="503"/>
                </a:lnTo>
                <a:lnTo>
                  <a:pt x="5301" y="501"/>
                </a:lnTo>
                <a:lnTo>
                  <a:pt x="5299" y="501"/>
                </a:lnTo>
                <a:lnTo>
                  <a:pt x="5299" y="501"/>
                </a:lnTo>
                <a:lnTo>
                  <a:pt x="5297" y="503"/>
                </a:lnTo>
                <a:lnTo>
                  <a:pt x="5297" y="503"/>
                </a:lnTo>
                <a:lnTo>
                  <a:pt x="5297" y="503"/>
                </a:lnTo>
                <a:lnTo>
                  <a:pt x="5295" y="501"/>
                </a:lnTo>
                <a:lnTo>
                  <a:pt x="5295" y="499"/>
                </a:lnTo>
                <a:lnTo>
                  <a:pt x="5295" y="499"/>
                </a:lnTo>
                <a:lnTo>
                  <a:pt x="5293" y="497"/>
                </a:lnTo>
                <a:lnTo>
                  <a:pt x="5293" y="497"/>
                </a:lnTo>
                <a:lnTo>
                  <a:pt x="5291" y="497"/>
                </a:lnTo>
                <a:lnTo>
                  <a:pt x="5289" y="497"/>
                </a:lnTo>
                <a:lnTo>
                  <a:pt x="5289" y="495"/>
                </a:lnTo>
                <a:lnTo>
                  <a:pt x="5291" y="493"/>
                </a:lnTo>
                <a:lnTo>
                  <a:pt x="5291" y="491"/>
                </a:lnTo>
                <a:lnTo>
                  <a:pt x="5291" y="489"/>
                </a:lnTo>
                <a:lnTo>
                  <a:pt x="5289" y="489"/>
                </a:lnTo>
                <a:lnTo>
                  <a:pt x="5289" y="487"/>
                </a:lnTo>
                <a:lnTo>
                  <a:pt x="5289" y="482"/>
                </a:lnTo>
                <a:lnTo>
                  <a:pt x="5289" y="482"/>
                </a:lnTo>
                <a:lnTo>
                  <a:pt x="5291" y="480"/>
                </a:lnTo>
                <a:lnTo>
                  <a:pt x="5289" y="478"/>
                </a:lnTo>
                <a:lnTo>
                  <a:pt x="5289" y="478"/>
                </a:lnTo>
                <a:lnTo>
                  <a:pt x="5286" y="478"/>
                </a:lnTo>
                <a:lnTo>
                  <a:pt x="5286" y="478"/>
                </a:lnTo>
                <a:lnTo>
                  <a:pt x="5284" y="478"/>
                </a:lnTo>
                <a:lnTo>
                  <a:pt x="5282" y="478"/>
                </a:lnTo>
                <a:lnTo>
                  <a:pt x="5284" y="476"/>
                </a:lnTo>
                <a:lnTo>
                  <a:pt x="5284" y="476"/>
                </a:lnTo>
                <a:lnTo>
                  <a:pt x="5284" y="474"/>
                </a:lnTo>
                <a:lnTo>
                  <a:pt x="5282" y="474"/>
                </a:lnTo>
                <a:lnTo>
                  <a:pt x="5282" y="472"/>
                </a:lnTo>
                <a:lnTo>
                  <a:pt x="5259" y="461"/>
                </a:lnTo>
                <a:lnTo>
                  <a:pt x="5257" y="459"/>
                </a:lnTo>
                <a:lnTo>
                  <a:pt x="5255" y="457"/>
                </a:lnTo>
                <a:lnTo>
                  <a:pt x="5253" y="457"/>
                </a:lnTo>
                <a:lnTo>
                  <a:pt x="5251" y="457"/>
                </a:lnTo>
                <a:lnTo>
                  <a:pt x="5251" y="457"/>
                </a:lnTo>
                <a:lnTo>
                  <a:pt x="5249" y="457"/>
                </a:lnTo>
                <a:lnTo>
                  <a:pt x="5251" y="457"/>
                </a:lnTo>
                <a:lnTo>
                  <a:pt x="5251" y="455"/>
                </a:lnTo>
                <a:lnTo>
                  <a:pt x="5249" y="455"/>
                </a:lnTo>
                <a:lnTo>
                  <a:pt x="5240" y="451"/>
                </a:lnTo>
                <a:lnTo>
                  <a:pt x="5238" y="449"/>
                </a:lnTo>
                <a:lnTo>
                  <a:pt x="5240" y="451"/>
                </a:lnTo>
                <a:lnTo>
                  <a:pt x="5247" y="455"/>
                </a:lnTo>
                <a:lnTo>
                  <a:pt x="5247" y="455"/>
                </a:lnTo>
                <a:lnTo>
                  <a:pt x="5245" y="457"/>
                </a:lnTo>
                <a:lnTo>
                  <a:pt x="5242" y="457"/>
                </a:lnTo>
                <a:lnTo>
                  <a:pt x="5245" y="455"/>
                </a:lnTo>
                <a:lnTo>
                  <a:pt x="5242" y="453"/>
                </a:lnTo>
                <a:lnTo>
                  <a:pt x="5242" y="453"/>
                </a:lnTo>
                <a:lnTo>
                  <a:pt x="5240" y="451"/>
                </a:lnTo>
                <a:lnTo>
                  <a:pt x="5238" y="451"/>
                </a:lnTo>
                <a:lnTo>
                  <a:pt x="5234" y="451"/>
                </a:lnTo>
                <a:lnTo>
                  <a:pt x="5234" y="449"/>
                </a:lnTo>
                <a:lnTo>
                  <a:pt x="5234" y="447"/>
                </a:lnTo>
                <a:lnTo>
                  <a:pt x="5236" y="449"/>
                </a:lnTo>
                <a:lnTo>
                  <a:pt x="5236" y="449"/>
                </a:lnTo>
                <a:lnTo>
                  <a:pt x="5234" y="447"/>
                </a:lnTo>
                <a:lnTo>
                  <a:pt x="5232" y="445"/>
                </a:lnTo>
                <a:lnTo>
                  <a:pt x="5226" y="443"/>
                </a:lnTo>
                <a:lnTo>
                  <a:pt x="5224" y="443"/>
                </a:lnTo>
                <a:lnTo>
                  <a:pt x="5224" y="440"/>
                </a:lnTo>
                <a:lnTo>
                  <a:pt x="5221" y="440"/>
                </a:lnTo>
                <a:lnTo>
                  <a:pt x="5221" y="440"/>
                </a:lnTo>
                <a:lnTo>
                  <a:pt x="5217" y="440"/>
                </a:lnTo>
                <a:lnTo>
                  <a:pt x="5215" y="438"/>
                </a:lnTo>
                <a:lnTo>
                  <a:pt x="5215" y="438"/>
                </a:lnTo>
                <a:lnTo>
                  <a:pt x="5213" y="438"/>
                </a:lnTo>
                <a:lnTo>
                  <a:pt x="5205" y="432"/>
                </a:lnTo>
                <a:lnTo>
                  <a:pt x="5201" y="430"/>
                </a:lnTo>
                <a:lnTo>
                  <a:pt x="5201" y="430"/>
                </a:lnTo>
                <a:lnTo>
                  <a:pt x="5201" y="430"/>
                </a:lnTo>
                <a:lnTo>
                  <a:pt x="5198" y="428"/>
                </a:lnTo>
                <a:lnTo>
                  <a:pt x="5192" y="428"/>
                </a:lnTo>
                <a:lnTo>
                  <a:pt x="5186" y="426"/>
                </a:lnTo>
                <a:lnTo>
                  <a:pt x="5177" y="424"/>
                </a:lnTo>
                <a:lnTo>
                  <a:pt x="5171" y="422"/>
                </a:lnTo>
                <a:lnTo>
                  <a:pt x="5163" y="419"/>
                </a:lnTo>
                <a:lnTo>
                  <a:pt x="5159" y="417"/>
                </a:lnTo>
                <a:lnTo>
                  <a:pt x="5157" y="415"/>
                </a:lnTo>
                <a:lnTo>
                  <a:pt x="5154" y="415"/>
                </a:lnTo>
                <a:lnTo>
                  <a:pt x="5148" y="417"/>
                </a:lnTo>
                <a:lnTo>
                  <a:pt x="5140" y="417"/>
                </a:lnTo>
                <a:lnTo>
                  <a:pt x="5133" y="415"/>
                </a:lnTo>
                <a:lnTo>
                  <a:pt x="5127" y="415"/>
                </a:lnTo>
                <a:lnTo>
                  <a:pt x="5125" y="415"/>
                </a:lnTo>
                <a:lnTo>
                  <a:pt x="5121" y="415"/>
                </a:lnTo>
                <a:lnTo>
                  <a:pt x="5119" y="415"/>
                </a:lnTo>
                <a:lnTo>
                  <a:pt x="5119" y="417"/>
                </a:lnTo>
                <a:lnTo>
                  <a:pt x="5115" y="417"/>
                </a:lnTo>
                <a:lnTo>
                  <a:pt x="5113" y="415"/>
                </a:lnTo>
                <a:lnTo>
                  <a:pt x="5108" y="413"/>
                </a:lnTo>
                <a:lnTo>
                  <a:pt x="5100" y="413"/>
                </a:lnTo>
                <a:lnTo>
                  <a:pt x="5089" y="411"/>
                </a:lnTo>
                <a:lnTo>
                  <a:pt x="5083" y="411"/>
                </a:lnTo>
                <a:lnTo>
                  <a:pt x="5077" y="411"/>
                </a:lnTo>
                <a:lnTo>
                  <a:pt x="5079" y="415"/>
                </a:lnTo>
                <a:lnTo>
                  <a:pt x="5077" y="417"/>
                </a:lnTo>
                <a:lnTo>
                  <a:pt x="5075" y="419"/>
                </a:lnTo>
                <a:lnTo>
                  <a:pt x="5073" y="422"/>
                </a:lnTo>
                <a:lnTo>
                  <a:pt x="5073" y="422"/>
                </a:lnTo>
                <a:lnTo>
                  <a:pt x="5079" y="424"/>
                </a:lnTo>
                <a:lnTo>
                  <a:pt x="5081" y="428"/>
                </a:lnTo>
                <a:lnTo>
                  <a:pt x="5083" y="432"/>
                </a:lnTo>
                <a:lnTo>
                  <a:pt x="5085" y="434"/>
                </a:lnTo>
                <a:lnTo>
                  <a:pt x="5085" y="436"/>
                </a:lnTo>
                <a:lnTo>
                  <a:pt x="5079" y="443"/>
                </a:lnTo>
                <a:lnTo>
                  <a:pt x="5071" y="443"/>
                </a:lnTo>
                <a:lnTo>
                  <a:pt x="5064" y="445"/>
                </a:lnTo>
                <a:lnTo>
                  <a:pt x="5062" y="440"/>
                </a:lnTo>
                <a:lnTo>
                  <a:pt x="5060" y="436"/>
                </a:lnTo>
                <a:lnTo>
                  <a:pt x="5056" y="434"/>
                </a:lnTo>
                <a:lnTo>
                  <a:pt x="5050" y="432"/>
                </a:lnTo>
                <a:lnTo>
                  <a:pt x="5048" y="432"/>
                </a:lnTo>
                <a:lnTo>
                  <a:pt x="5045" y="432"/>
                </a:lnTo>
                <a:lnTo>
                  <a:pt x="5045" y="428"/>
                </a:lnTo>
                <a:lnTo>
                  <a:pt x="5043" y="424"/>
                </a:lnTo>
                <a:lnTo>
                  <a:pt x="5041" y="422"/>
                </a:lnTo>
                <a:lnTo>
                  <a:pt x="5041" y="422"/>
                </a:lnTo>
                <a:lnTo>
                  <a:pt x="5039" y="419"/>
                </a:lnTo>
                <a:lnTo>
                  <a:pt x="5037" y="419"/>
                </a:lnTo>
                <a:lnTo>
                  <a:pt x="5029" y="424"/>
                </a:lnTo>
                <a:lnTo>
                  <a:pt x="5025" y="426"/>
                </a:lnTo>
                <a:lnTo>
                  <a:pt x="5025" y="426"/>
                </a:lnTo>
                <a:lnTo>
                  <a:pt x="5012" y="424"/>
                </a:lnTo>
                <a:lnTo>
                  <a:pt x="5010" y="424"/>
                </a:lnTo>
                <a:lnTo>
                  <a:pt x="4991" y="424"/>
                </a:lnTo>
                <a:lnTo>
                  <a:pt x="4987" y="419"/>
                </a:lnTo>
                <a:lnTo>
                  <a:pt x="4983" y="419"/>
                </a:lnTo>
                <a:lnTo>
                  <a:pt x="4978" y="419"/>
                </a:lnTo>
                <a:lnTo>
                  <a:pt x="4976" y="422"/>
                </a:lnTo>
                <a:lnTo>
                  <a:pt x="4972" y="419"/>
                </a:lnTo>
                <a:lnTo>
                  <a:pt x="4968" y="422"/>
                </a:lnTo>
                <a:lnTo>
                  <a:pt x="4960" y="422"/>
                </a:lnTo>
                <a:lnTo>
                  <a:pt x="4957" y="424"/>
                </a:lnTo>
                <a:lnTo>
                  <a:pt x="4953" y="424"/>
                </a:lnTo>
                <a:lnTo>
                  <a:pt x="4947" y="428"/>
                </a:lnTo>
                <a:lnTo>
                  <a:pt x="4947" y="430"/>
                </a:lnTo>
                <a:lnTo>
                  <a:pt x="4947" y="434"/>
                </a:lnTo>
                <a:lnTo>
                  <a:pt x="4949" y="436"/>
                </a:lnTo>
                <a:lnTo>
                  <a:pt x="4949" y="440"/>
                </a:lnTo>
                <a:lnTo>
                  <a:pt x="4947" y="443"/>
                </a:lnTo>
                <a:lnTo>
                  <a:pt x="4945" y="443"/>
                </a:lnTo>
                <a:lnTo>
                  <a:pt x="4943" y="447"/>
                </a:lnTo>
                <a:lnTo>
                  <a:pt x="4941" y="449"/>
                </a:lnTo>
                <a:lnTo>
                  <a:pt x="4939" y="449"/>
                </a:lnTo>
                <a:lnTo>
                  <a:pt x="4941" y="449"/>
                </a:lnTo>
                <a:lnTo>
                  <a:pt x="4943" y="447"/>
                </a:lnTo>
                <a:lnTo>
                  <a:pt x="4945" y="440"/>
                </a:lnTo>
                <a:lnTo>
                  <a:pt x="4945" y="438"/>
                </a:lnTo>
                <a:lnTo>
                  <a:pt x="4943" y="438"/>
                </a:lnTo>
                <a:lnTo>
                  <a:pt x="4941" y="436"/>
                </a:lnTo>
                <a:lnTo>
                  <a:pt x="4941" y="430"/>
                </a:lnTo>
                <a:lnTo>
                  <a:pt x="4939" y="426"/>
                </a:lnTo>
                <a:lnTo>
                  <a:pt x="4939" y="424"/>
                </a:lnTo>
                <a:lnTo>
                  <a:pt x="4937" y="422"/>
                </a:lnTo>
                <a:lnTo>
                  <a:pt x="4928" y="419"/>
                </a:lnTo>
                <a:lnTo>
                  <a:pt x="4924" y="417"/>
                </a:lnTo>
                <a:lnTo>
                  <a:pt x="4922" y="415"/>
                </a:lnTo>
                <a:lnTo>
                  <a:pt x="4924" y="413"/>
                </a:lnTo>
                <a:lnTo>
                  <a:pt x="4924" y="411"/>
                </a:lnTo>
                <a:lnTo>
                  <a:pt x="4924" y="409"/>
                </a:lnTo>
                <a:lnTo>
                  <a:pt x="4926" y="407"/>
                </a:lnTo>
                <a:lnTo>
                  <a:pt x="4926" y="405"/>
                </a:lnTo>
                <a:lnTo>
                  <a:pt x="4926" y="403"/>
                </a:lnTo>
                <a:lnTo>
                  <a:pt x="4924" y="401"/>
                </a:lnTo>
                <a:lnTo>
                  <a:pt x="4922" y="396"/>
                </a:lnTo>
                <a:lnTo>
                  <a:pt x="4922" y="396"/>
                </a:lnTo>
                <a:lnTo>
                  <a:pt x="4916" y="392"/>
                </a:lnTo>
                <a:lnTo>
                  <a:pt x="4907" y="388"/>
                </a:lnTo>
                <a:lnTo>
                  <a:pt x="4897" y="386"/>
                </a:lnTo>
                <a:lnTo>
                  <a:pt x="4888" y="386"/>
                </a:lnTo>
                <a:lnTo>
                  <a:pt x="4878" y="384"/>
                </a:lnTo>
                <a:lnTo>
                  <a:pt x="4865" y="384"/>
                </a:lnTo>
                <a:lnTo>
                  <a:pt x="4861" y="386"/>
                </a:lnTo>
                <a:lnTo>
                  <a:pt x="4853" y="386"/>
                </a:lnTo>
                <a:lnTo>
                  <a:pt x="4844" y="388"/>
                </a:lnTo>
                <a:lnTo>
                  <a:pt x="4836" y="390"/>
                </a:lnTo>
                <a:lnTo>
                  <a:pt x="4832" y="390"/>
                </a:lnTo>
                <a:lnTo>
                  <a:pt x="4821" y="392"/>
                </a:lnTo>
                <a:lnTo>
                  <a:pt x="4817" y="392"/>
                </a:lnTo>
                <a:lnTo>
                  <a:pt x="4807" y="388"/>
                </a:lnTo>
                <a:lnTo>
                  <a:pt x="4809" y="386"/>
                </a:lnTo>
                <a:lnTo>
                  <a:pt x="4811" y="386"/>
                </a:lnTo>
                <a:lnTo>
                  <a:pt x="4807" y="382"/>
                </a:lnTo>
                <a:lnTo>
                  <a:pt x="4805" y="380"/>
                </a:lnTo>
                <a:lnTo>
                  <a:pt x="4798" y="378"/>
                </a:lnTo>
                <a:lnTo>
                  <a:pt x="4794" y="378"/>
                </a:lnTo>
                <a:lnTo>
                  <a:pt x="4792" y="378"/>
                </a:lnTo>
                <a:lnTo>
                  <a:pt x="4784" y="380"/>
                </a:lnTo>
                <a:lnTo>
                  <a:pt x="4781" y="382"/>
                </a:lnTo>
                <a:lnTo>
                  <a:pt x="4786" y="378"/>
                </a:lnTo>
                <a:lnTo>
                  <a:pt x="4788" y="378"/>
                </a:lnTo>
                <a:lnTo>
                  <a:pt x="4790" y="375"/>
                </a:lnTo>
                <a:lnTo>
                  <a:pt x="4790" y="373"/>
                </a:lnTo>
                <a:lnTo>
                  <a:pt x="4790" y="373"/>
                </a:lnTo>
                <a:lnTo>
                  <a:pt x="4781" y="373"/>
                </a:lnTo>
                <a:lnTo>
                  <a:pt x="4781" y="373"/>
                </a:lnTo>
                <a:lnTo>
                  <a:pt x="4779" y="371"/>
                </a:lnTo>
                <a:lnTo>
                  <a:pt x="4779" y="371"/>
                </a:lnTo>
                <a:lnTo>
                  <a:pt x="4773" y="369"/>
                </a:lnTo>
                <a:lnTo>
                  <a:pt x="4769" y="369"/>
                </a:lnTo>
                <a:lnTo>
                  <a:pt x="4767" y="369"/>
                </a:lnTo>
                <a:lnTo>
                  <a:pt x="4765" y="367"/>
                </a:lnTo>
                <a:lnTo>
                  <a:pt x="4765" y="367"/>
                </a:lnTo>
                <a:lnTo>
                  <a:pt x="4767" y="367"/>
                </a:lnTo>
                <a:lnTo>
                  <a:pt x="4767" y="365"/>
                </a:lnTo>
                <a:lnTo>
                  <a:pt x="4771" y="365"/>
                </a:lnTo>
                <a:lnTo>
                  <a:pt x="4779" y="365"/>
                </a:lnTo>
                <a:lnTo>
                  <a:pt x="4781" y="363"/>
                </a:lnTo>
                <a:lnTo>
                  <a:pt x="4781" y="361"/>
                </a:lnTo>
                <a:lnTo>
                  <a:pt x="4779" y="361"/>
                </a:lnTo>
                <a:lnTo>
                  <a:pt x="4777" y="359"/>
                </a:lnTo>
                <a:lnTo>
                  <a:pt x="4773" y="357"/>
                </a:lnTo>
                <a:lnTo>
                  <a:pt x="4767" y="354"/>
                </a:lnTo>
                <a:lnTo>
                  <a:pt x="4758" y="352"/>
                </a:lnTo>
                <a:lnTo>
                  <a:pt x="4744" y="350"/>
                </a:lnTo>
                <a:lnTo>
                  <a:pt x="4742" y="352"/>
                </a:lnTo>
                <a:lnTo>
                  <a:pt x="4740" y="352"/>
                </a:lnTo>
                <a:lnTo>
                  <a:pt x="4735" y="354"/>
                </a:lnTo>
                <a:lnTo>
                  <a:pt x="4729" y="363"/>
                </a:lnTo>
                <a:lnTo>
                  <a:pt x="4725" y="365"/>
                </a:lnTo>
                <a:lnTo>
                  <a:pt x="4721" y="367"/>
                </a:lnTo>
                <a:lnTo>
                  <a:pt x="4710" y="369"/>
                </a:lnTo>
                <a:lnTo>
                  <a:pt x="4710" y="369"/>
                </a:lnTo>
                <a:lnTo>
                  <a:pt x="4708" y="367"/>
                </a:lnTo>
                <a:lnTo>
                  <a:pt x="4708" y="365"/>
                </a:lnTo>
                <a:lnTo>
                  <a:pt x="4710" y="365"/>
                </a:lnTo>
                <a:lnTo>
                  <a:pt x="4710" y="365"/>
                </a:lnTo>
                <a:lnTo>
                  <a:pt x="4708" y="363"/>
                </a:lnTo>
                <a:lnTo>
                  <a:pt x="4710" y="363"/>
                </a:lnTo>
                <a:lnTo>
                  <a:pt x="4710" y="363"/>
                </a:lnTo>
                <a:lnTo>
                  <a:pt x="4712" y="363"/>
                </a:lnTo>
                <a:lnTo>
                  <a:pt x="4714" y="363"/>
                </a:lnTo>
                <a:lnTo>
                  <a:pt x="4719" y="363"/>
                </a:lnTo>
                <a:lnTo>
                  <a:pt x="4719" y="361"/>
                </a:lnTo>
                <a:lnTo>
                  <a:pt x="4719" y="359"/>
                </a:lnTo>
                <a:lnTo>
                  <a:pt x="4719" y="357"/>
                </a:lnTo>
                <a:lnTo>
                  <a:pt x="4719" y="354"/>
                </a:lnTo>
                <a:lnTo>
                  <a:pt x="4719" y="354"/>
                </a:lnTo>
                <a:lnTo>
                  <a:pt x="4721" y="354"/>
                </a:lnTo>
                <a:lnTo>
                  <a:pt x="4723" y="357"/>
                </a:lnTo>
                <a:lnTo>
                  <a:pt x="4725" y="357"/>
                </a:lnTo>
                <a:lnTo>
                  <a:pt x="4727" y="357"/>
                </a:lnTo>
                <a:lnTo>
                  <a:pt x="4723" y="363"/>
                </a:lnTo>
                <a:lnTo>
                  <a:pt x="4725" y="363"/>
                </a:lnTo>
                <a:lnTo>
                  <a:pt x="4729" y="359"/>
                </a:lnTo>
                <a:lnTo>
                  <a:pt x="4731" y="357"/>
                </a:lnTo>
                <a:lnTo>
                  <a:pt x="4735" y="354"/>
                </a:lnTo>
                <a:lnTo>
                  <a:pt x="4735" y="352"/>
                </a:lnTo>
                <a:lnTo>
                  <a:pt x="4731" y="352"/>
                </a:lnTo>
                <a:lnTo>
                  <a:pt x="4708" y="354"/>
                </a:lnTo>
                <a:lnTo>
                  <a:pt x="4700" y="357"/>
                </a:lnTo>
                <a:lnTo>
                  <a:pt x="4698" y="354"/>
                </a:lnTo>
                <a:lnTo>
                  <a:pt x="4696" y="354"/>
                </a:lnTo>
                <a:lnTo>
                  <a:pt x="4700" y="352"/>
                </a:lnTo>
                <a:lnTo>
                  <a:pt x="4702" y="352"/>
                </a:lnTo>
                <a:lnTo>
                  <a:pt x="4706" y="350"/>
                </a:lnTo>
                <a:lnTo>
                  <a:pt x="4706" y="350"/>
                </a:lnTo>
                <a:lnTo>
                  <a:pt x="4712" y="350"/>
                </a:lnTo>
                <a:lnTo>
                  <a:pt x="4714" y="350"/>
                </a:lnTo>
                <a:lnTo>
                  <a:pt x="4727" y="350"/>
                </a:lnTo>
                <a:lnTo>
                  <a:pt x="4727" y="348"/>
                </a:lnTo>
                <a:lnTo>
                  <a:pt x="4725" y="348"/>
                </a:lnTo>
                <a:lnTo>
                  <a:pt x="4719" y="346"/>
                </a:lnTo>
                <a:lnTo>
                  <a:pt x="4714" y="346"/>
                </a:lnTo>
                <a:lnTo>
                  <a:pt x="4710" y="346"/>
                </a:lnTo>
                <a:lnTo>
                  <a:pt x="4702" y="344"/>
                </a:lnTo>
                <a:lnTo>
                  <a:pt x="4698" y="344"/>
                </a:lnTo>
                <a:lnTo>
                  <a:pt x="4689" y="342"/>
                </a:lnTo>
                <a:lnTo>
                  <a:pt x="4687" y="342"/>
                </a:lnTo>
                <a:lnTo>
                  <a:pt x="4666" y="342"/>
                </a:lnTo>
                <a:lnTo>
                  <a:pt x="4658" y="340"/>
                </a:lnTo>
                <a:lnTo>
                  <a:pt x="4656" y="338"/>
                </a:lnTo>
                <a:lnTo>
                  <a:pt x="4647" y="336"/>
                </a:lnTo>
                <a:lnTo>
                  <a:pt x="4645" y="336"/>
                </a:lnTo>
                <a:lnTo>
                  <a:pt x="4645" y="338"/>
                </a:lnTo>
                <a:lnTo>
                  <a:pt x="4645" y="338"/>
                </a:lnTo>
                <a:lnTo>
                  <a:pt x="4649" y="342"/>
                </a:lnTo>
                <a:lnTo>
                  <a:pt x="4649" y="344"/>
                </a:lnTo>
                <a:lnTo>
                  <a:pt x="4652" y="344"/>
                </a:lnTo>
                <a:lnTo>
                  <a:pt x="4645" y="346"/>
                </a:lnTo>
                <a:lnTo>
                  <a:pt x="4643" y="348"/>
                </a:lnTo>
                <a:lnTo>
                  <a:pt x="4631" y="346"/>
                </a:lnTo>
                <a:lnTo>
                  <a:pt x="4629" y="348"/>
                </a:lnTo>
                <a:lnTo>
                  <a:pt x="4624" y="352"/>
                </a:lnTo>
                <a:lnTo>
                  <a:pt x="4624" y="352"/>
                </a:lnTo>
                <a:lnTo>
                  <a:pt x="4624" y="357"/>
                </a:lnTo>
                <a:lnTo>
                  <a:pt x="4629" y="357"/>
                </a:lnTo>
                <a:lnTo>
                  <a:pt x="4629" y="354"/>
                </a:lnTo>
                <a:lnTo>
                  <a:pt x="4631" y="354"/>
                </a:lnTo>
                <a:lnTo>
                  <a:pt x="4637" y="354"/>
                </a:lnTo>
                <a:lnTo>
                  <a:pt x="4639" y="354"/>
                </a:lnTo>
                <a:lnTo>
                  <a:pt x="4637" y="357"/>
                </a:lnTo>
                <a:lnTo>
                  <a:pt x="4633" y="357"/>
                </a:lnTo>
                <a:lnTo>
                  <a:pt x="4631" y="361"/>
                </a:lnTo>
                <a:lnTo>
                  <a:pt x="4626" y="361"/>
                </a:lnTo>
                <a:lnTo>
                  <a:pt x="4629" y="363"/>
                </a:lnTo>
                <a:lnTo>
                  <a:pt x="4633" y="363"/>
                </a:lnTo>
                <a:lnTo>
                  <a:pt x="4631" y="369"/>
                </a:lnTo>
                <a:lnTo>
                  <a:pt x="4635" y="371"/>
                </a:lnTo>
                <a:lnTo>
                  <a:pt x="4635" y="373"/>
                </a:lnTo>
                <a:lnTo>
                  <a:pt x="4631" y="373"/>
                </a:lnTo>
                <a:lnTo>
                  <a:pt x="4626" y="375"/>
                </a:lnTo>
                <a:lnTo>
                  <a:pt x="4624" y="375"/>
                </a:lnTo>
                <a:lnTo>
                  <a:pt x="4622" y="371"/>
                </a:lnTo>
                <a:lnTo>
                  <a:pt x="4618" y="371"/>
                </a:lnTo>
                <a:lnTo>
                  <a:pt x="4616" y="369"/>
                </a:lnTo>
                <a:lnTo>
                  <a:pt x="4614" y="371"/>
                </a:lnTo>
                <a:lnTo>
                  <a:pt x="4612" y="371"/>
                </a:lnTo>
                <a:lnTo>
                  <a:pt x="4610" y="371"/>
                </a:lnTo>
                <a:lnTo>
                  <a:pt x="4610" y="371"/>
                </a:lnTo>
                <a:lnTo>
                  <a:pt x="4608" y="373"/>
                </a:lnTo>
                <a:lnTo>
                  <a:pt x="4608" y="375"/>
                </a:lnTo>
                <a:lnTo>
                  <a:pt x="4605" y="375"/>
                </a:lnTo>
                <a:lnTo>
                  <a:pt x="4605" y="378"/>
                </a:lnTo>
                <a:lnTo>
                  <a:pt x="4608" y="378"/>
                </a:lnTo>
                <a:lnTo>
                  <a:pt x="4608" y="378"/>
                </a:lnTo>
                <a:lnTo>
                  <a:pt x="4612" y="378"/>
                </a:lnTo>
                <a:lnTo>
                  <a:pt x="4608" y="380"/>
                </a:lnTo>
                <a:lnTo>
                  <a:pt x="4608" y="380"/>
                </a:lnTo>
                <a:lnTo>
                  <a:pt x="4608" y="380"/>
                </a:lnTo>
                <a:lnTo>
                  <a:pt x="4605" y="382"/>
                </a:lnTo>
                <a:lnTo>
                  <a:pt x="4605" y="382"/>
                </a:lnTo>
                <a:lnTo>
                  <a:pt x="4608" y="382"/>
                </a:lnTo>
                <a:lnTo>
                  <a:pt x="4608" y="384"/>
                </a:lnTo>
                <a:lnTo>
                  <a:pt x="4605" y="384"/>
                </a:lnTo>
                <a:lnTo>
                  <a:pt x="4603" y="382"/>
                </a:lnTo>
                <a:lnTo>
                  <a:pt x="4601" y="382"/>
                </a:lnTo>
                <a:lnTo>
                  <a:pt x="4599" y="380"/>
                </a:lnTo>
                <a:lnTo>
                  <a:pt x="4597" y="378"/>
                </a:lnTo>
                <a:lnTo>
                  <a:pt x="4595" y="375"/>
                </a:lnTo>
                <a:lnTo>
                  <a:pt x="4585" y="371"/>
                </a:lnTo>
                <a:lnTo>
                  <a:pt x="4578" y="371"/>
                </a:lnTo>
                <a:lnTo>
                  <a:pt x="4576" y="371"/>
                </a:lnTo>
                <a:lnTo>
                  <a:pt x="4572" y="371"/>
                </a:lnTo>
                <a:lnTo>
                  <a:pt x="4568" y="373"/>
                </a:lnTo>
                <a:lnTo>
                  <a:pt x="4564" y="373"/>
                </a:lnTo>
                <a:lnTo>
                  <a:pt x="4561" y="375"/>
                </a:lnTo>
                <a:lnTo>
                  <a:pt x="4559" y="378"/>
                </a:lnTo>
                <a:lnTo>
                  <a:pt x="4551" y="378"/>
                </a:lnTo>
                <a:lnTo>
                  <a:pt x="4545" y="375"/>
                </a:lnTo>
                <a:lnTo>
                  <a:pt x="4541" y="373"/>
                </a:lnTo>
                <a:lnTo>
                  <a:pt x="4536" y="371"/>
                </a:lnTo>
                <a:lnTo>
                  <a:pt x="4532" y="367"/>
                </a:lnTo>
                <a:lnTo>
                  <a:pt x="4532" y="367"/>
                </a:lnTo>
                <a:lnTo>
                  <a:pt x="4532" y="365"/>
                </a:lnTo>
                <a:lnTo>
                  <a:pt x="4530" y="363"/>
                </a:lnTo>
                <a:lnTo>
                  <a:pt x="4530" y="363"/>
                </a:lnTo>
                <a:lnTo>
                  <a:pt x="4528" y="363"/>
                </a:lnTo>
                <a:lnTo>
                  <a:pt x="4524" y="367"/>
                </a:lnTo>
                <a:lnTo>
                  <a:pt x="4524" y="369"/>
                </a:lnTo>
                <a:lnTo>
                  <a:pt x="4522" y="373"/>
                </a:lnTo>
                <a:lnTo>
                  <a:pt x="4520" y="378"/>
                </a:lnTo>
                <a:lnTo>
                  <a:pt x="4520" y="380"/>
                </a:lnTo>
                <a:lnTo>
                  <a:pt x="4520" y="380"/>
                </a:lnTo>
                <a:lnTo>
                  <a:pt x="4520" y="382"/>
                </a:lnTo>
                <a:lnTo>
                  <a:pt x="4517" y="384"/>
                </a:lnTo>
                <a:lnTo>
                  <a:pt x="4513" y="390"/>
                </a:lnTo>
                <a:lnTo>
                  <a:pt x="4511" y="392"/>
                </a:lnTo>
                <a:lnTo>
                  <a:pt x="4509" y="392"/>
                </a:lnTo>
                <a:lnTo>
                  <a:pt x="4507" y="394"/>
                </a:lnTo>
                <a:lnTo>
                  <a:pt x="4505" y="394"/>
                </a:lnTo>
                <a:lnTo>
                  <a:pt x="4505" y="392"/>
                </a:lnTo>
                <a:lnTo>
                  <a:pt x="4503" y="388"/>
                </a:lnTo>
                <a:lnTo>
                  <a:pt x="4503" y="388"/>
                </a:lnTo>
                <a:lnTo>
                  <a:pt x="4501" y="390"/>
                </a:lnTo>
                <a:lnTo>
                  <a:pt x="4499" y="390"/>
                </a:lnTo>
                <a:lnTo>
                  <a:pt x="4494" y="388"/>
                </a:lnTo>
                <a:lnTo>
                  <a:pt x="4492" y="386"/>
                </a:lnTo>
                <a:lnTo>
                  <a:pt x="4488" y="384"/>
                </a:lnTo>
                <a:lnTo>
                  <a:pt x="4482" y="375"/>
                </a:lnTo>
                <a:lnTo>
                  <a:pt x="4480" y="373"/>
                </a:lnTo>
                <a:lnTo>
                  <a:pt x="4478" y="371"/>
                </a:lnTo>
                <a:lnTo>
                  <a:pt x="4476" y="371"/>
                </a:lnTo>
                <a:lnTo>
                  <a:pt x="4473" y="369"/>
                </a:lnTo>
                <a:lnTo>
                  <a:pt x="4476" y="369"/>
                </a:lnTo>
                <a:lnTo>
                  <a:pt x="4480" y="367"/>
                </a:lnTo>
                <a:lnTo>
                  <a:pt x="4484" y="367"/>
                </a:lnTo>
                <a:lnTo>
                  <a:pt x="4480" y="365"/>
                </a:lnTo>
                <a:lnTo>
                  <a:pt x="4480" y="363"/>
                </a:lnTo>
                <a:lnTo>
                  <a:pt x="4478" y="361"/>
                </a:lnTo>
                <a:lnTo>
                  <a:pt x="4480" y="363"/>
                </a:lnTo>
                <a:lnTo>
                  <a:pt x="4478" y="365"/>
                </a:lnTo>
                <a:lnTo>
                  <a:pt x="4478" y="367"/>
                </a:lnTo>
                <a:lnTo>
                  <a:pt x="4476" y="367"/>
                </a:lnTo>
                <a:lnTo>
                  <a:pt x="4467" y="359"/>
                </a:lnTo>
                <a:lnTo>
                  <a:pt x="4463" y="354"/>
                </a:lnTo>
                <a:lnTo>
                  <a:pt x="4459" y="352"/>
                </a:lnTo>
                <a:lnTo>
                  <a:pt x="4459" y="350"/>
                </a:lnTo>
                <a:lnTo>
                  <a:pt x="4459" y="348"/>
                </a:lnTo>
                <a:lnTo>
                  <a:pt x="4465" y="352"/>
                </a:lnTo>
                <a:lnTo>
                  <a:pt x="4469" y="354"/>
                </a:lnTo>
                <a:lnTo>
                  <a:pt x="4476" y="359"/>
                </a:lnTo>
                <a:lnTo>
                  <a:pt x="4480" y="359"/>
                </a:lnTo>
                <a:lnTo>
                  <a:pt x="4482" y="357"/>
                </a:lnTo>
                <a:lnTo>
                  <a:pt x="4482" y="352"/>
                </a:lnTo>
                <a:lnTo>
                  <a:pt x="4480" y="348"/>
                </a:lnTo>
                <a:lnTo>
                  <a:pt x="4478" y="348"/>
                </a:lnTo>
                <a:lnTo>
                  <a:pt x="4469" y="346"/>
                </a:lnTo>
                <a:lnTo>
                  <a:pt x="4467" y="346"/>
                </a:lnTo>
                <a:lnTo>
                  <a:pt x="4469" y="346"/>
                </a:lnTo>
                <a:lnTo>
                  <a:pt x="4471" y="346"/>
                </a:lnTo>
                <a:lnTo>
                  <a:pt x="4473" y="344"/>
                </a:lnTo>
                <a:lnTo>
                  <a:pt x="4478" y="342"/>
                </a:lnTo>
                <a:lnTo>
                  <a:pt x="4480" y="342"/>
                </a:lnTo>
                <a:lnTo>
                  <a:pt x="4480" y="340"/>
                </a:lnTo>
                <a:lnTo>
                  <a:pt x="4478" y="338"/>
                </a:lnTo>
                <a:lnTo>
                  <a:pt x="4471" y="336"/>
                </a:lnTo>
                <a:lnTo>
                  <a:pt x="4471" y="336"/>
                </a:lnTo>
                <a:lnTo>
                  <a:pt x="4473" y="336"/>
                </a:lnTo>
                <a:lnTo>
                  <a:pt x="4473" y="333"/>
                </a:lnTo>
                <a:lnTo>
                  <a:pt x="4478" y="331"/>
                </a:lnTo>
                <a:lnTo>
                  <a:pt x="4478" y="329"/>
                </a:lnTo>
                <a:lnTo>
                  <a:pt x="4478" y="331"/>
                </a:lnTo>
                <a:lnTo>
                  <a:pt x="4476" y="329"/>
                </a:lnTo>
                <a:lnTo>
                  <a:pt x="4476" y="329"/>
                </a:lnTo>
                <a:lnTo>
                  <a:pt x="4476" y="327"/>
                </a:lnTo>
                <a:lnTo>
                  <a:pt x="4473" y="327"/>
                </a:lnTo>
                <a:lnTo>
                  <a:pt x="4471" y="325"/>
                </a:lnTo>
                <a:lnTo>
                  <a:pt x="4465" y="325"/>
                </a:lnTo>
                <a:lnTo>
                  <a:pt x="4465" y="325"/>
                </a:lnTo>
                <a:lnTo>
                  <a:pt x="4467" y="325"/>
                </a:lnTo>
                <a:lnTo>
                  <a:pt x="4465" y="323"/>
                </a:lnTo>
                <a:lnTo>
                  <a:pt x="4463" y="323"/>
                </a:lnTo>
                <a:lnTo>
                  <a:pt x="4463" y="321"/>
                </a:lnTo>
                <a:lnTo>
                  <a:pt x="4461" y="321"/>
                </a:lnTo>
                <a:lnTo>
                  <a:pt x="4459" y="321"/>
                </a:lnTo>
                <a:lnTo>
                  <a:pt x="4448" y="319"/>
                </a:lnTo>
                <a:lnTo>
                  <a:pt x="4446" y="319"/>
                </a:lnTo>
                <a:lnTo>
                  <a:pt x="4446" y="321"/>
                </a:lnTo>
                <a:lnTo>
                  <a:pt x="4442" y="325"/>
                </a:lnTo>
                <a:lnTo>
                  <a:pt x="4438" y="323"/>
                </a:lnTo>
                <a:lnTo>
                  <a:pt x="4438" y="323"/>
                </a:lnTo>
                <a:lnTo>
                  <a:pt x="4438" y="321"/>
                </a:lnTo>
                <a:lnTo>
                  <a:pt x="4438" y="321"/>
                </a:lnTo>
                <a:lnTo>
                  <a:pt x="4438" y="319"/>
                </a:lnTo>
                <a:lnTo>
                  <a:pt x="4438" y="319"/>
                </a:lnTo>
                <a:lnTo>
                  <a:pt x="4436" y="319"/>
                </a:lnTo>
                <a:lnTo>
                  <a:pt x="4434" y="319"/>
                </a:lnTo>
                <a:lnTo>
                  <a:pt x="4432" y="319"/>
                </a:lnTo>
                <a:lnTo>
                  <a:pt x="4429" y="321"/>
                </a:lnTo>
                <a:lnTo>
                  <a:pt x="4427" y="321"/>
                </a:lnTo>
                <a:lnTo>
                  <a:pt x="4427" y="319"/>
                </a:lnTo>
                <a:lnTo>
                  <a:pt x="4415" y="315"/>
                </a:lnTo>
                <a:lnTo>
                  <a:pt x="4413" y="313"/>
                </a:lnTo>
                <a:lnTo>
                  <a:pt x="4411" y="313"/>
                </a:lnTo>
                <a:lnTo>
                  <a:pt x="4404" y="315"/>
                </a:lnTo>
                <a:lnTo>
                  <a:pt x="4402" y="315"/>
                </a:lnTo>
                <a:lnTo>
                  <a:pt x="4400" y="317"/>
                </a:lnTo>
                <a:lnTo>
                  <a:pt x="4396" y="315"/>
                </a:lnTo>
                <a:lnTo>
                  <a:pt x="4396" y="317"/>
                </a:lnTo>
                <a:lnTo>
                  <a:pt x="4394" y="319"/>
                </a:lnTo>
                <a:lnTo>
                  <a:pt x="4394" y="321"/>
                </a:lnTo>
                <a:lnTo>
                  <a:pt x="4394" y="323"/>
                </a:lnTo>
                <a:lnTo>
                  <a:pt x="4396" y="323"/>
                </a:lnTo>
                <a:lnTo>
                  <a:pt x="4396" y="325"/>
                </a:lnTo>
                <a:lnTo>
                  <a:pt x="4398" y="327"/>
                </a:lnTo>
                <a:lnTo>
                  <a:pt x="4398" y="329"/>
                </a:lnTo>
                <a:lnTo>
                  <a:pt x="4398" y="329"/>
                </a:lnTo>
                <a:lnTo>
                  <a:pt x="4396" y="329"/>
                </a:lnTo>
                <a:lnTo>
                  <a:pt x="4396" y="331"/>
                </a:lnTo>
                <a:lnTo>
                  <a:pt x="4394" y="333"/>
                </a:lnTo>
                <a:lnTo>
                  <a:pt x="4392" y="336"/>
                </a:lnTo>
                <a:lnTo>
                  <a:pt x="4390" y="333"/>
                </a:lnTo>
                <a:lnTo>
                  <a:pt x="4383" y="333"/>
                </a:lnTo>
                <a:lnTo>
                  <a:pt x="4383" y="333"/>
                </a:lnTo>
                <a:lnTo>
                  <a:pt x="4383" y="333"/>
                </a:lnTo>
                <a:lnTo>
                  <a:pt x="4385" y="336"/>
                </a:lnTo>
                <a:lnTo>
                  <a:pt x="4385" y="336"/>
                </a:lnTo>
                <a:lnTo>
                  <a:pt x="4385" y="336"/>
                </a:lnTo>
                <a:lnTo>
                  <a:pt x="4383" y="338"/>
                </a:lnTo>
                <a:lnTo>
                  <a:pt x="4379" y="336"/>
                </a:lnTo>
                <a:lnTo>
                  <a:pt x="4375" y="336"/>
                </a:lnTo>
                <a:lnTo>
                  <a:pt x="4373" y="333"/>
                </a:lnTo>
                <a:lnTo>
                  <a:pt x="4371" y="333"/>
                </a:lnTo>
                <a:lnTo>
                  <a:pt x="4367" y="333"/>
                </a:lnTo>
                <a:lnTo>
                  <a:pt x="4360" y="336"/>
                </a:lnTo>
                <a:lnTo>
                  <a:pt x="4354" y="333"/>
                </a:lnTo>
                <a:lnTo>
                  <a:pt x="4346" y="333"/>
                </a:lnTo>
                <a:lnTo>
                  <a:pt x="4344" y="333"/>
                </a:lnTo>
                <a:lnTo>
                  <a:pt x="4337" y="331"/>
                </a:lnTo>
                <a:lnTo>
                  <a:pt x="4331" y="329"/>
                </a:lnTo>
                <a:lnTo>
                  <a:pt x="4323" y="327"/>
                </a:lnTo>
                <a:lnTo>
                  <a:pt x="4323" y="323"/>
                </a:lnTo>
                <a:lnTo>
                  <a:pt x="4325" y="321"/>
                </a:lnTo>
                <a:lnTo>
                  <a:pt x="4329" y="321"/>
                </a:lnTo>
                <a:lnTo>
                  <a:pt x="4331" y="321"/>
                </a:lnTo>
                <a:lnTo>
                  <a:pt x="4331" y="319"/>
                </a:lnTo>
                <a:lnTo>
                  <a:pt x="4329" y="319"/>
                </a:lnTo>
                <a:lnTo>
                  <a:pt x="4325" y="317"/>
                </a:lnTo>
                <a:lnTo>
                  <a:pt x="4308" y="317"/>
                </a:lnTo>
                <a:lnTo>
                  <a:pt x="4295" y="315"/>
                </a:lnTo>
                <a:lnTo>
                  <a:pt x="4279" y="315"/>
                </a:lnTo>
                <a:lnTo>
                  <a:pt x="4270" y="317"/>
                </a:lnTo>
                <a:lnTo>
                  <a:pt x="4260" y="317"/>
                </a:lnTo>
                <a:lnTo>
                  <a:pt x="4258" y="319"/>
                </a:lnTo>
                <a:lnTo>
                  <a:pt x="4251" y="319"/>
                </a:lnTo>
                <a:lnTo>
                  <a:pt x="4253" y="321"/>
                </a:lnTo>
                <a:lnTo>
                  <a:pt x="4256" y="323"/>
                </a:lnTo>
                <a:lnTo>
                  <a:pt x="4256" y="323"/>
                </a:lnTo>
                <a:lnTo>
                  <a:pt x="4258" y="323"/>
                </a:lnTo>
                <a:lnTo>
                  <a:pt x="4258" y="325"/>
                </a:lnTo>
                <a:lnTo>
                  <a:pt x="4256" y="325"/>
                </a:lnTo>
                <a:lnTo>
                  <a:pt x="4253" y="325"/>
                </a:lnTo>
                <a:lnTo>
                  <a:pt x="4253" y="327"/>
                </a:lnTo>
                <a:lnTo>
                  <a:pt x="4253" y="329"/>
                </a:lnTo>
                <a:lnTo>
                  <a:pt x="4253" y="331"/>
                </a:lnTo>
                <a:lnTo>
                  <a:pt x="4251" y="336"/>
                </a:lnTo>
                <a:lnTo>
                  <a:pt x="4249" y="338"/>
                </a:lnTo>
                <a:lnTo>
                  <a:pt x="4247" y="338"/>
                </a:lnTo>
                <a:lnTo>
                  <a:pt x="4249" y="340"/>
                </a:lnTo>
                <a:lnTo>
                  <a:pt x="4251" y="342"/>
                </a:lnTo>
                <a:lnTo>
                  <a:pt x="4253" y="342"/>
                </a:lnTo>
                <a:lnTo>
                  <a:pt x="4256" y="342"/>
                </a:lnTo>
                <a:lnTo>
                  <a:pt x="4253" y="344"/>
                </a:lnTo>
                <a:lnTo>
                  <a:pt x="4249" y="342"/>
                </a:lnTo>
                <a:lnTo>
                  <a:pt x="4247" y="340"/>
                </a:lnTo>
                <a:lnTo>
                  <a:pt x="4247" y="340"/>
                </a:lnTo>
                <a:lnTo>
                  <a:pt x="4247" y="338"/>
                </a:lnTo>
                <a:lnTo>
                  <a:pt x="4249" y="336"/>
                </a:lnTo>
                <a:lnTo>
                  <a:pt x="4249" y="336"/>
                </a:lnTo>
                <a:lnTo>
                  <a:pt x="4251" y="331"/>
                </a:lnTo>
                <a:lnTo>
                  <a:pt x="4251" y="329"/>
                </a:lnTo>
                <a:lnTo>
                  <a:pt x="4251" y="323"/>
                </a:lnTo>
                <a:lnTo>
                  <a:pt x="4249" y="323"/>
                </a:lnTo>
                <a:lnTo>
                  <a:pt x="4247" y="321"/>
                </a:lnTo>
                <a:lnTo>
                  <a:pt x="4249" y="317"/>
                </a:lnTo>
                <a:lnTo>
                  <a:pt x="4251" y="315"/>
                </a:lnTo>
                <a:lnTo>
                  <a:pt x="4249" y="315"/>
                </a:lnTo>
                <a:lnTo>
                  <a:pt x="4247" y="310"/>
                </a:lnTo>
                <a:lnTo>
                  <a:pt x="4245" y="308"/>
                </a:lnTo>
                <a:lnTo>
                  <a:pt x="4243" y="306"/>
                </a:lnTo>
                <a:lnTo>
                  <a:pt x="4243" y="306"/>
                </a:lnTo>
                <a:lnTo>
                  <a:pt x="4243" y="310"/>
                </a:lnTo>
                <a:lnTo>
                  <a:pt x="4243" y="313"/>
                </a:lnTo>
                <a:lnTo>
                  <a:pt x="4241" y="313"/>
                </a:lnTo>
                <a:lnTo>
                  <a:pt x="4237" y="315"/>
                </a:lnTo>
                <a:lnTo>
                  <a:pt x="4233" y="315"/>
                </a:lnTo>
                <a:lnTo>
                  <a:pt x="4228" y="313"/>
                </a:lnTo>
                <a:lnTo>
                  <a:pt x="4222" y="310"/>
                </a:lnTo>
                <a:lnTo>
                  <a:pt x="4220" y="308"/>
                </a:lnTo>
                <a:lnTo>
                  <a:pt x="4220" y="306"/>
                </a:lnTo>
                <a:lnTo>
                  <a:pt x="4222" y="306"/>
                </a:lnTo>
                <a:lnTo>
                  <a:pt x="4224" y="304"/>
                </a:lnTo>
                <a:lnTo>
                  <a:pt x="4220" y="304"/>
                </a:lnTo>
                <a:lnTo>
                  <a:pt x="4218" y="304"/>
                </a:lnTo>
                <a:lnTo>
                  <a:pt x="4216" y="308"/>
                </a:lnTo>
                <a:lnTo>
                  <a:pt x="4214" y="306"/>
                </a:lnTo>
                <a:lnTo>
                  <a:pt x="4205" y="304"/>
                </a:lnTo>
                <a:lnTo>
                  <a:pt x="4203" y="306"/>
                </a:lnTo>
                <a:lnTo>
                  <a:pt x="4199" y="308"/>
                </a:lnTo>
                <a:lnTo>
                  <a:pt x="4199" y="308"/>
                </a:lnTo>
                <a:lnTo>
                  <a:pt x="4197" y="310"/>
                </a:lnTo>
                <a:lnTo>
                  <a:pt x="4197" y="313"/>
                </a:lnTo>
                <a:lnTo>
                  <a:pt x="4197" y="313"/>
                </a:lnTo>
                <a:lnTo>
                  <a:pt x="4203" y="315"/>
                </a:lnTo>
                <a:lnTo>
                  <a:pt x="4207" y="313"/>
                </a:lnTo>
                <a:lnTo>
                  <a:pt x="4212" y="313"/>
                </a:lnTo>
                <a:lnTo>
                  <a:pt x="4214" y="313"/>
                </a:lnTo>
                <a:lnTo>
                  <a:pt x="4214" y="313"/>
                </a:lnTo>
                <a:lnTo>
                  <a:pt x="4212" y="315"/>
                </a:lnTo>
                <a:lnTo>
                  <a:pt x="4207" y="317"/>
                </a:lnTo>
                <a:lnTo>
                  <a:pt x="4199" y="321"/>
                </a:lnTo>
                <a:lnTo>
                  <a:pt x="4197" y="321"/>
                </a:lnTo>
                <a:lnTo>
                  <a:pt x="4191" y="321"/>
                </a:lnTo>
                <a:lnTo>
                  <a:pt x="4189" y="323"/>
                </a:lnTo>
                <a:lnTo>
                  <a:pt x="4189" y="323"/>
                </a:lnTo>
                <a:lnTo>
                  <a:pt x="4180" y="325"/>
                </a:lnTo>
                <a:lnTo>
                  <a:pt x="4178" y="325"/>
                </a:lnTo>
                <a:lnTo>
                  <a:pt x="4176" y="325"/>
                </a:lnTo>
                <a:lnTo>
                  <a:pt x="4174" y="327"/>
                </a:lnTo>
                <a:lnTo>
                  <a:pt x="4172" y="327"/>
                </a:lnTo>
                <a:lnTo>
                  <a:pt x="4170" y="329"/>
                </a:lnTo>
                <a:lnTo>
                  <a:pt x="4163" y="329"/>
                </a:lnTo>
                <a:lnTo>
                  <a:pt x="4159" y="329"/>
                </a:lnTo>
                <a:lnTo>
                  <a:pt x="4151" y="329"/>
                </a:lnTo>
                <a:lnTo>
                  <a:pt x="4149" y="331"/>
                </a:lnTo>
                <a:lnTo>
                  <a:pt x="4147" y="331"/>
                </a:lnTo>
                <a:lnTo>
                  <a:pt x="4147" y="333"/>
                </a:lnTo>
                <a:lnTo>
                  <a:pt x="4144" y="336"/>
                </a:lnTo>
                <a:lnTo>
                  <a:pt x="4138" y="338"/>
                </a:lnTo>
                <a:lnTo>
                  <a:pt x="4134" y="340"/>
                </a:lnTo>
                <a:lnTo>
                  <a:pt x="4132" y="340"/>
                </a:lnTo>
                <a:lnTo>
                  <a:pt x="4134" y="338"/>
                </a:lnTo>
                <a:lnTo>
                  <a:pt x="4138" y="333"/>
                </a:lnTo>
                <a:lnTo>
                  <a:pt x="4147" y="325"/>
                </a:lnTo>
                <a:lnTo>
                  <a:pt x="4153" y="325"/>
                </a:lnTo>
                <a:lnTo>
                  <a:pt x="4155" y="323"/>
                </a:lnTo>
                <a:lnTo>
                  <a:pt x="4161" y="317"/>
                </a:lnTo>
                <a:lnTo>
                  <a:pt x="4161" y="317"/>
                </a:lnTo>
                <a:lnTo>
                  <a:pt x="4170" y="317"/>
                </a:lnTo>
                <a:lnTo>
                  <a:pt x="4176" y="315"/>
                </a:lnTo>
                <a:lnTo>
                  <a:pt x="4189" y="304"/>
                </a:lnTo>
                <a:lnTo>
                  <a:pt x="4195" y="304"/>
                </a:lnTo>
                <a:lnTo>
                  <a:pt x="4199" y="300"/>
                </a:lnTo>
                <a:lnTo>
                  <a:pt x="4199" y="300"/>
                </a:lnTo>
                <a:lnTo>
                  <a:pt x="4199" y="298"/>
                </a:lnTo>
                <a:lnTo>
                  <a:pt x="4199" y="298"/>
                </a:lnTo>
                <a:lnTo>
                  <a:pt x="4199" y="296"/>
                </a:lnTo>
                <a:lnTo>
                  <a:pt x="4205" y="296"/>
                </a:lnTo>
                <a:lnTo>
                  <a:pt x="4207" y="292"/>
                </a:lnTo>
                <a:lnTo>
                  <a:pt x="4214" y="289"/>
                </a:lnTo>
                <a:lnTo>
                  <a:pt x="4220" y="287"/>
                </a:lnTo>
                <a:lnTo>
                  <a:pt x="4228" y="285"/>
                </a:lnTo>
                <a:lnTo>
                  <a:pt x="4233" y="281"/>
                </a:lnTo>
                <a:lnTo>
                  <a:pt x="4243" y="277"/>
                </a:lnTo>
                <a:lnTo>
                  <a:pt x="4253" y="269"/>
                </a:lnTo>
                <a:lnTo>
                  <a:pt x="4256" y="264"/>
                </a:lnTo>
                <a:lnTo>
                  <a:pt x="4253" y="262"/>
                </a:lnTo>
                <a:lnTo>
                  <a:pt x="4249" y="262"/>
                </a:lnTo>
                <a:lnTo>
                  <a:pt x="4249" y="260"/>
                </a:lnTo>
                <a:lnTo>
                  <a:pt x="4247" y="260"/>
                </a:lnTo>
                <a:lnTo>
                  <a:pt x="4245" y="260"/>
                </a:lnTo>
                <a:lnTo>
                  <a:pt x="4241" y="256"/>
                </a:lnTo>
                <a:lnTo>
                  <a:pt x="4237" y="254"/>
                </a:lnTo>
                <a:lnTo>
                  <a:pt x="4237" y="254"/>
                </a:lnTo>
                <a:lnTo>
                  <a:pt x="4237" y="252"/>
                </a:lnTo>
                <a:lnTo>
                  <a:pt x="4239" y="254"/>
                </a:lnTo>
                <a:lnTo>
                  <a:pt x="4247" y="258"/>
                </a:lnTo>
                <a:lnTo>
                  <a:pt x="4251" y="258"/>
                </a:lnTo>
                <a:lnTo>
                  <a:pt x="4251" y="258"/>
                </a:lnTo>
                <a:lnTo>
                  <a:pt x="4251" y="260"/>
                </a:lnTo>
                <a:lnTo>
                  <a:pt x="4251" y="260"/>
                </a:lnTo>
                <a:lnTo>
                  <a:pt x="4253" y="260"/>
                </a:lnTo>
                <a:lnTo>
                  <a:pt x="4253" y="260"/>
                </a:lnTo>
                <a:lnTo>
                  <a:pt x="4256" y="256"/>
                </a:lnTo>
                <a:lnTo>
                  <a:pt x="4258" y="252"/>
                </a:lnTo>
                <a:lnTo>
                  <a:pt x="4258" y="250"/>
                </a:lnTo>
                <a:lnTo>
                  <a:pt x="4253" y="252"/>
                </a:lnTo>
                <a:lnTo>
                  <a:pt x="4251" y="245"/>
                </a:lnTo>
                <a:lnTo>
                  <a:pt x="4249" y="243"/>
                </a:lnTo>
                <a:lnTo>
                  <a:pt x="4249" y="241"/>
                </a:lnTo>
                <a:lnTo>
                  <a:pt x="4245" y="241"/>
                </a:lnTo>
                <a:lnTo>
                  <a:pt x="4245" y="241"/>
                </a:lnTo>
                <a:lnTo>
                  <a:pt x="4245" y="241"/>
                </a:lnTo>
                <a:lnTo>
                  <a:pt x="4247" y="243"/>
                </a:lnTo>
                <a:lnTo>
                  <a:pt x="4245" y="243"/>
                </a:lnTo>
                <a:lnTo>
                  <a:pt x="4245" y="245"/>
                </a:lnTo>
                <a:lnTo>
                  <a:pt x="4243" y="245"/>
                </a:lnTo>
                <a:lnTo>
                  <a:pt x="4239" y="248"/>
                </a:lnTo>
                <a:lnTo>
                  <a:pt x="4241" y="245"/>
                </a:lnTo>
                <a:lnTo>
                  <a:pt x="4241" y="243"/>
                </a:lnTo>
                <a:lnTo>
                  <a:pt x="4241" y="243"/>
                </a:lnTo>
                <a:lnTo>
                  <a:pt x="4241" y="241"/>
                </a:lnTo>
                <a:lnTo>
                  <a:pt x="4239" y="237"/>
                </a:lnTo>
                <a:lnTo>
                  <a:pt x="4237" y="237"/>
                </a:lnTo>
                <a:lnTo>
                  <a:pt x="4235" y="235"/>
                </a:lnTo>
                <a:lnTo>
                  <a:pt x="4233" y="235"/>
                </a:lnTo>
                <a:lnTo>
                  <a:pt x="4230" y="237"/>
                </a:lnTo>
                <a:lnTo>
                  <a:pt x="4230" y="235"/>
                </a:lnTo>
                <a:lnTo>
                  <a:pt x="4233" y="235"/>
                </a:lnTo>
                <a:lnTo>
                  <a:pt x="4230" y="231"/>
                </a:lnTo>
                <a:lnTo>
                  <a:pt x="4226" y="231"/>
                </a:lnTo>
                <a:lnTo>
                  <a:pt x="4224" y="231"/>
                </a:lnTo>
                <a:lnTo>
                  <a:pt x="4222" y="229"/>
                </a:lnTo>
                <a:lnTo>
                  <a:pt x="4218" y="227"/>
                </a:lnTo>
                <a:lnTo>
                  <a:pt x="4207" y="227"/>
                </a:lnTo>
                <a:lnTo>
                  <a:pt x="4201" y="227"/>
                </a:lnTo>
                <a:lnTo>
                  <a:pt x="4193" y="227"/>
                </a:lnTo>
                <a:lnTo>
                  <a:pt x="4182" y="227"/>
                </a:lnTo>
                <a:lnTo>
                  <a:pt x="4178" y="227"/>
                </a:lnTo>
                <a:lnTo>
                  <a:pt x="4176" y="227"/>
                </a:lnTo>
                <a:lnTo>
                  <a:pt x="4172" y="227"/>
                </a:lnTo>
                <a:lnTo>
                  <a:pt x="4172" y="229"/>
                </a:lnTo>
                <a:lnTo>
                  <a:pt x="4172" y="231"/>
                </a:lnTo>
                <a:lnTo>
                  <a:pt x="4168" y="233"/>
                </a:lnTo>
                <a:lnTo>
                  <a:pt x="4168" y="233"/>
                </a:lnTo>
                <a:lnTo>
                  <a:pt x="4159" y="233"/>
                </a:lnTo>
                <a:lnTo>
                  <a:pt x="4155" y="235"/>
                </a:lnTo>
                <a:lnTo>
                  <a:pt x="4153" y="233"/>
                </a:lnTo>
                <a:lnTo>
                  <a:pt x="4149" y="233"/>
                </a:lnTo>
                <a:lnTo>
                  <a:pt x="4149" y="231"/>
                </a:lnTo>
                <a:lnTo>
                  <a:pt x="4151" y="231"/>
                </a:lnTo>
                <a:lnTo>
                  <a:pt x="4153" y="231"/>
                </a:lnTo>
                <a:lnTo>
                  <a:pt x="4157" y="227"/>
                </a:lnTo>
                <a:lnTo>
                  <a:pt x="4161" y="224"/>
                </a:lnTo>
                <a:lnTo>
                  <a:pt x="4163" y="220"/>
                </a:lnTo>
                <a:lnTo>
                  <a:pt x="4161" y="218"/>
                </a:lnTo>
                <a:lnTo>
                  <a:pt x="4157" y="218"/>
                </a:lnTo>
                <a:lnTo>
                  <a:pt x="4155" y="218"/>
                </a:lnTo>
                <a:lnTo>
                  <a:pt x="4153" y="218"/>
                </a:lnTo>
                <a:lnTo>
                  <a:pt x="4149" y="216"/>
                </a:lnTo>
                <a:lnTo>
                  <a:pt x="4144" y="216"/>
                </a:lnTo>
                <a:lnTo>
                  <a:pt x="4140" y="218"/>
                </a:lnTo>
                <a:lnTo>
                  <a:pt x="4138" y="218"/>
                </a:lnTo>
                <a:lnTo>
                  <a:pt x="4138" y="216"/>
                </a:lnTo>
                <a:lnTo>
                  <a:pt x="4134" y="216"/>
                </a:lnTo>
                <a:lnTo>
                  <a:pt x="4117" y="216"/>
                </a:lnTo>
                <a:lnTo>
                  <a:pt x="4119" y="214"/>
                </a:lnTo>
                <a:lnTo>
                  <a:pt x="4128" y="214"/>
                </a:lnTo>
                <a:lnTo>
                  <a:pt x="4134" y="212"/>
                </a:lnTo>
                <a:lnTo>
                  <a:pt x="4140" y="208"/>
                </a:lnTo>
                <a:lnTo>
                  <a:pt x="4144" y="206"/>
                </a:lnTo>
                <a:lnTo>
                  <a:pt x="4142" y="206"/>
                </a:lnTo>
                <a:lnTo>
                  <a:pt x="4142" y="204"/>
                </a:lnTo>
                <a:lnTo>
                  <a:pt x="4138" y="201"/>
                </a:lnTo>
                <a:lnTo>
                  <a:pt x="4134" y="201"/>
                </a:lnTo>
                <a:lnTo>
                  <a:pt x="4128" y="199"/>
                </a:lnTo>
                <a:lnTo>
                  <a:pt x="4126" y="199"/>
                </a:lnTo>
                <a:lnTo>
                  <a:pt x="4117" y="195"/>
                </a:lnTo>
                <a:lnTo>
                  <a:pt x="4115" y="195"/>
                </a:lnTo>
                <a:lnTo>
                  <a:pt x="4109" y="199"/>
                </a:lnTo>
                <a:lnTo>
                  <a:pt x="4105" y="199"/>
                </a:lnTo>
                <a:lnTo>
                  <a:pt x="4103" y="199"/>
                </a:lnTo>
                <a:lnTo>
                  <a:pt x="4094" y="204"/>
                </a:lnTo>
                <a:lnTo>
                  <a:pt x="4077" y="212"/>
                </a:lnTo>
                <a:lnTo>
                  <a:pt x="4075" y="216"/>
                </a:lnTo>
                <a:lnTo>
                  <a:pt x="4073" y="218"/>
                </a:lnTo>
                <a:lnTo>
                  <a:pt x="4071" y="218"/>
                </a:lnTo>
                <a:lnTo>
                  <a:pt x="4069" y="222"/>
                </a:lnTo>
                <a:lnTo>
                  <a:pt x="4069" y="224"/>
                </a:lnTo>
                <a:lnTo>
                  <a:pt x="4071" y="224"/>
                </a:lnTo>
                <a:lnTo>
                  <a:pt x="4073" y="227"/>
                </a:lnTo>
                <a:lnTo>
                  <a:pt x="4071" y="231"/>
                </a:lnTo>
                <a:lnTo>
                  <a:pt x="4069" y="231"/>
                </a:lnTo>
                <a:lnTo>
                  <a:pt x="4071" y="233"/>
                </a:lnTo>
                <a:lnTo>
                  <a:pt x="4073" y="233"/>
                </a:lnTo>
                <a:lnTo>
                  <a:pt x="4082" y="233"/>
                </a:lnTo>
                <a:lnTo>
                  <a:pt x="4080" y="235"/>
                </a:lnTo>
                <a:lnTo>
                  <a:pt x="4075" y="235"/>
                </a:lnTo>
                <a:lnTo>
                  <a:pt x="4071" y="235"/>
                </a:lnTo>
                <a:lnTo>
                  <a:pt x="4069" y="233"/>
                </a:lnTo>
                <a:lnTo>
                  <a:pt x="4061" y="235"/>
                </a:lnTo>
                <a:lnTo>
                  <a:pt x="4056" y="233"/>
                </a:lnTo>
                <a:lnTo>
                  <a:pt x="4050" y="235"/>
                </a:lnTo>
                <a:lnTo>
                  <a:pt x="4040" y="233"/>
                </a:lnTo>
                <a:lnTo>
                  <a:pt x="4040" y="235"/>
                </a:lnTo>
                <a:lnTo>
                  <a:pt x="4042" y="235"/>
                </a:lnTo>
                <a:lnTo>
                  <a:pt x="4044" y="237"/>
                </a:lnTo>
                <a:lnTo>
                  <a:pt x="4048" y="239"/>
                </a:lnTo>
                <a:lnTo>
                  <a:pt x="4050" y="241"/>
                </a:lnTo>
                <a:lnTo>
                  <a:pt x="4054" y="243"/>
                </a:lnTo>
                <a:lnTo>
                  <a:pt x="4054" y="250"/>
                </a:lnTo>
                <a:lnTo>
                  <a:pt x="4052" y="252"/>
                </a:lnTo>
                <a:lnTo>
                  <a:pt x="4050" y="254"/>
                </a:lnTo>
                <a:lnTo>
                  <a:pt x="4050" y="254"/>
                </a:lnTo>
                <a:lnTo>
                  <a:pt x="4048" y="254"/>
                </a:lnTo>
                <a:lnTo>
                  <a:pt x="4050" y="252"/>
                </a:lnTo>
                <a:lnTo>
                  <a:pt x="4052" y="250"/>
                </a:lnTo>
                <a:lnTo>
                  <a:pt x="4052" y="248"/>
                </a:lnTo>
                <a:lnTo>
                  <a:pt x="4052" y="245"/>
                </a:lnTo>
                <a:lnTo>
                  <a:pt x="4050" y="245"/>
                </a:lnTo>
                <a:lnTo>
                  <a:pt x="4050" y="245"/>
                </a:lnTo>
                <a:lnTo>
                  <a:pt x="4044" y="243"/>
                </a:lnTo>
                <a:lnTo>
                  <a:pt x="4042" y="241"/>
                </a:lnTo>
                <a:lnTo>
                  <a:pt x="4038" y="241"/>
                </a:lnTo>
                <a:lnTo>
                  <a:pt x="4038" y="241"/>
                </a:lnTo>
                <a:lnTo>
                  <a:pt x="4031" y="243"/>
                </a:lnTo>
                <a:lnTo>
                  <a:pt x="4029" y="243"/>
                </a:lnTo>
                <a:lnTo>
                  <a:pt x="4027" y="243"/>
                </a:lnTo>
                <a:lnTo>
                  <a:pt x="4027" y="245"/>
                </a:lnTo>
                <a:lnTo>
                  <a:pt x="4023" y="245"/>
                </a:lnTo>
                <a:lnTo>
                  <a:pt x="4023" y="248"/>
                </a:lnTo>
                <a:lnTo>
                  <a:pt x="4021" y="250"/>
                </a:lnTo>
                <a:lnTo>
                  <a:pt x="4019" y="248"/>
                </a:lnTo>
                <a:lnTo>
                  <a:pt x="4017" y="248"/>
                </a:lnTo>
                <a:lnTo>
                  <a:pt x="4010" y="250"/>
                </a:lnTo>
                <a:lnTo>
                  <a:pt x="4006" y="252"/>
                </a:lnTo>
                <a:lnTo>
                  <a:pt x="4006" y="250"/>
                </a:lnTo>
                <a:lnTo>
                  <a:pt x="4006" y="248"/>
                </a:lnTo>
                <a:lnTo>
                  <a:pt x="4006" y="248"/>
                </a:lnTo>
                <a:lnTo>
                  <a:pt x="3998" y="250"/>
                </a:lnTo>
                <a:lnTo>
                  <a:pt x="3996" y="252"/>
                </a:lnTo>
                <a:lnTo>
                  <a:pt x="3994" y="252"/>
                </a:lnTo>
                <a:lnTo>
                  <a:pt x="3998" y="248"/>
                </a:lnTo>
                <a:lnTo>
                  <a:pt x="4000" y="245"/>
                </a:lnTo>
                <a:lnTo>
                  <a:pt x="3998" y="245"/>
                </a:lnTo>
                <a:lnTo>
                  <a:pt x="3992" y="243"/>
                </a:lnTo>
                <a:lnTo>
                  <a:pt x="3989" y="243"/>
                </a:lnTo>
                <a:lnTo>
                  <a:pt x="3985" y="245"/>
                </a:lnTo>
                <a:lnTo>
                  <a:pt x="3977" y="243"/>
                </a:lnTo>
                <a:lnTo>
                  <a:pt x="3977" y="245"/>
                </a:lnTo>
                <a:lnTo>
                  <a:pt x="3975" y="245"/>
                </a:lnTo>
                <a:lnTo>
                  <a:pt x="3971" y="245"/>
                </a:lnTo>
                <a:lnTo>
                  <a:pt x="3966" y="245"/>
                </a:lnTo>
                <a:lnTo>
                  <a:pt x="3964" y="248"/>
                </a:lnTo>
                <a:lnTo>
                  <a:pt x="3960" y="245"/>
                </a:lnTo>
                <a:lnTo>
                  <a:pt x="3958" y="245"/>
                </a:lnTo>
                <a:lnTo>
                  <a:pt x="3956" y="248"/>
                </a:lnTo>
                <a:lnTo>
                  <a:pt x="3954" y="245"/>
                </a:lnTo>
                <a:lnTo>
                  <a:pt x="3954" y="250"/>
                </a:lnTo>
                <a:lnTo>
                  <a:pt x="3954" y="252"/>
                </a:lnTo>
                <a:lnTo>
                  <a:pt x="3954" y="252"/>
                </a:lnTo>
                <a:lnTo>
                  <a:pt x="3956" y="252"/>
                </a:lnTo>
                <a:lnTo>
                  <a:pt x="3956" y="250"/>
                </a:lnTo>
                <a:lnTo>
                  <a:pt x="3958" y="250"/>
                </a:lnTo>
                <a:lnTo>
                  <a:pt x="3960" y="252"/>
                </a:lnTo>
                <a:lnTo>
                  <a:pt x="3962" y="250"/>
                </a:lnTo>
                <a:lnTo>
                  <a:pt x="3964" y="250"/>
                </a:lnTo>
                <a:lnTo>
                  <a:pt x="3964" y="250"/>
                </a:lnTo>
                <a:lnTo>
                  <a:pt x="3973" y="250"/>
                </a:lnTo>
                <a:lnTo>
                  <a:pt x="3971" y="252"/>
                </a:lnTo>
                <a:lnTo>
                  <a:pt x="3962" y="252"/>
                </a:lnTo>
                <a:lnTo>
                  <a:pt x="3950" y="254"/>
                </a:lnTo>
                <a:lnTo>
                  <a:pt x="3945" y="256"/>
                </a:lnTo>
                <a:lnTo>
                  <a:pt x="3939" y="256"/>
                </a:lnTo>
                <a:lnTo>
                  <a:pt x="3933" y="258"/>
                </a:lnTo>
                <a:lnTo>
                  <a:pt x="3927" y="258"/>
                </a:lnTo>
                <a:lnTo>
                  <a:pt x="3914" y="260"/>
                </a:lnTo>
                <a:lnTo>
                  <a:pt x="3906" y="264"/>
                </a:lnTo>
                <a:lnTo>
                  <a:pt x="3901" y="264"/>
                </a:lnTo>
                <a:lnTo>
                  <a:pt x="3893" y="266"/>
                </a:lnTo>
                <a:lnTo>
                  <a:pt x="3889" y="269"/>
                </a:lnTo>
                <a:lnTo>
                  <a:pt x="3878" y="273"/>
                </a:lnTo>
                <a:lnTo>
                  <a:pt x="3870" y="273"/>
                </a:lnTo>
                <a:lnTo>
                  <a:pt x="3868" y="273"/>
                </a:lnTo>
                <a:lnTo>
                  <a:pt x="3868" y="275"/>
                </a:lnTo>
                <a:lnTo>
                  <a:pt x="3868" y="275"/>
                </a:lnTo>
                <a:lnTo>
                  <a:pt x="3870" y="275"/>
                </a:lnTo>
                <a:lnTo>
                  <a:pt x="3872" y="275"/>
                </a:lnTo>
                <a:lnTo>
                  <a:pt x="3874" y="277"/>
                </a:lnTo>
                <a:lnTo>
                  <a:pt x="3874" y="279"/>
                </a:lnTo>
                <a:lnTo>
                  <a:pt x="3868" y="283"/>
                </a:lnTo>
                <a:lnTo>
                  <a:pt x="3866" y="285"/>
                </a:lnTo>
                <a:lnTo>
                  <a:pt x="3864" y="287"/>
                </a:lnTo>
                <a:lnTo>
                  <a:pt x="3857" y="283"/>
                </a:lnTo>
                <a:lnTo>
                  <a:pt x="3855" y="283"/>
                </a:lnTo>
                <a:lnTo>
                  <a:pt x="3855" y="285"/>
                </a:lnTo>
                <a:lnTo>
                  <a:pt x="3851" y="285"/>
                </a:lnTo>
                <a:lnTo>
                  <a:pt x="3851" y="287"/>
                </a:lnTo>
                <a:lnTo>
                  <a:pt x="3855" y="287"/>
                </a:lnTo>
                <a:lnTo>
                  <a:pt x="3860" y="289"/>
                </a:lnTo>
                <a:lnTo>
                  <a:pt x="3864" y="292"/>
                </a:lnTo>
                <a:lnTo>
                  <a:pt x="3866" y="294"/>
                </a:lnTo>
                <a:lnTo>
                  <a:pt x="3870" y="294"/>
                </a:lnTo>
                <a:lnTo>
                  <a:pt x="3872" y="296"/>
                </a:lnTo>
                <a:lnTo>
                  <a:pt x="3866" y="296"/>
                </a:lnTo>
                <a:lnTo>
                  <a:pt x="3864" y="294"/>
                </a:lnTo>
                <a:lnTo>
                  <a:pt x="3862" y="294"/>
                </a:lnTo>
                <a:lnTo>
                  <a:pt x="3860" y="294"/>
                </a:lnTo>
                <a:lnTo>
                  <a:pt x="3855" y="294"/>
                </a:lnTo>
                <a:lnTo>
                  <a:pt x="3853" y="296"/>
                </a:lnTo>
                <a:lnTo>
                  <a:pt x="3855" y="298"/>
                </a:lnTo>
                <a:lnTo>
                  <a:pt x="3862" y="298"/>
                </a:lnTo>
                <a:lnTo>
                  <a:pt x="3864" y="300"/>
                </a:lnTo>
                <a:lnTo>
                  <a:pt x="3872" y="308"/>
                </a:lnTo>
                <a:lnTo>
                  <a:pt x="3872" y="310"/>
                </a:lnTo>
                <a:lnTo>
                  <a:pt x="3876" y="310"/>
                </a:lnTo>
                <a:lnTo>
                  <a:pt x="3876" y="310"/>
                </a:lnTo>
                <a:lnTo>
                  <a:pt x="3874" y="313"/>
                </a:lnTo>
                <a:lnTo>
                  <a:pt x="3872" y="315"/>
                </a:lnTo>
                <a:lnTo>
                  <a:pt x="3870" y="317"/>
                </a:lnTo>
                <a:lnTo>
                  <a:pt x="3860" y="317"/>
                </a:lnTo>
                <a:lnTo>
                  <a:pt x="3855" y="319"/>
                </a:lnTo>
                <a:lnTo>
                  <a:pt x="3855" y="319"/>
                </a:lnTo>
                <a:lnTo>
                  <a:pt x="3853" y="321"/>
                </a:lnTo>
                <a:lnTo>
                  <a:pt x="3853" y="321"/>
                </a:lnTo>
                <a:lnTo>
                  <a:pt x="3853" y="323"/>
                </a:lnTo>
                <a:lnTo>
                  <a:pt x="3853" y="323"/>
                </a:lnTo>
                <a:lnTo>
                  <a:pt x="3855" y="325"/>
                </a:lnTo>
                <a:lnTo>
                  <a:pt x="3864" y="329"/>
                </a:lnTo>
                <a:lnTo>
                  <a:pt x="3864" y="331"/>
                </a:lnTo>
                <a:lnTo>
                  <a:pt x="3862" y="329"/>
                </a:lnTo>
                <a:lnTo>
                  <a:pt x="3857" y="327"/>
                </a:lnTo>
                <a:lnTo>
                  <a:pt x="3855" y="325"/>
                </a:lnTo>
                <a:lnTo>
                  <a:pt x="3851" y="325"/>
                </a:lnTo>
                <a:lnTo>
                  <a:pt x="3851" y="323"/>
                </a:lnTo>
                <a:lnTo>
                  <a:pt x="3851" y="321"/>
                </a:lnTo>
                <a:lnTo>
                  <a:pt x="3851" y="321"/>
                </a:lnTo>
                <a:lnTo>
                  <a:pt x="3851" y="319"/>
                </a:lnTo>
                <a:lnTo>
                  <a:pt x="3855" y="317"/>
                </a:lnTo>
                <a:lnTo>
                  <a:pt x="3860" y="317"/>
                </a:lnTo>
                <a:lnTo>
                  <a:pt x="3864" y="313"/>
                </a:lnTo>
                <a:lnTo>
                  <a:pt x="3868" y="310"/>
                </a:lnTo>
                <a:lnTo>
                  <a:pt x="3868" y="310"/>
                </a:lnTo>
                <a:lnTo>
                  <a:pt x="3866" y="308"/>
                </a:lnTo>
                <a:lnTo>
                  <a:pt x="3862" y="308"/>
                </a:lnTo>
                <a:lnTo>
                  <a:pt x="3853" y="310"/>
                </a:lnTo>
                <a:lnTo>
                  <a:pt x="3847" y="310"/>
                </a:lnTo>
                <a:lnTo>
                  <a:pt x="3845" y="313"/>
                </a:lnTo>
                <a:lnTo>
                  <a:pt x="3843" y="313"/>
                </a:lnTo>
                <a:lnTo>
                  <a:pt x="3841" y="313"/>
                </a:lnTo>
                <a:lnTo>
                  <a:pt x="3834" y="313"/>
                </a:lnTo>
                <a:lnTo>
                  <a:pt x="3830" y="313"/>
                </a:lnTo>
                <a:lnTo>
                  <a:pt x="3820" y="315"/>
                </a:lnTo>
                <a:lnTo>
                  <a:pt x="3818" y="315"/>
                </a:lnTo>
                <a:lnTo>
                  <a:pt x="3792" y="315"/>
                </a:lnTo>
                <a:lnTo>
                  <a:pt x="3788" y="315"/>
                </a:lnTo>
                <a:lnTo>
                  <a:pt x="3776" y="317"/>
                </a:lnTo>
                <a:lnTo>
                  <a:pt x="3776" y="319"/>
                </a:lnTo>
                <a:lnTo>
                  <a:pt x="3776" y="321"/>
                </a:lnTo>
                <a:lnTo>
                  <a:pt x="3774" y="321"/>
                </a:lnTo>
                <a:lnTo>
                  <a:pt x="3772" y="323"/>
                </a:lnTo>
                <a:lnTo>
                  <a:pt x="3774" y="325"/>
                </a:lnTo>
                <a:lnTo>
                  <a:pt x="3774" y="327"/>
                </a:lnTo>
                <a:lnTo>
                  <a:pt x="3774" y="329"/>
                </a:lnTo>
                <a:lnTo>
                  <a:pt x="3774" y="331"/>
                </a:lnTo>
                <a:lnTo>
                  <a:pt x="3776" y="331"/>
                </a:lnTo>
                <a:lnTo>
                  <a:pt x="3778" y="333"/>
                </a:lnTo>
                <a:lnTo>
                  <a:pt x="3778" y="336"/>
                </a:lnTo>
                <a:lnTo>
                  <a:pt x="3778" y="338"/>
                </a:lnTo>
                <a:lnTo>
                  <a:pt x="3776" y="340"/>
                </a:lnTo>
                <a:lnTo>
                  <a:pt x="3776" y="342"/>
                </a:lnTo>
                <a:lnTo>
                  <a:pt x="3778" y="344"/>
                </a:lnTo>
                <a:lnTo>
                  <a:pt x="3778" y="346"/>
                </a:lnTo>
                <a:lnTo>
                  <a:pt x="3778" y="348"/>
                </a:lnTo>
                <a:lnTo>
                  <a:pt x="3782" y="350"/>
                </a:lnTo>
                <a:lnTo>
                  <a:pt x="3786" y="350"/>
                </a:lnTo>
                <a:lnTo>
                  <a:pt x="3790" y="350"/>
                </a:lnTo>
                <a:lnTo>
                  <a:pt x="3792" y="352"/>
                </a:lnTo>
                <a:lnTo>
                  <a:pt x="3797" y="352"/>
                </a:lnTo>
                <a:lnTo>
                  <a:pt x="3799" y="354"/>
                </a:lnTo>
                <a:lnTo>
                  <a:pt x="3799" y="354"/>
                </a:lnTo>
                <a:lnTo>
                  <a:pt x="3799" y="357"/>
                </a:lnTo>
                <a:lnTo>
                  <a:pt x="3801" y="359"/>
                </a:lnTo>
                <a:lnTo>
                  <a:pt x="3805" y="363"/>
                </a:lnTo>
                <a:lnTo>
                  <a:pt x="3807" y="363"/>
                </a:lnTo>
                <a:lnTo>
                  <a:pt x="3813" y="363"/>
                </a:lnTo>
                <a:lnTo>
                  <a:pt x="3816" y="365"/>
                </a:lnTo>
                <a:lnTo>
                  <a:pt x="3818" y="369"/>
                </a:lnTo>
                <a:lnTo>
                  <a:pt x="3818" y="369"/>
                </a:lnTo>
                <a:lnTo>
                  <a:pt x="3818" y="371"/>
                </a:lnTo>
                <a:lnTo>
                  <a:pt x="3818" y="373"/>
                </a:lnTo>
                <a:lnTo>
                  <a:pt x="3818" y="373"/>
                </a:lnTo>
                <a:lnTo>
                  <a:pt x="3818" y="375"/>
                </a:lnTo>
                <a:lnTo>
                  <a:pt x="3813" y="380"/>
                </a:lnTo>
                <a:lnTo>
                  <a:pt x="3811" y="384"/>
                </a:lnTo>
                <a:lnTo>
                  <a:pt x="3816" y="388"/>
                </a:lnTo>
                <a:lnTo>
                  <a:pt x="3818" y="392"/>
                </a:lnTo>
                <a:lnTo>
                  <a:pt x="3820" y="396"/>
                </a:lnTo>
                <a:lnTo>
                  <a:pt x="3822" y="398"/>
                </a:lnTo>
                <a:lnTo>
                  <a:pt x="3820" y="401"/>
                </a:lnTo>
                <a:lnTo>
                  <a:pt x="3820" y="403"/>
                </a:lnTo>
                <a:lnTo>
                  <a:pt x="3818" y="405"/>
                </a:lnTo>
                <a:lnTo>
                  <a:pt x="3813" y="405"/>
                </a:lnTo>
                <a:lnTo>
                  <a:pt x="3811" y="405"/>
                </a:lnTo>
                <a:lnTo>
                  <a:pt x="3811" y="407"/>
                </a:lnTo>
                <a:lnTo>
                  <a:pt x="3811" y="409"/>
                </a:lnTo>
                <a:lnTo>
                  <a:pt x="3811" y="411"/>
                </a:lnTo>
                <a:lnTo>
                  <a:pt x="3811" y="411"/>
                </a:lnTo>
                <a:lnTo>
                  <a:pt x="3809" y="411"/>
                </a:lnTo>
                <a:lnTo>
                  <a:pt x="3807" y="411"/>
                </a:lnTo>
                <a:lnTo>
                  <a:pt x="3807" y="409"/>
                </a:lnTo>
                <a:lnTo>
                  <a:pt x="3805" y="407"/>
                </a:lnTo>
                <a:lnTo>
                  <a:pt x="3807" y="405"/>
                </a:lnTo>
                <a:lnTo>
                  <a:pt x="3809" y="403"/>
                </a:lnTo>
                <a:lnTo>
                  <a:pt x="3811" y="398"/>
                </a:lnTo>
                <a:lnTo>
                  <a:pt x="3811" y="394"/>
                </a:lnTo>
                <a:lnTo>
                  <a:pt x="3811" y="392"/>
                </a:lnTo>
                <a:lnTo>
                  <a:pt x="3809" y="390"/>
                </a:lnTo>
                <a:lnTo>
                  <a:pt x="3809" y="388"/>
                </a:lnTo>
                <a:lnTo>
                  <a:pt x="3807" y="388"/>
                </a:lnTo>
                <a:lnTo>
                  <a:pt x="3805" y="390"/>
                </a:lnTo>
                <a:lnTo>
                  <a:pt x="3803" y="394"/>
                </a:lnTo>
                <a:lnTo>
                  <a:pt x="3799" y="398"/>
                </a:lnTo>
                <a:lnTo>
                  <a:pt x="3799" y="401"/>
                </a:lnTo>
                <a:lnTo>
                  <a:pt x="3799" y="403"/>
                </a:lnTo>
                <a:lnTo>
                  <a:pt x="3799" y="403"/>
                </a:lnTo>
                <a:lnTo>
                  <a:pt x="3799" y="401"/>
                </a:lnTo>
                <a:lnTo>
                  <a:pt x="3799" y="396"/>
                </a:lnTo>
                <a:lnTo>
                  <a:pt x="3799" y="394"/>
                </a:lnTo>
                <a:lnTo>
                  <a:pt x="3801" y="392"/>
                </a:lnTo>
                <a:lnTo>
                  <a:pt x="3801" y="390"/>
                </a:lnTo>
                <a:lnTo>
                  <a:pt x="3799" y="388"/>
                </a:lnTo>
                <a:lnTo>
                  <a:pt x="3799" y="386"/>
                </a:lnTo>
                <a:lnTo>
                  <a:pt x="3799" y="384"/>
                </a:lnTo>
                <a:lnTo>
                  <a:pt x="3801" y="380"/>
                </a:lnTo>
                <a:lnTo>
                  <a:pt x="3803" y="380"/>
                </a:lnTo>
                <a:lnTo>
                  <a:pt x="3809" y="375"/>
                </a:lnTo>
                <a:lnTo>
                  <a:pt x="3809" y="375"/>
                </a:lnTo>
                <a:lnTo>
                  <a:pt x="3811" y="371"/>
                </a:lnTo>
                <a:lnTo>
                  <a:pt x="3813" y="371"/>
                </a:lnTo>
                <a:lnTo>
                  <a:pt x="3813" y="369"/>
                </a:lnTo>
                <a:lnTo>
                  <a:pt x="3811" y="367"/>
                </a:lnTo>
                <a:lnTo>
                  <a:pt x="3809" y="367"/>
                </a:lnTo>
                <a:lnTo>
                  <a:pt x="3807" y="367"/>
                </a:lnTo>
                <a:lnTo>
                  <a:pt x="3803" y="367"/>
                </a:lnTo>
                <a:lnTo>
                  <a:pt x="3797" y="369"/>
                </a:lnTo>
                <a:lnTo>
                  <a:pt x="3790" y="367"/>
                </a:lnTo>
                <a:lnTo>
                  <a:pt x="3788" y="367"/>
                </a:lnTo>
                <a:lnTo>
                  <a:pt x="3780" y="361"/>
                </a:lnTo>
                <a:lnTo>
                  <a:pt x="3778" y="359"/>
                </a:lnTo>
                <a:lnTo>
                  <a:pt x="3778" y="359"/>
                </a:lnTo>
                <a:lnTo>
                  <a:pt x="3778" y="359"/>
                </a:lnTo>
                <a:lnTo>
                  <a:pt x="3774" y="357"/>
                </a:lnTo>
                <a:lnTo>
                  <a:pt x="3765" y="354"/>
                </a:lnTo>
                <a:lnTo>
                  <a:pt x="3759" y="350"/>
                </a:lnTo>
                <a:lnTo>
                  <a:pt x="3744" y="350"/>
                </a:lnTo>
                <a:lnTo>
                  <a:pt x="3740" y="350"/>
                </a:lnTo>
                <a:lnTo>
                  <a:pt x="3738" y="352"/>
                </a:lnTo>
                <a:lnTo>
                  <a:pt x="3734" y="354"/>
                </a:lnTo>
                <a:lnTo>
                  <a:pt x="3732" y="354"/>
                </a:lnTo>
                <a:lnTo>
                  <a:pt x="3730" y="354"/>
                </a:lnTo>
                <a:lnTo>
                  <a:pt x="3730" y="357"/>
                </a:lnTo>
                <a:lnTo>
                  <a:pt x="3730" y="357"/>
                </a:lnTo>
                <a:lnTo>
                  <a:pt x="3730" y="359"/>
                </a:lnTo>
                <a:lnTo>
                  <a:pt x="3734" y="357"/>
                </a:lnTo>
                <a:lnTo>
                  <a:pt x="3738" y="359"/>
                </a:lnTo>
                <a:lnTo>
                  <a:pt x="3740" y="359"/>
                </a:lnTo>
                <a:lnTo>
                  <a:pt x="3740" y="361"/>
                </a:lnTo>
                <a:lnTo>
                  <a:pt x="3740" y="363"/>
                </a:lnTo>
                <a:lnTo>
                  <a:pt x="3734" y="365"/>
                </a:lnTo>
                <a:lnTo>
                  <a:pt x="3732" y="365"/>
                </a:lnTo>
                <a:lnTo>
                  <a:pt x="3723" y="361"/>
                </a:lnTo>
                <a:lnTo>
                  <a:pt x="3721" y="359"/>
                </a:lnTo>
                <a:lnTo>
                  <a:pt x="3715" y="361"/>
                </a:lnTo>
                <a:lnTo>
                  <a:pt x="3711" y="363"/>
                </a:lnTo>
                <a:lnTo>
                  <a:pt x="3709" y="363"/>
                </a:lnTo>
                <a:lnTo>
                  <a:pt x="3711" y="365"/>
                </a:lnTo>
                <a:lnTo>
                  <a:pt x="3713" y="369"/>
                </a:lnTo>
                <a:lnTo>
                  <a:pt x="3713" y="371"/>
                </a:lnTo>
                <a:lnTo>
                  <a:pt x="3715" y="373"/>
                </a:lnTo>
                <a:lnTo>
                  <a:pt x="3721" y="375"/>
                </a:lnTo>
                <a:lnTo>
                  <a:pt x="3725" y="375"/>
                </a:lnTo>
                <a:lnTo>
                  <a:pt x="3730" y="380"/>
                </a:lnTo>
                <a:lnTo>
                  <a:pt x="3734" y="380"/>
                </a:lnTo>
                <a:lnTo>
                  <a:pt x="3736" y="378"/>
                </a:lnTo>
                <a:lnTo>
                  <a:pt x="3740" y="380"/>
                </a:lnTo>
                <a:lnTo>
                  <a:pt x="3744" y="384"/>
                </a:lnTo>
                <a:lnTo>
                  <a:pt x="3744" y="386"/>
                </a:lnTo>
                <a:lnTo>
                  <a:pt x="3746" y="388"/>
                </a:lnTo>
                <a:lnTo>
                  <a:pt x="3748" y="388"/>
                </a:lnTo>
                <a:lnTo>
                  <a:pt x="3748" y="388"/>
                </a:lnTo>
                <a:lnTo>
                  <a:pt x="3751" y="388"/>
                </a:lnTo>
                <a:lnTo>
                  <a:pt x="3753" y="386"/>
                </a:lnTo>
                <a:lnTo>
                  <a:pt x="3753" y="388"/>
                </a:lnTo>
                <a:lnTo>
                  <a:pt x="3751" y="388"/>
                </a:lnTo>
                <a:lnTo>
                  <a:pt x="3744" y="390"/>
                </a:lnTo>
                <a:lnTo>
                  <a:pt x="3742" y="388"/>
                </a:lnTo>
                <a:lnTo>
                  <a:pt x="3738" y="388"/>
                </a:lnTo>
                <a:lnTo>
                  <a:pt x="3732" y="382"/>
                </a:lnTo>
                <a:lnTo>
                  <a:pt x="3723" y="382"/>
                </a:lnTo>
                <a:lnTo>
                  <a:pt x="3721" y="384"/>
                </a:lnTo>
                <a:lnTo>
                  <a:pt x="3719" y="382"/>
                </a:lnTo>
                <a:lnTo>
                  <a:pt x="3711" y="382"/>
                </a:lnTo>
                <a:lnTo>
                  <a:pt x="3704" y="380"/>
                </a:lnTo>
                <a:lnTo>
                  <a:pt x="3698" y="378"/>
                </a:lnTo>
                <a:lnTo>
                  <a:pt x="3698" y="378"/>
                </a:lnTo>
                <a:lnTo>
                  <a:pt x="3698" y="375"/>
                </a:lnTo>
                <a:lnTo>
                  <a:pt x="3700" y="373"/>
                </a:lnTo>
                <a:lnTo>
                  <a:pt x="3700" y="373"/>
                </a:lnTo>
                <a:lnTo>
                  <a:pt x="3702" y="369"/>
                </a:lnTo>
                <a:lnTo>
                  <a:pt x="3698" y="365"/>
                </a:lnTo>
                <a:lnTo>
                  <a:pt x="3698" y="361"/>
                </a:lnTo>
                <a:lnTo>
                  <a:pt x="3700" y="361"/>
                </a:lnTo>
                <a:lnTo>
                  <a:pt x="3702" y="357"/>
                </a:lnTo>
                <a:lnTo>
                  <a:pt x="3704" y="354"/>
                </a:lnTo>
                <a:lnTo>
                  <a:pt x="3704" y="354"/>
                </a:lnTo>
                <a:lnTo>
                  <a:pt x="3704" y="352"/>
                </a:lnTo>
                <a:lnTo>
                  <a:pt x="3704" y="350"/>
                </a:lnTo>
                <a:lnTo>
                  <a:pt x="3704" y="350"/>
                </a:lnTo>
                <a:lnTo>
                  <a:pt x="3702" y="348"/>
                </a:lnTo>
                <a:lnTo>
                  <a:pt x="3702" y="346"/>
                </a:lnTo>
                <a:lnTo>
                  <a:pt x="3702" y="344"/>
                </a:lnTo>
                <a:lnTo>
                  <a:pt x="3700" y="342"/>
                </a:lnTo>
                <a:lnTo>
                  <a:pt x="3700" y="340"/>
                </a:lnTo>
                <a:lnTo>
                  <a:pt x="3696" y="338"/>
                </a:lnTo>
                <a:lnTo>
                  <a:pt x="3694" y="338"/>
                </a:lnTo>
                <a:lnTo>
                  <a:pt x="3692" y="338"/>
                </a:lnTo>
                <a:lnTo>
                  <a:pt x="3692" y="338"/>
                </a:lnTo>
                <a:lnTo>
                  <a:pt x="3692" y="342"/>
                </a:lnTo>
                <a:lnTo>
                  <a:pt x="3694" y="344"/>
                </a:lnTo>
                <a:lnTo>
                  <a:pt x="3696" y="346"/>
                </a:lnTo>
                <a:lnTo>
                  <a:pt x="3696" y="348"/>
                </a:lnTo>
                <a:lnTo>
                  <a:pt x="3696" y="352"/>
                </a:lnTo>
                <a:lnTo>
                  <a:pt x="3694" y="354"/>
                </a:lnTo>
                <a:lnTo>
                  <a:pt x="3694" y="357"/>
                </a:lnTo>
                <a:lnTo>
                  <a:pt x="3692" y="359"/>
                </a:lnTo>
                <a:lnTo>
                  <a:pt x="3688" y="361"/>
                </a:lnTo>
                <a:lnTo>
                  <a:pt x="3684" y="361"/>
                </a:lnTo>
                <a:lnTo>
                  <a:pt x="3679" y="363"/>
                </a:lnTo>
                <a:lnTo>
                  <a:pt x="3675" y="365"/>
                </a:lnTo>
                <a:lnTo>
                  <a:pt x="3667" y="375"/>
                </a:lnTo>
                <a:lnTo>
                  <a:pt x="3667" y="378"/>
                </a:lnTo>
                <a:lnTo>
                  <a:pt x="3671" y="378"/>
                </a:lnTo>
                <a:lnTo>
                  <a:pt x="3673" y="380"/>
                </a:lnTo>
                <a:lnTo>
                  <a:pt x="3673" y="382"/>
                </a:lnTo>
                <a:lnTo>
                  <a:pt x="3675" y="386"/>
                </a:lnTo>
                <a:lnTo>
                  <a:pt x="3684" y="396"/>
                </a:lnTo>
                <a:lnTo>
                  <a:pt x="3686" y="398"/>
                </a:lnTo>
                <a:lnTo>
                  <a:pt x="3684" y="401"/>
                </a:lnTo>
                <a:lnTo>
                  <a:pt x="3679" y="407"/>
                </a:lnTo>
                <a:lnTo>
                  <a:pt x="3677" y="409"/>
                </a:lnTo>
                <a:lnTo>
                  <a:pt x="3673" y="417"/>
                </a:lnTo>
                <a:lnTo>
                  <a:pt x="3673" y="419"/>
                </a:lnTo>
                <a:lnTo>
                  <a:pt x="3675" y="424"/>
                </a:lnTo>
                <a:lnTo>
                  <a:pt x="3677" y="426"/>
                </a:lnTo>
                <a:lnTo>
                  <a:pt x="3677" y="428"/>
                </a:lnTo>
                <a:lnTo>
                  <a:pt x="3677" y="434"/>
                </a:lnTo>
                <a:lnTo>
                  <a:pt x="3677" y="434"/>
                </a:lnTo>
                <a:lnTo>
                  <a:pt x="3679" y="436"/>
                </a:lnTo>
                <a:lnTo>
                  <a:pt x="3686" y="434"/>
                </a:lnTo>
                <a:lnTo>
                  <a:pt x="3692" y="436"/>
                </a:lnTo>
                <a:lnTo>
                  <a:pt x="3694" y="436"/>
                </a:lnTo>
                <a:lnTo>
                  <a:pt x="3700" y="432"/>
                </a:lnTo>
                <a:lnTo>
                  <a:pt x="3702" y="432"/>
                </a:lnTo>
                <a:lnTo>
                  <a:pt x="3709" y="432"/>
                </a:lnTo>
                <a:lnTo>
                  <a:pt x="3717" y="436"/>
                </a:lnTo>
                <a:lnTo>
                  <a:pt x="3728" y="438"/>
                </a:lnTo>
                <a:lnTo>
                  <a:pt x="3730" y="440"/>
                </a:lnTo>
                <a:lnTo>
                  <a:pt x="3732" y="440"/>
                </a:lnTo>
                <a:lnTo>
                  <a:pt x="3734" y="447"/>
                </a:lnTo>
                <a:lnTo>
                  <a:pt x="3736" y="451"/>
                </a:lnTo>
                <a:lnTo>
                  <a:pt x="3738" y="453"/>
                </a:lnTo>
                <a:lnTo>
                  <a:pt x="3738" y="457"/>
                </a:lnTo>
                <a:lnTo>
                  <a:pt x="3736" y="457"/>
                </a:lnTo>
                <a:lnTo>
                  <a:pt x="3734" y="457"/>
                </a:lnTo>
                <a:lnTo>
                  <a:pt x="3734" y="459"/>
                </a:lnTo>
                <a:lnTo>
                  <a:pt x="3732" y="463"/>
                </a:lnTo>
                <a:lnTo>
                  <a:pt x="3732" y="466"/>
                </a:lnTo>
                <a:lnTo>
                  <a:pt x="3732" y="470"/>
                </a:lnTo>
                <a:lnTo>
                  <a:pt x="3740" y="472"/>
                </a:lnTo>
                <a:lnTo>
                  <a:pt x="3746" y="472"/>
                </a:lnTo>
                <a:lnTo>
                  <a:pt x="3751" y="472"/>
                </a:lnTo>
                <a:lnTo>
                  <a:pt x="3751" y="472"/>
                </a:lnTo>
                <a:lnTo>
                  <a:pt x="3751" y="474"/>
                </a:lnTo>
                <a:lnTo>
                  <a:pt x="3746" y="474"/>
                </a:lnTo>
                <a:lnTo>
                  <a:pt x="3738" y="474"/>
                </a:lnTo>
                <a:lnTo>
                  <a:pt x="3734" y="474"/>
                </a:lnTo>
                <a:lnTo>
                  <a:pt x="3734" y="474"/>
                </a:lnTo>
                <a:lnTo>
                  <a:pt x="3732" y="472"/>
                </a:lnTo>
                <a:lnTo>
                  <a:pt x="3730" y="470"/>
                </a:lnTo>
                <a:lnTo>
                  <a:pt x="3728" y="470"/>
                </a:lnTo>
                <a:lnTo>
                  <a:pt x="3725" y="468"/>
                </a:lnTo>
                <a:lnTo>
                  <a:pt x="3728" y="466"/>
                </a:lnTo>
                <a:lnTo>
                  <a:pt x="3728" y="455"/>
                </a:lnTo>
                <a:lnTo>
                  <a:pt x="3728" y="451"/>
                </a:lnTo>
                <a:lnTo>
                  <a:pt x="3725" y="449"/>
                </a:lnTo>
                <a:lnTo>
                  <a:pt x="3719" y="445"/>
                </a:lnTo>
                <a:lnTo>
                  <a:pt x="3717" y="440"/>
                </a:lnTo>
                <a:lnTo>
                  <a:pt x="3715" y="438"/>
                </a:lnTo>
                <a:lnTo>
                  <a:pt x="3713" y="438"/>
                </a:lnTo>
                <a:lnTo>
                  <a:pt x="3711" y="438"/>
                </a:lnTo>
                <a:lnTo>
                  <a:pt x="3702" y="440"/>
                </a:lnTo>
                <a:lnTo>
                  <a:pt x="3696" y="443"/>
                </a:lnTo>
                <a:lnTo>
                  <a:pt x="3688" y="445"/>
                </a:lnTo>
                <a:lnTo>
                  <a:pt x="3688" y="447"/>
                </a:lnTo>
                <a:lnTo>
                  <a:pt x="3686" y="453"/>
                </a:lnTo>
                <a:lnTo>
                  <a:pt x="3688" y="455"/>
                </a:lnTo>
                <a:lnTo>
                  <a:pt x="3690" y="457"/>
                </a:lnTo>
                <a:lnTo>
                  <a:pt x="3690" y="461"/>
                </a:lnTo>
                <a:lnTo>
                  <a:pt x="3692" y="463"/>
                </a:lnTo>
                <a:lnTo>
                  <a:pt x="3692" y="466"/>
                </a:lnTo>
                <a:lnTo>
                  <a:pt x="3692" y="470"/>
                </a:lnTo>
                <a:lnTo>
                  <a:pt x="3690" y="470"/>
                </a:lnTo>
                <a:lnTo>
                  <a:pt x="3681" y="478"/>
                </a:lnTo>
                <a:lnTo>
                  <a:pt x="3679" y="480"/>
                </a:lnTo>
                <a:lnTo>
                  <a:pt x="3677" y="487"/>
                </a:lnTo>
                <a:lnTo>
                  <a:pt x="3677" y="489"/>
                </a:lnTo>
                <a:lnTo>
                  <a:pt x="3673" y="491"/>
                </a:lnTo>
                <a:lnTo>
                  <a:pt x="3671" y="493"/>
                </a:lnTo>
                <a:lnTo>
                  <a:pt x="3656" y="499"/>
                </a:lnTo>
                <a:lnTo>
                  <a:pt x="3656" y="499"/>
                </a:lnTo>
                <a:lnTo>
                  <a:pt x="3656" y="503"/>
                </a:lnTo>
                <a:lnTo>
                  <a:pt x="3652" y="505"/>
                </a:lnTo>
                <a:lnTo>
                  <a:pt x="3650" y="505"/>
                </a:lnTo>
                <a:lnTo>
                  <a:pt x="3644" y="503"/>
                </a:lnTo>
                <a:lnTo>
                  <a:pt x="3642" y="503"/>
                </a:lnTo>
                <a:lnTo>
                  <a:pt x="3637" y="503"/>
                </a:lnTo>
                <a:lnTo>
                  <a:pt x="3627" y="503"/>
                </a:lnTo>
                <a:lnTo>
                  <a:pt x="3621" y="501"/>
                </a:lnTo>
                <a:lnTo>
                  <a:pt x="3616" y="499"/>
                </a:lnTo>
                <a:lnTo>
                  <a:pt x="3612" y="499"/>
                </a:lnTo>
                <a:lnTo>
                  <a:pt x="3610" y="497"/>
                </a:lnTo>
                <a:lnTo>
                  <a:pt x="3610" y="497"/>
                </a:lnTo>
                <a:lnTo>
                  <a:pt x="3608" y="495"/>
                </a:lnTo>
                <a:lnTo>
                  <a:pt x="3608" y="493"/>
                </a:lnTo>
                <a:lnTo>
                  <a:pt x="3608" y="493"/>
                </a:lnTo>
                <a:lnTo>
                  <a:pt x="3608" y="493"/>
                </a:lnTo>
                <a:lnTo>
                  <a:pt x="3610" y="491"/>
                </a:lnTo>
                <a:lnTo>
                  <a:pt x="3619" y="493"/>
                </a:lnTo>
                <a:lnTo>
                  <a:pt x="3621" y="491"/>
                </a:lnTo>
                <a:lnTo>
                  <a:pt x="3621" y="491"/>
                </a:lnTo>
                <a:lnTo>
                  <a:pt x="3623" y="493"/>
                </a:lnTo>
                <a:lnTo>
                  <a:pt x="3625" y="495"/>
                </a:lnTo>
                <a:lnTo>
                  <a:pt x="3629" y="495"/>
                </a:lnTo>
                <a:lnTo>
                  <a:pt x="3631" y="493"/>
                </a:lnTo>
                <a:lnTo>
                  <a:pt x="3631" y="493"/>
                </a:lnTo>
                <a:lnTo>
                  <a:pt x="3631" y="493"/>
                </a:lnTo>
                <a:lnTo>
                  <a:pt x="3629" y="495"/>
                </a:lnTo>
                <a:lnTo>
                  <a:pt x="3629" y="495"/>
                </a:lnTo>
                <a:lnTo>
                  <a:pt x="3627" y="497"/>
                </a:lnTo>
                <a:lnTo>
                  <a:pt x="3627" y="497"/>
                </a:lnTo>
                <a:lnTo>
                  <a:pt x="3629" y="499"/>
                </a:lnTo>
                <a:lnTo>
                  <a:pt x="3633" y="499"/>
                </a:lnTo>
                <a:lnTo>
                  <a:pt x="3635" y="499"/>
                </a:lnTo>
                <a:lnTo>
                  <a:pt x="3637" y="497"/>
                </a:lnTo>
                <a:lnTo>
                  <a:pt x="3642" y="495"/>
                </a:lnTo>
                <a:lnTo>
                  <a:pt x="3644" y="495"/>
                </a:lnTo>
                <a:lnTo>
                  <a:pt x="3644" y="493"/>
                </a:lnTo>
                <a:lnTo>
                  <a:pt x="3644" y="491"/>
                </a:lnTo>
                <a:lnTo>
                  <a:pt x="3642" y="489"/>
                </a:lnTo>
                <a:lnTo>
                  <a:pt x="3646" y="489"/>
                </a:lnTo>
                <a:lnTo>
                  <a:pt x="3648" y="487"/>
                </a:lnTo>
                <a:lnTo>
                  <a:pt x="3658" y="474"/>
                </a:lnTo>
                <a:lnTo>
                  <a:pt x="3665" y="470"/>
                </a:lnTo>
                <a:lnTo>
                  <a:pt x="3667" y="470"/>
                </a:lnTo>
                <a:lnTo>
                  <a:pt x="3667" y="466"/>
                </a:lnTo>
                <a:lnTo>
                  <a:pt x="3667" y="463"/>
                </a:lnTo>
                <a:lnTo>
                  <a:pt x="3667" y="461"/>
                </a:lnTo>
                <a:lnTo>
                  <a:pt x="3667" y="459"/>
                </a:lnTo>
                <a:lnTo>
                  <a:pt x="3669" y="455"/>
                </a:lnTo>
                <a:lnTo>
                  <a:pt x="3671" y="453"/>
                </a:lnTo>
                <a:lnTo>
                  <a:pt x="3673" y="451"/>
                </a:lnTo>
                <a:lnTo>
                  <a:pt x="3673" y="451"/>
                </a:lnTo>
                <a:lnTo>
                  <a:pt x="3673" y="449"/>
                </a:lnTo>
                <a:lnTo>
                  <a:pt x="3669" y="445"/>
                </a:lnTo>
                <a:lnTo>
                  <a:pt x="3663" y="443"/>
                </a:lnTo>
                <a:lnTo>
                  <a:pt x="3660" y="440"/>
                </a:lnTo>
                <a:lnTo>
                  <a:pt x="3658" y="438"/>
                </a:lnTo>
                <a:lnTo>
                  <a:pt x="3658" y="436"/>
                </a:lnTo>
                <a:lnTo>
                  <a:pt x="3658" y="434"/>
                </a:lnTo>
                <a:lnTo>
                  <a:pt x="3658" y="428"/>
                </a:lnTo>
                <a:lnTo>
                  <a:pt x="3660" y="426"/>
                </a:lnTo>
                <a:lnTo>
                  <a:pt x="3660" y="417"/>
                </a:lnTo>
                <a:lnTo>
                  <a:pt x="3658" y="409"/>
                </a:lnTo>
                <a:lnTo>
                  <a:pt x="3658" y="405"/>
                </a:lnTo>
                <a:lnTo>
                  <a:pt x="3658" y="405"/>
                </a:lnTo>
                <a:lnTo>
                  <a:pt x="3660" y="403"/>
                </a:lnTo>
                <a:lnTo>
                  <a:pt x="3660" y="401"/>
                </a:lnTo>
                <a:lnTo>
                  <a:pt x="3660" y="392"/>
                </a:lnTo>
                <a:lnTo>
                  <a:pt x="3660" y="388"/>
                </a:lnTo>
                <a:lnTo>
                  <a:pt x="3658" y="384"/>
                </a:lnTo>
                <a:lnTo>
                  <a:pt x="3652" y="380"/>
                </a:lnTo>
                <a:lnTo>
                  <a:pt x="3648" y="375"/>
                </a:lnTo>
                <a:lnTo>
                  <a:pt x="3650" y="373"/>
                </a:lnTo>
                <a:lnTo>
                  <a:pt x="3650" y="373"/>
                </a:lnTo>
                <a:lnTo>
                  <a:pt x="3652" y="371"/>
                </a:lnTo>
                <a:lnTo>
                  <a:pt x="3654" y="369"/>
                </a:lnTo>
                <a:lnTo>
                  <a:pt x="3656" y="365"/>
                </a:lnTo>
                <a:lnTo>
                  <a:pt x="3658" y="361"/>
                </a:lnTo>
                <a:lnTo>
                  <a:pt x="3660" y="359"/>
                </a:lnTo>
                <a:lnTo>
                  <a:pt x="3663" y="350"/>
                </a:lnTo>
                <a:lnTo>
                  <a:pt x="3663" y="348"/>
                </a:lnTo>
                <a:lnTo>
                  <a:pt x="3663" y="342"/>
                </a:lnTo>
                <a:lnTo>
                  <a:pt x="3660" y="340"/>
                </a:lnTo>
                <a:lnTo>
                  <a:pt x="3656" y="340"/>
                </a:lnTo>
                <a:lnTo>
                  <a:pt x="3652" y="338"/>
                </a:lnTo>
                <a:lnTo>
                  <a:pt x="3650" y="338"/>
                </a:lnTo>
                <a:lnTo>
                  <a:pt x="3646" y="336"/>
                </a:lnTo>
                <a:lnTo>
                  <a:pt x="3644" y="336"/>
                </a:lnTo>
                <a:lnTo>
                  <a:pt x="3631" y="336"/>
                </a:lnTo>
                <a:lnTo>
                  <a:pt x="3625" y="336"/>
                </a:lnTo>
                <a:lnTo>
                  <a:pt x="3621" y="336"/>
                </a:lnTo>
                <a:lnTo>
                  <a:pt x="3619" y="336"/>
                </a:lnTo>
                <a:lnTo>
                  <a:pt x="3616" y="336"/>
                </a:lnTo>
                <a:lnTo>
                  <a:pt x="3616" y="336"/>
                </a:lnTo>
                <a:lnTo>
                  <a:pt x="3619" y="333"/>
                </a:lnTo>
                <a:lnTo>
                  <a:pt x="3616" y="333"/>
                </a:lnTo>
                <a:lnTo>
                  <a:pt x="3616" y="333"/>
                </a:lnTo>
                <a:lnTo>
                  <a:pt x="3612" y="336"/>
                </a:lnTo>
                <a:lnTo>
                  <a:pt x="3608" y="342"/>
                </a:lnTo>
                <a:lnTo>
                  <a:pt x="3604" y="350"/>
                </a:lnTo>
                <a:lnTo>
                  <a:pt x="3602" y="361"/>
                </a:lnTo>
                <a:lnTo>
                  <a:pt x="3600" y="365"/>
                </a:lnTo>
                <a:lnTo>
                  <a:pt x="3598" y="369"/>
                </a:lnTo>
                <a:lnTo>
                  <a:pt x="3591" y="373"/>
                </a:lnTo>
                <a:lnTo>
                  <a:pt x="3587" y="375"/>
                </a:lnTo>
                <a:lnTo>
                  <a:pt x="3583" y="378"/>
                </a:lnTo>
                <a:lnTo>
                  <a:pt x="3577" y="380"/>
                </a:lnTo>
                <a:lnTo>
                  <a:pt x="3575" y="384"/>
                </a:lnTo>
                <a:lnTo>
                  <a:pt x="3572" y="384"/>
                </a:lnTo>
                <a:lnTo>
                  <a:pt x="3575" y="386"/>
                </a:lnTo>
                <a:lnTo>
                  <a:pt x="3577" y="386"/>
                </a:lnTo>
                <a:lnTo>
                  <a:pt x="3575" y="388"/>
                </a:lnTo>
                <a:lnTo>
                  <a:pt x="3572" y="390"/>
                </a:lnTo>
                <a:lnTo>
                  <a:pt x="3575" y="390"/>
                </a:lnTo>
                <a:lnTo>
                  <a:pt x="3575" y="392"/>
                </a:lnTo>
                <a:lnTo>
                  <a:pt x="3577" y="392"/>
                </a:lnTo>
                <a:lnTo>
                  <a:pt x="3581" y="392"/>
                </a:lnTo>
                <a:lnTo>
                  <a:pt x="3581" y="392"/>
                </a:lnTo>
                <a:lnTo>
                  <a:pt x="3583" y="394"/>
                </a:lnTo>
                <a:lnTo>
                  <a:pt x="3581" y="401"/>
                </a:lnTo>
                <a:lnTo>
                  <a:pt x="3581" y="405"/>
                </a:lnTo>
                <a:lnTo>
                  <a:pt x="3581" y="407"/>
                </a:lnTo>
                <a:lnTo>
                  <a:pt x="3581" y="409"/>
                </a:lnTo>
                <a:lnTo>
                  <a:pt x="3581" y="411"/>
                </a:lnTo>
                <a:lnTo>
                  <a:pt x="3581" y="411"/>
                </a:lnTo>
                <a:lnTo>
                  <a:pt x="3579" y="413"/>
                </a:lnTo>
                <a:lnTo>
                  <a:pt x="3577" y="413"/>
                </a:lnTo>
                <a:lnTo>
                  <a:pt x="3577" y="417"/>
                </a:lnTo>
                <a:lnTo>
                  <a:pt x="3575" y="419"/>
                </a:lnTo>
                <a:lnTo>
                  <a:pt x="3575" y="422"/>
                </a:lnTo>
                <a:lnTo>
                  <a:pt x="3577" y="424"/>
                </a:lnTo>
                <a:lnTo>
                  <a:pt x="3577" y="424"/>
                </a:lnTo>
                <a:lnTo>
                  <a:pt x="3577" y="424"/>
                </a:lnTo>
                <a:lnTo>
                  <a:pt x="3579" y="422"/>
                </a:lnTo>
                <a:lnTo>
                  <a:pt x="3579" y="422"/>
                </a:lnTo>
                <a:lnTo>
                  <a:pt x="3587" y="424"/>
                </a:lnTo>
                <a:lnTo>
                  <a:pt x="3589" y="426"/>
                </a:lnTo>
                <a:lnTo>
                  <a:pt x="3593" y="426"/>
                </a:lnTo>
                <a:lnTo>
                  <a:pt x="3593" y="428"/>
                </a:lnTo>
                <a:lnTo>
                  <a:pt x="3596" y="432"/>
                </a:lnTo>
                <a:lnTo>
                  <a:pt x="3598" y="436"/>
                </a:lnTo>
                <a:lnTo>
                  <a:pt x="3600" y="438"/>
                </a:lnTo>
                <a:lnTo>
                  <a:pt x="3602" y="440"/>
                </a:lnTo>
                <a:lnTo>
                  <a:pt x="3604" y="440"/>
                </a:lnTo>
                <a:lnTo>
                  <a:pt x="3606" y="440"/>
                </a:lnTo>
                <a:lnTo>
                  <a:pt x="3610" y="440"/>
                </a:lnTo>
                <a:lnTo>
                  <a:pt x="3608" y="443"/>
                </a:lnTo>
                <a:lnTo>
                  <a:pt x="3604" y="449"/>
                </a:lnTo>
                <a:lnTo>
                  <a:pt x="3600" y="455"/>
                </a:lnTo>
                <a:lnTo>
                  <a:pt x="3598" y="455"/>
                </a:lnTo>
                <a:lnTo>
                  <a:pt x="3596" y="453"/>
                </a:lnTo>
                <a:lnTo>
                  <a:pt x="3589" y="451"/>
                </a:lnTo>
                <a:lnTo>
                  <a:pt x="3587" y="449"/>
                </a:lnTo>
                <a:lnTo>
                  <a:pt x="3581" y="445"/>
                </a:lnTo>
                <a:lnTo>
                  <a:pt x="3579" y="440"/>
                </a:lnTo>
                <a:lnTo>
                  <a:pt x="3575" y="440"/>
                </a:lnTo>
                <a:lnTo>
                  <a:pt x="3570" y="440"/>
                </a:lnTo>
                <a:lnTo>
                  <a:pt x="3564" y="438"/>
                </a:lnTo>
                <a:lnTo>
                  <a:pt x="3562" y="436"/>
                </a:lnTo>
                <a:lnTo>
                  <a:pt x="3560" y="434"/>
                </a:lnTo>
                <a:lnTo>
                  <a:pt x="3558" y="434"/>
                </a:lnTo>
                <a:lnTo>
                  <a:pt x="3554" y="434"/>
                </a:lnTo>
                <a:lnTo>
                  <a:pt x="3549" y="432"/>
                </a:lnTo>
                <a:lnTo>
                  <a:pt x="3547" y="432"/>
                </a:lnTo>
                <a:lnTo>
                  <a:pt x="3547" y="430"/>
                </a:lnTo>
                <a:lnTo>
                  <a:pt x="3543" y="428"/>
                </a:lnTo>
                <a:lnTo>
                  <a:pt x="3537" y="426"/>
                </a:lnTo>
                <a:lnTo>
                  <a:pt x="3526" y="422"/>
                </a:lnTo>
                <a:lnTo>
                  <a:pt x="3516" y="419"/>
                </a:lnTo>
                <a:lnTo>
                  <a:pt x="3503" y="419"/>
                </a:lnTo>
                <a:lnTo>
                  <a:pt x="3491" y="417"/>
                </a:lnTo>
                <a:lnTo>
                  <a:pt x="3491" y="417"/>
                </a:lnTo>
                <a:lnTo>
                  <a:pt x="3489" y="417"/>
                </a:lnTo>
                <a:lnTo>
                  <a:pt x="3484" y="422"/>
                </a:lnTo>
                <a:lnTo>
                  <a:pt x="3480" y="422"/>
                </a:lnTo>
                <a:lnTo>
                  <a:pt x="3480" y="424"/>
                </a:lnTo>
                <a:lnTo>
                  <a:pt x="3482" y="426"/>
                </a:lnTo>
                <a:lnTo>
                  <a:pt x="3487" y="436"/>
                </a:lnTo>
                <a:lnTo>
                  <a:pt x="3489" y="434"/>
                </a:lnTo>
                <a:lnTo>
                  <a:pt x="3491" y="438"/>
                </a:lnTo>
                <a:lnTo>
                  <a:pt x="3489" y="440"/>
                </a:lnTo>
                <a:lnTo>
                  <a:pt x="3487" y="445"/>
                </a:lnTo>
                <a:lnTo>
                  <a:pt x="3484" y="445"/>
                </a:lnTo>
                <a:lnTo>
                  <a:pt x="3480" y="447"/>
                </a:lnTo>
                <a:lnTo>
                  <a:pt x="3476" y="445"/>
                </a:lnTo>
                <a:lnTo>
                  <a:pt x="3474" y="449"/>
                </a:lnTo>
                <a:lnTo>
                  <a:pt x="3476" y="451"/>
                </a:lnTo>
                <a:lnTo>
                  <a:pt x="3476" y="451"/>
                </a:lnTo>
                <a:lnTo>
                  <a:pt x="3476" y="453"/>
                </a:lnTo>
                <a:lnTo>
                  <a:pt x="3474" y="453"/>
                </a:lnTo>
                <a:lnTo>
                  <a:pt x="3474" y="453"/>
                </a:lnTo>
                <a:lnTo>
                  <a:pt x="3472" y="455"/>
                </a:lnTo>
                <a:lnTo>
                  <a:pt x="3472" y="455"/>
                </a:lnTo>
                <a:lnTo>
                  <a:pt x="3468" y="453"/>
                </a:lnTo>
                <a:lnTo>
                  <a:pt x="3464" y="453"/>
                </a:lnTo>
                <a:lnTo>
                  <a:pt x="3464" y="449"/>
                </a:lnTo>
                <a:lnTo>
                  <a:pt x="3466" y="447"/>
                </a:lnTo>
                <a:lnTo>
                  <a:pt x="3468" y="445"/>
                </a:lnTo>
                <a:lnTo>
                  <a:pt x="3468" y="445"/>
                </a:lnTo>
                <a:lnTo>
                  <a:pt x="3466" y="443"/>
                </a:lnTo>
                <a:lnTo>
                  <a:pt x="3464" y="440"/>
                </a:lnTo>
                <a:lnTo>
                  <a:pt x="3464" y="438"/>
                </a:lnTo>
                <a:lnTo>
                  <a:pt x="3464" y="438"/>
                </a:lnTo>
                <a:lnTo>
                  <a:pt x="3461" y="438"/>
                </a:lnTo>
                <a:lnTo>
                  <a:pt x="3453" y="440"/>
                </a:lnTo>
                <a:lnTo>
                  <a:pt x="3451" y="443"/>
                </a:lnTo>
                <a:lnTo>
                  <a:pt x="3451" y="440"/>
                </a:lnTo>
                <a:lnTo>
                  <a:pt x="3440" y="447"/>
                </a:lnTo>
                <a:lnTo>
                  <a:pt x="3436" y="449"/>
                </a:lnTo>
                <a:lnTo>
                  <a:pt x="3432" y="449"/>
                </a:lnTo>
                <a:lnTo>
                  <a:pt x="3428" y="449"/>
                </a:lnTo>
                <a:lnTo>
                  <a:pt x="3424" y="447"/>
                </a:lnTo>
                <a:lnTo>
                  <a:pt x="3420" y="447"/>
                </a:lnTo>
                <a:lnTo>
                  <a:pt x="3417" y="447"/>
                </a:lnTo>
                <a:lnTo>
                  <a:pt x="3413" y="449"/>
                </a:lnTo>
                <a:lnTo>
                  <a:pt x="3411" y="449"/>
                </a:lnTo>
                <a:lnTo>
                  <a:pt x="3407" y="451"/>
                </a:lnTo>
                <a:lnTo>
                  <a:pt x="3403" y="453"/>
                </a:lnTo>
                <a:lnTo>
                  <a:pt x="3403" y="457"/>
                </a:lnTo>
                <a:lnTo>
                  <a:pt x="3401" y="459"/>
                </a:lnTo>
                <a:lnTo>
                  <a:pt x="3399" y="457"/>
                </a:lnTo>
                <a:lnTo>
                  <a:pt x="3396" y="455"/>
                </a:lnTo>
                <a:lnTo>
                  <a:pt x="3396" y="457"/>
                </a:lnTo>
                <a:lnTo>
                  <a:pt x="3394" y="457"/>
                </a:lnTo>
                <a:lnTo>
                  <a:pt x="3392" y="457"/>
                </a:lnTo>
                <a:lnTo>
                  <a:pt x="3390" y="457"/>
                </a:lnTo>
                <a:lnTo>
                  <a:pt x="3388" y="457"/>
                </a:lnTo>
                <a:lnTo>
                  <a:pt x="3384" y="457"/>
                </a:lnTo>
                <a:lnTo>
                  <a:pt x="3382" y="457"/>
                </a:lnTo>
                <a:lnTo>
                  <a:pt x="3380" y="457"/>
                </a:lnTo>
                <a:lnTo>
                  <a:pt x="3380" y="455"/>
                </a:lnTo>
                <a:lnTo>
                  <a:pt x="3380" y="455"/>
                </a:lnTo>
                <a:lnTo>
                  <a:pt x="3384" y="455"/>
                </a:lnTo>
                <a:lnTo>
                  <a:pt x="3386" y="453"/>
                </a:lnTo>
                <a:lnTo>
                  <a:pt x="3388" y="453"/>
                </a:lnTo>
                <a:lnTo>
                  <a:pt x="3388" y="453"/>
                </a:lnTo>
                <a:lnTo>
                  <a:pt x="3388" y="451"/>
                </a:lnTo>
                <a:lnTo>
                  <a:pt x="3386" y="447"/>
                </a:lnTo>
                <a:lnTo>
                  <a:pt x="3388" y="445"/>
                </a:lnTo>
                <a:lnTo>
                  <a:pt x="3388" y="443"/>
                </a:lnTo>
                <a:lnTo>
                  <a:pt x="3388" y="443"/>
                </a:lnTo>
                <a:lnTo>
                  <a:pt x="3390" y="443"/>
                </a:lnTo>
                <a:lnTo>
                  <a:pt x="3388" y="443"/>
                </a:lnTo>
                <a:lnTo>
                  <a:pt x="3388" y="440"/>
                </a:lnTo>
                <a:lnTo>
                  <a:pt x="3388" y="440"/>
                </a:lnTo>
                <a:lnTo>
                  <a:pt x="3388" y="440"/>
                </a:lnTo>
                <a:lnTo>
                  <a:pt x="3396" y="438"/>
                </a:lnTo>
                <a:lnTo>
                  <a:pt x="3396" y="438"/>
                </a:lnTo>
                <a:lnTo>
                  <a:pt x="3392" y="438"/>
                </a:lnTo>
                <a:lnTo>
                  <a:pt x="3388" y="438"/>
                </a:lnTo>
                <a:lnTo>
                  <a:pt x="3382" y="440"/>
                </a:lnTo>
                <a:lnTo>
                  <a:pt x="3371" y="445"/>
                </a:lnTo>
                <a:lnTo>
                  <a:pt x="3365" y="449"/>
                </a:lnTo>
                <a:lnTo>
                  <a:pt x="3367" y="449"/>
                </a:lnTo>
                <a:lnTo>
                  <a:pt x="3369" y="449"/>
                </a:lnTo>
                <a:lnTo>
                  <a:pt x="3371" y="451"/>
                </a:lnTo>
                <a:lnTo>
                  <a:pt x="3371" y="451"/>
                </a:lnTo>
                <a:lnTo>
                  <a:pt x="3371" y="453"/>
                </a:lnTo>
                <a:lnTo>
                  <a:pt x="3367" y="453"/>
                </a:lnTo>
                <a:lnTo>
                  <a:pt x="3367" y="455"/>
                </a:lnTo>
                <a:lnTo>
                  <a:pt x="3365" y="455"/>
                </a:lnTo>
                <a:lnTo>
                  <a:pt x="3365" y="455"/>
                </a:lnTo>
                <a:lnTo>
                  <a:pt x="3363" y="453"/>
                </a:lnTo>
                <a:lnTo>
                  <a:pt x="3365" y="453"/>
                </a:lnTo>
                <a:lnTo>
                  <a:pt x="3365" y="451"/>
                </a:lnTo>
                <a:lnTo>
                  <a:pt x="3363" y="451"/>
                </a:lnTo>
                <a:lnTo>
                  <a:pt x="3361" y="449"/>
                </a:lnTo>
                <a:lnTo>
                  <a:pt x="3361" y="449"/>
                </a:lnTo>
                <a:lnTo>
                  <a:pt x="3355" y="451"/>
                </a:lnTo>
                <a:lnTo>
                  <a:pt x="3350" y="453"/>
                </a:lnTo>
                <a:lnTo>
                  <a:pt x="3348" y="455"/>
                </a:lnTo>
                <a:lnTo>
                  <a:pt x="3344" y="455"/>
                </a:lnTo>
                <a:lnTo>
                  <a:pt x="3342" y="455"/>
                </a:lnTo>
                <a:lnTo>
                  <a:pt x="3338" y="457"/>
                </a:lnTo>
                <a:lnTo>
                  <a:pt x="3336" y="459"/>
                </a:lnTo>
                <a:lnTo>
                  <a:pt x="3332" y="461"/>
                </a:lnTo>
                <a:lnTo>
                  <a:pt x="3319" y="466"/>
                </a:lnTo>
                <a:lnTo>
                  <a:pt x="3317" y="468"/>
                </a:lnTo>
                <a:lnTo>
                  <a:pt x="3315" y="466"/>
                </a:lnTo>
                <a:lnTo>
                  <a:pt x="3315" y="466"/>
                </a:lnTo>
                <a:lnTo>
                  <a:pt x="3313" y="466"/>
                </a:lnTo>
                <a:lnTo>
                  <a:pt x="3315" y="468"/>
                </a:lnTo>
                <a:lnTo>
                  <a:pt x="3315" y="470"/>
                </a:lnTo>
                <a:lnTo>
                  <a:pt x="3315" y="472"/>
                </a:lnTo>
                <a:lnTo>
                  <a:pt x="3313" y="470"/>
                </a:lnTo>
                <a:lnTo>
                  <a:pt x="3306" y="472"/>
                </a:lnTo>
                <a:lnTo>
                  <a:pt x="3302" y="474"/>
                </a:lnTo>
                <a:lnTo>
                  <a:pt x="3302" y="476"/>
                </a:lnTo>
                <a:lnTo>
                  <a:pt x="3302" y="476"/>
                </a:lnTo>
                <a:lnTo>
                  <a:pt x="3300" y="478"/>
                </a:lnTo>
                <a:lnTo>
                  <a:pt x="3300" y="480"/>
                </a:lnTo>
                <a:lnTo>
                  <a:pt x="3298" y="487"/>
                </a:lnTo>
                <a:lnTo>
                  <a:pt x="3298" y="489"/>
                </a:lnTo>
                <a:lnTo>
                  <a:pt x="3296" y="489"/>
                </a:lnTo>
                <a:lnTo>
                  <a:pt x="3283" y="493"/>
                </a:lnTo>
                <a:lnTo>
                  <a:pt x="3281" y="493"/>
                </a:lnTo>
                <a:lnTo>
                  <a:pt x="3281" y="493"/>
                </a:lnTo>
                <a:lnTo>
                  <a:pt x="3281" y="493"/>
                </a:lnTo>
                <a:lnTo>
                  <a:pt x="3279" y="491"/>
                </a:lnTo>
                <a:lnTo>
                  <a:pt x="3275" y="491"/>
                </a:lnTo>
                <a:lnTo>
                  <a:pt x="3273" y="491"/>
                </a:lnTo>
                <a:lnTo>
                  <a:pt x="3273" y="491"/>
                </a:lnTo>
                <a:lnTo>
                  <a:pt x="3271" y="489"/>
                </a:lnTo>
                <a:lnTo>
                  <a:pt x="3269" y="482"/>
                </a:lnTo>
                <a:lnTo>
                  <a:pt x="3262" y="480"/>
                </a:lnTo>
                <a:lnTo>
                  <a:pt x="3258" y="478"/>
                </a:lnTo>
                <a:lnTo>
                  <a:pt x="3258" y="478"/>
                </a:lnTo>
                <a:lnTo>
                  <a:pt x="3258" y="476"/>
                </a:lnTo>
                <a:lnTo>
                  <a:pt x="3264" y="472"/>
                </a:lnTo>
                <a:lnTo>
                  <a:pt x="3267" y="470"/>
                </a:lnTo>
                <a:lnTo>
                  <a:pt x="3277" y="468"/>
                </a:lnTo>
                <a:lnTo>
                  <a:pt x="3281" y="468"/>
                </a:lnTo>
                <a:lnTo>
                  <a:pt x="3283" y="468"/>
                </a:lnTo>
                <a:lnTo>
                  <a:pt x="3283" y="463"/>
                </a:lnTo>
                <a:lnTo>
                  <a:pt x="3281" y="459"/>
                </a:lnTo>
                <a:lnTo>
                  <a:pt x="3277" y="455"/>
                </a:lnTo>
                <a:lnTo>
                  <a:pt x="3273" y="451"/>
                </a:lnTo>
                <a:lnTo>
                  <a:pt x="3267" y="449"/>
                </a:lnTo>
                <a:lnTo>
                  <a:pt x="3260" y="449"/>
                </a:lnTo>
                <a:lnTo>
                  <a:pt x="3248" y="449"/>
                </a:lnTo>
                <a:lnTo>
                  <a:pt x="3246" y="449"/>
                </a:lnTo>
                <a:lnTo>
                  <a:pt x="3237" y="447"/>
                </a:lnTo>
                <a:lnTo>
                  <a:pt x="3237" y="447"/>
                </a:lnTo>
                <a:lnTo>
                  <a:pt x="3235" y="447"/>
                </a:lnTo>
                <a:lnTo>
                  <a:pt x="3235" y="447"/>
                </a:lnTo>
                <a:lnTo>
                  <a:pt x="3237" y="449"/>
                </a:lnTo>
                <a:lnTo>
                  <a:pt x="3248" y="455"/>
                </a:lnTo>
                <a:lnTo>
                  <a:pt x="3248" y="457"/>
                </a:lnTo>
                <a:lnTo>
                  <a:pt x="3248" y="459"/>
                </a:lnTo>
                <a:lnTo>
                  <a:pt x="3248" y="461"/>
                </a:lnTo>
                <a:lnTo>
                  <a:pt x="3248" y="461"/>
                </a:lnTo>
                <a:lnTo>
                  <a:pt x="3248" y="463"/>
                </a:lnTo>
                <a:lnTo>
                  <a:pt x="3246" y="472"/>
                </a:lnTo>
                <a:lnTo>
                  <a:pt x="3244" y="476"/>
                </a:lnTo>
                <a:lnTo>
                  <a:pt x="3241" y="480"/>
                </a:lnTo>
                <a:lnTo>
                  <a:pt x="3241" y="482"/>
                </a:lnTo>
                <a:lnTo>
                  <a:pt x="3244" y="482"/>
                </a:lnTo>
                <a:lnTo>
                  <a:pt x="3246" y="484"/>
                </a:lnTo>
                <a:lnTo>
                  <a:pt x="3250" y="484"/>
                </a:lnTo>
                <a:lnTo>
                  <a:pt x="3252" y="487"/>
                </a:lnTo>
                <a:lnTo>
                  <a:pt x="3252" y="489"/>
                </a:lnTo>
                <a:lnTo>
                  <a:pt x="3252" y="493"/>
                </a:lnTo>
                <a:lnTo>
                  <a:pt x="3252" y="495"/>
                </a:lnTo>
                <a:lnTo>
                  <a:pt x="3250" y="499"/>
                </a:lnTo>
                <a:lnTo>
                  <a:pt x="3248" y="501"/>
                </a:lnTo>
                <a:lnTo>
                  <a:pt x="3246" y="505"/>
                </a:lnTo>
                <a:lnTo>
                  <a:pt x="3248" y="510"/>
                </a:lnTo>
                <a:lnTo>
                  <a:pt x="3248" y="510"/>
                </a:lnTo>
                <a:lnTo>
                  <a:pt x="3246" y="512"/>
                </a:lnTo>
                <a:lnTo>
                  <a:pt x="3246" y="510"/>
                </a:lnTo>
                <a:lnTo>
                  <a:pt x="3244" y="510"/>
                </a:lnTo>
                <a:lnTo>
                  <a:pt x="3244" y="508"/>
                </a:lnTo>
                <a:lnTo>
                  <a:pt x="3241" y="508"/>
                </a:lnTo>
                <a:lnTo>
                  <a:pt x="3239" y="508"/>
                </a:lnTo>
                <a:lnTo>
                  <a:pt x="3239" y="510"/>
                </a:lnTo>
                <a:lnTo>
                  <a:pt x="3239" y="508"/>
                </a:lnTo>
                <a:lnTo>
                  <a:pt x="3239" y="505"/>
                </a:lnTo>
                <a:lnTo>
                  <a:pt x="3239" y="505"/>
                </a:lnTo>
                <a:lnTo>
                  <a:pt x="3239" y="503"/>
                </a:lnTo>
                <a:lnTo>
                  <a:pt x="3233" y="501"/>
                </a:lnTo>
                <a:lnTo>
                  <a:pt x="3231" y="501"/>
                </a:lnTo>
                <a:lnTo>
                  <a:pt x="3229" y="501"/>
                </a:lnTo>
                <a:lnTo>
                  <a:pt x="3225" y="501"/>
                </a:lnTo>
                <a:lnTo>
                  <a:pt x="3223" y="499"/>
                </a:lnTo>
                <a:lnTo>
                  <a:pt x="3220" y="499"/>
                </a:lnTo>
                <a:lnTo>
                  <a:pt x="3218" y="499"/>
                </a:lnTo>
                <a:lnTo>
                  <a:pt x="3218" y="501"/>
                </a:lnTo>
                <a:lnTo>
                  <a:pt x="3212" y="505"/>
                </a:lnTo>
                <a:lnTo>
                  <a:pt x="3208" y="510"/>
                </a:lnTo>
                <a:lnTo>
                  <a:pt x="3204" y="512"/>
                </a:lnTo>
                <a:lnTo>
                  <a:pt x="3197" y="512"/>
                </a:lnTo>
                <a:lnTo>
                  <a:pt x="3197" y="512"/>
                </a:lnTo>
                <a:lnTo>
                  <a:pt x="3195" y="516"/>
                </a:lnTo>
                <a:lnTo>
                  <a:pt x="3191" y="518"/>
                </a:lnTo>
                <a:lnTo>
                  <a:pt x="3185" y="520"/>
                </a:lnTo>
                <a:lnTo>
                  <a:pt x="3185" y="522"/>
                </a:lnTo>
                <a:lnTo>
                  <a:pt x="3183" y="524"/>
                </a:lnTo>
                <a:lnTo>
                  <a:pt x="3185" y="526"/>
                </a:lnTo>
                <a:lnTo>
                  <a:pt x="3185" y="528"/>
                </a:lnTo>
                <a:lnTo>
                  <a:pt x="3189" y="533"/>
                </a:lnTo>
                <a:lnTo>
                  <a:pt x="3191" y="535"/>
                </a:lnTo>
                <a:lnTo>
                  <a:pt x="3193" y="537"/>
                </a:lnTo>
                <a:lnTo>
                  <a:pt x="3193" y="541"/>
                </a:lnTo>
                <a:lnTo>
                  <a:pt x="3193" y="541"/>
                </a:lnTo>
                <a:lnTo>
                  <a:pt x="3191" y="541"/>
                </a:lnTo>
                <a:lnTo>
                  <a:pt x="3189" y="541"/>
                </a:lnTo>
                <a:lnTo>
                  <a:pt x="3185" y="543"/>
                </a:lnTo>
                <a:lnTo>
                  <a:pt x="3185" y="543"/>
                </a:lnTo>
                <a:lnTo>
                  <a:pt x="3183" y="545"/>
                </a:lnTo>
                <a:lnTo>
                  <a:pt x="3181" y="545"/>
                </a:lnTo>
                <a:lnTo>
                  <a:pt x="3174" y="541"/>
                </a:lnTo>
                <a:lnTo>
                  <a:pt x="3168" y="541"/>
                </a:lnTo>
                <a:lnTo>
                  <a:pt x="3166" y="539"/>
                </a:lnTo>
                <a:lnTo>
                  <a:pt x="3164" y="539"/>
                </a:lnTo>
                <a:lnTo>
                  <a:pt x="3164" y="539"/>
                </a:lnTo>
                <a:lnTo>
                  <a:pt x="3162" y="539"/>
                </a:lnTo>
                <a:lnTo>
                  <a:pt x="3160" y="539"/>
                </a:lnTo>
                <a:lnTo>
                  <a:pt x="3158" y="539"/>
                </a:lnTo>
                <a:lnTo>
                  <a:pt x="3151" y="533"/>
                </a:lnTo>
                <a:lnTo>
                  <a:pt x="3145" y="531"/>
                </a:lnTo>
                <a:lnTo>
                  <a:pt x="3145" y="531"/>
                </a:lnTo>
                <a:lnTo>
                  <a:pt x="3143" y="531"/>
                </a:lnTo>
                <a:lnTo>
                  <a:pt x="3141" y="535"/>
                </a:lnTo>
                <a:lnTo>
                  <a:pt x="3139" y="537"/>
                </a:lnTo>
                <a:lnTo>
                  <a:pt x="3137" y="537"/>
                </a:lnTo>
                <a:lnTo>
                  <a:pt x="3137" y="539"/>
                </a:lnTo>
                <a:lnTo>
                  <a:pt x="3137" y="539"/>
                </a:lnTo>
                <a:lnTo>
                  <a:pt x="3139" y="541"/>
                </a:lnTo>
                <a:lnTo>
                  <a:pt x="3141" y="543"/>
                </a:lnTo>
                <a:lnTo>
                  <a:pt x="3145" y="547"/>
                </a:lnTo>
                <a:lnTo>
                  <a:pt x="3147" y="549"/>
                </a:lnTo>
                <a:lnTo>
                  <a:pt x="3147" y="549"/>
                </a:lnTo>
                <a:lnTo>
                  <a:pt x="3149" y="549"/>
                </a:lnTo>
                <a:lnTo>
                  <a:pt x="3153" y="549"/>
                </a:lnTo>
                <a:lnTo>
                  <a:pt x="3156" y="549"/>
                </a:lnTo>
                <a:lnTo>
                  <a:pt x="3158" y="552"/>
                </a:lnTo>
                <a:lnTo>
                  <a:pt x="3158" y="554"/>
                </a:lnTo>
                <a:lnTo>
                  <a:pt x="3160" y="556"/>
                </a:lnTo>
                <a:lnTo>
                  <a:pt x="3160" y="558"/>
                </a:lnTo>
                <a:lnTo>
                  <a:pt x="3158" y="560"/>
                </a:lnTo>
                <a:lnTo>
                  <a:pt x="3153" y="560"/>
                </a:lnTo>
                <a:lnTo>
                  <a:pt x="3149" y="562"/>
                </a:lnTo>
                <a:lnTo>
                  <a:pt x="3149" y="562"/>
                </a:lnTo>
                <a:lnTo>
                  <a:pt x="3143" y="560"/>
                </a:lnTo>
                <a:lnTo>
                  <a:pt x="3139" y="560"/>
                </a:lnTo>
                <a:lnTo>
                  <a:pt x="3135" y="558"/>
                </a:lnTo>
                <a:lnTo>
                  <a:pt x="3135" y="558"/>
                </a:lnTo>
                <a:lnTo>
                  <a:pt x="3130" y="554"/>
                </a:lnTo>
                <a:lnTo>
                  <a:pt x="3126" y="552"/>
                </a:lnTo>
                <a:lnTo>
                  <a:pt x="3124" y="549"/>
                </a:lnTo>
                <a:lnTo>
                  <a:pt x="3122" y="549"/>
                </a:lnTo>
                <a:lnTo>
                  <a:pt x="3120" y="549"/>
                </a:lnTo>
                <a:lnTo>
                  <a:pt x="3116" y="547"/>
                </a:lnTo>
                <a:lnTo>
                  <a:pt x="3114" y="545"/>
                </a:lnTo>
                <a:lnTo>
                  <a:pt x="3114" y="541"/>
                </a:lnTo>
                <a:lnTo>
                  <a:pt x="3114" y="541"/>
                </a:lnTo>
                <a:lnTo>
                  <a:pt x="3114" y="541"/>
                </a:lnTo>
                <a:lnTo>
                  <a:pt x="3112" y="539"/>
                </a:lnTo>
                <a:lnTo>
                  <a:pt x="3112" y="537"/>
                </a:lnTo>
                <a:lnTo>
                  <a:pt x="3112" y="535"/>
                </a:lnTo>
                <a:lnTo>
                  <a:pt x="3109" y="531"/>
                </a:lnTo>
                <a:lnTo>
                  <a:pt x="3107" y="528"/>
                </a:lnTo>
                <a:lnTo>
                  <a:pt x="3105" y="526"/>
                </a:lnTo>
                <a:lnTo>
                  <a:pt x="3107" y="524"/>
                </a:lnTo>
                <a:lnTo>
                  <a:pt x="3109" y="522"/>
                </a:lnTo>
                <a:lnTo>
                  <a:pt x="3112" y="520"/>
                </a:lnTo>
                <a:lnTo>
                  <a:pt x="3112" y="518"/>
                </a:lnTo>
                <a:lnTo>
                  <a:pt x="3112" y="518"/>
                </a:lnTo>
                <a:lnTo>
                  <a:pt x="3112" y="516"/>
                </a:lnTo>
                <a:lnTo>
                  <a:pt x="3112" y="514"/>
                </a:lnTo>
                <a:lnTo>
                  <a:pt x="3109" y="512"/>
                </a:lnTo>
                <a:lnTo>
                  <a:pt x="3105" y="508"/>
                </a:lnTo>
                <a:lnTo>
                  <a:pt x="3101" y="505"/>
                </a:lnTo>
                <a:lnTo>
                  <a:pt x="3095" y="503"/>
                </a:lnTo>
                <a:lnTo>
                  <a:pt x="3093" y="503"/>
                </a:lnTo>
                <a:lnTo>
                  <a:pt x="3091" y="503"/>
                </a:lnTo>
                <a:lnTo>
                  <a:pt x="3093" y="503"/>
                </a:lnTo>
                <a:lnTo>
                  <a:pt x="3095" y="503"/>
                </a:lnTo>
                <a:lnTo>
                  <a:pt x="3095" y="501"/>
                </a:lnTo>
                <a:lnTo>
                  <a:pt x="3093" y="501"/>
                </a:lnTo>
                <a:lnTo>
                  <a:pt x="3093" y="499"/>
                </a:lnTo>
                <a:lnTo>
                  <a:pt x="3088" y="499"/>
                </a:lnTo>
                <a:lnTo>
                  <a:pt x="3088" y="497"/>
                </a:lnTo>
                <a:lnTo>
                  <a:pt x="3088" y="497"/>
                </a:lnTo>
                <a:lnTo>
                  <a:pt x="3088" y="495"/>
                </a:lnTo>
                <a:lnTo>
                  <a:pt x="3084" y="495"/>
                </a:lnTo>
                <a:lnTo>
                  <a:pt x="3084" y="495"/>
                </a:lnTo>
                <a:lnTo>
                  <a:pt x="3084" y="493"/>
                </a:lnTo>
                <a:lnTo>
                  <a:pt x="3082" y="491"/>
                </a:lnTo>
                <a:lnTo>
                  <a:pt x="3078" y="489"/>
                </a:lnTo>
                <a:lnTo>
                  <a:pt x="3078" y="487"/>
                </a:lnTo>
                <a:lnTo>
                  <a:pt x="3076" y="487"/>
                </a:lnTo>
                <a:lnTo>
                  <a:pt x="3074" y="484"/>
                </a:lnTo>
                <a:lnTo>
                  <a:pt x="3072" y="484"/>
                </a:lnTo>
                <a:lnTo>
                  <a:pt x="3070" y="484"/>
                </a:lnTo>
                <a:lnTo>
                  <a:pt x="3078" y="484"/>
                </a:lnTo>
                <a:lnTo>
                  <a:pt x="3084" y="484"/>
                </a:lnTo>
                <a:lnTo>
                  <a:pt x="3084" y="487"/>
                </a:lnTo>
                <a:lnTo>
                  <a:pt x="3084" y="487"/>
                </a:lnTo>
                <a:lnTo>
                  <a:pt x="3086" y="491"/>
                </a:lnTo>
                <a:lnTo>
                  <a:pt x="3088" y="491"/>
                </a:lnTo>
                <a:lnTo>
                  <a:pt x="3093" y="493"/>
                </a:lnTo>
                <a:lnTo>
                  <a:pt x="3093" y="493"/>
                </a:lnTo>
                <a:lnTo>
                  <a:pt x="3095" y="493"/>
                </a:lnTo>
                <a:lnTo>
                  <a:pt x="3097" y="493"/>
                </a:lnTo>
                <a:lnTo>
                  <a:pt x="3099" y="495"/>
                </a:lnTo>
                <a:lnTo>
                  <a:pt x="3103" y="495"/>
                </a:lnTo>
                <a:lnTo>
                  <a:pt x="3107" y="497"/>
                </a:lnTo>
                <a:lnTo>
                  <a:pt x="3107" y="497"/>
                </a:lnTo>
                <a:lnTo>
                  <a:pt x="3105" y="497"/>
                </a:lnTo>
                <a:lnTo>
                  <a:pt x="3107" y="499"/>
                </a:lnTo>
                <a:lnTo>
                  <a:pt x="3109" y="499"/>
                </a:lnTo>
                <a:lnTo>
                  <a:pt x="3112" y="497"/>
                </a:lnTo>
                <a:lnTo>
                  <a:pt x="3120" y="501"/>
                </a:lnTo>
                <a:lnTo>
                  <a:pt x="3122" y="501"/>
                </a:lnTo>
                <a:lnTo>
                  <a:pt x="3135" y="505"/>
                </a:lnTo>
                <a:lnTo>
                  <a:pt x="3141" y="505"/>
                </a:lnTo>
                <a:lnTo>
                  <a:pt x="3143" y="505"/>
                </a:lnTo>
                <a:lnTo>
                  <a:pt x="3147" y="505"/>
                </a:lnTo>
                <a:lnTo>
                  <a:pt x="3153" y="508"/>
                </a:lnTo>
                <a:lnTo>
                  <a:pt x="3158" y="510"/>
                </a:lnTo>
                <a:lnTo>
                  <a:pt x="3164" y="510"/>
                </a:lnTo>
                <a:lnTo>
                  <a:pt x="3168" y="510"/>
                </a:lnTo>
                <a:lnTo>
                  <a:pt x="3176" y="508"/>
                </a:lnTo>
                <a:lnTo>
                  <a:pt x="3189" y="505"/>
                </a:lnTo>
                <a:lnTo>
                  <a:pt x="3195" y="501"/>
                </a:lnTo>
                <a:lnTo>
                  <a:pt x="3204" y="493"/>
                </a:lnTo>
                <a:lnTo>
                  <a:pt x="3206" y="489"/>
                </a:lnTo>
                <a:lnTo>
                  <a:pt x="3206" y="484"/>
                </a:lnTo>
                <a:lnTo>
                  <a:pt x="3208" y="482"/>
                </a:lnTo>
                <a:lnTo>
                  <a:pt x="3206" y="482"/>
                </a:lnTo>
                <a:lnTo>
                  <a:pt x="3204" y="480"/>
                </a:lnTo>
                <a:lnTo>
                  <a:pt x="3204" y="478"/>
                </a:lnTo>
                <a:lnTo>
                  <a:pt x="3202" y="476"/>
                </a:lnTo>
                <a:lnTo>
                  <a:pt x="3202" y="470"/>
                </a:lnTo>
                <a:lnTo>
                  <a:pt x="3197" y="470"/>
                </a:lnTo>
                <a:lnTo>
                  <a:pt x="3197" y="470"/>
                </a:lnTo>
                <a:lnTo>
                  <a:pt x="3195" y="468"/>
                </a:lnTo>
                <a:lnTo>
                  <a:pt x="3193" y="468"/>
                </a:lnTo>
                <a:lnTo>
                  <a:pt x="3191" y="466"/>
                </a:lnTo>
                <a:lnTo>
                  <a:pt x="3187" y="463"/>
                </a:lnTo>
                <a:lnTo>
                  <a:pt x="3185" y="461"/>
                </a:lnTo>
                <a:lnTo>
                  <a:pt x="3185" y="459"/>
                </a:lnTo>
                <a:lnTo>
                  <a:pt x="3183" y="459"/>
                </a:lnTo>
                <a:lnTo>
                  <a:pt x="3185" y="461"/>
                </a:lnTo>
                <a:lnTo>
                  <a:pt x="3185" y="461"/>
                </a:lnTo>
                <a:lnTo>
                  <a:pt x="3181" y="461"/>
                </a:lnTo>
                <a:lnTo>
                  <a:pt x="3170" y="455"/>
                </a:lnTo>
                <a:lnTo>
                  <a:pt x="3168" y="455"/>
                </a:lnTo>
                <a:lnTo>
                  <a:pt x="3168" y="455"/>
                </a:lnTo>
                <a:lnTo>
                  <a:pt x="3164" y="455"/>
                </a:lnTo>
                <a:lnTo>
                  <a:pt x="3164" y="453"/>
                </a:lnTo>
                <a:lnTo>
                  <a:pt x="3153" y="447"/>
                </a:lnTo>
                <a:lnTo>
                  <a:pt x="3139" y="438"/>
                </a:lnTo>
                <a:lnTo>
                  <a:pt x="3126" y="434"/>
                </a:lnTo>
                <a:lnTo>
                  <a:pt x="3120" y="432"/>
                </a:lnTo>
                <a:lnTo>
                  <a:pt x="3118" y="432"/>
                </a:lnTo>
                <a:lnTo>
                  <a:pt x="3118" y="432"/>
                </a:lnTo>
                <a:lnTo>
                  <a:pt x="3116" y="432"/>
                </a:lnTo>
                <a:lnTo>
                  <a:pt x="3114" y="432"/>
                </a:lnTo>
                <a:lnTo>
                  <a:pt x="3105" y="430"/>
                </a:lnTo>
                <a:lnTo>
                  <a:pt x="3103" y="430"/>
                </a:lnTo>
                <a:lnTo>
                  <a:pt x="3095" y="430"/>
                </a:lnTo>
                <a:lnTo>
                  <a:pt x="3095" y="430"/>
                </a:lnTo>
                <a:lnTo>
                  <a:pt x="3093" y="434"/>
                </a:lnTo>
                <a:lnTo>
                  <a:pt x="3091" y="436"/>
                </a:lnTo>
                <a:lnTo>
                  <a:pt x="3088" y="436"/>
                </a:lnTo>
                <a:lnTo>
                  <a:pt x="3088" y="436"/>
                </a:lnTo>
                <a:lnTo>
                  <a:pt x="3091" y="434"/>
                </a:lnTo>
                <a:lnTo>
                  <a:pt x="3093" y="432"/>
                </a:lnTo>
                <a:lnTo>
                  <a:pt x="3093" y="430"/>
                </a:lnTo>
                <a:lnTo>
                  <a:pt x="3093" y="428"/>
                </a:lnTo>
                <a:lnTo>
                  <a:pt x="3093" y="428"/>
                </a:lnTo>
                <a:lnTo>
                  <a:pt x="3091" y="428"/>
                </a:lnTo>
                <a:lnTo>
                  <a:pt x="3088" y="428"/>
                </a:lnTo>
                <a:lnTo>
                  <a:pt x="3086" y="430"/>
                </a:lnTo>
                <a:lnTo>
                  <a:pt x="3084" y="428"/>
                </a:lnTo>
                <a:lnTo>
                  <a:pt x="3086" y="428"/>
                </a:lnTo>
                <a:lnTo>
                  <a:pt x="3086" y="426"/>
                </a:lnTo>
                <a:lnTo>
                  <a:pt x="3084" y="426"/>
                </a:lnTo>
                <a:lnTo>
                  <a:pt x="3080" y="426"/>
                </a:lnTo>
                <a:lnTo>
                  <a:pt x="3076" y="426"/>
                </a:lnTo>
                <a:lnTo>
                  <a:pt x="3076" y="424"/>
                </a:lnTo>
                <a:lnTo>
                  <a:pt x="3074" y="424"/>
                </a:lnTo>
                <a:lnTo>
                  <a:pt x="3072" y="422"/>
                </a:lnTo>
                <a:lnTo>
                  <a:pt x="3074" y="422"/>
                </a:lnTo>
                <a:lnTo>
                  <a:pt x="3082" y="424"/>
                </a:lnTo>
                <a:lnTo>
                  <a:pt x="3084" y="424"/>
                </a:lnTo>
                <a:lnTo>
                  <a:pt x="3086" y="422"/>
                </a:lnTo>
                <a:lnTo>
                  <a:pt x="3086" y="422"/>
                </a:lnTo>
                <a:lnTo>
                  <a:pt x="3086" y="419"/>
                </a:lnTo>
                <a:lnTo>
                  <a:pt x="3084" y="419"/>
                </a:lnTo>
                <a:lnTo>
                  <a:pt x="3080" y="417"/>
                </a:lnTo>
                <a:lnTo>
                  <a:pt x="3078" y="415"/>
                </a:lnTo>
                <a:lnTo>
                  <a:pt x="3072" y="413"/>
                </a:lnTo>
                <a:lnTo>
                  <a:pt x="3072" y="415"/>
                </a:lnTo>
                <a:lnTo>
                  <a:pt x="3072" y="417"/>
                </a:lnTo>
                <a:lnTo>
                  <a:pt x="3072" y="417"/>
                </a:lnTo>
                <a:lnTo>
                  <a:pt x="3070" y="417"/>
                </a:lnTo>
                <a:lnTo>
                  <a:pt x="3068" y="417"/>
                </a:lnTo>
                <a:lnTo>
                  <a:pt x="3065" y="419"/>
                </a:lnTo>
                <a:lnTo>
                  <a:pt x="3065" y="422"/>
                </a:lnTo>
                <a:lnTo>
                  <a:pt x="3063" y="422"/>
                </a:lnTo>
                <a:lnTo>
                  <a:pt x="3057" y="419"/>
                </a:lnTo>
                <a:lnTo>
                  <a:pt x="3055" y="419"/>
                </a:lnTo>
                <a:lnTo>
                  <a:pt x="3053" y="417"/>
                </a:lnTo>
                <a:lnTo>
                  <a:pt x="3051" y="417"/>
                </a:lnTo>
                <a:lnTo>
                  <a:pt x="3049" y="417"/>
                </a:lnTo>
                <a:lnTo>
                  <a:pt x="3049" y="419"/>
                </a:lnTo>
                <a:lnTo>
                  <a:pt x="3049" y="419"/>
                </a:lnTo>
                <a:lnTo>
                  <a:pt x="3047" y="417"/>
                </a:lnTo>
                <a:lnTo>
                  <a:pt x="3047" y="417"/>
                </a:lnTo>
                <a:lnTo>
                  <a:pt x="3044" y="417"/>
                </a:lnTo>
                <a:lnTo>
                  <a:pt x="3044" y="419"/>
                </a:lnTo>
                <a:lnTo>
                  <a:pt x="3044" y="419"/>
                </a:lnTo>
                <a:lnTo>
                  <a:pt x="3042" y="419"/>
                </a:lnTo>
                <a:lnTo>
                  <a:pt x="3040" y="419"/>
                </a:lnTo>
                <a:lnTo>
                  <a:pt x="3038" y="419"/>
                </a:lnTo>
                <a:lnTo>
                  <a:pt x="3036" y="419"/>
                </a:lnTo>
                <a:lnTo>
                  <a:pt x="3036" y="417"/>
                </a:lnTo>
                <a:lnTo>
                  <a:pt x="3036" y="415"/>
                </a:lnTo>
                <a:lnTo>
                  <a:pt x="3038" y="415"/>
                </a:lnTo>
                <a:lnTo>
                  <a:pt x="3036" y="413"/>
                </a:lnTo>
                <a:lnTo>
                  <a:pt x="3026" y="411"/>
                </a:lnTo>
                <a:lnTo>
                  <a:pt x="3026" y="409"/>
                </a:lnTo>
                <a:lnTo>
                  <a:pt x="3040" y="411"/>
                </a:lnTo>
                <a:lnTo>
                  <a:pt x="3047" y="409"/>
                </a:lnTo>
                <a:lnTo>
                  <a:pt x="3049" y="407"/>
                </a:lnTo>
                <a:lnTo>
                  <a:pt x="3055" y="405"/>
                </a:lnTo>
                <a:lnTo>
                  <a:pt x="3057" y="405"/>
                </a:lnTo>
                <a:lnTo>
                  <a:pt x="3055" y="403"/>
                </a:lnTo>
                <a:lnTo>
                  <a:pt x="3051" y="398"/>
                </a:lnTo>
                <a:lnTo>
                  <a:pt x="3049" y="398"/>
                </a:lnTo>
                <a:lnTo>
                  <a:pt x="3044" y="398"/>
                </a:lnTo>
                <a:lnTo>
                  <a:pt x="3044" y="398"/>
                </a:lnTo>
                <a:lnTo>
                  <a:pt x="3047" y="396"/>
                </a:lnTo>
                <a:lnTo>
                  <a:pt x="3042" y="394"/>
                </a:lnTo>
                <a:lnTo>
                  <a:pt x="3042" y="394"/>
                </a:lnTo>
                <a:lnTo>
                  <a:pt x="3040" y="396"/>
                </a:lnTo>
                <a:lnTo>
                  <a:pt x="3038" y="396"/>
                </a:lnTo>
                <a:lnTo>
                  <a:pt x="3038" y="396"/>
                </a:lnTo>
                <a:lnTo>
                  <a:pt x="3036" y="394"/>
                </a:lnTo>
                <a:lnTo>
                  <a:pt x="3034" y="394"/>
                </a:lnTo>
                <a:lnTo>
                  <a:pt x="3032" y="392"/>
                </a:lnTo>
                <a:lnTo>
                  <a:pt x="3032" y="392"/>
                </a:lnTo>
                <a:lnTo>
                  <a:pt x="3030" y="390"/>
                </a:lnTo>
                <a:lnTo>
                  <a:pt x="3026" y="390"/>
                </a:lnTo>
                <a:lnTo>
                  <a:pt x="3024" y="390"/>
                </a:lnTo>
                <a:lnTo>
                  <a:pt x="3021" y="392"/>
                </a:lnTo>
                <a:lnTo>
                  <a:pt x="3019" y="396"/>
                </a:lnTo>
                <a:lnTo>
                  <a:pt x="3019" y="401"/>
                </a:lnTo>
                <a:lnTo>
                  <a:pt x="3017" y="401"/>
                </a:lnTo>
                <a:lnTo>
                  <a:pt x="3017" y="403"/>
                </a:lnTo>
                <a:lnTo>
                  <a:pt x="3015" y="407"/>
                </a:lnTo>
                <a:lnTo>
                  <a:pt x="3015" y="405"/>
                </a:lnTo>
                <a:lnTo>
                  <a:pt x="3015" y="403"/>
                </a:lnTo>
                <a:lnTo>
                  <a:pt x="3015" y="401"/>
                </a:lnTo>
                <a:lnTo>
                  <a:pt x="3017" y="398"/>
                </a:lnTo>
                <a:lnTo>
                  <a:pt x="3017" y="396"/>
                </a:lnTo>
                <a:lnTo>
                  <a:pt x="3017" y="394"/>
                </a:lnTo>
                <a:lnTo>
                  <a:pt x="3013" y="396"/>
                </a:lnTo>
                <a:lnTo>
                  <a:pt x="3011" y="394"/>
                </a:lnTo>
                <a:lnTo>
                  <a:pt x="3013" y="394"/>
                </a:lnTo>
                <a:lnTo>
                  <a:pt x="3017" y="392"/>
                </a:lnTo>
                <a:lnTo>
                  <a:pt x="3017" y="392"/>
                </a:lnTo>
                <a:lnTo>
                  <a:pt x="3019" y="390"/>
                </a:lnTo>
                <a:lnTo>
                  <a:pt x="3019" y="388"/>
                </a:lnTo>
                <a:lnTo>
                  <a:pt x="3015" y="386"/>
                </a:lnTo>
                <a:lnTo>
                  <a:pt x="3011" y="386"/>
                </a:lnTo>
                <a:lnTo>
                  <a:pt x="3009" y="384"/>
                </a:lnTo>
                <a:lnTo>
                  <a:pt x="3007" y="384"/>
                </a:lnTo>
                <a:lnTo>
                  <a:pt x="3005" y="388"/>
                </a:lnTo>
                <a:lnTo>
                  <a:pt x="3003" y="388"/>
                </a:lnTo>
                <a:lnTo>
                  <a:pt x="3003" y="390"/>
                </a:lnTo>
                <a:lnTo>
                  <a:pt x="3007" y="392"/>
                </a:lnTo>
                <a:lnTo>
                  <a:pt x="3007" y="392"/>
                </a:lnTo>
                <a:lnTo>
                  <a:pt x="3003" y="392"/>
                </a:lnTo>
                <a:lnTo>
                  <a:pt x="3000" y="394"/>
                </a:lnTo>
                <a:lnTo>
                  <a:pt x="3000" y="394"/>
                </a:lnTo>
                <a:lnTo>
                  <a:pt x="3000" y="396"/>
                </a:lnTo>
                <a:lnTo>
                  <a:pt x="2998" y="401"/>
                </a:lnTo>
                <a:lnTo>
                  <a:pt x="2994" y="403"/>
                </a:lnTo>
                <a:lnTo>
                  <a:pt x="2992" y="403"/>
                </a:lnTo>
                <a:lnTo>
                  <a:pt x="2992" y="401"/>
                </a:lnTo>
                <a:lnTo>
                  <a:pt x="2992" y="401"/>
                </a:lnTo>
                <a:lnTo>
                  <a:pt x="2994" y="398"/>
                </a:lnTo>
                <a:lnTo>
                  <a:pt x="2994" y="396"/>
                </a:lnTo>
                <a:lnTo>
                  <a:pt x="2992" y="396"/>
                </a:lnTo>
                <a:lnTo>
                  <a:pt x="2994" y="394"/>
                </a:lnTo>
                <a:lnTo>
                  <a:pt x="2994" y="390"/>
                </a:lnTo>
                <a:lnTo>
                  <a:pt x="2994" y="388"/>
                </a:lnTo>
                <a:lnTo>
                  <a:pt x="2992" y="390"/>
                </a:lnTo>
                <a:lnTo>
                  <a:pt x="2988" y="392"/>
                </a:lnTo>
                <a:lnTo>
                  <a:pt x="2984" y="396"/>
                </a:lnTo>
                <a:lnTo>
                  <a:pt x="2977" y="405"/>
                </a:lnTo>
                <a:lnTo>
                  <a:pt x="2975" y="407"/>
                </a:lnTo>
                <a:lnTo>
                  <a:pt x="2973" y="409"/>
                </a:lnTo>
                <a:lnTo>
                  <a:pt x="2971" y="411"/>
                </a:lnTo>
                <a:lnTo>
                  <a:pt x="2969" y="409"/>
                </a:lnTo>
                <a:lnTo>
                  <a:pt x="2969" y="407"/>
                </a:lnTo>
                <a:lnTo>
                  <a:pt x="2971" y="405"/>
                </a:lnTo>
                <a:lnTo>
                  <a:pt x="2973" y="401"/>
                </a:lnTo>
                <a:lnTo>
                  <a:pt x="2973" y="398"/>
                </a:lnTo>
                <a:lnTo>
                  <a:pt x="2977" y="396"/>
                </a:lnTo>
                <a:lnTo>
                  <a:pt x="2980" y="392"/>
                </a:lnTo>
                <a:lnTo>
                  <a:pt x="2982" y="392"/>
                </a:lnTo>
                <a:lnTo>
                  <a:pt x="2982" y="390"/>
                </a:lnTo>
                <a:lnTo>
                  <a:pt x="2980" y="390"/>
                </a:lnTo>
                <a:lnTo>
                  <a:pt x="2980" y="390"/>
                </a:lnTo>
                <a:lnTo>
                  <a:pt x="2977" y="390"/>
                </a:lnTo>
                <a:lnTo>
                  <a:pt x="2975" y="390"/>
                </a:lnTo>
                <a:lnTo>
                  <a:pt x="2975" y="390"/>
                </a:lnTo>
                <a:lnTo>
                  <a:pt x="2975" y="390"/>
                </a:lnTo>
                <a:lnTo>
                  <a:pt x="2973" y="390"/>
                </a:lnTo>
                <a:lnTo>
                  <a:pt x="2973" y="390"/>
                </a:lnTo>
                <a:lnTo>
                  <a:pt x="2971" y="388"/>
                </a:lnTo>
                <a:lnTo>
                  <a:pt x="2967" y="388"/>
                </a:lnTo>
                <a:lnTo>
                  <a:pt x="2967" y="386"/>
                </a:lnTo>
                <a:lnTo>
                  <a:pt x="2965" y="386"/>
                </a:lnTo>
                <a:lnTo>
                  <a:pt x="2963" y="390"/>
                </a:lnTo>
                <a:lnTo>
                  <a:pt x="2959" y="392"/>
                </a:lnTo>
                <a:lnTo>
                  <a:pt x="2959" y="392"/>
                </a:lnTo>
                <a:lnTo>
                  <a:pt x="2961" y="394"/>
                </a:lnTo>
                <a:lnTo>
                  <a:pt x="2961" y="394"/>
                </a:lnTo>
                <a:lnTo>
                  <a:pt x="2961" y="394"/>
                </a:lnTo>
                <a:lnTo>
                  <a:pt x="2959" y="396"/>
                </a:lnTo>
                <a:lnTo>
                  <a:pt x="2956" y="401"/>
                </a:lnTo>
                <a:lnTo>
                  <a:pt x="2954" y="401"/>
                </a:lnTo>
                <a:lnTo>
                  <a:pt x="2950" y="403"/>
                </a:lnTo>
                <a:lnTo>
                  <a:pt x="2946" y="407"/>
                </a:lnTo>
                <a:lnTo>
                  <a:pt x="2946" y="407"/>
                </a:lnTo>
                <a:lnTo>
                  <a:pt x="2946" y="411"/>
                </a:lnTo>
                <a:lnTo>
                  <a:pt x="2946" y="411"/>
                </a:lnTo>
                <a:lnTo>
                  <a:pt x="2946" y="413"/>
                </a:lnTo>
                <a:lnTo>
                  <a:pt x="2946" y="413"/>
                </a:lnTo>
                <a:lnTo>
                  <a:pt x="2944" y="413"/>
                </a:lnTo>
                <a:lnTo>
                  <a:pt x="2944" y="411"/>
                </a:lnTo>
                <a:lnTo>
                  <a:pt x="2942" y="411"/>
                </a:lnTo>
                <a:lnTo>
                  <a:pt x="2940" y="407"/>
                </a:lnTo>
                <a:lnTo>
                  <a:pt x="2940" y="405"/>
                </a:lnTo>
                <a:lnTo>
                  <a:pt x="2940" y="405"/>
                </a:lnTo>
                <a:lnTo>
                  <a:pt x="2936" y="403"/>
                </a:lnTo>
                <a:lnTo>
                  <a:pt x="2933" y="405"/>
                </a:lnTo>
                <a:lnTo>
                  <a:pt x="2931" y="405"/>
                </a:lnTo>
                <a:lnTo>
                  <a:pt x="2931" y="407"/>
                </a:lnTo>
                <a:lnTo>
                  <a:pt x="2929" y="405"/>
                </a:lnTo>
                <a:lnTo>
                  <a:pt x="2927" y="405"/>
                </a:lnTo>
                <a:lnTo>
                  <a:pt x="2927" y="405"/>
                </a:lnTo>
                <a:lnTo>
                  <a:pt x="2923" y="407"/>
                </a:lnTo>
                <a:lnTo>
                  <a:pt x="2919" y="407"/>
                </a:lnTo>
                <a:lnTo>
                  <a:pt x="2917" y="407"/>
                </a:lnTo>
                <a:lnTo>
                  <a:pt x="2917" y="407"/>
                </a:lnTo>
                <a:lnTo>
                  <a:pt x="2919" y="409"/>
                </a:lnTo>
                <a:lnTo>
                  <a:pt x="2921" y="411"/>
                </a:lnTo>
                <a:lnTo>
                  <a:pt x="2923" y="411"/>
                </a:lnTo>
                <a:lnTo>
                  <a:pt x="2925" y="413"/>
                </a:lnTo>
                <a:lnTo>
                  <a:pt x="2925" y="417"/>
                </a:lnTo>
                <a:lnTo>
                  <a:pt x="2925" y="417"/>
                </a:lnTo>
                <a:lnTo>
                  <a:pt x="2923" y="415"/>
                </a:lnTo>
                <a:lnTo>
                  <a:pt x="2921" y="415"/>
                </a:lnTo>
                <a:lnTo>
                  <a:pt x="2919" y="413"/>
                </a:lnTo>
                <a:lnTo>
                  <a:pt x="2917" y="413"/>
                </a:lnTo>
                <a:lnTo>
                  <a:pt x="2915" y="415"/>
                </a:lnTo>
                <a:lnTo>
                  <a:pt x="2912" y="415"/>
                </a:lnTo>
                <a:lnTo>
                  <a:pt x="2912" y="415"/>
                </a:lnTo>
                <a:lnTo>
                  <a:pt x="2910" y="415"/>
                </a:lnTo>
                <a:lnTo>
                  <a:pt x="2906" y="415"/>
                </a:lnTo>
                <a:lnTo>
                  <a:pt x="2906" y="417"/>
                </a:lnTo>
                <a:lnTo>
                  <a:pt x="2906" y="422"/>
                </a:lnTo>
                <a:lnTo>
                  <a:pt x="2906" y="422"/>
                </a:lnTo>
                <a:lnTo>
                  <a:pt x="2906" y="424"/>
                </a:lnTo>
                <a:lnTo>
                  <a:pt x="2908" y="426"/>
                </a:lnTo>
                <a:lnTo>
                  <a:pt x="2908" y="426"/>
                </a:lnTo>
                <a:lnTo>
                  <a:pt x="2904" y="424"/>
                </a:lnTo>
                <a:lnTo>
                  <a:pt x="2900" y="430"/>
                </a:lnTo>
                <a:lnTo>
                  <a:pt x="2900" y="430"/>
                </a:lnTo>
                <a:lnTo>
                  <a:pt x="2898" y="430"/>
                </a:lnTo>
                <a:lnTo>
                  <a:pt x="2898" y="430"/>
                </a:lnTo>
                <a:lnTo>
                  <a:pt x="2902" y="426"/>
                </a:lnTo>
                <a:lnTo>
                  <a:pt x="2902" y="424"/>
                </a:lnTo>
                <a:lnTo>
                  <a:pt x="2902" y="422"/>
                </a:lnTo>
                <a:lnTo>
                  <a:pt x="2904" y="415"/>
                </a:lnTo>
                <a:lnTo>
                  <a:pt x="2902" y="415"/>
                </a:lnTo>
                <a:lnTo>
                  <a:pt x="2902" y="415"/>
                </a:lnTo>
                <a:lnTo>
                  <a:pt x="2900" y="415"/>
                </a:lnTo>
                <a:lnTo>
                  <a:pt x="2900" y="415"/>
                </a:lnTo>
                <a:lnTo>
                  <a:pt x="2898" y="415"/>
                </a:lnTo>
                <a:lnTo>
                  <a:pt x="2898" y="417"/>
                </a:lnTo>
                <a:lnTo>
                  <a:pt x="2896" y="419"/>
                </a:lnTo>
                <a:lnTo>
                  <a:pt x="2894" y="426"/>
                </a:lnTo>
                <a:lnTo>
                  <a:pt x="2892" y="428"/>
                </a:lnTo>
                <a:lnTo>
                  <a:pt x="2892" y="426"/>
                </a:lnTo>
                <a:lnTo>
                  <a:pt x="2894" y="424"/>
                </a:lnTo>
                <a:lnTo>
                  <a:pt x="2894" y="419"/>
                </a:lnTo>
                <a:lnTo>
                  <a:pt x="2894" y="417"/>
                </a:lnTo>
                <a:lnTo>
                  <a:pt x="2885" y="419"/>
                </a:lnTo>
                <a:lnTo>
                  <a:pt x="2883" y="422"/>
                </a:lnTo>
                <a:lnTo>
                  <a:pt x="2883" y="422"/>
                </a:lnTo>
                <a:lnTo>
                  <a:pt x="2883" y="424"/>
                </a:lnTo>
                <a:lnTo>
                  <a:pt x="2883" y="424"/>
                </a:lnTo>
                <a:lnTo>
                  <a:pt x="2881" y="426"/>
                </a:lnTo>
                <a:lnTo>
                  <a:pt x="2879" y="426"/>
                </a:lnTo>
                <a:lnTo>
                  <a:pt x="2879" y="426"/>
                </a:lnTo>
                <a:lnTo>
                  <a:pt x="2877" y="426"/>
                </a:lnTo>
                <a:lnTo>
                  <a:pt x="2877" y="428"/>
                </a:lnTo>
                <a:lnTo>
                  <a:pt x="2879" y="428"/>
                </a:lnTo>
                <a:lnTo>
                  <a:pt x="2881" y="430"/>
                </a:lnTo>
                <a:lnTo>
                  <a:pt x="2881" y="430"/>
                </a:lnTo>
                <a:lnTo>
                  <a:pt x="2877" y="430"/>
                </a:lnTo>
                <a:lnTo>
                  <a:pt x="2875" y="430"/>
                </a:lnTo>
                <a:lnTo>
                  <a:pt x="2875" y="428"/>
                </a:lnTo>
                <a:lnTo>
                  <a:pt x="2873" y="426"/>
                </a:lnTo>
                <a:lnTo>
                  <a:pt x="2873" y="426"/>
                </a:lnTo>
                <a:lnTo>
                  <a:pt x="2871" y="428"/>
                </a:lnTo>
                <a:lnTo>
                  <a:pt x="2871" y="430"/>
                </a:lnTo>
                <a:lnTo>
                  <a:pt x="2871" y="432"/>
                </a:lnTo>
                <a:lnTo>
                  <a:pt x="2871" y="434"/>
                </a:lnTo>
                <a:lnTo>
                  <a:pt x="2871" y="434"/>
                </a:lnTo>
                <a:lnTo>
                  <a:pt x="2864" y="436"/>
                </a:lnTo>
                <a:lnTo>
                  <a:pt x="2862" y="438"/>
                </a:lnTo>
                <a:lnTo>
                  <a:pt x="2860" y="440"/>
                </a:lnTo>
                <a:lnTo>
                  <a:pt x="2860" y="443"/>
                </a:lnTo>
                <a:lnTo>
                  <a:pt x="2856" y="447"/>
                </a:lnTo>
                <a:lnTo>
                  <a:pt x="2852" y="447"/>
                </a:lnTo>
                <a:lnTo>
                  <a:pt x="2850" y="447"/>
                </a:lnTo>
                <a:lnTo>
                  <a:pt x="2848" y="449"/>
                </a:lnTo>
                <a:lnTo>
                  <a:pt x="2848" y="451"/>
                </a:lnTo>
                <a:lnTo>
                  <a:pt x="2848" y="451"/>
                </a:lnTo>
                <a:lnTo>
                  <a:pt x="2848" y="451"/>
                </a:lnTo>
                <a:lnTo>
                  <a:pt x="2856" y="451"/>
                </a:lnTo>
                <a:lnTo>
                  <a:pt x="2860" y="451"/>
                </a:lnTo>
                <a:lnTo>
                  <a:pt x="2860" y="451"/>
                </a:lnTo>
                <a:lnTo>
                  <a:pt x="2862" y="451"/>
                </a:lnTo>
                <a:lnTo>
                  <a:pt x="2862" y="453"/>
                </a:lnTo>
                <a:lnTo>
                  <a:pt x="2862" y="453"/>
                </a:lnTo>
                <a:lnTo>
                  <a:pt x="2860" y="453"/>
                </a:lnTo>
                <a:lnTo>
                  <a:pt x="2858" y="453"/>
                </a:lnTo>
                <a:lnTo>
                  <a:pt x="2856" y="455"/>
                </a:lnTo>
                <a:lnTo>
                  <a:pt x="2854" y="455"/>
                </a:lnTo>
                <a:lnTo>
                  <a:pt x="2852" y="455"/>
                </a:lnTo>
                <a:lnTo>
                  <a:pt x="2848" y="453"/>
                </a:lnTo>
                <a:lnTo>
                  <a:pt x="2845" y="453"/>
                </a:lnTo>
                <a:lnTo>
                  <a:pt x="2843" y="455"/>
                </a:lnTo>
                <a:lnTo>
                  <a:pt x="2841" y="457"/>
                </a:lnTo>
                <a:lnTo>
                  <a:pt x="2843" y="459"/>
                </a:lnTo>
                <a:lnTo>
                  <a:pt x="2843" y="461"/>
                </a:lnTo>
                <a:lnTo>
                  <a:pt x="2845" y="461"/>
                </a:lnTo>
                <a:lnTo>
                  <a:pt x="2845" y="461"/>
                </a:lnTo>
                <a:lnTo>
                  <a:pt x="2843" y="461"/>
                </a:lnTo>
                <a:lnTo>
                  <a:pt x="2843" y="463"/>
                </a:lnTo>
                <a:lnTo>
                  <a:pt x="2843" y="466"/>
                </a:lnTo>
                <a:lnTo>
                  <a:pt x="2843" y="466"/>
                </a:lnTo>
                <a:lnTo>
                  <a:pt x="2841" y="463"/>
                </a:lnTo>
                <a:lnTo>
                  <a:pt x="2841" y="457"/>
                </a:lnTo>
                <a:lnTo>
                  <a:pt x="2839" y="457"/>
                </a:lnTo>
                <a:lnTo>
                  <a:pt x="2839" y="457"/>
                </a:lnTo>
                <a:lnTo>
                  <a:pt x="2837" y="459"/>
                </a:lnTo>
                <a:lnTo>
                  <a:pt x="2835" y="459"/>
                </a:lnTo>
                <a:lnTo>
                  <a:pt x="2833" y="461"/>
                </a:lnTo>
                <a:lnTo>
                  <a:pt x="2829" y="461"/>
                </a:lnTo>
                <a:lnTo>
                  <a:pt x="2829" y="461"/>
                </a:lnTo>
                <a:lnTo>
                  <a:pt x="2831" y="463"/>
                </a:lnTo>
                <a:lnTo>
                  <a:pt x="2833" y="463"/>
                </a:lnTo>
                <a:lnTo>
                  <a:pt x="2835" y="463"/>
                </a:lnTo>
                <a:lnTo>
                  <a:pt x="2833" y="466"/>
                </a:lnTo>
                <a:lnTo>
                  <a:pt x="2831" y="466"/>
                </a:lnTo>
                <a:lnTo>
                  <a:pt x="2829" y="463"/>
                </a:lnTo>
                <a:lnTo>
                  <a:pt x="2827" y="463"/>
                </a:lnTo>
                <a:lnTo>
                  <a:pt x="2827" y="463"/>
                </a:lnTo>
                <a:lnTo>
                  <a:pt x="2822" y="468"/>
                </a:lnTo>
                <a:lnTo>
                  <a:pt x="2822" y="470"/>
                </a:lnTo>
                <a:lnTo>
                  <a:pt x="2822" y="472"/>
                </a:lnTo>
                <a:lnTo>
                  <a:pt x="2822" y="472"/>
                </a:lnTo>
                <a:lnTo>
                  <a:pt x="2827" y="472"/>
                </a:lnTo>
                <a:lnTo>
                  <a:pt x="2829" y="470"/>
                </a:lnTo>
                <a:lnTo>
                  <a:pt x="2831" y="470"/>
                </a:lnTo>
                <a:lnTo>
                  <a:pt x="2829" y="470"/>
                </a:lnTo>
                <a:lnTo>
                  <a:pt x="2829" y="472"/>
                </a:lnTo>
                <a:lnTo>
                  <a:pt x="2829" y="474"/>
                </a:lnTo>
                <a:lnTo>
                  <a:pt x="2831" y="474"/>
                </a:lnTo>
                <a:lnTo>
                  <a:pt x="2833" y="476"/>
                </a:lnTo>
                <a:lnTo>
                  <a:pt x="2835" y="474"/>
                </a:lnTo>
                <a:lnTo>
                  <a:pt x="2835" y="474"/>
                </a:lnTo>
                <a:lnTo>
                  <a:pt x="2833" y="476"/>
                </a:lnTo>
                <a:lnTo>
                  <a:pt x="2833" y="478"/>
                </a:lnTo>
                <a:lnTo>
                  <a:pt x="2833" y="478"/>
                </a:lnTo>
                <a:lnTo>
                  <a:pt x="2831" y="476"/>
                </a:lnTo>
                <a:lnTo>
                  <a:pt x="2831" y="476"/>
                </a:lnTo>
                <a:lnTo>
                  <a:pt x="2829" y="476"/>
                </a:lnTo>
                <a:lnTo>
                  <a:pt x="2827" y="474"/>
                </a:lnTo>
                <a:lnTo>
                  <a:pt x="2824" y="474"/>
                </a:lnTo>
                <a:lnTo>
                  <a:pt x="2822" y="476"/>
                </a:lnTo>
                <a:lnTo>
                  <a:pt x="2818" y="478"/>
                </a:lnTo>
                <a:lnTo>
                  <a:pt x="2818" y="480"/>
                </a:lnTo>
                <a:lnTo>
                  <a:pt x="2816" y="480"/>
                </a:lnTo>
                <a:lnTo>
                  <a:pt x="2816" y="480"/>
                </a:lnTo>
                <a:lnTo>
                  <a:pt x="2818" y="482"/>
                </a:lnTo>
                <a:lnTo>
                  <a:pt x="2818" y="480"/>
                </a:lnTo>
                <a:lnTo>
                  <a:pt x="2822" y="480"/>
                </a:lnTo>
                <a:lnTo>
                  <a:pt x="2829" y="482"/>
                </a:lnTo>
                <a:lnTo>
                  <a:pt x="2831" y="482"/>
                </a:lnTo>
                <a:lnTo>
                  <a:pt x="2831" y="482"/>
                </a:lnTo>
                <a:lnTo>
                  <a:pt x="2822" y="482"/>
                </a:lnTo>
                <a:lnTo>
                  <a:pt x="2818" y="482"/>
                </a:lnTo>
                <a:lnTo>
                  <a:pt x="2818" y="484"/>
                </a:lnTo>
                <a:lnTo>
                  <a:pt x="2816" y="484"/>
                </a:lnTo>
                <a:lnTo>
                  <a:pt x="2814" y="484"/>
                </a:lnTo>
                <a:lnTo>
                  <a:pt x="2812" y="484"/>
                </a:lnTo>
                <a:lnTo>
                  <a:pt x="2810" y="487"/>
                </a:lnTo>
                <a:lnTo>
                  <a:pt x="2810" y="489"/>
                </a:lnTo>
                <a:lnTo>
                  <a:pt x="2808" y="489"/>
                </a:lnTo>
                <a:lnTo>
                  <a:pt x="2806" y="489"/>
                </a:lnTo>
                <a:lnTo>
                  <a:pt x="2806" y="491"/>
                </a:lnTo>
                <a:lnTo>
                  <a:pt x="2806" y="491"/>
                </a:lnTo>
                <a:lnTo>
                  <a:pt x="2810" y="493"/>
                </a:lnTo>
                <a:lnTo>
                  <a:pt x="2810" y="493"/>
                </a:lnTo>
                <a:lnTo>
                  <a:pt x="2808" y="493"/>
                </a:lnTo>
                <a:lnTo>
                  <a:pt x="2806" y="493"/>
                </a:lnTo>
                <a:lnTo>
                  <a:pt x="2804" y="493"/>
                </a:lnTo>
                <a:lnTo>
                  <a:pt x="2804" y="495"/>
                </a:lnTo>
                <a:lnTo>
                  <a:pt x="2801" y="495"/>
                </a:lnTo>
                <a:lnTo>
                  <a:pt x="2799" y="497"/>
                </a:lnTo>
                <a:lnTo>
                  <a:pt x="2799" y="499"/>
                </a:lnTo>
                <a:lnTo>
                  <a:pt x="2797" y="499"/>
                </a:lnTo>
                <a:lnTo>
                  <a:pt x="2797" y="501"/>
                </a:lnTo>
                <a:lnTo>
                  <a:pt x="2797" y="505"/>
                </a:lnTo>
                <a:lnTo>
                  <a:pt x="2801" y="505"/>
                </a:lnTo>
                <a:lnTo>
                  <a:pt x="2801" y="505"/>
                </a:lnTo>
                <a:lnTo>
                  <a:pt x="2804" y="505"/>
                </a:lnTo>
                <a:lnTo>
                  <a:pt x="2806" y="505"/>
                </a:lnTo>
                <a:lnTo>
                  <a:pt x="2810" y="503"/>
                </a:lnTo>
                <a:lnTo>
                  <a:pt x="2812" y="505"/>
                </a:lnTo>
                <a:lnTo>
                  <a:pt x="2810" y="505"/>
                </a:lnTo>
                <a:lnTo>
                  <a:pt x="2808" y="505"/>
                </a:lnTo>
                <a:lnTo>
                  <a:pt x="2806" y="508"/>
                </a:lnTo>
                <a:lnTo>
                  <a:pt x="2801" y="508"/>
                </a:lnTo>
                <a:lnTo>
                  <a:pt x="2793" y="510"/>
                </a:lnTo>
                <a:lnTo>
                  <a:pt x="2793" y="510"/>
                </a:lnTo>
                <a:lnTo>
                  <a:pt x="2795" y="512"/>
                </a:lnTo>
                <a:lnTo>
                  <a:pt x="2797" y="512"/>
                </a:lnTo>
                <a:lnTo>
                  <a:pt x="2795" y="514"/>
                </a:lnTo>
                <a:lnTo>
                  <a:pt x="2793" y="512"/>
                </a:lnTo>
                <a:lnTo>
                  <a:pt x="2791" y="514"/>
                </a:lnTo>
                <a:lnTo>
                  <a:pt x="2791" y="516"/>
                </a:lnTo>
                <a:lnTo>
                  <a:pt x="2787" y="520"/>
                </a:lnTo>
                <a:lnTo>
                  <a:pt x="2785" y="522"/>
                </a:lnTo>
                <a:lnTo>
                  <a:pt x="2785" y="524"/>
                </a:lnTo>
                <a:lnTo>
                  <a:pt x="2783" y="526"/>
                </a:lnTo>
                <a:lnTo>
                  <a:pt x="2783" y="528"/>
                </a:lnTo>
                <a:lnTo>
                  <a:pt x="2785" y="528"/>
                </a:lnTo>
                <a:lnTo>
                  <a:pt x="2785" y="528"/>
                </a:lnTo>
                <a:lnTo>
                  <a:pt x="2787" y="528"/>
                </a:lnTo>
                <a:lnTo>
                  <a:pt x="2787" y="531"/>
                </a:lnTo>
                <a:lnTo>
                  <a:pt x="2787" y="531"/>
                </a:lnTo>
                <a:lnTo>
                  <a:pt x="2789" y="531"/>
                </a:lnTo>
                <a:lnTo>
                  <a:pt x="2791" y="528"/>
                </a:lnTo>
                <a:lnTo>
                  <a:pt x="2793" y="528"/>
                </a:lnTo>
                <a:lnTo>
                  <a:pt x="2795" y="526"/>
                </a:lnTo>
                <a:lnTo>
                  <a:pt x="2793" y="531"/>
                </a:lnTo>
                <a:lnTo>
                  <a:pt x="2789" y="533"/>
                </a:lnTo>
                <a:lnTo>
                  <a:pt x="2787" y="533"/>
                </a:lnTo>
                <a:lnTo>
                  <a:pt x="2785" y="533"/>
                </a:lnTo>
                <a:lnTo>
                  <a:pt x="2785" y="531"/>
                </a:lnTo>
                <a:lnTo>
                  <a:pt x="2774" y="535"/>
                </a:lnTo>
                <a:lnTo>
                  <a:pt x="2772" y="537"/>
                </a:lnTo>
                <a:lnTo>
                  <a:pt x="2772" y="539"/>
                </a:lnTo>
                <a:lnTo>
                  <a:pt x="2772" y="541"/>
                </a:lnTo>
                <a:lnTo>
                  <a:pt x="2772" y="541"/>
                </a:lnTo>
                <a:lnTo>
                  <a:pt x="2774" y="539"/>
                </a:lnTo>
                <a:lnTo>
                  <a:pt x="2776" y="539"/>
                </a:lnTo>
                <a:lnTo>
                  <a:pt x="2774" y="541"/>
                </a:lnTo>
                <a:lnTo>
                  <a:pt x="2772" y="543"/>
                </a:lnTo>
                <a:lnTo>
                  <a:pt x="2770" y="543"/>
                </a:lnTo>
                <a:lnTo>
                  <a:pt x="2768" y="543"/>
                </a:lnTo>
                <a:lnTo>
                  <a:pt x="2766" y="545"/>
                </a:lnTo>
                <a:lnTo>
                  <a:pt x="2764" y="547"/>
                </a:lnTo>
                <a:lnTo>
                  <a:pt x="2762" y="549"/>
                </a:lnTo>
                <a:lnTo>
                  <a:pt x="2755" y="554"/>
                </a:lnTo>
                <a:lnTo>
                  <a:pt x="2753" y="556"/>
                </a:lnTo>
                <a:lnTo>
                  <a:pt x="2751" y="558"/>
                </a:lnTo>
                <a:lnTo>
                  <a:pt x="2751" y="560"/>
                </a:lnTo>
                <a:lnTo>
                  <a:pt x="2749" y="562"/>
                </a:lnTo>
                <a:lnTo>
                  <a:pt x="2747" y="562"/>
                </a:lnTo>
                <a:lnTo>
                  <a:pt x="2747" y="564"/>
                </a:lnTo>
                <a:lnTo>
                  <a:pt x="2747" y="566"/>
                </a:lnTo>
                <a:lnTo>
                  <a:pt x="2747" y="564"/>
                </a:lnTo>
                <a:lnTo>
                  <a:pt x="2749" y="564"/>
                </a:lnTo>
                <a:lnTo>
                  <a:pt x="2751" y="566"/>
                </a:lnTo>
                <a:lnTo>
                  <a:pt x="2751" y="568"/>
                </a:lnTo>
                <a:lnTo>
                  <a:pt x="2751" y="568"/>
                </a:lnTo>
                <a:lnTo>
                  <a:pt x="2753" y="568"/>
                </a:lnTo>
                <a:lnTo>
                  <a:pt x="2757" y="568"/>
                </a:lnTo>
                <a:lnTo>
                  <a:pt x="2766" y="564"/>
                </a:lnTo>
                <a:lnTo>
                  <a:pt x="2768" y="562"/>
                </a:lnTo>
                <a:lnTo>
                  <a:pt x="2766" y="560"/>
                </a:lnTo>
                <a:lnTo>
                  <a:pt x="2766" y="560"/>
                </a:lnTo>
                <a:lnTo>
                  <a:pt x="2768" y="558"/>
                </a:lnTo>
                <a:lnTo>
                  <a:pt x="2770" y="558"/>
                </a:lnTo>
                <a:lnTo>
                  <a:pt x="2772" y="558"/>
                </a:lnTo>
                <a:lnTo>
                  <a:pt x="2774" y="558"/>
                </a:lnTo>
                <a:lnTo>
                  <a:pt x="2774" y="558"/>
                </a:lnTo>
                <a:lnTo>
                  <a:pt x="2772" y="560"/>
                </a:lnTo>
                <a:lnTo>
                  <a:pt x="2770" y="560"/>
                </a:lnTo>
                <a:lnTo>
                  <a:pt x="2770" y="562"/>
                </a:lnTo>
                <a:lnTo>
                  <a:pt x="2772" y="562"/>
                </a:lnTo>
                <a:lnTo>
                  <a:pt x="2772" y="562"/>
                </a:lnTo>
                <a:lnTo>
                  <a:pt x="2772" y="562"/>
                </a:lnTo>
                <a:lnTo>
                  <a:pt x="2770" y="564"/>
                </a:lnTo>
                <a:lnTo>
                  <a:pt x="2768" y="564"/>
                </a:lnTo>
                <a:lnTo>
                  <a:pt x="2766" y="564"/>
                </a:lnTo>
                <a:lnTo>
                  <a:pt x="2764" y="566"/>
                </a:lnTo>
                <a:lnTo>
                  <a:pt x="2764" y="566"/>
                </a:lnTo>
                <a:lnTo>
                  <a:pt x="2762" y="568"/>
                </a:lnTo>
                <a:lnTo>
                  <a:pt x="2764" y="568"/>
                </a:lnTo>
                <a:lnTo>
                  <a:pt x="2764" y="570"/>
                </a:lnTo>
                <a:lnTo>
                  <a:pt x="2764" y="570"/>
                </a:lnTo>
                <a:lnTo>
                  <a:pt x="2762" y="570"/>
                </a:lnTo>
                <a:lnTo>
                  <a:pt x="2757" y="570"/>
                </a:lnTo>
                <a:lnTo>
                  <a:pt x="2755" y="570"/>
                </a:lnTo>
                <a:lnTo>
                  <a:pt x="2753" y="570"/>
                </a:lnTo>
                <a:lnTo>
                  <a:pt x="2753" y="572"/>
                </a:lnTo>
                <a:lnTo>
                  <a:pt x="2753" y="572"/>
                </a:lnTo>
                <a:lnTo>
                  <a:pt x="2751" y="570"/>
                </a:lnTo>
                <a:lnTo>
                  <a:pt x="2751" y="570"/>
                </a:lnTo>
                <a:lnTo>
                  <a:pt x="2751" y="568"/>
                </a:lnTo>
                <a:lnTo>
                  <a:pt x="2749" y="566"/>
                </a:lnTo>
                <a:lnTo>
                  <a:pt x="2747" y="566"/>
                </a:lnTo>
                <a:lnTo>
                  <a:pt x="2745" y="568"/>
                </a:lnTo>
                <a:lnTo>
                  <a:pt x="2743" y="568"/>
                </a:lnTo>
                <a:lnTo>
                  <a:pt x="2741" y="570"/>
                </a:lnTo>
                <a:lnTo>
                  <a:pt x="2739" y="570"/>
                </a:lnTo>
                <a:lnTo>
                  <a:pt x="2739" y="570"/>
                </a:lnTo>
                <a:lnTo>
                  <a:pt x="2741" y="568"/>
                </a:lnTo>
                <a:lnTo>
                  <a:pt x="2741" y="568"/>
                </a:lnTo>
                <a:lnTo>
                  <a:pt x="2736" y="566"/>
                </a:lnTo>
                <a:lnTo>
                  <a:pt x="2734" y="566"/>
                </a:lnTo>
                <a:lnTo>
                  <a:pt x="2732" y="568"/>
                </a:lnTo>
                <a:lnTo>
                  <a:pt x="2730" y="568"/>
                </a:lnTo>
                <a:lnTo>
                  <a:pt x="2728" y="570"/>
                </a:lnTo>
                <a:lnTo>
                  <a:pt x="2730" y="570"/>
                </a:lnTo>
                <a:lnTo>
                  <a:pt x="2730" y="570"/>
                </a:lnTo>
                <a:lnTo>
                  <a:pt x="2732" y="570"/>
                </a:lnTo>
                <a:lnTo>
                  <a:pt x="2732" y="572"/>
                </a:lnTo>
                <a:lnTo>
                  <a:pt x="2732" y="572"/>
                </a:lnTo>
                <a:lnTo>
                  <a:pt x="2732" y="575"/>
                </a:lnTo>
                <a:lnTo>
                  <a:pt x="2728" y="575"/>
                </a:lnTo>
                <a:lnTo>
                  <a:pt x="2726" y="575"/>
                </a:lnTo>
                <a:lnTo>
                  <a:pt x="2726" y="577"/>
                </a:lnTo>
                <a:lnTo>
                  <a:pt x="2726" y="579"/>
                </a:lnTo>
                <a:lnTo>
                  <a:pt x="2728" y="581"/>
                </a:lnTo>
                <a:lnTo>
                  <a:pt x="2732" y="583"/>
                </a:lnTo>
                <a:lnTo>
                  <a:pt x="2732" y="585"/>
                </a:lnTo>
                <a:lnTo>
                  <a:pt x="2728" y="581"/>
                </a:lnTo>
                <a:lnTo>
                  <a:pt x="2726" y="581"/>
                </a:lnTo>
                <a:lnTo>
                  <a:pt x="2726" y="579"/>
                </a:lnTo>
                <a:lnTo>
                  <a:pt x="2722" y="579"/>
                </a:lnTo>
                <a:lnTo>
                  <a:pt x="2720" y="579"/>
                </a:lnTo>
                <a:lnTo>
                  <a:pt x="2718" y="579"/>
                </a:lnTo>
                <a:lnTo>
                  <a:pt x="2718" y="579"/>
                </a:lnTo>
                <a:lnTo>
                  <a:pt x="2716" y="581"/>
                </a:lnTo>
                <a:lnTo>
                  <a:pt x="2709" y="581"/>
                </a:lnTo>
                <a:lnTo>
                  <a:pt x="2709" y="583"/>
                </a:lnTo>
                <a:lnTo>
                  <a:pt x="2707" y="583"/>
                </a:lnTo>
                <a:lnTo>
                  <a:pt x="2705" y="585"/>
                </a:lnTo>
                <a:lnTo>
                  <a:pt x="2705" y="587"/>
                </a:lnTo>
                <a:lnTo>
                  <a:pt x="2705" y="587"/>
                </a:lnTo>
                <a:lnTo>
                  <a:pt x="2709" y="587"/>
                </a:lnTo>
                <a:lnTo>
                  <a:pt x="2711" y="587"/>
                </a:lnTo>
                <a:lnTo>
                  <a:pt x="2713" y="587"/>
                </a:lnTo>
                <a:lnTo>
                  <a:pt x="2716" y="587"/>
                </a:lnTo>
                <a:lnTo>
                  <a:pt x="2724" y="585"/>
                </a:lnTo>
                <a:lnTo>
                  <a:pt x="2726" y="587"/>
                </a:lnTo>
                <a:lnTo>
                  <a:pt x="2722" y="587"/>
                </a:lnTo>
                <a:lnTo>
                  <a:pt x="2718" y="589"/>
                </a:lnTo>
                <a:lnTo>
                  <a:pt x="2718" y="589"/>
                </a:lnTo>
                <a:lnTo>
                  <a:pt x="2718" y="589"/>
                </a:lnTo>
                <a:lnTo>
                  <a:pt x="2720" y="589"/>
                </a:lnTo>
                <a:lnTo>
                  <a:pt x="2718" y="591"/>
                </a:lnTo>
                <a:lnTo>
                  <a:pt x="2718" y="591"/>
                </a:lnTo>
                <a:lnTo>
                  <a:pt x="2716" y="591"/>
                </a:lnTo>
                <a:lnTo>
                  <a:pt x="2713" y="589"/>
                </a:lnTo>
                <a:lnTo>
                  <a:pt x="2709" y="589"/>
                </a:lnTo>
                <a:lnTo>
                  <a:pt x="2705" y="589"/>
                </a:lnTo>
                <a:lnTo>
                  <a:pt x="2703" y="589"/>
                </a:lnTo>
                <a:lnTo>
                  <a:pt x="2701" y="589"/>
                </a:lnTo>
                <a:lnTo>
                  <a:pt x="2699" y="589"/>
                </a:lnTo>
                <a:lnTo>
                  <a:pt x="2699" y="589"/>
                </a:lnTo>
                <a:lnTo>
                  <a:pt x="2699" y="591"/>
                </a:lnTo>
                <a:lnTo>
                  <a:pt x="2697" y="593"/>
                </a:lnTo>
                <a:lnTo>
                  <a:pt x="2697" y="593"/>
                </a:lnTo>
                <a:lnTo>
                  <a:pt x="2697" y="593"/>
                </a:lnTo>
                <a:lnTo>
                  <a:pt x="2699" y="593"/>
                </a:lnTo>
                <a:lnTo>
                  <a:pt x="2701" y="593"/>
                </a:lnTo>
                <a:lnTo>
                  <a:pt x="2705" y="593"/>
                </a:lnTo>
                <a:lnTo>
                  <a:pt x="2703" y="593"/>
                </a:lnTo>
                <a:lnTo>
                  <a:pt x="2703" y="593"/>
                </a:lnTo>
                <a:lnTo>
                  <a:pt x="2697" y="596"/>
                </a:lnTo>
                <a:lnTo>
                  <a:pt x="2697" y="596"/>
                </a:lnTo>
                <a:lnTo>
                  <a:pt x="2695" y="596"/>
                </a:lnTo>
                <a:lnTo>
                  <a:pt x="2695" y="593"/>
                </a:lnTo>
                <a:lnTo>
                  <a:pt x="2692" y="593"/>
                </a:lnTo>
                <a:lnTo>
                  <a:pt x="2692" y="596"/>
                </a:lnTo>
                <a:lnTo>
                  <a:pt x="2690" y="596"/>
                </a:lnTo>
                <a:lnTo>
                  <a:pt x="2688" y="596"/>
                </a:lnTo>
                <a:lnTo>
                  <a:pt x="2686" y="598"/>
                </a:lnTo>
                <a:lnTo>
                  <a:pt x="2686" y="598"/>
                </a:lnTo>
                <a:lnTo>
                  <a:pt x="2686" y="600"/>
                </a:lnTo>
                <a:lnTo>
                  <a:pt x="2684" y="600"/>
                </a:lnTo>
                <a:lnTo>
                  <a:pt x="2684" y="600"/>
                </a:lnTo>
                <a:lnTo>
                  <a:pt x="2682" y="600"/>
                </a:lnTo>
                <a:lnTo>
                  <a:pt x="2682" y="602"/>
                </a:lnTo>
                <a:lnTo>
                  <a:pt x="2682" y="604"/>
                </a:lnTo>
                <a:lnTo>
                  <a:pt x="2684" y="604"/>
                </a:lnTo>
                <a:lnTo>
                  <a:pt x="2686" y="604"/>
                </a:lnTo>
                <a:lnTo>
                  <a:pt x="2690" y="604"/>
                </a:lnTo>
                <a:lnTo>
                  <a:pt x="2697" y="606"/>
                </a:lnTo>
                <a:lnTo>
                  <a:pt x="2701" y="606"/>
                </a:lnTo>
                <a:lnTo>
                  <a:pt x="2705" y="606"/>
                </a:lnTo>
                <a:lnTo>
                  <a:pt x="2705" y="606"/>
                </a:lnTo>
                <a:lnTo>
                  <a:pt x="2701" y="608"/>
                </a:lnTo>
                <a:lnTo>
                  <a:pt x="2695" y="608"/>
                </a:lnTo>
                <a:lnTo>
                  <a:pt x="2692" y="606"/>
                </a:lnTo>
                <a:lnTo>
                  <a:pt x="2686" y="606"/>
                </a:lnTo>
                <a:lnTo>
                  <a:pt x="2682" y="606"/>
                </a:lnTo>
                <a:lnTo>
                  <a:pt x="2680" y="606"/>
                </a:lnTo>
                <a:lnTo>
                  <a:pt x="2680" y="606"/>
                </a:lnTo>
                <a:lnTo>
                  <a:pt x="2678" y="608"/>
                </a:lnTo>
                <a:lnTo>
                  <a:pt x="2680" y="610"/>
                </a:lnTo>
                <a:lnTo>
                  <a:pt x="2680" y="610"/>
                </a:lnTo>
                <a:lnTo>
                  <a:pt x="2682" y="612"/>
                </a:lnTo>
                <a:lnTo>
                  <a:pt x="2682" y="612"/>
                </a:lnTo>
                <a:lnTo>
                  <a:pt x="2684" y="614"/>
                </a:lnTo>
                <a:lnTo>
                  <a:pt x="2684" y="614"/>
                </a:lnTo>
                <a:lnTo>
                  <a:pt x="2684" y="614"/>
                </a:lnTo>
                <a:lnTo>
                  <a:pt x="2682" y="614"/>
                </a:lnTo>
                <a:lnTo>
                  <a:pt x="2680" y="617"/>
                </a:lnTo>
                <a:lnTo>
                  <a:pt x="2680" y="617"/>
                </a:lnTo>
                <a:lnTo>
                  <a:pt x="2680" y="621"/>
                </a:lnTo>
                <a:lnTo>
                  <a:pt x="2682" y="621"/>
                </a:lnTo>
                <a:lnTo>
                  <a:pt x="2684" y="623"/>
                </a:lnTo>
                <a:lnTo>
                  <a:pt x="2686" y="623"/>
                </a:lnTo>
                <a:lnTo>
                  <a:pt x="2690" y="623"/>
                </a:lnTo>
                <a:lnTo>
                  <a:pt x="2697" y="621"/>
                </a:lnTo>
                <a:lnTo>
                  <a:pt x="2701" y="623"/>
                </a:lnTo>
                <a:lnTo>
                  <a:pt x="2701" y="623"/>
                </a:lnTo>
                <a:lnTo>
                  <a:pt x="2703" y="621"/>
                </a:lnTo>
                <a:lnTo>
                  <a:pt x="2703" y="619"/>
                </a:lnTo>
                <a:lnTo>
                  <a:pt x="2703" y="619"/>
                </a:lnTo>
                <a:lnTo>
                  <a:pt x="2703" y="621"/>
                </a:lnTo>
                <a:lnTo>
                  <a:pt x="2705" y="621"/>
                </a:lnTo>
                <a:lnTo>
                  <a:pt x="2707" y="621"/>
                </a:lnTo>
                <a:lnTo>
                  <a:pt x="2709" y="621"/>
                </a:lnTo>
                <a:lnTo>
                  <a:pt x="2711" y="621"/>
                </a:lnTo>
                <a:lnTo>
                  <a:pt x="2713" y="621"/>
                </a:lnTo>
                <a:lnTo>
                  <a:pt x="2713" y="621"/>
                </a:lnTo>
                <a:lnTo>
                  <a:pt x="2713" y="619"/>
                </a:lnTo>
                <a:lnTo>
                  <a:pt x="2713" y="617"/>
                </a:lnTo>
                <a:lnTo>
                  <a:pt x="2716" y="617"/>
                </a:lnTo>
                <a:lnTo>
                  <a:pt x="2716" y="617"/>
                </a:lnTo>
                <a:lnTo>
                  <a:pt x="2713" y="619"/>
                </a:lnTo>
                <a:lnTo>
                  <a:pt x="2716" y="621"/>
                </a:lnTo>
                <a:lnTo>
                  <a:pt x="2718" y="621"/>
                </a:lnTo>
                <a:lnTo>
                  <a:pt x="2718" y="621"/>
                </a:lnTo>
                <a:lnTo>
                  <a:pt x="2709" y="623"/>
                </a:lnTo>
                <a:lnTo>
                  <a:pt x="2709" y="625"/>
                </a:lnTo>
                <a:lnTo>
                  <a:pt x="2709" y="625"/>
                </a:lnTo>
                <a:lnTo>
                  <a:pt x="2709" y="627"/>
                </a:lnTo>
                <a:lnTo>
                  <a:pt x="2709" y="625"/>
                </a:lnTo>
                <a:lnTo>
                  <a:pt x="2709" y="625"/>
                </a:lnTo>
                <a:lnTo>
                  <a:pt x="2707" y="623"/>
                </a:lnTo>
                <a:lnTo>
                  <a:pt x="2705" y="623"/>
                </a:lnTo>
                <a:lnTo>
                  <a:pt x="2703" y="623"/>
                </a:lnTo>
                <a:lnTo>
                  <a:pt x="2701" y="623"/>
                </a:lnTo>
                <a:lnTo>
                  <a:pt x="2699" y="623"/>
                </a:lnTo>
                <a:lnTo>
                  <a:pt x="2695" y="623"/>
                </a:lnTo>
                <a:lnTo>
                  <a:pt x="2688" y="625"/>
                </a:lnTo>
                <a:lnTo>
                  <a:pt x="2684" y="625"/>
                </a:lnTo>
                <a:lnTo>
                  <a:pt x="2682" y="625"/>
                </a:lnTo>
                <a:lnTo>
                  <a:pt x="2682" y="623"/>
                </a:lnTo>
                <a:lnTo>
                  <a:pt x="2680" y="625"/>
                </a:lnTo>
                <a:lnTo>
                  <a:pt x="2680" y="627"/>
                </a:lnTo>
                <a:lnTo>
                  <a:pt x="2680" y="629"/>
                </a:lnTo>
                <a:lnTo>
                  <a:pt x="2680" y="631"/>
                </a:lnTo>
                <a:lnTo>
                  <a:pt x="2682" y="633"/>
                </a:lnTo>
                <a:lnTo>
                  <a:pt x="2684" y="635"/>
                </a:lnTo>
                <a:lnTo>
                  <a:pt x="2686" y="633"/>
                </a:lnTo>
                <a:lnTo>
                  <a:pt x="2688" y="631"/>
                </a:lnTo>
                <a:lnTo>
                  <a:pt x="2690" y="631"/>
                </a:lnTo>
                <a:lnTo>
                  <a:pt x="2688" y="633"/>
                </a:lnTo>
                <a:lnTo>
                  <a:pt x="2682" y="635"/>
                </a:lnTo>
                <a:lnTo>
                  <a:pt x="2682" y="637"/>
                </a:lnTo>
                <a:lnTo>
                  <a:pt x="2682" y="640"/>
                </a:lnTo>
                <a:lnTo>
                  <a:pt x="2684" y="642"/>
                </a:lnTo>
                <a:lnTo>
                  <a:pt x="2686" y="644"/>
                </a:lnTo>
                <a:lnTo>
                  <a:pt x="2688" y="644"/>
                </a:lnTo>
                <a:lnTo>
                  <a:pt x="2690" y="644"/>
                </a:lnTo>
                <a:lnTo>
                  <a:pt x="2690" y="644"/>
                </a:lnTo>
                <a:lnTo>
                  <a:pt x="2688" y="646"/>
                </a:lnTo>
                <a:lnTo>
                  <a:pt x="2686" y="646"/>
                </a:lnTo>
                <a:lnTo>
                  <a:pt x="2684" y="646"/>
                </a:lnTo>
                <a:lnTo>
                  <a:pt x="2684" y="646"/>
                </a:lnTo>
                <a:lnTo>
                  <a:pt x="2682" y="646"/>
                </a:lnTo>
                <a:lnTo>
                  <a:pt x="2684" y="648"/>
                </a:lnTo>
                <a:lnTo>
                  <a:pt x="2682" y="648"/>
                </a:lnTo>
                <a:lnTo>
                  <a:pt x="2682" y="650"/>
                </a:lnTo>
                <a:lnTo>
                  <a:pt x="2682" y="652"/>
                </a:lnTo>
                <a:lnTo>
                  <a:pt x="2682" y="654"/>
                </a:lnTo>
                <a:lnTo>
                  <a:pt x="2682" y="654"/>
                </a:lnTo>
                <a:lnTo>
                  <a:pt x="2682" y="654"/>
                </a:lnTo>
                <a:lnTo>
                  <a:pt x="2684" y="654"/>
                </a:lnTo>
                <a:lnTo>
                  <a:pt x="2684" y="652"/>
                </a:lnTo>
                <a:lnTo>
                  <a:pt x="2686" y="652"/>
                </a:lnTo>
                <a:lnTo>
                  <a:pt x="2688" y="650"/>
                </a:lnTo>
                <a:lnTo>
                  <a:pt x="2688" y="648"/>
                </a:lnTo>
                <a:lnTo>
                  <a:pt x="2690" y="646"/>
                </a:lnTo>
                <a:lnTo>
                  <a:pt x="2692" y="646"/>
                </a:lnTo>
                <a:lnTo>
                  <a:pt x="2692" y="646"/>
                </a:lnTo>
                <a:lnTo>
                  <a:pt x="2692" y="644"/>
                </a:lnTo>
                <a:lnTo>
                  <a:pt x="2695" y="642"/>
                </a:lnTo>
                <a:lnTo>
                  <a:pt x="2697" y="640"/>
                </a:lnTo>
                <a:lnTo>
                  <a:pt x="2697" y="640"/>
                </a:lnTo>
                <a:lnTo>
                  <a:pt x="2699" y="637"/>
                </a:lnTo>
                <a:lnTo>
                  <a:pt x="2707" y="635"/>
                </a:lnTo>
                <a:lnTo>
                  <a:pt x="2709" y="635"/>
                </a:lnTo>
                <a:lnTo>
                  <a:pt x="2709" y="637"/>
                </a:lnTo>
                <a:lnTo>
                  <a:pt x="2705" y="637"/>
                </a:lnTo>
                <a:lnTo>
                  <a:pt x="2705" y="637"/>
                </a:lnTo>
                <a:lnTo>
                  <a:pt x="2705" y="640"/>
                </a:lnTo>
                <a:lnTo>
                  <a:pt x="2703" y="644"/>
                </a:lnTo>
                <a:lnTo>
                  <a:pt x="2703" y="642"/>
                </a:lnTo>
                <a:lnTo>
                  <a:pt x="2703" y="640"/>
                </a:lnTo>
                <a:lnTo>
                  <a:pt x="2703" y="637"/>
                </a:lnTo>
                <a:lnTo>
                  <a:pt x="2699" y="640"/>
                </a:lnTo>
                <a:lnTo>
                  <a:pt x="2697" y="642"/>
                </a:lnTo>
                <a:lnTo>
                  <a:pt x="2697" y="644"/>
                </a:lnTo>
                <a:lnTo>
                  <a:pt x="2697" y="644"/>
                </a:lnTo>
                <a:lnTo>
                  <a:pt x="2697" y="646"/>
                </a:lnTo>
                <a:lnTo>
                  <a:pt x="2695" y="646"/>
                </a:lnTo>
                <a:lnTo>
                  <a:pt x="2692" y="648"/>
                </a:lnTo>
                <a:lnTo>
                  <a:pt x="2690" y="650"/>
                </a:lnTo>
                <a:lnTo>
                  <a:pt x="2690" y="650"/>
                </a:lnTo>
                <a:lnTo>
                  <a:pt x="2692" y="652"/>
                </a:lnTo>
                <a:lnTo>
                  <a:pt x="2695" y="650"/>
                </a:lnTo>
                <a:lnTo>
                  <a:pt x="2695" y="650"/>
                </a:lnTo>
                <a:lnTo>
                  <a:pt x="2697" y="650"/>
                </a:lnTo>
                <a:lnTo>
                  <a:pt x="2699" y="650"/>
                </a:lnTo>
                <a:lnTo>
                  <a:pt x="2695" y="652"/>
                </a:lnTo>
                <a:lnTo>
                  <a:pt x="2692" y="652"/>
                </a:lnTo>
                <a:lnTo>
                  <a:pt x="2690" y="654"/>
                </a:lnTo>
                <a:lnTo>
                  <a:pt x="2688" y="654"/>
                </a:lnTo>
                <a:lnTo>
                  <a:pt x="2688" y="652"/>
                </a:lnTo>
                <a:lnTo>
                  <a:pt x="2686" y="652"/>
                </a:lnTo>
                <a:lnTo>
                  <a:pt x="2686" y="654"/>
                </a:lnTo>
                <a:lnTo>
                  <a:pt x="2684" y="654"/>
                </a:lnTo>
                <a:lnTo>
                  <a:pt x="2684" y="656"/>
                </a:lnTo>
                <a:lnTo>
                  <a:pt x="2682" y="658"/>
                </a:lnTo>
                <a:lnTo>
                  <a:pt x="2682" y="663"/>
                </a:lnTo>
                <a:lnTo>
                  <a:pt x="2682" y="665"/>
                </a:lnTo>
                <a:lnTo>
                  <a:pt x="2686" y="665"/>
                </a:lnTo>
                <a:lnTo>
                  <a:pt x="2686" y="665"/>
                </a:lnTo>
                <a:lnTo>
                  <a:pt x="2688" y="663"/>
                </a:lnTo>
                <a:lnTo>
                  <a:pt x="2690" y="661"/>
                </a:lnTo>
                <a:lnTo>
                  <a:pt x="2690" y="661"/>
                </a:lnTo>
                <a:lnTo>
                  <a:pt x="2692" y="661"/>
                </a:lnTo>
                <a:lnTo>
                  <a:pt x="2695" y="658"/>
                </a:lnTo>
                <a:lnTo>
                  <a:pt x="2697" y="658"/>
                </a:lnTo>
                <a:lnTo>
                  <a:pt x="2699" y="656"/>
                </a:lnTo>
                <a:lnTo>
                  <a:pt x="2701" y="656"/>
                </a:lnTo>
                <a:lnTo>
                  <a:pt x="2701" y="656"/>
                </a:lnTo>
                <a:lnTo>
                  <a:pt x="2699" y="656"/>
                </a:lnTo>
                <a:lnTo>
                  <a:pt x="2697" y="658"/>
                </a:lnTo>
                <a:lnTo>
                  <a:pt x="2695" y="661"/>
                </a:lnTo>
                <a:lnTo>
                  <a:pt x="2695" y="663"/>
                </a:lnTo>
                <a:lnTo>
                  <a:pt x="2695" y="663"/>
                </a:lnTo>
                <a:lnTo>
                  <a:pt x="2695" y="665"/>
                </a:lnTo>
                <a:lnTo>
                  <a:pt x="2695" y="665"/>
                </a:lnTo>
                <a:lnTo>
                  <a:pt x="2692" y="667"/>
                </a:lnTo>
                <a:lnTo>
                  <a:pt x="2692" y="667"/>
                </a:lnTo>
                <a:lnTo>
                  <a:pt x="2695" y="669"/>
                </a:lnTo>
                <a:lnTo>
                  <a:pt x="2697" y="669"/>
                </a:lnTo>
                <a:lnTo>
                  <a:pt x="2699" y="667"/>
                </a:lnTo>
                <a:lnTo>
                  <a:pt x="2701" y="669"/>
                </a:lnTo>
                <a:lnTo>
                  <a:pt x="2699" y="669"/>
                </a:lnTo>
                <a:lnTo>
                  <a:pt x="2697" y="671"/>
                </a:lnTo>
                <a:lnTo>
                  <a:pt x="2697" y="671"/>
                </a:lnTo>
                <a:lnTo>
                  <a:pt x="2692" y="669"/>
                </a:lnTo>
                <a:lnTo>
                  <a:pt x="2688" y="667"/>
                </a:lnTo>
                <a:lnTo>
                  <a:pt x="2688" y="669"/>
                </a:lnTo>
                <a:lnTo>
                  <a:pt x="2688" y="671"/>
                </a:lnTo>
                <a:lnTo>
                  <a:pt x="2688" y="673"/>
                </a:lnTo>
                <a:lnTo>
                  <a:pt x="2688" y="675"/>
                </a:lnTo>
                <a:lnTo>
                  <a:pt x="2690" y="677"/>
                </a:lnTo>
                <a:lnTo>
                  <a:pt x="2695" y="679"/>
                </a:lnTo>
                <a:lnTo>
                  <a:pt x="2695" y="682"/>
                </a:lnTo>
                <a:lnTo>
                  <a:pt x="2701" y="684"/>
                </a:lnTo>
                <a:lnTo>
                  <a:pt x="2701" y="684"/>
                </a:lnTo>
                <a:lnTo>
                  <a:pt x="2703" y="684"/>
                </a:lnTo>
                <a:lnTo>
                  <a:pt x="2705" y="684"/>
                </a:lnTo>
                <a:lnTo>
                  <a:pt x="2705" y="684"/>
                </a:lnTo>
                <a:lnTo>
                  <a:pt x="2705" y="684"/>
                </a:lnTo>
                <a:lnTo>
                  <a:pt x="2703" y="686"/>
                </a:lnTo>
                <a:lnTo>
                  <a:pt x="2703" y="686"/>
                </a:lnTo>
                <a:lnTo>
                  <a:pt x="2703" y="688"/>
                </a:lnTo>
                <a:lnTo>
                  <a:pt x="2705" y="688"/>
                </a:lnTo>
                <a:lnTo>
                  <a:pt x="2705" y="688"/>
                </a:lnTo>
                <a:lnTo>
                  <a:pt x="2705" y="686"/>
                </a:lnTo>
                <a:lnTo>
                  <a:pt x="2707" y="686"/>
                </a:lnTo>
                <a:lnTo>
                  <a:pt x="2707" y="686"/>
                </a:lnTo>
                <a:lnTo>
                  <a:pt x="2707" y="686"/>
                </a:lnTo>
                <a:lnTo>
                  <a:pt x="2707" y="686"/>
                </a:lnTo>
                <a:lnTo>
                  <a:pt x="2707" y="688"/>
                </a:lnTo>
                <a:lnTo>
                  <a:pt x="2707" y="688"/>
                </a:lnTo>
                <a:lnTo>
                  <a:pt x="2709" y="688"/>
                </a:lnTo>
                <a:lnTo>
                  <a:pt x="2711" y="688"/>
                </a:lnTo>
                <a:lnTo>
                  <a:pt x="2716" y="688"/>
                </a:lnTo>
                <a:lnTo>
                  <a:pt x="2722" y="688"/>
                </a:lnTo>
                <a:lnTo>
                  <a:pt x="2724" y="686"/>
                </a:lnTo>
                <a:lnTo>
                  <a:pt x="2726" y="686"/>
                </a:lnTo>
                <a:lnTo>
                  <a:pt x="2728" y="684"/>
                </a:lnTo>
                <a:lnTo>
                  <a:pt x="2730" y="684"/>
                </a:lnTo>
                <a:lnTo>
                  <a:pt x="2736" y="677"/>
                </a:lnTo>
                <a:lnTo>
                  <a:pt x="2741" y="675"/>
                </a:lnTo>
                <a:lnTo>
                  <a:pt x="2741" y="675"/>
                </a:lnTo>
                <a:lnTo>
                  <a:pt x="2741" y="673"/>
                </a:lnTo>
                <a:lnTo>
                  <a:pt x="2743" y="673"/>
                </a:lnTo>
                <a:lnTo>
                  <a:pt x="2745" y="673"/>
                </a:lnTo>
                <a:lnTo>
                  <a:pt x="2743" y="671"/>
                </a:lnTo>
                <a:lnTo>
                  <a:pt x="2747" y="669"/>
                </a:lnTo>
                <a:lnTo>
                  <a:pt x="2747" y="669"/>
                </a:lnTo>
                <a:lnTo>
                  <a:pt x="2747" y="669"/>
                </a:lnTo>
                <a:lnTo>
                  <a:pt x="2749" y="669"/>
                </a:lnTo>
                <a:lnTo>
                  <a:pt x="2747" y="667"/>
                </a:lnTo>
                <a:lnTo>
                  <a:pt x="2747" y="665"/>
                </a:lnTo>
                <a:lnTo>
                  <a:pt x="2747" y="665"/>
                </a:lnTo>
                <a:lnTo>
                  <a:pt x="2749" y="667"/>
                </a:lnTo>
                <a:lnTo>
                  <a:pt x="2751" y="669"/>
                </a:lnTo>
                <a:lnTo>
                  <a:pt x="2751" y="669"/>
                </a:lnTo>
                <a:lnTo>
                  <a:pt x="2753" y="667"/>
                </a:lnTo>
                <a:lnTo>
                  <a:pt x="2755" y="669"/>
                </a:lnTo>
                <a:lnTo>
                  <a:pt x="2755" y="667"/>
                </a:lnTo>
                <a:lnTo>
                  <a:pt x="2755" y="667"/>
                </a:lnTo>
                <a:lnTo>
                  <a:pt x="2760" y="663"/>
                </a:lnTo>
                <a:lnTo>
                  <a:pt x="2760" y="661"/>
                </a:lnTo>
                <a:lnTo>
                  <a:pt x="2760" y="658"/>
                </a:lnTo>
                <a:lnTo>
                  <a:pt x="2760" y="658"/>
                </a:lnTo>
                <a:lnTo>
                  <a:pt x="2757" y="656"/>
                </a:lnTo>
                <a:lnTo>
                  <a:pt x="2760" y="656"/>
                </a:lnTo>
                <a:lnTo>
                  <a:pt x="2762" y="656"/>
                </a:lnTo>
                <a:lnTo>
                  <a:pt x="2760" y="654"/>
                </a:lnTo>
                <a:lnTo>
                  <a:pt x="2762" y="652"/>
                </a:lnTo>
                <a:lnTo>
                  <a:pt x="2762" y="654"/>
                </a:lnTo>
                <a:lnTo>
                  <a:pt x="2762" y="656"/>
                </a:lnTo>
                <a:lnTo>
                  <a:pt x="2762" y="658"/>
                </a:lnTo>
                <a:lnTo>
                  <a:pt x="2762" y="661"/>
                </a:lnTo>
                <a:lnTo>
                  <a:pt x="2764" y="663"/>
                </a:lnTo>
                <a:lnTo>
                  <a:pt x="2764" y="665"/>
                </a:lnTo>
                <a:lnTo>
                  <a:pt x="2766" y="665"/>
                </a:lnTo>
                <a:lnTo>
                  <a:pt x="2768" y="665"/>
                </a:lnTo>
                <a:lnTo>
                  <a:pt x="2768" y="665"/>
                </a:lnTo>
                <a:lnTo>
                  <a:pt x="2770" y="665"/>
                </a:lnTo>
                <a:lnTo>
                  <a:pt x="2772" y="667"/>
                </a:lnTo>
                <a:lnTo>
                  <a:pt x="2772" y="667"/>
                </a:lnTo>
                <a:lnTo>
                  <a:pt x="2772" y="667"/>
                </a:lnTo>
                <a:lnTo>
                  <a:pt x="2772" y="667"/>
                </a:lnTo>
                <a:lnTo>
                  <a:pt x="2770" y="667"/>
                </a:lnTo>
                <a:lnTo>
                  <a:pt x="2770" y="667"/>
                </a:lnTo>
                <a:lnTo>
                  <a:pt x="2770" y="669"/>
                </a:lnTo>
                <a:lnTo>
                  <a:pt x="2770" y="669"/>
                </a:lnTo>
                <a:lnTo>
                  <a:pt x="2770" y="671"/>
                </a:lnTo>
                <a:lnTo>
                  <a:pt x="2770" y="675"/>
                </a:lnTo>
                <a:lnTo>
                  <a:pt x="2770" y="679"/>
                </a:lnTo>
                <a:lnTo>
                  <a:pt x="2770" y="679"/>
                </a:lnTo>
                <a:lnTo>
                  <a:pt x="2770" y="682"/>
                </a:lnTo>
                <a:lnTo>
                  <a:pt x="2772" y="682"/>
                </a:lnTo>
                <a:lnTo>
                  <a:pt x="2774" y="682"/>
                </a:lnTo>
                <a:lnTo>
                  <a:pt x="2774" y="686"/>
                </a:lnTo>
                <a:lnTo>
                  <a:pt x="2774" y="690"/>
                </a:lnTo>
                <a:lnTo>
                  <a:pt x="2776" y="690"/>
                </a:lnTo>
                <a:lnTo>
                  <a:pt x="2778" y="694"/>
                </a:lnTo>
                <a:lnTo>
                  <a:pt x="2778" y="694"/>
                </a:lnTo>
                <a:lnTo>
                  <a:pt x="2780" y="696"/>
                </a:lnTo>
                <a:lnTo>
                  <a:pt x="2780" y="696"/>
                </a:lnTo>
                <a:lnTo>
                  <a:pt x="2780" y="698"/>
                </a:lnTo>
                <a:lnTo>
                  <a:pt x="2780" y="700"/>
                </a:lnTo>
                <a:lnTo>
                  <a:pt x="2783" y="700"/>
                </a:lnTo>
                <a:lnTo>
                  <a:pt x="2785" y="705"/>
                </a:lnTo>
                <a:lnTo>
                  <a:pt x="2787" y="711"/>
                </a:lnTo>
                <a:lnTo>
                  <a:pt x="2789" y="713"/>
                </a:lnTo>
                <a:lnTo>
                  <a:pt x="2791" y="717"/>
                </a:lnTo>
                <a:lnTo>
                  <a:pt x="2793" y="717"/>
                </a:lnTo>
                <a:lnTo>
                  <a:pt x="2795" y="717"/>
                </a:lnTo>
                <a:lnTo>
                  <a:pt x="2795" y="719"/>
                </a:lnTo>
                <a:lnTo>
                  <a:pt x="2793" y="721"/>
                </a:lnTo>
                <a:lnTo>
                  <a:pt x="2793" y="721"/>
                </a:lnTo>
                <a:lnTo>
                  <a:pt x="2791" y="721"/>
                </a:lnTo>
                <a:lnTo>
                  <a:pt x="2791" y="721"/>
                </a:lnTo>
                <a:lnTo>
                  <a:pt x="2793" y="723"/>
                </a:lnTo>
                <a:lnTo>
                  <a:pt x="2793" y="726"/>
                </a:lnTo>
                <a:lnTo>
                  <a:pt x="2793" y="726"/>
                </a:lnTo>
                <a:lnTo>
                  <a:pt x="2791" y="726"/>
                </a:lnTo>
                <a:lnTo>
                  <a:pt x="2789" y="723"/>
                </a:lnTo>
                <a:lnTo>
                  <a:pt x="2789" y="723"/>
                </a:lnTo>
                <a:lnTo>
                  <a:pt x="2789" y="726"/>
                </a:lnTo>
                <a:lnTo>
                  <a:pt x="2791" y="728"/>
                </a:lnTo>
                <a:lnTo>
                  <a:pt x="2793" y="732"/>
                </a:lnTo>
                <a:lnTo>
                  <a:pt x="2795" y="734"/>
                </a:lnTo>
                <a:lnTo>
                  <a:pt x="2795" y="736"/>
                </a:lnTo>
                <a:lnTo>
                  <a:pt x="2795" y="736"/>
                </a:lnTo>
                <a:lnTo>
                  <a:pt x="2795" y="738"/>
                </a:lnTo>
                <a:lnTo>
                  <a:pt x="2795" y="740"/>
                </a:lnTo>
                <a:lnTo>
                  <a:pt x="2795" y="740"/>
                </a:lnTo>
                <a:lnTo>
                  <a:pt x="2795" y="742"/>
                </a:lnTo>
                <a:lnTo>
                  <a:pt x="2801" y="742"/>
                </a:lnTo>
                <a:lnTo>
                  <a:pt x="2808" y="742"/>
                </a:lnTo>
                <a:lnTo>
                  <a:pt x="2812" y="742"/>
                </a:lnTo>
                <a:lnTo>
                  <a:pt x="2814" y="742"/>
                </a:lnTo>
                <a:lnTo>
                  <a:pt x="2816" y="740"/>
                </a:lnTo>
                <a:lnTo>
                  <a:pt x="2814" y="738"/>
                </a:lnTo>
                <a:lnTo>
                  <a:pt x="2814" y="736"/>
                </a:lnTo>
                <a:lnTo>
                  <a:pt x="2814" y="734"/>
                </a:lnTo>
                <a:lnTo>
                  <a:pt x="2814" y="732"/>
                </a:lnTo>
                <a:lnTo>
                  <a:pt x="2816" y="730"/>
                </a:lnTo>
                <a:lnTo>
                  <a:pt x="2818" y="730"/>
                </a:lnTo>
                <a:lnTo>
                  <a:pt x="2818" y="730"/>
                </a:lnTo>
                <a:lnTo>
                  <a:pt x="2820" y="730"/>
                </a:lnTo>
                <a:lnTo>
                  <a:pt x="2822" y="730"/>
                </a:lnTo>
                <a:lnTo>
                  <a:pt x="2820" y="728"/>
                </a:lnTo>
                <a:lnTo>
                  <a:pt x="2822" y="728"/>
                </a:lnTo>
                <a:lnTo>
                  <a:pt x="2827" y="728"/>
                </a:lnTo>
                <a:lnTo>
                  <a:pt x="2831" y="728"/>
                </a:lnTo>
                <a:lnTo>
                  <a:pt x="2833" y="726"/>
                </a:lnTo>
                <a:lnTo>
                  <a:pt x="2835" y="726"/>
                </a:lnTo>
                <a:lnTo>
                  <a:pt x="2835" y="728"/>
                </a:lnTo>
                <a:lnTo>
                  <a:pt x="2837" y="728"/>
                </a:lnTo>
                <a:lnTo>
                  <a:pt x="2839" y="728"/>
                </a:lnTo>
                <a:lnTo>
                  <a:pt x="2839" y="726"/>
                </a:lnTo>
                <a:lnTo>
                  <a:pt x="2841" y="719"/>
                </a:lnTo>
                <a:lnTo>
                  <a:pt x="2843" y="717"/>
                </a:lnTo>
                <a:lnTo>
                  <a:pt x="2845" y="715"/>
                </a:lnTo>
                <a:lnTo>
                  <a:pt x="2845" y="713"/>
                </a:lnTo>
                <a:lnTo>
                  <a:pt x="2845" y="711"/>
                </a:lnTo>
                <a:lnTo>
                  <a:pt x="2848" y="709"/>
                </a:lnTo>
                <a:lnTo>
                  <a:pt x="2848" y="707"/>
                </a:lnTo>
                <a:lnTo>
                  <a:pt x="2845" y="707"/>
                </a:lnTo>
                <a:lnTo>
                  <a:pt x="2845" y="705"/>
                </a:lnTo>
                <a:lnTo>
                  <a:pt x="2850" y="700"/>
                </a:lnTo>
                <a:lnTo>
                  <a:pt x="2850" y="700"/>
                </a:lnTo>
                <a:lnTo>
                  <a:pt x="2848" y="698"/>
                </a:lnTo>
                <a:lnTo>
                  <a:pt x="2848" y="696"/>
                </a:lnTo>
                <a:lnTo>
                  <a:pt x="2848" y="694"/>
                </a:lnTo>
                <a:lnTo>
                  <a:pt x="2848" y="692"/>
                </a:lnTo>
                <a:lnTo>
                  <a:pt x="2848" y="690"/>
                </a:lnTo>
                <a:lnTo>
                  <a:pt x="2850" y="690"/>
                </a:lnTo>
                <a:lnTo>
                  <a:pt x="2850" y="686"/>
                </a:lnTo>
                <a:lnTo>
                  <a:pt x="2850" y="684"/>
                </a:lnTo>
                <a:lnTo>
                  <a:pt x="2850" y="684"/>
                </a:lnTo>
                <a:lnTo>
                  <a:pt x="2850" y="679"/>
                </a:lnTo>
                <a:lnTo>
                  <a:pt x="2852" y="679"/>
                </a:lnTo>
                <a:lnTo>
                  <a:pt x="2854" y="679"/>
                </a:lnTo>
                <a:lnTo>
                  <a:pt x="2852" y="677"/>
                </a:lnTo>
                <a:lnTo>
                  <a:pt x="2850" y="677"/>
                </a:lnTo>
                <a:lnTo>
                  <a:pt x="2845" y="675"/>
                </a:lnTo>
                <a:lnTo>
                  <a:pt x="2845" y="677"/>
                </a:lnTo>
                <a:lnTo>
                  <a:pt x="2843" y="675"/>
                </a:lnTo>
                <a:lnTo>
                  <a:pt x="2843" y="675"/>
                </a:lnTo>
                <a:lnTo>
                  <a:pt x="2843" y="675"/>
                </a:lnTo>
                <a:lnTo>
                  <a:pt x="2850" y="675"/>
                </a:lnTo>
                <a:lnTo>
                  <a:pt x="2854" y="675"/>
                </a:lnTo>
                <a:lnTo>
                  <a:pt x="2856" y="675"/>
                </a:lnTo>
                <a:lnTo>
                  <a:pt x="2858" y="673"/>
                </a:lnTo>
                <a:lnTo>
                  <a:pt x="2860" y="671"/>
                </a:lnTo>
                <a:lnTo>
                  <a:pt x="2864" y="669"/>
                </a:lnTo>
                <a:lnTo>
                  <a:pt x="2864" y="669"/>
                </a:lnTo>
                <a:lnTo>
                  <a:pt x="2866" y="669"/>
                </a:lnTo>
                <a:lnTo>
                  <a:pt x="2868" y="669"/>
                </a:lnTo>
                <a:lnTo>
                  <a:pt x="2871" y="667"/>
                </a:lnTo>
                <a:lnTo>
                  <a:pt x="2873" y="667"/>
                </a:lnTo>
                <a:lnTo>
                  <a:pt x="2873" y="665"/>
                </a:lnTo>
                <a:lnTo>
                  <a:pt x="2875" y="665"/>
                </a:lnTo>
                <a:lnTo>
                  <a:pt x="2875" y="663"/>
                </a:lnTo>
                <a:lnTo>
                  <a:pt x="2875" y="663"/>
                </a:lnTo>
                <a:lnTo>
                  <a:pt x="2877" y="661"/>
                </a:lnTo>
                <a:lnTo>
                  <a:pt x="2877" y="661"/>
                </a:lnTo>
                <a:lnTo>
                  <a:pt x="2877" y="658"/>
                </a:lnTo>
                <a:lnTo>
                  <a:pt x="2875" y="661"/>
                </a:lnTo>
                <a:lnTo>
                  <a:pt x="2875" y="661"/>
                </a:lnTo>
                <a:lnTo>
                  <a:pt x="2873" y="661"/>
                </a:lnTo>
                <a:lnTo>
                  <a:pt x="2873" y="661"/>
                </a:lnTo>
                <a:lnTo>
                  <a:pt x="2871" y="661"/>
                </a:lnTo>
                <a:lnTo>
                  <a:pt x="2871" y="661"/>
                </a:lnTo>
                <a:lnTo>
                  <a:pt x="2868" y="661"/>
                </a:lnTo>
                <a:lnTo>
                  <a:pt x="2868" y="661"/>
                </a:lnTo>
                <a:lnTo>
                  <a:pt x="2871" y="658"/>
                </a:lnTo>
                <a:lnTo>
                  <a:pt x="2871" y="658"/>
                </a:lnTo>
                <a:lnTo>
                  <a:pt x="2873" y="658"/>
                </a:lnTo>
                <a:lnTo>
                  <a:pt x="2873" y="658"/>
                </a:lnTo>
                <a:lnTo>
                  <a:pt x="2875" y="658"/>
                </a:lnTo>
                <a:lnTo>
                  <a:pt x="2877" y="656"/>
                </a:lnTo>
                <a:lnTo>
                  <a:pt x="2877" y="656"/>
                </a:lnTo>
                <a:lnTo>
                  <a:pt x="2879" y="654"/>
                </a:lnTo>
                <a:lnTo>
                  <a:pt x="2881" y="652"/>
                </a:lnTo>
                <a:lnTo>
                  <a:pt x="2883" y="652"/>
                </a:lnTo>
                <a:lnTo>
                  <a:pt x="2883" y="650"/>
                </a:lnTo>
                <a:lnTo>
                  <a:pt x="2881" y="648"/>
                </a:lnTo>
                <a:lnTo>
                  <a:pt x="2881" y="648"/>
                </a:lnTo>
                <a:lnTo>
                  <a:pt x="2881" y="646"/>
                </a:lnTo>
                <a:lnTo>
                  <a:pt x="2879" y="646"/>
                </a:lnTo>
                <a:lnTo>
                  <a:pt x="2877" y="644"/>
                </a:lnTo>
                <a:lnTo>
                  <a:pt x="2877" y="644"/>
                </a:lnTo>
                <a:lnTo>
                  <a:pt x="2877" y="642"/>
                </a:lnTo>
                <a:lnTo>
                  <a:pt x="2875" y="640"/>
                </a:lnTo>
                <a:lnTo>
                  <a:pt x="2873" y="640"/>
                </a:lnTo>
                <a:lnTo>
                  <a:pt x="2871" y="637"/>
                </a:lnTo>
                <a:lnTo>
                  <a:pt x="2868" y="635"/>
                </a:lnTo>
                <a:lnTo>
                  <a:pt x="2868" y="633"/>
                </a:lnTo>
                <a:lnTo>
                  <a:pt x="2866" y="633"/>
                </a:lnTo>
                <a:lnTo>
                  <a:pt x="2864" y="635"/>
                </a:lnTo>
                <a:lnTo>
                  <a:pt x="2864" y="635"/>
                </a:lnTo>
                <a:lnTo>
                  <a:pt x="2862" y="633"/>
                </a:lnTo>
                <a:lnTo>
                  <a:pt x="2862" y="633"/>
                </a:lnTo>
                <a:lnTo>
                  <a:pt x="2862" y="633"/>
                </a:lnTo>
                <a:lnTo>
                  <a:pt x="2860" y="633"/>
                </a:lnTo>
                <a:lnTo>
                  <a:pt x="2860" y="633"/>
                </a:lnTo>
                <a:lnTo>
                  <a:pt x="2858" y="631"/>
                </a:lnTo>
                <a:lnTo>
                  <a:pt x="2858" y="631"/>
                </a:lnTo>
                <a:lnTo>
                  <a:pt x="2858" y="629"/>
                </a:lnTo>
                <a:lnTo>
                  <a:pt x="2856" y="627"/>
                </a:lnTo>
                <a:lnTo>
                  <a:pt x="2858" y="625"/>
                </a:lnTo>
                <a:lnTo>
                  <a:pt x="2856" y="623"/>
                </a:lnTo>
                <a:lnTo>
                  <a:pt x="2856" y="621"/>
                </a:lnTo>
                <a:lnTo>
                  <a:pt x="2856" y="619"/>
                </a:lnTo>
                <a:lnTo>
                  <a:pt x="2856" y="619"/>
                </a:lnTo>
                <a:lnTo>
                  <a:pt x="2856" y="617"/>
                </a:lnTo>
                <a:lnTo>
                  <a:pt x="2856" y="617"/>
                </a:lnTo>
                <a:lnTo>
                  <a:pt x="2856" y="614"/>
                </a:lnTo>
                <a:lnTo>
                  <a:pt x="2856" y="614"/>
                </a:lnTo>
                <a:lnTo>
                  <a:pt x="2856" y="612"/>
                </a:lnTo>
                <a:lnTo>
                  <a:pt x="2858" y="610"/>
                </a:lnTo>
                <a:lnTo>
                  <a:pt x="2856" y="610"/>
                </a:lnTo>
                <a:lnTo>
                  <a:pt x="2858" y="610"/>
                </a:lnTo>
                <a:lnTo>
                  <a:pt x="2860" y="610"/>
                </a:lnTo>
                <a:lnTo>
                  <a:pt x="2860" y="608"/>
                </a:lnTo>
                <a:lnTo>
                  <a:pt x="2860" y="608"/>
                </a:lnTo>
                <a:lnTo>
                  <a:pt x="2860" y="606"/>
                </a:lnTo>
                <a:lnTo>
                  <a:pt x="2860" y="604"/>
                </a:lnTo>
                <a:lnTo>
                  <a:pt x="2860" y="602"/>
                </a:lnTo>
                <a:lnTo>
                  <a:pt x="2862" y="600"/>
                </a:lnTo>
                <a:lnTo>
                  <a:pt x="2862" y="598"/>
                </a:lnTo>
                <a:lnTo>
                  <a:pt x="2862" y="598"/>
                </a:lnTo>
                <a:lnTo>
                  <a:pt x="2862" y="598"/>
                </a:lnTo>
                <a:lnTo>
                  <a:pt x="2860" y="596"/>
                </a:lnTo>
                <a:lnTo>
                  <a:pt x="2860" y="593"/>
                </a:lnTo>
                <a:lnTo>
                  <a:pt x="2860" y="593"/>
                </a:lnTo>
                <a:lnTo>
                  <a:pt x="2860" y="591"/>
                </a:lnTo>
                <a:lnTo>
                  <a:pt x="2862" y="593"/>
                </a:lnTo>
                <a:lnTo>
                  <a:pt x="2862" y="593"/>
                </a:lnTo>
                <a:lnTo>
                  <a:pt x="2864" y="593"/>
                </a:lnTo>
                <a:lnTo>
                  <a:pt x="2864" y="591"/>
                </a:lnTo>
                <a:lnTo>
                  <a:pt x="2866" y="591"/>
                </a:lnTo>
                <a:lnTo>
                  <a:pt x="2868" y="591"/>
                </a:lnTo>
                <a:lnTo>
                  <a:pt x="2868" y="589"/>
                </a:lnTo>
                <a:lnTo>
                  <a:pt x="2868" y="589"/>
                </a:lnTo>
                <a:lnTo>
                  <a:pt x="2868" y="589"/>
                </a:lnTo>
                <a:lnTo>
                  <a:pt x="2866" y="589"/>
                </a:lnTo>
                <a:lnTo>
                  <a:pt x="2868" y="587"/>
                </a:lnTo>
                <a:lnTo>
                  <a:pt x="2868" y="587"/>
                </a:lnTo>
                <a:lnTo>
                  <a:pt x="2868" y="585"/>
                </a:lnTo>
                <a:lnTo>
                  <a:pt x="2866" y="585"/>
                </a:lnTo>
                <a:lnTo>
                  <a:pt x="2866" y="583"/>
                </a:lnTo>
                <a:lnTo>
                  <a:pt x="2866" y="583"/>
                </a:lnTo>
                <a:lnTo>
                  <a:pt x="2868" y="585"/>
                </a:lnTo>
                <a:lnTo>
                  <a:pt x="2871" y="585"/>
                </a:lnTo>
                <a:lnTo>
                  <a:pt x="2871" y="585"/>
                </a:lnTo>
                <a:lnTo>
                  <a:pt x="2871" y="585"/>
                </a:lnTo>
                <a:lnTo>
                  <a:pt x="2871" y="585"/>
                </a:lnTo>
                <a:lnTo>
                  <a:pt x="2871" y="585"/>
                </a:lnTo>
                <a:lnTo>
                  <a:pt x="2873" y="585"/>
                </a:lnTo>
                <a:lnTo>
                  <a:pt x="2875" y="583"/>
                </a:lnTo>
                <a:lnTo>
                  <a:pt x="2875" y="583"/>
                </a:lnTo>
                <a:lnTo>
                  <a:pt x="2875" y="581"/>
                </a:lnTo>
                <a:lnTo>
                  <a:pt x="2875" y="581"/>
                </a:lnTo>
                <a:lnTo>
                  <a:pt x="2873" y="581"/>
                </a:lnTo>
                <a:lnTo>
                  <a:pt x="2873" y="581"/>
                </a:lnTo>
                <a:lnTo>
                  <a:pt x="2875" y="581"/>
                </a:lnTo>
                <a:lnTo>
                  <a:pt x="2877" y="579"/>
                </a:lnTo>
                <a:lnTo>
                  <a:pt x="2877" y="579"/>
                </a:lnTo>
                <a:lnTo>
                  <a:pt x="2877" y="577"/>
                </a:lnTo>
                <a:lnTo>
                  <a:pt x="2879" y="577"/>
                </a:lnTo>
                <a:lnTo>
                  <a:pt x="2879" y="577"/>
                </a:lnTo>
                <a:lnTo>
                  <a:pt x="2881" y="577"/>
                </a:lnTo>
                <a:lnTo>
                  <a:pt x="2881" y="577"/>
                </a:lnTo>
                <a:lnTo>
                  <a:pt x="2881" y="577"/>
                </a:lnTo>
                <a:lnTo>
                  <a:pt x="2879" y="575"/>
                </a:lnTo>
                <a:lnTo>
                  <a:pt x="2881" y="575"/>
                </a:lnTo>
                <a:lnTo>
                  <a:pt x="2883" y="575"/>
                </a:lnTo>
                <a:lnTo>
                  <a:pt x="2887" y="572"/>
                </a:lnTo>
                <a:lnTo>
                  <a:pt x="2887" y="570"/>
                </a:lnTo>
                <a:lnTo>
                  <a:pt x="2887" y="570"/>
                </a:lnTo>
                <a:lnTo>
                  <a:pt x="2889" y="570"/>
                </a:lnTo>
                <a:lnTo>
                  <a:pt x="2889" y="570"/>
                </a:lnTo>
                <a:lnTo>
                  <a:pt x="2889" y="570"/>
                </a:lnTo>
                <a:lnTo>
                  <a:pt x="2892" y="570"/>
                </a:lnTo>
                <a:lnTo>
                  <a:pt x="2892" y="570"/>
                </a:lnTo>
                <a:lnTo>
                  <a:pt x="2894" y="570"/>
                </a:lnTo>
                <a:lnTo>
                  <a:pt x="2894" y="568"/>
                </a:lnTo>
                <a:lnTo>
                  <a:pt x="2896" y="566"/>
                </a:lnTo>
                <a:lnTo>
                  <a:pt x="2900" y="566"/>
                </a:lnTo>
                <a:lnTo>
                  <a:pt x="2902" y="564"/>
                </a:lnTo>
                <a:lnTo>
                  <a:pt x="2904" y="564"/>
                </a:lnTo>
                <a:lnTo>
                  <a:pt x="2908" y="562"/>
                </a:lnTo>
                <a:lnTo>
                  <a:pt x="2908" y="562"/>
                </a:lnTo>
                <a:lnTo>
                  <a:pt x="2912" y="554"/>
                </a:lnTo>
                <a:lnTo>
                  <a:pt x="2917" y="552"/>
                </a:lnTo>
                <a:lnTo>
                  <a:pt x="2919" y="549"/>
                </a:lnTo>
                <a:lnTo>
                  <a:pt x="2919" y="549"/>
                </a:lnTo>
                <a:lnTo>
                  <a:pt x="2919" y="547"/>
                </a:lnTo>
                <a:lnTo>
                  <a:pt x="2917" y="545"/>
                </a:lnTo>
                <a:lnTo>
                  <a:pt x="2917" y="543"/>
                </a:lnTo>
                <a:lnTo>
                  <a:pt x="2917" y="541"/>
                </a:lnTo>
                <a:lnTo>
                  <a:pt x="2915" y="541"/>
                </a:lnTo>
                <a:lnTo>
                  <a:pt x="2915" y="539"/>
                </a:lnTo>
                <a:lnTo>
                  <a:pt x="2915" y="539"/>
                </a:lnTo>
                <a:lnTo>
                  <a:pt x="2917" y="537"/>
                </a:lnTo>
                <a:lnTo>
                  <a:pt x="2919" y="535"/>
                </a:lnTo>
                <a:lnTo>
                  <a:pt x="2921" y="533"/>
                </a:lnTo>
                <a:lnTo>
                  <a:pt x="2921" y="531"/>
                </a:lnTo>
                <a:lnTo>
                  <a:pt x="2921" y="531"/>
                </a:lnTo>
                <a:lnTo>
                  <a:pt x="2919" y="528"/>
                </a:lnTo>
                <a:lnTo>
                  <a:pt x="2919" y="528"/>
                </a:lnTo>
                <a:lnTo>
                  <a:pt x="2919" y="528"/>
                </a:lnTo>
                <a:lnTo>
                  <a:pt x="2919" y="528"/>
                </a:lnTo>
                <a:lnTo>
                  <a:pt x="2921" y="528"/>
                </a:lnTo>
                <a:lnTo>
                  <a:pt x="2921" y="528"/>
                </a:lnTo>
                <a:lnTo>
                  <a:pt x="2921" y="528"/>
                </a:lnTo>
                <a:lnTo>
                  <a:pt x="2921" y="528"/>
                </a:lnTo>
                <a:lnTo>
                  <a:pt x="2921" y="526"/>
                </a:lnTo>
                <a:lnTo>
                  <a:pt x="2919" y="526"/>
                </a:lnTo>
                <a:lnTo>
                  <a:pt x="2919" y="526"/>
                </a:lnTo>
                <a:lnTo>
                  <a:pt x="2921" y="526"/>
                </a:lnTo>
                <a:lnTo>
                  <a:pt x="2921" y="526"/>
                </a:lnTo>
                <a:lnTo>
                  <a:pt x="2925" y="524"/>
                </a:lnTo>
                <a:lnTo>
                  <a:pt x="2925" y="524"/>
                </a:lnTo>
                <a:lnTo>
                  <a:pt x="2925" y="524"/>
                </a:lnTo>
                <a:lnTo>
                  <a:pt x="2925" y="522"/>
                </a:lnTo>
                <a:lnTo>
                  <a:pt x="2925" y="522"/>
                </a:lnTo>
                <a:lnTo>
                  <a:pt x="2927" y="522"/>
                </a:lnTo>
                <a:lnTo>
                  <a:pt x="2929" y="522"/>
                </a:lnTo>
                <a:lnTo>
                  <a:pt x="2929" y="522"/>
                </a:lnTo>
                <a:lnTo>
                  <a:pt x="2927" y="522"/>
                </a:lnTo>
                <a:lnTo>
                  <a:pt x="2927" y="520"/>
                </a:lnTo>
                <a:lnTo>
                  <a:pt x="2929" y="520"/>
                </a:lnTo>
                <a:lnTo>
                  <a:pt x="2931" y="520"/>
                </a:lnTo>
                <a:lnTo>
                  <a:pt x="2931" y="518"/>
                </a:lnTo>
                <a:lnTo>
                  <a:pt x="2931" y="518"/>
                </a:lnTo>
                <a:lnTo>
                  <a:pt x="2931" y="516"/>
                </a:lnTo>
                <a:lnTo>
                  <a:pt x="2931" y="516"/>
                </a:lnTo>
                <a:lnTo>
                  <a:pt x="2931" y="514"/>
                </a:lnTo>
                <a:lnTo>
                  <a:pt x="2933" y="516"/>
                </a:lnTo>
                <a:lnTo>
                  <a:pt x="2933" y="516"/>
                </a:lnTo>
                <a:lnTo>
                  <a:pt x="2936" y="516"/>
                </a:lnTo>
                <a:lnTo>
                  <a:pt x="2938" y="514"/>
                </a:lnTo>
                <a:lnTo>
                  <a:pt x="2940" y="516"/>
                </a:lnTo>
                <a:lnTo>
                  <a:pt x="2942" y="518"/>
                </a:lnTo>
                <a:lnTo>
                  <a:pt x="2944" y="518"/>
                </a:lnTo>
                <a:lnTo>
                  <a:pt x="2944" y="516"/>
                </a:lnTo>
                <a:lnTo>
                  <a:pt x="2946" y="516"/>
                </a:lnTo>
                <a:lnTo>
                  <a:pt x="2950" y="516"/>
                </a:lnTo>
                <a:lnTo>
                  <a:pt x="2950" y="516"/>
                </a:lnTo>
                <a:lnTo>
                  <a:pt x="2954" y="516"/>
                </a:lnTo>
                <a:lnTo>
                  <a:pt x="2959" y="516"/>
                </a:lnTo>
                <a:lnTo>
                  <a:pt x="2959" y="516"/>
                </a:lnTo>
                <a:lnTo>
                  <a:pt x="2961" y="516"/>
                </a:lnTo>
                <a:lnTo>
                  <a:pt x="2963" y="516"/>
                </a:lnTo>
                <a:lnTo>
                  <a:pt x="2965" y="516"/>
                </a:lnTo>
                <a:lnTo>
                  <a:pt x="2965" y="516"/>
                </a:lnTo>
                <a:lnTo>
                  <a:pt x="2965" y="516"/>
                </a:lnTo>
                <a:lnTo>
                  <a:pt x="2965" y="518"/>
                </a:lnTo>
                <a:lnTo>
                  <a:pt x="2965" y="520"/>
                </a:lnTo>
                <a:lnTo>
                  <a:pt x="2967" y="520"/>
                </a:lnTo>
                <a:lnTo>
                  <a:pt x="2967" y="520"/>
                </a:lnTo>
                <a:lnTo>
                  <a:pt x="2973" y="522"/>
                </a:lnTo>
                <a:lnTo>
                  <a:pt x="2975" y="524"/>
                </a:lnTo>
                <a:lnTo>
                  <a:pt x="2975" y="526"/>
                </a:lnTo>
                <a:lnTo>
                  <a:pt x="2973" y="528"/>
                </a:lnTo>
                <a:lnTo>
                  <a:pt x="2973" y="533"/>
                </a:lnTo>
                <a:lnTo>
                  <a:pt x="2975" y="533"/>
                </a:lnTo>
                <a:lnTo>
                  <a:pt x="2975" y="533"/>
                </a:lnTo>
                <a:lnTo>
                  <a:pt x="2975" y="535"/>
                </a:lnTo>
                <a:lnTo>
                  <a:pt x="2973" y="535"/>
                </a:lnTo>
                <a:lnTo>
                  <a:pt x="2973" y="537"/>
                </a:lnTo>
                <a:lnTo>
                  <a:pt x="2973" y="537"/>
                </a:lnTo>
                <a:lnTo>
                  <a:pt x="2973" y="539"/>
                </a:lnTo>
                <a:lnTo>
                  <a:pt x="2973" y="539"/>
                </a:lnTo>
                <a:lnTo>
                  <a:pt x="2971" y="539"/>
                </a:lnTo>
                <a:lnTo>
                  <a:pt x="2969" y="537"/>
                </a:lnTo>
                <a:lnTo>
                  <a:pt x="2967" y="539"/>
                </a:lnTo>
                <a:lnTo>
                  <a:pt x="2965" y="539"/>
                </a:lnTo>
                <a:lnTo>
                  <a:pt x="2963" y="539"/>
                </a:lnTo>
                <a:lnTo>
                  <a:pt x="2963" y="541"/>
                </a:lnTo>
                <a:lnTo>
                  <a:pt x="2963" y="543"/>
                </a:lnTo>
                <a:lnTo>
                  <a:pt x="2959" y="547"/>
                </a:lnTo>
                <a:lnTo>
                  <a:pt x="2956" y="549"/>
                </a:lnTo>
                <a:lnTo>
                  <a:pt x="2954" y="552"/>
                </a:lnTo>
                <a:lnTo>
                  <a:pt x="2954" y="552"/>
                </a:lnTo>
                <a:lnTo>
                  <a:pt x="2950" y="556"/>
                </a:lnTo>
                <a:lnTo>
                  <a:pt x="2950" y="558"/>
                </a:lnTo>
                <a:lnTo>
                  <a:pt x="2948" y="558"/>
                </a:lnTo>
                <a:lnTo>
                  <a:pt x="2944" y="560"/>
                </a:lnTo>
                <a:lnTo>
                  <a:pt x="2942" y="562"/>
                </a:lnTo>
                <a:lnTo>
                  <a:pt x="2942" y="562"/>
                </a:lnTo>
                <a:lnTo>
                  <a:pt x="2938" y="566"/>
                </a:lnTo>
                <a:lnTo>
                  <a:pt x="2933" y="566"/>
                </a:lnTo>
                <a:lnTo>
                  <a:pt x="2933" y="568"/>
                </a:lnTo>
                <a:lnTo>
                  <a:pt x="2931" y="570"/>
                </a:lnTo>
                <a:lnTo>
                  <a:pt x="2931" y="570"/>
                </a:lnTo>
                <a:lnTo>
                  <a:pt x="2931" y="570"/>
                </a:lnTo>
                <a:lnTo>
                  <a:pt x="2931" y="570"/>
                </a:lnTo>
                <a:lnTo>
                  <a:pt x="2931" y="570"/>
                </a:lnTo>
                <a:lnTo>
                  <a:pt x="2929" y="570"/>
                </a:lnTo>
                <a:lnTo>
                  <a:pt x="2931" y="572"/>
                </a:lnTo>
                <a:lnTo>
                  <a:pt x="2931" y="572"/>
                </a:lnTo>
                <a:lnTo>
                  <a:pt x="2931" y="575"/>
                </a:lnTo>
                <a:lnTo>
                  <a:pt x="2927" y="575"/>
                </a:lnTo>
                <a:lnTo>
                  <a:pt x="2925" y="577"/>
                </a:lnTo>
                <a:lnTo>
                  <a:pt x="2923" y="575"/>
                </a:lnTo>
                <a:lnTo>
                  <a:pt x="2921" y="577"/>
                </a:lnTo>
                <a:lnTo>
                  <a:pt x="2921" y="577"/>
                </a:lnTo>
                <a:lnTo>
                  <a:pt x="2921" y="579"/>
                </a:lnTo>
                <a:lnTo>
                  <a:pt x="2921" y="581"/>
                </a:lnTo>
                <a:lnTo>
                  <a:pt x="2919" y="581"/>
                </a:lnTo>
                <a:lnTo>
                  <a:pt x="2919" y="583"/>
                </a:lnTo>
                <a:lnTo>
                  <a:pt x="2915" y="585"/>
                </a:lnTo>
                <a:lnTo>
                  <a:pt x="2915" y="587"/>
                </a:lnTo>
                <a:lnTo>
                  <a:pt x="2915" y="587"/>
                </a:lnTo>
                <a:lnTo>
                  <a:pt x="2912" y="589"/>
                </a:lnTo>
                <a:lnTo>
                  <a:pt x="2915" y="591"/>
                </a:lnTo>
                <a:lnTo>
                  <a:pt x="2915" y="593"/>
                </a:lnTo>
                <a:lnTo>
                  <a:pt x="2917" y="596"/>
                </a:lnTo>
                <a:lnTo>
                  <a:pt x="2917" y="598"/>
                </a:lnTo>
                <a:lnTo>
                  <a:pt x="2917" y="598"/>
                </a:lnTo>
                <a:lnTo>
                  <a:pt x="2917" y="600"/>
                </a:lnTo>
                <a:lnTo>
                  <a:pt x="2917" y="604"/>
                </a:lnTo>
                <a:lnTo>
                  <a:pt x="2917" y="606"/>
                </a:lnTo>
                <a:lnTo>
                  <a:pt x="2919" y="608"/>
                </a:lnTo>
                <a:lnTo>
                  <a:pt x="2921" y="610"/>
                </a:lnTo>
                <a:lnTo>
                  <a:pt x="2921" y="610"/>
                </a:lnTo>
                <a:lnTo>
                  <a:pt x="2921" y="612"/>
                </a:lnTo>
                <a:lnTo>
                  <a:pt x="2921" y="612"/>
                </a:lnTo>
                <a:lnTo>
                  <a:pt x="2921" y="612"/>
                </a:lnTo>
                <a:lnTo>
                  <a:pt x="2919" y="612"/>
                </a:lnTo>
                <a:lnTo>
                  <a:pt x="2919" y="612"/>
                </a:lnTo>
                <a:lnTo>
                  <a:pt x="2919" y="614"/>
                </a:lnTo>
                <a:lnTo>
                  <a:pt x="2921" y="614"/>
                </a:lnTo>
                <a:lnTo>
                  <a:pt x="2921" y="614"/>
                </a:lnTo>
                <a:lnTo>
                  <a:pt x="2919" y="614"/>
                </a:lnTo>
                <a:lnTo>
                  <a:pt x="2919" y="614"/>
                </a:lnTo>
                <a:lnTo>
                  <a:pt x="2919" y="617"/>
                </a:lnTo>
                <a:lnTo>
                  <a:pt x="2919" y="619"/>
                </a:lnTo>
                <a:lnTo>
                  <a:pt x="2919" y="621"/>
                </a:lnTo>
                <a:lnTo>
                  <a:pt x="2919" y="623"/>
                </a:lnTo>
                <a:lnTo>
                  <a:pt x="2917" y="625"/>
                </a:lnTo>
                <a:lnTo>
                  <a:pt x="2917" y="625"/>
                </a:lnTo>
                <a:lnTo>
                  <a:pt x="2917" y="629"/>
                </a:lnTo>
                <a:lnTo>
                  <a:pt x="2919" y="631"/>
                </a:lnTo>
                <a:lnTo>
                  <a:pt x="2919" y="631"/>
                </a:lnTo>
                <a:lnTo>
                  <a:pt x="2919" y="633"/>
                </a:lnTo>
                <a:lnTo>
                  <a:pt x="2919" y="633"/>
                </a:lnTo>
                <a:lnTo>
                  <a:pt x="2919" y="635"/>
                </a:lnTo>
                <a:lnTo>
                  <a:pt x="2921" y="635"/>
                </a:lnTo>
                <a:lnTo>
                  <a:pt x="2923" y="633"/>
                </a:lnTo>
                <a:lnTo>
                  <a:pt x="2923" y="633"/>
                </a:lnTo>
                <a:lnTo>
                  <a:pt x="2925" y="635"/>
                </a:lnTo>
                <a:lnTo>
                  <a:pt x="2925" y="635"/>
                </a:lnTo>
                <a:lnTo>
                  <a:pt x="2929" y="637"/>
                </a:lnTo>
                <a:lnTo>
                  <a:pt x="2933" y="640"/>
                </a:lnTo>
                <a:lnTo>
                  <a:pt x="2936" y="640"/>
                </a:lnTo>
                <a:lnTo>
                  <a:pt x="2936" y="640"/>
                </a:lnTo>
                <a:lnTo>
                  <a:pt x="2936" y="640"/>
                </a:lnTo>
                <a:lnTo>
                  <a:pt x="2933" y="642"/>
                </a:lnTo>
                <a:lnTo>
                  <a:pt x="2933" y="642"/>
                </a:lnTo>
                <a:lnTo>
                  <a:pt x="2936" y="642"/>
                </a:lnTo>
                <a:lnTo>
                  <a:pt x="2936" y="642"/>
                </a:lnTo>
                <a:lnTo>
                  <a:pt x="2936" y="642"/>
                </a:lnTo>
                <a:lnTo>
                  <a:pt x="2933" y="642"/>
                </a:lnTo>
                <a:lnTo>
                  <a:pt x="2933" y="642"/>
                </a:lnTo>
                <a:lnTo>
                  <a:pt x="2933" y="644"/>
                </a:lnTo>
                <a:lnTo>
                  <a:pt x="2933" y="644"/>
                </a:lnTo>
                <a:lnTo>
                  <a:pt x="2933" y="646"/>
                </a:lnTo>
                <a:lnTo>
                  <a:pt x="2933" y="646"/>
                </a:lnTo>
                <a:lnTo>
                  <a:pt x="2933" y="646"/>
                </a:lnTo>
                <a:lnTo>
                  <a:pt x="2936" y="646"/>
                </a:lnTo>
                <a:lnTo>
                  <a:pt x="2936" y="646"/>
                </a:lnTo>
                <a:lnTo>
                  <a:pt x="2938" y="646"/>
                </a:lnTo>
                <a:lnTo>
                  <a:pt x="2938" y="646"/>
                </a:lnTo>
                <a:lnTo>
                  <a:pt x="2938" y="644"/>
                </a:lnTo>
                <a:lnTo>
                  <a:pt x="2940" y="644"/>
                </a:lnTo>
                <a:lnTo>
                  <a:pt x="2940" y="642"/>
                </a:lnTo>
                <a:lnTo>
                  <a:pt x="2940" y="642"/>
                </a:lnTo>
                <a:lnTo>
                  <a:pt x="2942" y="644"/>
                </a:lnTo>
                <a:lnTo>
                  <a:pt x="2942" y="646"/>
                </a:lnTo>
                <a:lnTo>
                  <a:pt x="2944" y="646"/>
                </a:lnTo>
                <a:lnTo>
                  <a:pt x="2944" y="646"/>
                </a:lnTo>
                <a:lnTo>
                  <a:pt x="2944" y="648"/>
                </a:lnTo>
                <a:lnTo>
                  <a:pt x="2942" y="648"/>
                </a:lnTo>
                <a:lnTo>
                  <a:pt x="2942" y="650"/>
                </a:lnTo>
                <a:lnTo>
                  <a:pt x="2940" y="650"/>
                </a:lnTo>
                <a:lnTo>
                  <a:pt x="2942" y="650"/>
                </a:lnTo>
                <a:lnTo>
                  <a:pt x="2944" y="650"/>
                </a:lnTo>
                <a:lnTo>
                  <a:pt x="2946" y="648"/>
                </a:lnTo>
                <a:lnTo>
                  <a:pt x="2948" y="648"/>
                </a:lnTo>
                <a:lnTo>
                  <a:pt x="2950" y="648"/>
                </a:lnTo>
                <a:lnTo>
                  <a:pt x="2952" y="648"/>
                </a:lnTo>
                <a:lnTo>
                  <a:pt x="2956" y="646"/>
                </a:lnTo>
                <a:lnTo>
                  <a:pt x="2961" y="646"/>
                </a:lnTo>
                <a:lnTo>
                  <a:pt x="2963" y="646"/>
                </a:lnTo>
                <a:lnTo>
                  <a:pt x="2963" y="646"/>
                </a:lnTo>
                <a:lnTo>
                  <a:pt x="2965" y="644"/>
                </a:lnTo>
                <a:lnTo>
                  <a:pt x="2967" y="644"/>
                </a:lnTo>
                <a:lnTo>
                  <a:pt x="2969" y="644"/>
                </a:lnTo>
                <a:lnTo>
                  <a:pt x="2971" y="642"/>
                </a:lnTo>
                <a:lnTo>
                  <a:pt x="2973" y="642"/>
                </a:lnTo>
                <a:lnTo>
                  <a:pt x="2977" y="642"/>
                </a:lnTo>
                <a:lnTo>
                  <a:pt x="2977" y="640"/>
                </a:lnTo>
                <a:lnTo>
                  <a:pt x="2980" y="640"/>
                </a:lnTo>
                <a:lnTo>
                  <a:pt x="2980" y="642"/>
                </a:lnTo>
                <a:lnTo>
                  <a:pt x="2982" y="642"/>
                </a:lnTo>
                <a:lnTo>
                  <a:pt x="2982" y="640"/>
                </a:lnTo>
                <a:lnTo>
                  <a:pt x="2984" y="640"/>
                </a:lnTo>
                <a:lnTo>
                  <a:pt x="2986" y="640"/>
                </a:lnTo>
                <a:lnTo>
                  <a:pt x="2986" y="640"/>
                </a:lnTo>
                <a:lnTo>
                  <a:pt x="2984" y="637"/>
                </a:lnTo>
                <a:lnTo>
                  <a:pt x="2984" y="637"/>
                </a:lnTo>
                <a:lnTo>
                  <a:pt x="2986" y="637"/>
                </a:lnTo>
                <a:lnTo>
                  <a:pt x="2988" y="637"/>
                </a:lnTo>
                <a:lnTo>
                  <a:pt x="2990" y="637"/>
                </a:lnTo>
                <a:lnTo>
                  <a:pt x="2990" y="637"/>
                </a:lnTo>
                <a:lnTo>
                  <a:pt x="2992" y="635"/>
                </a:lnTo>
                <a:lnTo>
                  <a:pt x="2992" y="633"/>
                </a:lnTo>
                <a:lnTo>
                  <a:pt x="2994" y="633"/>
                </a:lnTo>
                <a:lnTo>
                  <a:pt x="2992" y="633"/>
                </a:lnTo>
                <a:lnTo>
                  <a:pt x="2992" y="635"/>
                </a:lnTo>
                <a:lnTo>
                  <a:pt x="2992" y="637"/>
                </a:lnTo>
                <a:lnTo>
                  <a:pt x="2992" y="637"/>
                </a:lnTo>
                <a:lnTo>
                  <a:pt x="2994" y="637"/>
                </a:lnTo>
                <a:lnTo>
                  <a:pt x="2994" y="637"/>
                </a:lnTo>
                <a:lnTo>
                  <a:pt x="2998" y="637"/>
                </a:lnTo>
                <a:lnTo>
                  <a:pt x="3000" y="635"/>
                </a:lnTo>
                <a:lnTo>
                  <a:pt x="3003" y="635"/>
                </a:lnTo>
                <a:lnTo>
                  <a:pt x="3003" y="635"/>
                </a:lnTo>
                <a:lnTo>
                  <a:pt x="3005" y="637"/>
                </a:lnTo>
                <a:lnTo>
                  <a:pt x="3007" y="635"/>
                </a:lnTo>
                <a:lnTo>
                  <a:pt x="3009" y="635"/>
                </a:lnTo>
                <a:lnTo>
                  <a:pt x="3009" y="635"/>
                </a:lnTo>
                <a:lnTo>
                  <a:pt x="3011" y="635"/>
                </a:lnTo>
                <a:lnTo>
                  <a:pt x="3015" y="635"/>
                </a:lnTo>
                <a:lnTo>
                  <a:pt x="3021" y="631"/>
                </a:lnTo>
                <a:lnTo>
                  <a:pt x="3021" y="633"/>
                </a:lnTo>
                <a:lnTo>
                  <a:pt x="3024" y="633"/>
                </a:lnTo>
                <a:lnTo>
                  <a:pt x="3024" y="635"/>
                </a:lnTo>
                <a:lnTo>
                  <a:pt x="3021" y="635"/>
                </a:lnTo>
                <a:lnTo>
                  <a:pt x="3021" y="635"/>
                </a:lnTo>
                <a:lnTo>
                  <a:pt x="3021" y="635"/>
                </a:lnTo>
                <a:lnTo>
                  <a:pt x="3024" y="640"/>
                </a:lnTo>
                <a:lnTo>
                  <a:pt x="3026" y="640"/>
                </a:lnTo>
                <a:lnTo>
                  <a:pt x="3030" y="642"/>
                </a:lnTo>
                <a:lnTo>
                  <a:pt x="3034" y="644"/>
                </a:lnTo>
                <a:lnTo>
                  <a:pt x="3036" y="642"/>
                </a:lnTo>
                <a:lnTo>
                  <a:pt x="3038" y="642"/>
                </a:lnTo>
                <a:lnTo>
                  <a:pt x="3040" y="644"/>
                </a:lnTo>
                <a:lnTo>
                  <a:pt x="3042" y="646"/>
                </a:lnTo>
                <a:lnTo>
                  <a:pt x="3042" y="646"/>
                </a:lnTo>
                <a:lnTo>
                  <a:pt x="3044" y="648"/>
                </a:lnTo>
                <a:lnTo>
                  <a:pt x="3044" y="648"/>
                </a:lnTo>
                <a:lnTo>
                  <a:pt x="3044" y="650"/>
                </a:lnTo>
                <a:lnTo>
                  <a:pt x="3038" y="648"/>
                </a:lnTo>
                <a:lnTo>
                  <a:pt x="3030" y="646"/>
                </a:lnTo>
                <a:lnTo>
                  <a:pt x="3030" y="648"/>
                </a:lnTo>
                <a:lnTo>
                  <a:pt x="3028" y="648"/>
                </a:lnTo>
                <a:lnTo>
                  <a:pt x="3028" y="650"/>
                </a:lnTo>
                <a:lnTo>
                  <a:pt x="3028" y="650"/>
                </a:lnTo>
                <a:lnTo>
                  <a:pt x="3026" y="650"/>
                </a:lnTo>
                <a:lnTo>
                  <a:pt x="3024" y="650"/>
                </a:lnTo>
                <a:lnTo>
                  <a:pt x="3021" y="650"/>
                </a:lnTo>
                <a:lnTo>
                  <a:pt x="3021" y="650"/>
                </a:lnTo>
                <a:lnTo>
                  <a:pt x="3019" y="650"/>
                </a:lnTo>
                <a:lnTo>
                  <a:pt x="3019" y="652"/>
                </a:lnTo>
                <a:lnTo>
                  <a:pt x="3017" y="654"/>
                </a:lnTo>
                <a:lnTo>
                  <a:pt x="3017" y="652"/>
                </a:lnTo>
                <a:lnTo>
                  <a:pt x="3015" y="652"/>
                </a:lnTo>
                <a:lnTo>
                  <a:pt x="3015" y="652"/>
                </a:lnTo>
                <a:lnTo>
                  <a:pt x="3013" y="652"/>
                </a:lnTo>
                <a:lnTo>
                  <a:pt x="3013" y="654"/>
                </a:lnTo>
                <a:lnTo>
                  <a:pt x="3015" y="656"/>
                </a:lnTo>
                <a:lnTo>
                  <a:pt x="3013" y="658"/>
                </a:lnTo>
                <a:lnTo>
                  <a:pt x="3013" y="658"/>
                </a:lnTo>
                <a:lnTo>
                  <a:pt x="3011" y="658"/>
                </a:lnTo>
                <a:lnTo>
                  <a:pt x="3005" y="658"/>
                </a:lnTo>
                <a:lnTo>
                  <a:pt x="2998" y="658"/>
                </a:lnTo>
                <a:lnTo>
                  <a:pt x="2996" y="658"/>
                </a:lnTo>
                <a:lnTo>
                  <a:pt x="2994" y="656"/>
                </a:lnTo>
                <a:lnTo>
                  <a:pt x="2992" y="656"/>
                </a:lnTo>
                <a:lnTo>
                  <a:pt x="2982" y="654"/>
                </a:lnTo>
                <a:lnTo>
                  <a:pt x="2980" y="654"/>
                </a:lnTo>
                <a:lnTo>
                  <a:pt x="2977" y="654"/>
                </a:lnTo>
                <a:lnTo>
                  <a:pt x="2977" y="656"/>
                </a:lnTo>
                <a:lnTo>
                  <a:pt x="2977" y="656"/>
                </a:lnTo>
                <a:lnTo>
                  <a:pt x="2975" y="656"/>
                </a:lnTo>
                <a:lnTo>
                  <a:pt x="2969" y="656"/>
                </a:lnTo>
                <a:lnTo>
                  <a:pt x="2965" y="658"/>
                </a:lnTo>
                <a:lnTo>
                  <a:pt x="2961" y="658"/>
                </a:lnTo>
                <a:lnTo>
                  <a:pt x="2959" y="661"/>
                </a:lnTo>
                <a:lnTo>
                  <a:pt x="2956" y="661"/>
                </a:lnTo>
                <a:lnTo>
                  <a:pt x="2956" y="663"/>
                </a:lnTo>
                <a:lnTo>
                  <a:pt x="2952" y="663"/>
                </a:lnTo>
                <a:lnTo>
                  <a:pt x="2950" y="663"/>
                </a:lnTo>
                <a:lnTo>
                  <a:pt x="2948" y="665"/>
                </a:lnTo>
                <a:lnTo>
                  <a:pt x="2948" y="667"/>
                </a:lnTo>
                <a:lnTo>
                  <a:pt x="2948" y="667"/>
                </a:lnTo>
                <a:lnTo>
                  <a:pt x="2948" y="667"/>
                </a:lnTo>
                <a:lnTo>
                  <a:pt x="2948" y="669"/>
                </a:lnTo>
                <a:lnTo>
                  <a:pt x="2948" y="669"/>
                </a:lnTo>
                <a:lnTo>
                  <a:pt x="2948" y="669"/>
                </a:lnTo>
                <a:lnTo>
                  <a:pt x="2948" y="671"/>
                </a:lnTo>
                <a:lnTo>
                  <a:pt x="2948" y="673"/>
                </a:lnTo>
                <a:lnTo>
                  <a:pt x="2948" y="673"/>
                </a:lnTo>
                <a:lnTo>
                  <a:pt x="2950" y="673"/>
                </a:lnTo>
                <a:lnTo>
                  <a:pt x="2950" y="673"/>
                </a:lnTo>
                <a:lnTo>
                  <a:pt x="2948" y="673"/>
                </a:lnTo>
                <a:lnTo>
                  <a:pt x="2948" y="675"/>
                </a:lnTo>
                <a:lnTo>
                  <a:pt x="2948" y="677"/>
                </a:lnTo>
                <a:lnTo>
                  <a:pt x="2950" y="679"/>
                </a:lnTo>
                <a:lnTo>
                  <a:pt x="2950" y="679"/>
                </a:lnTo>
                <a:lnTo>
                  <a:pt x="2952" y="682"/>
                </a:lnTo>
                <a:lnTo>
                  <a:pt x="2956" y="684"/>
                </a:lnTo>
                <a:lnTo>
                  <a:pt x="2956" y="684"/>
                </a:lnTo>
                <a:lnTo>
                  <a:pt x="2959" y="684"/>
                </a:lnTo>
                <a:lnTo>
                  <a:pt x="2959" y="682"/>
                </a:lnTo>
                <a:lnTo>
                  <a:pt x="2961" y="682"/>
                </a:lnTo>
                <a:lnTo>
                  <a:pt x="2961" y="682"/>
                </a:lnTo>
                <a:lnTo>
                  <a:pt x="2963" y="682"/>
                </a:lnTo>
                <a:lnTo>
                  <a:pt x="2963" y="684"/>
                </a:lnTo>
                <a:lnTo>
                  <a:pt x="2963" y="684"/>
                </a:lnTo>
                <a:lnTo>
                  <a:pt x="2963" y="684"/>
                </a:lnTo>
                <a:lnTo>
                  <a:pt x="2963" y="688"/>
                </a:lnTo>
                <a:lnTo>
                  <a:pt x="2961" y="692"/>
                </a:lnTo>
                <a:lnTo>
                  <a:pt x="2961" y="692"/>
                </a:lnTo>
                <a:lnTo>
                  <a:pt x="2961" y="694"/>
                </a:lnTo>
                <a:lnTo>
                  <a:pt x="2961" y="696"/>
                </a:lnTo>
                <a:lnTo>
                  <a:pt x="2961" y="702"/>
                </a:lnTo>
                <a:lnTo>
                  <a:pt x="2961" y="705"/>
                </a:lnTo>
                <a:lnTo>
                  <a:pt x="2959" y="707"/>
                </a:lnTo>
                <a:lnTo>
                  <a:pt x="2956" y="709"/>
                </a:lnTo>
                <a:lnTo>
                  <a:pt x="2954" y="709"/>
                </a:lnTo>
                <a:lnTo>
                  <a:pt x="2950" y="711"/>
                </a:lnTo>
                <a:lnTo>
                  <a:pt x="2946" y="709"/>
                </a:lnTo>
                <a:lnTo>
                  <a:pt x="2944" y="702"/>
                </a:lnTo>
                <a:lnTo>
                  <a:pt x="2942" y="702"/>
                </a:lnTo>
                <a:lnTo>
                  <a:pt x="2936" y="698"/>
                </a:lnTo>
                <a:lnTo>
                  <a:pt x="2936" y="696"/>
                </a:lnTo>
                <a:lnTo>
                  <a:pt x="2933" y="694"/>
                </a:lnTo>
                <a:lnTo>
                  <a:pt x="2929" y="696"/>
                </a:lnTo>
                <a:lnTo>
                  <a:pt x="2925" y="698"/>
                </a:lnTo>
                <a:lnTo>
                  <a:pt x="2923" y="698"/>
                </a:lnTo>
                <a:lnTo>
                  <a:pt x="2919" y="702"/>
                </a:lnTo>
                <a:lnTo>
                  <a:pt x="2919" y="705"/>
                </a:lnTo>
                <a:lnTo>
                  <a:pt x="2919" y="707"/>
                </a:lnTo>
                <a:lnTo>
                  <a:pt x="2917" y="709"/>
                </a:lnTo>
                <a:lnTo>
                  <a:pt x="2917" y="711"/>
                </a:lnTo>
                <a:lnTo>
                  <a:pt x="2912" y="713"/>
                </a:lnTo>
                <a:lnTo>
                  <a:pt x="2912" y="717"/>
                </a:lnTo>
                <a:lnTo>
                  <a:pt x="2912" y="726"/>
                </a:lnTo>
                <a:lnTo>
                  <a:pt x="2912" y="730"/>
                </a:lnTo>
                <a:lnTo>
                  <a:pt x="2912" y="730"/>
                </a:lnTo>
                <a:lnTo>
                  <a:pt x="2912" y="734"/>
                </a:lnTo>
                <a:lnTo>
                  <a:pt x="2915" y="738"/>
                </a:lnTo>
                <a:lnTo>
                  <a:pt x="2915" y="740"/>
                </a:lnTo>
                <a:lnTo>
                  <a:pt x="2915" y="742"/>
                </a:lnTo>
                <a:lnTo>
                  <a:pt x="2915" y="744"/>
                </a:lnTo>
                <a:lnTo>
                  <a:pt x="2915" y="749"/>
                </a:lnTo>
                <a:lnTo>
                  <a:pt x="2915" y="751"/>
                </a:lnTo>
                <a:lnTo>
                  <a:pt x="2912" y="753"/>
                </a:lnTo>
                <a:lnTo>
                  <a:pt x="2910" y="753"/>
                </a:lnTo>
                <a:lnTo>
                  <a:pt x="2908" y="751"/>
                </a:lnTo>
                <a:lnTo>
                  <a:pt x="2908" y="751"/>
                </a:lnTo>
                <a:lnTo>
                  <a:pt x="2906" y="751"/>
                </a:lnTo>
                <a:lnTo>
                  <a:pt x="2910" y="747"/>
                </a:lnTo>
                <a:lnTo>
                  <a:pt x="2912" y="742"/>
                </a:lnTo>
                <a:lnTo>
                  <a:pt x="2912" y="740"/>
                </a:lnTo>
                <a:lnTo>
                  <a:pt x="2915" y="738"/>
                </a:lnTo>
                <a:lnTo>
                  <a:pt x="2915" y="738"/>
                </a:lnTo>
                <a:lnTo>
                  <a:pt x="2912" y="738"/>
                </a:lnTo>
                <a:lnTo>
                  <a:pt x="2912" y="740"/>
                </a:lnTo>
                <a:lnTo>
                  <a:pt x="2912" y="742"/>
                </a:lnTo>
                <a:lnTo>
                  <a:pt x="2910" y="744"/>
                </a:lnTo>
                <a:lnTo>
                  <a:pt x="2910" y="747"/>
                </a:lnTo>
                <a:lnTo>
                  <a:pt x="2908" y="749"/>
                </a:lnTo>
                <a:lnTo>
                  <a:pt x="2904" y="751"/>
                </a:lnTo>
                <a:lnTo>
                  <a:pt x="2904" y="751"/>
                </a:lnTo>
                <a:lnTo>
                  <a:pt x="2900" y="751"/>
                </a:lnTo>
                <a:lnTo>
                  <a:pt x="2898" y="753"/>
                </a:lnTo>
                <a:lnTo>
                  <a:pt x="2898" y="753"/>
                </a:lnTo>
                <a:lnTo>
                  <a:pt x="2896" y="755"/>
                </a:lnTo>
                <a:lnTo>
                  <a:pt x="2896" y="757"/>
                </a:lnTo>
                <a:lnTo>
                  <a:pt x="2894" y="759"/>
                </a:lnTo>
                <a:lnTo>
                  <a:pt x="2892" y="761"/>
                </a:lnTo>
                <a:lnTo>
                  <a:pt x="2892" y="761"/>
                </a:lnTo>
                <a:lnTo>
                  <a:pt x="2889" y="763"/>
                </a:lnTo>
                <a:lnTo>
                  <a:pt x="2883" y="763"/>
                </a:lnTo>
                <a:lnTo>
                  <a:pt x="2881" y="763"/>
                </a:lnTo>
                <a:lnTo>
                  <a:pt x="2879" y="761"/>
                </a:lnTo>
                <a:lnTo>
                  <a:pt x="2877" y="759"/>
                </a:lnTo>
                <a:lnTo>
                  <a:pt x="2875" y="755"/>
                </a:lnTo>
                <a:lnTo>
                  <a:pt x="2875" y="755"/>
                </a:lnTo>
                <a:lnTo>
                  <a:pt x="2879" y="757"/>
                </a:lnTo>
                <a:lnTo>
                  <a:pt x="2881" y="757"/>
                </a:lnTo>
                <a:lnTo>
                  <a:pt x="2879" y="757"/>
                </a:lnTo>
                <a:lnTo>
                  <a:pt x="2877" y="755"/>
                </a:lnTo>
                <a:lnTo>
                  <a:pt x="2873" y="753"/>
                </a:lnTo>
                <a:lnTo>
                  <a:pt x="2871" y="753"/>
                </a:lnTo>
                <a:lnTo>
                  <a:pt x="2866" y="755"/>
                </a:lnTo>
                <a:lnTo>
                  <a:pt x="2858" y="755"/>
                </a:lnTo>
                <a:lnTo>
                  <a:pt x="2854" y="757"/>
                </a:lnTo>
                <a:lnTo>
                  <a:pt x="2852" y="759"/>
                </a:lnTo>
                <a:lnTo>
                  <a:pt x="2848" y="759"/>
                </a:lnTo>
                <a:lnTo>
                  <a:pt x="2845" y="761"/>
                </a:lnTo>
                <a:lnTo>
                  <a:pt x="2843" y="763"/>
                </a:lnTo>
                <a:lnTo>
                  <a:pt x="2843" y="763"/>
                </a:lnTo>
                <a:lnTo>
                  <a:pt x="2841" y="763"/>
                </a:lnTo>
                <a:lnTo>
                  <a:pt x="2839" y="765"/>
                </a:lnTo>
                <a:lnTo>
                  <a:pt x="2837" y="765"/>
                </a:lnTo>
                <a:lnTo>
                  <a:pt x="2829" y="767"/>
                </a:lnTo>
                <a:lnTo>
                  <a:pt x="2820" y="770"/>
                </a:lnTo>
                <a:lnTo>
                  <a:pt x="2816" y="772"/>
                </a:lnTo>
                <a:lnTo>
                  <a:pt x="2814" y="772"/>
                </a:lnTo>
                <a:lnTo>
                  <a:pt x="2814" y="772"/>
                </a:lnTo>
                <a:lnTo>
                  <a:pt x="2812" y="770"/>
                </a:lnTo>
                <a:lnTo>
                  <a:pt x="2808" y="767"/>
                </a:lnTo>
                <a:lnTo>
                  <a:pt x="2808" y="767"/>
                </a:lnTo>
                <a:lnTo>
                  <a:pt x="2808" y="770"/>
                </a:lnTo>
                <a:lnTo>
                  <a:pt x="2808" y="770"/>
                </a:lnTo>
                <a:lnTo>
                  <a:pt x="2810" y="770"/>
                </a:lnTo>
                <a:lnTo>
                  <a:pt x="2810" y="772"/>
                </a:lnTo>
                <a:lnTo>
                  <a:pt x="2810" y="772"/>
                </a:lnTo>
                <a:lnTo>
                  <a:pt x="2812" y="774"/>
                </a:lnTo>
                <a:lnTo>
                  <a:pt x="2814" y="772"/>
                </a:lnTo>
                <a:lnTo>
                  <a:pt x="2816" y="774"/>
                </a:lnTo>
                <a:lnTo>
                  <a:pt x="2818" y="774"/>
                </a:lnTo>
                <a:lnTo>
                  <a:pt x="2818" y="776"/>
                </a:lnTo>
                <a:lnTo>
                  <a:pt x="2818" y="776"/>
                </a:lnTo>
                <a:lnTo>
                  <a:pt x="2818" y="776"/>
                </a:lnTo>
                <a:lnTo>
                  <a:pt x="2818" y="778"/>
                </a:lnTo>
                <a:lnTo>
                  <a:pt x="2818" y="776"/>
                </a:lnTo>
                <a:lnTo>
                  <a:pt x="2814" y="776"/>
                </a:lnTo>
                <a:lnTo>
                  <a:pt x="2812" y="774"/>
                </a:lnTo>
                <a:lnTo>
                  <a:pt x="2810" y="774"/>
                </a:lnTo>
                <a:lnTo>
                  <a:pt x="2808" y="774"/>
                </a:lnTo>
                <a:lnTo>
                  <a:pt x="2808" y="770"/>
                </a:lnTo>
                <a:lnTo>
                  <a:pt x="2806" y="767"/>
                </a:lnTo>
                <a:lnTo>
                  <a:pt x="2804" y="767"/>
                </a:lnTo>
                <a:lnTo>
                  <a:pt x="2797" y="765"/>
                </a:lnTo>
                <a:lnTo>
                  <a:pt x="2797" y="761"/>
                </a:lnTo>
                <a:lnTo>
                  <a:pt x="2795" y="761"/>
                </a:lnTo>
                <a:lnTo>
                  <a:pt x="2793" y="761"/>
                </a:lnTo>
                <a:lnTo>
                  <a:pt x="2789" y="761"/>
                </a:lnTo>
                <a:lnTo>
                  <a:pt x="2787" y="763"/>
                </a:lnTo>
                <a:lnTo>
                  <a:pt x="2787" y="765"/>
                </a:lnTo>
                <a:lnTo>
                  <a:pt x="2785" y="765"/>
                </a:lnTo>
                <a:lnTo>
                  <a:pt x="2783" y="767"/>
                </a:lnTo>
                <a:lnTo>
                  <a:pt x="2778" y="767"/>
                </a:lnTo>
                <a:lnTo>
                  <a:pt x="2776" y="767"/>
                </a:lnTo>
                <a:lnTo>
                  <a:pt x="2774" y="772"/>
                </a:lnTo>
                <a:lnTo>
                  <a:pt x="2772" y="772"/>
                </a:lnTo>
                <a:lnTo>
                  <a:pt x="2768" y="770"/>
                </a:lnTo>
                <a:lnTo>
                  <a:pt x="2766" y="770"/>
                </a:lnTo>
                <a:lnTo>
                  <a:pt x="2766" y="770"/>
                </a:lnTo>
                <a:lnTo>
                  <a:pt x="2764" y="770"/>
                </a:lnTo>
                <a:lnTo>
                  <a:pt x="2768" y="767"/>
                </a:lnTo>
                <a:lnTo>
                  <a:pt x="2768" y="765"/>
                </a:lnTo>
                <a:lnTo>
                  <a:pt x="2768" y="763"/>
                </a:lnTo>
                <a:lnTo>
                  <a:pt x="2766" y="763"/>
                </a:lnTo>
                <a:lnTo>
                  <a:pt x="2764" y="763"/>
                </a:lnTo>
                <a:lnTo>
                  <a:pt x="2757" y="761"/>
                </a:lnTo>
                <a:lnTo>
                  <a:pt x="2755" y="761"/>
                </a:lnTo>
                <a:lnTo>
                  <a:pt x="2755" y="761"/>
                </a:lnTo>
                <a:lnTo>
                  <a:pt x="2755" y="761"/>
                </a:lnTo>
                <a:lnTo>
                  <a:pt x="2751" y="761"/>
                </a:lnTo>
                <a:lnTo>
                  <a:pt x="2751" y="759"/>
                </a:lnTo>
                <a:lnTo>
                  <a:pt x="2753" y="759"/>
                </a:lnTo>
                <a:lnTo>
                  <a:pt x="2753" y="757"/>
                </a:lnTo>
                <a:lnTo>
                  <a:pt x="2751" y="755"/>
                </a:lnTo>
                <a:lnTo>
                  <a:pt x="2751" y="755"/>
                </a:lnTo>
                <a:lnTo>
                  <a:pt x="2749" y="755"/>
                </a:lnTo>
                <a:lnTo>
                  <a:pt x="2749" y="751"/>
                </a:lnTo>
                <a:lnTo>
                  <a:pt x="2749" y="751"/>
                </a:lnTo>
                <a:lnTo>
                  <a:pt x="2749" y="751"/>
                </a:lnTo>
                <a:lnTo>
                  <a:pt x="2747" y="751"/>
                </a:lnTo>
                <a:lnTo>
                  <a:pt x="2747" y="749"/>
                </a:lnTo>
                <a:lnTo>
                  <a:pt x="2745" y="749"/>
                </a:lnTo>
                <a:lnTo>
                  <a:pt x="2745" y="749"/>
                </a:lnTo>
                <a:lnTo>
                  <a:pt x="2747" y="747"/>
                </a:lnTo>
                <a:lnTo>
                  <a:pt x="2747" y="744"/>
                </a:lnTo>
                <a:lnTo>
                  <a:pt x="2747" y="742"/>
                </a:lnTo>
                <a:lnTo>
                  <a:pt x="2747" y="742"/>
                </a:lnTo>
                <a:lnTo>
                  <a:pt x="2747" y="740"/>
                </a:lnTo>
                <a:lnTo>
                  <a:pt x="2747" y="738"/>
                </a:lnTo>
                <a:lnTo>
                  <a:pt x="2749" y="738"/>
                </a:lnTo>
                <a:lnTo>
                  <a:pt x="2749" y="738"/>
                </a:lnTo>
                <a:lnTo>
                  <a:pt x="2751" y="736"/>
                </a:lnTo>
                <a:lnTo>
                  <a:pt x="2753" y="736"/>
                </a:lnTo>
                <a:lnTo>
                  <a:pt x="2753" y="734"/>
                </a:lnTo>
                <a:lnTo>
                  <a:pt x="2751" y="734"/>
                </a:lnTo>
                <a:lnTo>
                  <a:pt x="2751" y="734"/>
                </a:lnTo>
                <a:lnTo>
                  <a:pt x="2753" y="732"/>
                </a:lnTo>
                <a:lnTo>
                  <a:pt x="2753" y="732"/>
                </a:lnTo>
                <a:lnTo>
                  <a:pt x="2755" y="734"/>
                </a:lnTo>
                <a:lnTo>
                  <a:pt x="2755" y="732"/>
                </a:lnTo>
                <a:lnTo>
                  <a:pt x="2755" y="730"/>
                </a:lnTo>
                <a:lnTo>
                  <a:pt x="2757" y="726"/>
                </a:lnTo>
                <a:lnTo>
                  <a:pt x="2757" y="726"/>
                </a:lnTo>
                <a:lnTo>
                  <a:pt x="2760" y="726"/>
                </a:lnTo>
                <a:lnTo>
                  <a:pt x="2760" y="726"/>
                </a:lnTo>
                <a:lnTo>
                  <a:pt x="2762" y="726"/>
                </a:lnTo>
                <a:lnTo>
                  <a:pt x="2764" y="726"/>
                </a:lnTo>
                <a:lnTo>
                  <a:pt x="2766" y="723"/>
                </a:lnTo>
                <a:lnTo>
                  <a:pt x="2766" y="723"/>
                </a:lnTo>
                <a:lnTo>
                  <a:pt x="2766" y="721"/>
                </a:lnTo>
                <a:lnTo>
                  <a:pt x="2766" y="719"/>
                </a:lnTo>
                <a:lnTo>
                  <a:pt x="2766" y="719"/>
                </a:lnTo>
                <a:lnTo>
                  <a:pt x="2760" y="719"/>
                </a:lnTo>
                <a:lnTo>
                  <a:pt x="2757" y="719"/>
                </a:lnTo>
                <a:lnTo>
                  <a:pt x="2757" y="717"/>
                </a:lnTo>
                <a:lnTo>
                  <a:pt x="2757" y="715"/>
                </a:lnTo>
                <a:lnTo>
                  <a:pt x="2757" y="713"/>
                </a:lnTo>
                <a:lnTo>
                  <a:pt x="2757" y="709"/>
                </a:lnTo>
                <a:lnTo>
                  <a:pt x="2757" y="709"/>
                </a:lnTo>
                <a:lnTo>
                  <a:pt x="2760" y="707"/>
                </a:lnTo>
                <a:lnTo>
                  <a:pt x="2760" y="705"/>
                </a:lnTo>
                <a:lnTo>
                  <a:pt x="2760" y="702"/>
                </a:lnTo>
                <a:lnTo>
                  <a:pt x="2760" y="700"/>
                </a:lnTo>
                <a:lnTo>
                  <a:pt x="2760" y="698"/>
                </a:lnTo>
                <a:lnTo>
                  <a:pt x="2760" y="696"/>
                </a:lnTo>
                <a:lnTo>
                  <a:pt x="2760" y="696"/>
                </a:lnTo>
                <a:lnTo>
                  <a:pt x="2762" y="694"/>
                </a:lnTo>
                <a:lnTo>
                  <a:pt x="2760" y="694"/>
                </a:lnTo>
                <a:lnTo>
                  <a:pt x="2755" y="696"/>
                </a:lnTo>
                <a:lnTo>
                  <a:pt x="2751" y="698"/>
                </a:lnTo>
                <a:lnTo>
                  <a:pt x="2749" y="700"/>
                </a:lnTo>
                <a:lnTo>
                  <a:pt x="2747" y="705"/>
                </a:lnTo>
                <a:lnTo>
                  <a:pt x="2745" y="707"/>
                </a:lnTo>
                <a:lnTo>
                  <a:pt x="2743" y="707"/>
                </a:lnTo>
                <a:lnTo>
                  <a:pt x="2739" y="707"/>
                </a:lnTo>
                <a:lnTo>
                  <a:pt x="2736" y="707"/>
                </a:lnTo>
                <a:lnTo>
                  <a:pt x="2734" y="707"/>
                </a:lnTo>
                <a:lnTo>
                  <a:pt x="2732" y="707"/>
                </a:lnTo>
                <a:lnTo>
                  <a:pt x="2730" y="711"/>
                </a:lnTo>
                <a:lnTo>
                  <a:pt x="2728" y="713"/>
                </a:lnTo>
                <a:lnTo>
                  <a:pt x="2728" y="713"/>
                </a:lnTo>
                <a:lnTo>
                  <a:pt x="2728" y="715"/>
                </a:lnTo>
                <a:lnTo>
                  <a:pt x="2728" y="715"/>
                </a:lnTo>
                <a:lnTo>
                  <a:pt x="2730" y="717"/>
                </a:lnTo>
                <a:lnTo>
                  <a:pt x="2732" y="715"/>
                </a:lnTo>
                <a:lnTo>
                  <a:pt x="2734" y="715"/>
                </a:lnTo>
                <a:lnTo>
                  <a:pt x="2736" y="713"/>
                </a:lnTo>
                <a:lnTo>
                  <a:pt x="2739" y="709"/>
                </a:lnTo>
                <a:lnTo>
                  <a:pt x="2741" y="709"/>
                </a:lnTo>
                <a:lnTo>
                  <a:pt x="2743" y="709"/>
                </a:lnTo>
                <a:lnTo>
                  <a:pt x="2741" y="713"/>
                </a:lnTo>
                <a:lnTo>
                  <a:pt x="2741" y="715"/>
                </a:lnTo>
                <a:lnTo>
                  <a:pt x="2741" y="715"/>
                </a:lnTo>
                <a:lnTo>
                  <a:pt x="2739" y="713"/>
                </a:lnTo>
                <a:lnTo>
                  <a:pt x="2739" y="715"/>
                </a:lnTo>
                <a:lnTo>
                  <a:pt x="2736" y="715"/>
                </a:lnTo>
                <a:lnTo>
                  <a:pt x="2734" y="717"/>
                </a:lnTo>
                <a:lnTo>
                  <a:pt x="2734" y="719"/>
                </a:lnTo>
                <a:lnTo>
                  <a:pt x="2734" y="719"/>
                </a:lnTo>
                <a:lnTo>
                  <a:pt x="2732" y="719"/>
                </a:lnTo>
                <a:lnTo>
                  <a:pt x="2732" y="719"/>
                </a:lnTo>
                <a:lnTo>
                  <a:pt x="2730" y="719"/>
                </a:lnTo>
                <a:lnTo>
                  <a:pt x="2728" y="717"/>
                </a:lnTo>
                <a:lnTo>
                  <a:pt x="2726" y="717"/>
                </a:lnTo>
                <a:lnTo>
                  <a:pt x="2726" y="717"/>
                </a:lnTo>
                <a:lnTo>
                  <a:pt x="2726" y="723"/>
                </a:lnTo>
                <a:lnTo>
                  <a:pt x="2726" y="728"/>
                </a:lnTo>
                <a:lnTo>
                  <a:pt x="2726" y="730"/>
                </a:lnTo>
                <a:lnTo>
                  <a:pt x="2726" y="732"/>
                </a:lnTo>
                <a:lnTo>
                  <a:pt x="2726" y="738"/>
                </a:lnTo>
                <a:lnTo>
                  <a:pt x="2728" y="740"/>
                </a:lnTo>
                <a:lnTo>
                  <a:pt x="2732" y="742"/>
                </a:lnTo>
                <a:lnTo>
                  <a:pt x="2732" y="744"/>
                </a:lnTo>
                <a:lnTo>
                  <a:pt x="2732" y="747"/>
                </a:lnTo>
                <a:lnTo>
                  <a:pt x="2732" y="747"/>
                </a:lnTo>
                <a:lnTo>
                  <a:pt x="2732" y="749"/>
                </a:lnTo>
                <a:lnTo>
                  <a:pt x="2732" y="751"/>
                </a:lnTo>
                <a:lnTo>
                  <a:pt x="2734" y="755"/>
                </a:lnTo>
                <a:lnTo>
                  <a:pt x="2734" y="757"/>
                </a:lnTo>
                <a:lnTo>
                  <a:pt x="2736" y="759"/>
                </a:lnTo>
                <a:lnTo>
                  <a:pt x="2736" y="759"/>
                </a:lnTo>
                <a:lnTo>
                  <a:pt x="2736" y="761"/>
                </a:lnTo>
                <a:lnTo>
                  <a:pt x="2736" y="761"/>
                </a:lnTo>
                <a:lnTo>
                  <a:pt x="2732" y="761"/>
                </a:lnTo>
                <a:lnTo>
                  <a:pt x="2732" y="763"/>
                </a:lnTo>
                <a:lnTo>
                  <a:pt x="2732" y="763"/>
                </a:lnTo>
                <a:lnTo>
                  <a:pt x="2734" y="763"/>
                </a:lnTo>
                <a:lnTo>
                  <a:pt x="2734" y="763"/>
                </a:lnTo>
                <a:lnTo>
                  <a:pt x="2736" y="763"/>
                </a:lnTo>
                <a:lnTo>
                  <a:pt x="2736" y="765"/>
                </a:lnTo>
                <a:lnTo>
                  <a:pt x="2736" y="770"/>
                </a:lnTo>
                <a:lnTo>
                  <a:pt x="2736" y="772"/>
                </a:lnTo>
                <a:lnTo>
                  <a:pt x="2739" y="772"/>
                </a:lnTo>
                <a:lnTo>
                  <a:pt x="2739" y="772"/>
                </a:lnTo>
                <a:lnTo>
                  <a:pt x="2741" y="772"/>
                </a:lnTo>
                <a:lnTo>
                  <a:pt x="2743" y="774"/>
                </a:lnTo>
                <a:lnTo>
                  <a:pt x="2747" y="778"/>
                </a:lnTo>
                <a:lnTo>
                  <a:pt x="2749" y="778"/>
                </a:lnTo>
                <a:lnTo>
                  <a:pt x="2747" y="778"/>
                </a:lnTo>
                <a:lnTo>
                  <a:pt x="2747" y="778"/>
                </a:lnTo>
                <a:lnTo>
                  <a:pt x="2743" y="774"/>
                </a:lnTo>
                <a:lnTo>
                  <a:pt x="2741" y="774"/>
                </a:lnTo>
                <a:lnTo>
                  <a:pt x="2736" y="774"/>
                </a:lnTo>
                <a:lnTo>
                  <a:pt x="2732" y="772"/>
                </a:lnTo>
                <a:lnTo>
                  <a:pt x="2732" y="774"/>
                </a:lnTo>
                <a:lnTo>
                  <a:pt x="2732" y="774"/>
                </a:lnTo>
                <a:lnTo>
                  <a:pt x="2730" y="776"/>
                </a:lnTo>
                <a:lnTo>
                  <a:pt x="2732" y="778"/>
                </a:lnTo>
                <a:lnTo>
                  <a:pt x="2730" y="782"/>
                </a:lnTo>
                <a:lnTo>
                  <a:pt x="2730" y="780"/>
                </a:lnTo>
                <a:lnTo>
                  <a:pt x="2730" y="778"/>
                </a:lnTo>
                <a:lnTo>
                  <a:pt x="2728" y="778"/>
                </a:lnTo>
                <a:lnTo>
                  <a:pt x="2728" y="778"/>
                </a:lnTo>
                <a:lnTo>
                  <a:pt x="2728" y="780"/>
                </a:lnTo>
                <a:lnTo>
                  <a:pt x="2728" y="780"/>
                </a:lnTo>
                <a:lnTo>
                  <a:pt x="2726" y="782"/>
                </a:lnTo>
                <a:lnTo>
                  <a:pt x="2726" y="780"/>
                </a:lnTo>
                <a:lnTo>
                  <a:pt x="2726" y="778"/>
                </a:lnTo>
                <a:lnTo>
                  <a:pt x="2724" y="776"/>
                </a:lnTo>
                <a:lnTo>
                  <a:pt x="2718" y="776"/>
                </a:lnTo>
                <a:lnTo>
                  <a:pt x="2713" y="776"/>
                </a:lnTo>
                <a:lnTo>
                  <a:pt x="2711" y="776"/>
                </a:lnTo>
                <a:lnTo>
                  <a:pt x="2711" y="778"/>
                </a:lnTo>
                <a:lnTo>
                  <a:pt x="2709" y="780"/>
                </a:lnTo>
                <a:lnTo>
                  <a:pt x="2709" y="782"/>
                </a:lnTo>
                <a:lnTo>
                  <a:pt x="2711" y="784"/>
                </a:lnTo>
                <a:lnTo>
                  <a:pt x="2711" y="784"/>
                </a:lnTo>
                <a:lnTo>
                  <a:pt x="2709" y="784"/>
                </a:lnTo>
                <a:lnTo>
                  <a:pt x="2709" y="784"/>
                </a:lnTo>
                <a:lnTo>
                  <a:pt x="2707" y="782"/>
                </a:lnTo>
                <a:lnTo>
                  <a:pt x="2707" y="780"/>
                </a:lnTo>
                <a:lnTo>
                  <a:pt x="2703" y="782"/>
                </a:lnTo>
                <a:lnTo>
                  <a:pt x="2699" y="782"/>
                </a:lnTo>
                <a:lnTo>
                  <a:pt x="2695" y="782"/>
                </a:lnTo>
                <a:lnTo>
                  <a:pt x="2692" y="782"/>
                </a:lnTo>
                <a:lnTo>
                  <a:pt x="2688" y="784"/>
                </a:lnTo>
                <a:lnTo>
                  <a:pt x="2686" y="786"/>
                </a:lnTo>
                <a:lnTo>
                  <a:pt x="2686" y="788"/>
                </a:lnTo>
                <a:lnTo>
                  <a:pt x="2682" y="791"/>
                </a:lnTo>
                <a:lnTo>
                  <a:pt x="2678" y="791"/>
                </a:lnTo>
                <a:lnTo>
                  <a:pt x="2678" y="791"/>
                </a:lnTo>
                <a:lnTo>
                  <a:pt x="2678" y="791"/>
                </a:lnTo>
                <a:lnTo>
                  <a:pt x="2676" y="793"/>
                </a:lnTo>
                <a:lnTo>
                  <a:pt x="2676" y="793"/>
                </a:lnTo>
                <a:lnTo>
                  <a:pt x="2674" y="801"/>
                </a:lnTo>
                <a:lnTo>
                  <a:pt x="2674" y="803"/>
                </a:lnTo>
                <a:lnTo>
                  <a:pt x="2672" y="805"/>
                </a:lnTo>
                <a:lnTo>
                  <a:pt x="2669" y="807"/>
                </a:lnTo>
                <a:lnTo>
                  <a:pt x="2667" y="809"/>
                </a:lnTo>
                <a:lnTo>
                  <a:pt x="2667" y="809"/>
                </a:lnTo>
                <a:lnTo>
                  <a:pt x="2665" y="809"/>
                </a:lnTo>
                <a:lnTo>
                  <a:pt x="2665" y="811"/>
                </a:lnTo>
                <a:lnTo>
                  <a:pt x="2665" y="814"/>
                </a:lnTo>
                <a:lnTo>
                  <a:pt x="2667" y="816"/>
                </a:lnTo>
                <a:lnTo>
                  <a:pt x="2667" y="816"/>
                </a:lnTo>
                <a:lnTo>
                  <a:pt x="2667" y="816"/>
                </a:lnTo>
                <a:lnTo>
                  <a:pt x="2665" y="816"/>
                </a:lnTo>
                <a:lnTo>
                  <a:pt x="2667" y="818"/>
                </a:lnTo>
                <a:lnTo>
                  <a:pt x="2667" y="818"/>
                </a:lnTo>
                <a:lnTo>
                  <a:pt x="2669" y="818"/>
                </a:lnTo>
                <a:lnTo>
                  <a:pt x="2669" y="820"/>
                </a:lnTo>
                <a:lnTo>
                  <a:pt x="2669" y="820"/>
                </a:lnTo>
                <a:lnTo>
                  <a:pt x="2667" y="820"/>
                </a:lnTo>
                <a:lnTo>
                  <a:pt x="2663" y="818"/>
                </a:lnTo>
                <a:lnTo>
                  <a:pt x="2661" y="816"/>
                </a:lnTo>
                <a:lnTo>
                  <a:pt x="2659" y="818"/>
                </a:lnTo>
                <a:lnTo>
                  <a:pt x="2659" y="818"/>
                </a:lnTo>
                <a:lnTo>
                  <a:pt x="2657" y="818"/>
                </a:lnTo>
                <a:lnTo>
                  <a:pt x="2659" y="818"/>
                </a:lnTo>
                <a:lnTo>
                  <a:pt x="2659" y="820"/>
                </a:lnTo>
                <a:lnTo>
                  <a:pt x="2661" y="820"/>
                </a:lnTo>
                <a:lnTo>
                  <a:pt x="2663" y="820"/>
                </a:lnTo>
                <a:lnTo>
                  <a:pt x="2665" y="820"/>
                </a:lnTo>
                <a:lnTo>
                  <a:pt x="2667" y="820"/>
                </a:lnTo>
                <a:lnTo>
                  <a:pt x="2669" y="820"/>
                </a:lnTo>
                <a:lnTo>
                  <a:pt x="2667" y="822"/>
                </a:lnTo>
                <a:lnTo>
                  <a:pt x="2665" y="820"/>
                </a:lnTo>
                <a:lnTo>
                  <a:pt x="2663" y="822"/>
                </a:lnTo>
                <a:lnTo>
                  <a:pt x="2661" y="822"/>
                </a:lnTo>
                <a:lnTo>
                  <a:pt x="2659" y="820"/>
                </a:lnTo>
                <a:lnTo>
                  <a:pt x="2657" y="820"/>
                </a:lnTo>
                <a:lnTo>
                  <a:pt x="2657" y="820"/>
                </a:lnTo>
                <a:lnTo>
                  <a:pt x="2655" y="822"/>
                </a:lnTo>
                <a:lnTo>
                  <a:pt x="2651" y="822"/>
                </a:lnTo>
                <a:lnTo>
                  <a:pt x="2642" y="826"/>
                </a:lnTo>
                <a:lnTo>
                  <a:pt x="2636" y="828"/>
                </a:lnTo>
                <a:lnTo>
                  <a:pt x="2634" y="828"/>
                </a:lnTo>
                <a:lnTo>
                  <a:pt x="2632" y="830"/>
                </a:lnTo>
                <a:lnTo>
                  <a:pt x="2632" y="830"/>
                </a:lnTo>
                <a:lnTo>
                  <a:pt x="2630" y="832"/>
                </a:lnTo>
                <a:lnTo>
                  <a:pt x="2630" y="841"/>
                </a:lnTo>
                <a:lnTo>
                  <a:pt x="2632" y="843"/>
                </a:lnTo>
                <a:lnTo>
                  <a:pt x="2630" y="843"/>
                </a:lnTo>
                <a:lnTo>
                  <a:pt x="2630" y="843"/>
                </a:lnTo>
                <a:lnTo>
                  <a:pt x="2628" y="845"/>
                </a:lnTo>
                <a:lnTo>
                  <a:pt x="2625" y="847"/>
                </a:lnTo>
                <a:lnTo>
                  <a:pt x="2621" y="849"/>
                </a:lnTo>
                <a:lnTo>
                  <a:pt x="2617" y="849"/>
                </a:lnTo>
                <a:lnTo>
                  <a:pt x="2611" y="853"/>
                </a:lnTo>
                <a:lnTo>
                  <a:pt x="2609" y="853"/>
                </a:lnTo>
                <a:lnTo>
                  <a:pt x="2609" y="856"/>
                </a:lnTo>
                <a:lnTo>
                  <a:pt x="2609" y="856"/>
                </a:lnTo>
                <a:lnTo>
                  <a:pt x="2611" y="858"/>
                </a:lnTo>
                <a:lnTo>
                  <a:pt x="2615" y="858"/>
                </a:lnTo>
                <a:lnTo>
                  <a:pt x="2613" y="858"/>
                </a:lnTo>
                <a:lnTo>
                  <a:pt x="2609" y="858"/>
                </a:lnTo>
                <a:lnTo>
                  <a:pt x="2607" y="860"/>
                </a:lnTo>
                <a:lnTo>
                  <a:pt x="2604" y="860"/>
                </a:lnTo>
                <a:lnTo>
                  <a:pt x="2600" y="860"/>
                </a:lnTo>
                <a:lnTo>
                  <a:pt x="2596" y="860"/>
                </a:lnTo>
                <a:lnTo>
                  <a:pt x="2594" y="858"/>
                </a:lnTo>
                <a:lnTo>
                  <a:pt x="2592" y="858"/>
                </a:lnTo>
                <a:lnTo>
                  <a:pt x="2590" y="858"/>
                </a:lnTo>
                <a:lnTo>
                  <a:pt x="2590" y="856"/>
                </a:lnTo>
                <a:lnTo>
                  <a:pt x="2590" y="853"/>
                </a:lnTo>
                <a:lnTo>
                  <a:pt x="2590" y="853"/>
                </a:lnTo>
                <a:lnTo>
                  <a:pt x="2588" y="851"/>
                </a:lnTo>
                <a:lnTo>
                  <a:pt x="2586" y="853"/>
                </a:lnTo>
                <a:lnTo>
                  <a:pt x="2584" y="853"/>
                </a:lnTo>
                <a:lnTo>
                  <a:pt x="2581" y="853"/>
                </a:lnTo>
                <a:lnTo>
                  <a:pt x="2581" y="853"/>
                </a:lnTo>
                <a:lnTo>
                  <a:pt x="2581" y="853"/>
                </a:lnTo>
                <a:lnTo>
                  <a:pt x="2581" y="856"/>
                </a:lnTo>
                <a:lnTo>
                  <a:pt x="2584" y="860"/>
                </a:lnTo>
                <a:lnTo>
                  <a:pt x="2586" y="862"/>
                </a:lnTo>
                <a:lnTo>
                  <a:pt x="2586" y="868"/>
                </a:lnTo>
                <a:lnTo>
                  <a:pt x="2586" y="870"/>
                </a:lnTo>
                <a:lnTo>
                  <a:pt x="2588" y="872"/>
                </a:lnTo>
                <a:lnTo>
                  <a:pt x="2588" y="872"/>
                </a:lnTo>
                <a:lnTo>
                  <a:pt x="2581" y="872"/>
                </a:lnTo>
                <a:lnTo>
                  <a:pt x="2581" y="872"/>
                </a:lnTo>
                <a:lnTo>
                  <a:pt x="2579" y="870"/>
                </a:lnTo>
                <a:lnTo>
                  <a:pt x="2579" y="872"/>
                </a:lnTo>
                <a:lnTo>
                  <a:pt x="2579" y="872"/>
                </a:lnTo>
                <a:lnTo>
                  <a:pt x="2577" y="872"/>
                </a:lnTo>
                <a:lnTo>
                  <a:pt x="2573" y="872"/>
                </a:lnTo>
                <a:lnTo>
                  <a:pt x="2569" y="874"/>
                </a:lnTo>
                <a:lnTo>
                  <a:pt x="2567" y="872"/>
                </a:lnTo>
                <a:lnTo>
                  <a:pt x="2565" y="870"/>
                </a:lnTo>
                <a:lnTo>
                  <a:pt x="2560" y="868"/>
                </a:lnTo>
                <a:lnTo>
                  <a:pt x="2558" y="868"/>
                </a:lnTo>
                <a:lnTo>
                  <a:pt x="2556" y="870"/>
                </a:lnTo>
                <a:lnTo>
                  <a:pt x="2554" y="870"/>
                </a:lnTo>
                <a:lnTo>
                  <a:pt x="2552" y="870"/>
                </a:lnTo>
                <a:lnTo>
                  <a:pt x="2548" y="870"/>
                </a:lnTo>
                <a:lnTo>
                  <a:pt x="2542" y="872"/>
                </a:lnTo>
                <a:lnTo>
                  <a:pt x="2540" y="874"/>
                </a:lnTo>
                <a:lnTo>
                  <a:pt x="2540" y="876"/>
                </a:lnTo>
                <a:lnTo>
                  <a:pt x="2540" y="876"/>
                </a:lnTo>
                <a:lnTo>
                  <a:pt x="2540" y="876"/>
                </a:lnTo>
                <a:lnTo>
                  <a:pt x="2542" y="876"/>
                </a:lnTo>
                <a:lnTo>
                  <a:pt x="2542" y="876"/>
                </a:lnTo>
                <a:lnTo>
                  <a:pt x="2544" y="876"/>
                </a:lnTo>
                <a:lnTo>
                  <a:pt x="2544" y="876"/>
                </a:lnTo>
                <a:lnTo>
                  <a:pt x="2546" y="876"/>
                </a:lnTo>
                <a:lnTo>
                  <a:pt x="2546" y="879"/>
                </a:lnTo>
                <a:lnTo>
                  <a:pt x="2544" y="879"/>
                </a:lnTo>
                <a:lnTo>
                  <a:pt x="2542" y="879"/>
                </a:lnTo>
                <a:lnTo>
                  <a:pt x="2542" y="879"/>
                </a:lnTo>
                <a:lnTo>
                  <a:pt x="2542" y="879"/>
                </a:lnTo>
                <a:lnTo>
                  <a:pt x="2542" y="879"/>
                </a:lnTo>
                <a:lnTo>
                  <a:pt x="2542" y="881"/>
                </a:lnTo>
                <a:lnTo>
                  <a:pt x="2544" y="881"/>
                </a:lnTo>
                <a:lnTo>
                  <a:pt x="2546" y="881"/>
                </a:lnTo>
                <a:lnTo>
                  <a:pt x="2544" y="881"/>
                </a:lnTo>
                <a:lnTo>
                  <a:pt x="2542" y="883"/>
                </a:lnTo>
                <a:lnTo>
                  <a:pt x="2542" y="883"/>
                </a:lnTo>
                <a:lnTo>
                  <a:pt x="2540" y="883"/>
                </a:lnTo>
                <a:lnTo>
                  <a:pt x="2544" y="885"/>
                </a:lnTo>
                <a:lnTo>
                  <a:pt x="2544" y="887"/>
                </a:lnTo>
                <a:lnTo>
                  <a:pt x="2546" y="887"/>
                </a:lnTo>
                <a:lnTo>
                  <a:pt x="2546" y="887"/>
                </a:lnTo>
                <a:lnTo>
                  <a:pt x="2548" y="887"/>
                </a:lnTo>
                <a:lnTo>
                  <a:pt x="2552" y="887"/>
                </a:lnTo>
                <a:lnTo>
                  <a:pt x="2556" y="889"/>
                </a:lnTo>
                <a:lnTo>
                  <a:pt x="2558" y="889"/>
                </a:lnTo>
                <a:lnTo>
                  <a:pt x="2558" y="889"/>
                </a:lnTo>
                <a:lnTo>
                  <a:pt x="2560" y="889"/>
                </a:lnTo>
                <a:lnTo>
                  <a:pt x="2560" y="889"/>
                </a:lnTo>
                <a:lnTo>
                  <a:pt x="2560" y="889"/>
                </a:lnTo>
                <a:lnTo>
                  <a:pt x="2563" y="889"/>
                </a:lnTo>
                <a:lnTo>
                  <a:pt x="2563" y="891"/>
                </a:lnTo>
                <a:lnTo>
                  <a:pt x="2565" y="891"/>
                </a:lnTo>
                <a:lnTo>
                  <a:pt x="2567" y="891"/>
                </a:lnTo>
                <a:lnTo>
                  <a:pt x="2567" y="891"/>
                </a:lnTo>
                <a:lnTo>
                  <a:pt x="2569" y="891"/>
                </a:lnTo>
                <a:lnTo>
                  <a:pt x="2567" y="893"/>
                </a:lnTo>
                <a:lnTo>
                  <a:pt x="2567" y="893"/>
                </a:lnTo>
                <a:lnTo>
                  <a:pt x="2569" y="893"/>
                </a:lnTo>
                <a:lnTo>
                  <a:pt x="2571" y="893"/>
                </a:lnTo>
                <a:lnTo>
                  <a:pt x="2571" y="893"/>
                </a:lnTo>
                <a:lnTo>
                  <a:pt x="2573" y="893"/>
                </a:lnTo>
                <a:lnTo>
                  <a:pt x="2571" y="895"/>
                </a:lnTo>
                <a:lnTo>
                  <a:pt x="2571" y="895"/>
                </a:lnTo>
                <a:lnTo>
                  <a:pt x="2571" y="897"/>
                </a:lnTo>
                <a:lnTo>
                  <a:pt x="2573" y="897"/>
                </a:lnTo>
                <a:lnTo>
                  <a:pt x="2573" y="897"/>
                </a:lnTo>
                <a:lnTo>
                  <a:pt x="2579" y="897"/>
                </a:lnTo>
                <a:lnTo>
                  <a:pt x="2581" y="897"/>
                </a:lnTo>
                <a:lnTo>
                  <a:pt x="2581" y="897"/>
                </a:lnTo>
                <a:lnTo>
                  <a:pt x="2579" y="897"/>
                </a:lnTo>
                <a:lnTo>
                  <a:pt x="2579" y="897"/>
                </a:lnTo>
                <a:lnTo>
                  <a:pt x="2577" y="897"/>
                </a:lnTo>
                <a:lnTo>
                  <a:pt x="2577" y="897"/>
                </a:lnTo>
                <a:lnTo>
                  <a:pt x="2575" y="900"/>
                </a:lnTo>
                <a:lnTo>
                  <a:pt x="2577" y="900"/>
                </a:lnTo>
                <a:lnTo>
                  <a:pt x="2577" y="900"/>
                </a:lnTo>
                <a:lnTo>
                  <a:pt x="2579" y="902"/>
                </a:lnTo>
                <a:lnTo>
                  <a:pt x="2577" y="904"/>
                </a:lnTo>
                <a:lnTo>
                  <a:pt x="2577" y="904"/>
                </a:lnTo>
                <a:lnTo>
                  <a:pt x="2577" y="906"/>
                </a:lnTo>
                <a:lnTo>
                  <a:pt x="2579" y="908"/>
                </a:lnTo>
                <a:lnTo>
                  <a:pt x="2581" y="910"/>
                </a:lnTo>
                <a:lnTo>
                  <a:pt x="2588" y="914"/>
                </a:lnTo>
                <a:lnTo>
                  <a:pt x="2588" y="914"/>
                </a:lnTo>
                <a:lnTo>
                  <a:pt x="2590" y="914"/>
                </a:lnTo>
                <a:lnTo>
                  <a:pt x="2592" y="914"/>
                </a:lnTo>
                <a:lnTo>
                  <a:pt x="2592" y="916"/>
                </a:lnTo>
                <a:lnTo>
                  <a:pt x="2592" y="916"/>
                </a:lnTo>
                <a:lnTo>
                  <a:pt x="2592" y="921"/>
                </a:lnTo>
                <a:lnTo>
                  <a:pt x="2592" y="923"/>
                </a:lnTo>
                <a:lnTo>
                  <a:pt x="2592" y="925"/>
                </a:lnTo>
                <a:lnTo>
                  <a:pt x="2592" y="925"/>
                </a:lnTo>
                <a:lnTo>
                  <a:pt x="2592" y="925"/>
                </a:lnTo>
                <a:lnTo>
                  <a:pt x="2590" y="925"/>
                </a:lnTo>
                <a:lnTo>
                  <a:pt x="2590" y="925"/>
                </a:lnTo>
                <a:lnTo>
                  <a:pt x="2590" y="925"/>
                </a:lnTo>
                <a:lnTo>
                  <a:pt x="2594" y="929"/>
                </a:lnTo>
                <a:lnTo>
                  <a:pt x="2596" y="929"/>
                </a:lnTo>
                <a:lnTo>
                  <a:pt x="2596" y="931"/>
                </a:lnTo>
                <a:lnTo>
                  <a:pt x="2598" y="937"/>
                </a:lnTo>
                <a:lnTo>
                  <a:pt x="2600" y="937"/>
                </a:lnTo>
                <a:lnTo>
                  <a:pt x="2600" y="937"/>
                </a:lnTo>
                <a:lnTo>
                  <a:pt x="2598" y="937"/>
                </a:lnTo>
                <a:lnTo>
                  <a:pt x="2598" y="937"/>
                </a:lnTo>
                <a:lnTo>
                  <a:pt x="2596" y="933"/>
                </a:lnTo>
                <a:lnTo>
                  <a:pt x="2596" y="931"/>
                </a:lnTo>
                <a:lnTo>
                  <a:pt x="2594" y="929"/>
                </a:lnTo>
                <a:lnTo>
                  <a:pt x="2592" y="929"/>
                </a:lnTo>
                <a:lnTo>
                  <a:pt x="2592" y="931"/>
                </a:lnTo>
                <a:lnTo>
                  <a:pt x="2590" y="935"/>
                </a:lnTo>
                <a:lnTo>
                  <a:pt x="2590" y="944"/>
                </a:lnTo>
                <a:lnTo>
                  <a:pt x="2590" y="944"/>
                </a:lnTo>
                <a:lnTo>
                  <a:pt x="2590" y="944"/>
                </a:lnTo>
                <a:lnTo>
                  <a:pt x="2592" y="941"/>
                </a:lnTo>
                <a:lnTo>
                  <a:pt x="2592" y="944"/>
                </a:lnTo>
                <a:lnTo>
                  <a:pt x="2590" y="944"/>
                </a:lnTo>
                <a:lnTo>
                  <a:pt x="2590" y="946"/>
                </a:lnTo>
                <a:lnTo>
                  <a:pt x="2588" y="956"/>
                </a:lnTo>
                <a:lnTo>
                  <a:pt x="2586" y="962"/>
                </a:lnTo>
                <a:lnTo>
                  <a:pt x="2584" y="965"/>
                </a:lnTo>
                <a:lnTo>
                  <a:pt x="2581" y="967"/>
                </a:lnTo>
                <a:lnTo>
                  <a:pt x="2581" y="967"/>
                </a:lnTo>
                <a:lnTo>
                  <a:pt x="2579" y="967"/>
                </a:lnTo>
                <a:lnTo>
                  <a:pt x="2575" y="967"/>
                </a:lnTo>
                <a:lnTo>
                  <a:pt x="2573" y="967"/>
                </a:lnTo>
                <a:lnTo>
                  <a:pt x="2571" y="967"/>
                </a:lnTo>
                <a:lnTo>
                  <a:pt x="2567" y="965"/>
                </a:lnTo>
                <a:lnTo>
                  <a:pt x="2565" y="965"/>
                </a:lnTo>
                <a:lnTo>
                  <a:pt x="2563" y="967"/>
                </a:lnTo>
                <a:lnTo>
                  <a:pt x="2558" y="965"/>
                </a:lnTo>
                <a:lnTo>
                  <a:pt x="2556" y="965"/>
                </a:lnTo>
                <a:lnTo>
                  <a:pt x="2556" y="965"/>
                </a:lnTo>
                <a:lnTo>
                  <a:pt x="2552" y="965"/>
                </a:lnTo>
                <a:lnTo>
                  <a:pt x="2552" y="965"/>
                </a:lnTo>
                <a:lnTo>
                  <a:pt x="2550" y="965"/>
                </a:lnTo>
                <a:lnTo>
                  <a:pt x="2546" y="967"/>
                </a:lnTo>
                <a:lnTo>
                  <a:pt x="2542" y="967"/>
                </a:lnTo>
                <a:lnTo>
                  <a:pt x="2533" y="965"/>
                </a:lnTo>
                <a:lnTo>
                  <a:pt x="2531" y="962"/>
                </a:lnTo>
                <a:lnTo>
                  <a:pt x="2525" y="962"/>
                </a:lnTo>
                <a:lnTo>
                  <a:pt x="2523" y="962"/>
                </a:lnTo>
                <a:lnTo>
                  <a:pt x="2521" y="962"/>
                </a:lnTo>
                <a:lnTo>
                  <a:pt x="2519" y="962"/>
                </a:lnTo>
                <a:lnTo>
                  <a:pt x="2514" y="962"/>
                </a:lnTo>
                <a:lnTo>
                  <a:pt x="2512" y="962"/>
                </a:lnTo>
                <a:lnTo>
                  <a:pt x="2508" y="962"/>
                </a:lnTo>
                <a:lnTo>
                  <a:pt x="2506" y="962"/>
                </a:lnTo>
                <a:lnTo>
                  <a:pt x="2502" y="962"/>
                </a:lnTo>
                <a:lnTo>
                  <a:pt x="2500" y="960"/>
                </a:lnTo>
                <a:lnTo>
                  <a:pt x="2500" y="960"/>
                </a:lnTo>
                <a:lnTo>
                  <a:pt x="2498" y="960"/>
                </a:lnTo>
                <a:lnTo>
                  <a:pt x="2496" y="960"/>
                </a:lnTo>
                <a:lnTo>
                  <a:pt x="2493" y="960"/>
                </a:lnTo>
                <a:lnTo>
                  <a:pt x="2491" y="960"/>
                </a:lnTo>
                <a:lnTo>
                  <a:pt x="2489" y="962"/>
                </a:lnTo>
                <a:lnTo>
                  <a:pt x="2487" y="962"/>
                </a:lnTo>
                <a:lnTo>
                  <a:pt x="2487" y="965"/>
                </a:lnTo>
                <a:lnTo>
                  <a:pt x="2487" y="965"/>
                </a:lnTo>
                <a:lnTo>
                  <a:pt x="2489" y="965"/>
                </a:lnTo>
                <a:lnTo>
                  <a:pt x="2487" y="967"/>
                </a:lnTo>
                <a:lnTo>
                  <a:pt x="2485" y="967"/>
                </a:lnTo>
                <a:lnTo>
                  <a:pt x="2485" y="967"/>
                </a:lnTo>
                <a:lnTo>
                  <a:pt x="2483" y="967"/>
                </a:lnTo>
                <a:lnTo>
                  <a:pt x="2479" y="967"/>
                </a:lnTo>
                <a:lnTo>
                  <a:pt x="2477" y="969"/>
                </a:lnTo>
                <a:lnTo>
                  <a:pt x="2477" y="969"/>
                </a:lnTo>
                <a:lnTo>
                  <a:pt x="2475" y="971"/>
                </a:lnTo>
                <a:lnTo>
                  <a:pt x="2475" y="973"/>
                </a:lnTo>
                <a:lnTo>
                  <a:pt x="2475" y="973"/>
                </a:lnTo>
                <a:lnTo>
                  <a:pt x="2475" y="975"/>
                </a:lnTo>
                <a:lnTo>
                  <a:pt x="2475" y="975"/>
                </a:lnTo>
                <a:lnTo>
                  <a:pt x="2477" y="977"/>
                </a:lnTo>
                <a:lnTo>
                  <a:pt x="2479" y="977"/>
                </a:lnTo>
                <a:lnTo>
                  <a:pt x="2479" y="977"/>
                </a:lnTo>
                <a:lnTo>
                  <a:pt x="2477" y="979"/>
                </a:lnTo>
                <a:lnTo>
                  <a:pt x="2477" y="979"/>
                </a:lnTo>
                <a:lnTo>
                  <a:pt x="2477" y="981"/>
                </a:lnTo>
                <a:lnTo>
                  <a:pt x="2481" y="979"/>
                </a:lnTo>
                <a:lnTo>
                  <a:pt x="2481" y="979"/>
                </a:lnTo>
                <a:lnTo>
                  <a:pt x="2481" y="981"/>
                </a:lnTo>
                <a:lnTo>
                  <a:pt x="2481" y="981"/>
                </a:lnTo>
                <a:lnTo>
                  <a:pt x="2481" y="983"/>
                </a:lnTo>
                <a:lnTo>
                  <a:pt x="2481" y="983"/>
                </a:lnTo>
                <a:lnTo>
                  <a:pt x="2481" y="983"/>
                </a:lnTo>
                <a:lnTo>
                  <a:pt x="2481" y="986"/>
                </a:lnTo>
                <a:lnTo>
                  <a:pt x="2481" y="986"/>
                </a:lnTo>
                <a:lnTo>
                  <a:pt x="2481" y="986"/>
                </a:lnTo>
                <a:lnTo>
                  <a:pt x="2481" y="986"/>
                </a:lnTo>
                <a:lnTo>
                  <a:pt x="2481" y="988"/>
                </a:lnTo>
                <a:lnTo>
                  <a:pt x="2479" y="988"/>
                </a:lnTo>
                <a:lnTo>
                  <a:pt x="2479" y="992"/>
                </a:lnTo>
                <a:lnTo>
                  <a:pt x="2479" y="992"/>
                </a:lnTo>
                <a:lnTo>
                  <a:pt x="2481" y="992"/>
                </a:lnTo>
                <a:lnTo>
                  <a:pt x="2479" y="994"/>
                </a:lnTo>
                <a:lnTo>
                  <a:pt x="2479" y="994"/>
                </a:lnTo>
                <a:lnTo>
                  <a:pt x="2479" y="996"/>
                </a:lnTo>
                <a:lnTo>
                  <a:pt x="2481" y="996"/>
                </a:lnTo>
                <a:lnTo>
                  <a:pt x="2481" y="996"/>
                </a:lnTo>
                <a:lnTo>
                  <a:pt x="2481" y="998"/>
                </a:lnTo>
                <a:lnTo>
                  <a:pt x="2481" y="1002"/>
                </a:lnTo>
                <a:lnTo>
                  <a:pt x="2483" y="1004"/>
                </a:lnTo>
                <a:lnTo>
                  <a:pt x="2483" y="1006"/>
                </a:lnTo>
                <a:lnTo>
                  <a:pt x="2483" y="1006"/>
                </a:lnTo>
                <a:lnTo>
                  <a:pt x="2483" y="1009"/>
                </a:lnTo>
                <a:lnTo>
                  <a:pt x="2481" y="1013"/>
                </a:lnTo>
                <a:lnTo>
                  <a:pt x="2481" y="1013"/>
                </a:lnTo>
                <a:lnTo>
                  <a:pt x="2481" y="1015"/>
                </a:lnTo>
                <a:lnTo>
                  <a:pt x="2479" y="1021"/>
                </a:lnTo>
                <a:lnTo>
                  <a:pt x="2479" y="1021"/>
                </a:lnTo>
                <a:lnTo>
                  <a:pt x="2479" y="1021"/>
                </a:lnTo>
                <a:lnTo>
                  <a:pt x="2479" y="1023"/>
                </a:lnTo>
                <a:lnTo>
                  <a:pt x="2477" y="1027"/>
                </a:lnTo>
                <a:lnTo>
                  <a:pt x="2475" y="1032"/>
                </a:lnTo>
                <a:lnTo>
                  <a:pt x="2475" y="1034"/>
                </a:lnTo>
                <a:lnTo>
                  <a:pt x="2472" y="1036"/>
                </a:lnTo>
                <a:lnTo>
                  <a:pt x="2472" y="1036"/>
                </a:lnTo>
                <a:lnTo>
                  <a:pt x="2472" y="1036"/>
                </a:lnTo>
                <a:lnTo>
                  <a:pt x="2472" y="1038"/>
                </a:lnTo>
                <a:lnTo>
                  <a:pt x="2470" y="1040"/>
                </a:lnTo>
                <a:lnTo>
                  <a:pt x="2470" y="1042"/>
                </a:lnTo>
                <a:lnTo>
                  <a:pt x="2470" y="1044"/>
                </a:lnTo>
                <a:lnTo>
                  <a:pt x="2470" y="1044"/>
                </a:lnTo>
                <a:lnTo>
                  <a:pt x="2470" y="1046"/>
                </a:lnTo>
                <a:lnTo>
                  <a:pt x="2470" y="1046"/>
                </a:lnTo>
                <a:lnTo>
                  <a:pt x="2472" y="1046"/>
                </a:lnTo>
                <a:lnTo>
                  <a:pt x="2475" y="1046"/>
                </a:lnTo>
                <a:lnTo>
                  <a:pt x="2475" y="1046"/>
                </a:lnTo>
                <a:lnTo>
                  <a:pt x="2477" y="1044"/>
                </a:lnTo>
                <a:lnTo>
                  <a:pt x="2479" y="1042"/>
                </a:lnTo>
                <a:lnTo>
                  <a:pt x="2479" y="1040"/>
                </a:lnTo>
                <a:lnTo>
                  <a:pt x="2481" y="1040"/>
                </a:lnTo>
                <a:lnTo>
                  <a:pt x="2479" y="1042"/>
                </a:lnTo>
                <a:lnTo>
                  <a:pt x="2477" y="1042"/>
                </a:lnTo>
                <a:lnTo>
                  <a:pt x="2477" y="1044"/>
                </a:lnTo>
                <a:lnTo>
                  <a:pt x="2477" y="1046"/>
                </a:lnTo>
                <a:lnTo>
                  <a:pt x="2477" y="1046"/>
                </a:lnTo>
                <a:lnTo>
                  <a:pt x="2475" y="1046"/>
                </a:lnTo>
                <a:lnTo>
                  <a:pt x="2475" y="1046"/>
                </a:lnTo>
                <a:lnTo>
                  <a:pt x="2475" y="1048"/>
                </a:lnTo>
                <a:lnTo>
                  <a:pt x="2475" y="1050"/>
                </a:lnTo>
                <a:lnTo>
                  <a:pt x="2475" y="1050"/>
                </a:lnTo>
                <a:lnTo>
                  <a:pt x="2477" y="1050"/>
                </a:lnTo>
                <a:lnTo>
                  <a:pt x="2479" y="1050"/>
                </a:lnTo>
                <a:lnTo>
                  <a:pt x="2479" y="1050"/>
                </a:lnTo>
                <a:lnTo>
                  <a:pt x="2481" y="1050"/>
                </a:lnTo>
                <a:lnTo>
                  <a:pt x="2481" y="1050"/>
                </a:lnTo>
                <a:lnTo>
                  <a:pt x="2483" y="1050"/>
                </a:lnTo>
                <a:lnTo>
                  <a:pt x="2479" y="1050"/>
                </a:lnTo>
                <a:lnTo>
                  <a:pt x="2481" y="1053"/>
                </a:lnTo>
                <a:lnTo>
                  <a:pt x="2481" y="1055"/>
                </a:lnTo>
                <a:lnTo>
                  <a:pt x="2479" y="1059"/>
                </a:lnTo>
                <a:lnTo>
                  <a:pt x="2481" y="1061"/>
                </a:lnTo>
                <a:lnTo>
                  <a:pt x="2481" y="1063"/>
                </a:lnTo>
                <a:lnTo>
                  <a:pt x="2481" y="1065"/>
                </a:lnTo>
                <a:lnTo>
                  <a:pt x="2481" y="1067"/>
                </a:lnTo>
                <a:lnTo>
                  <a:pt x="2479" y="1071"/>
                </a:lnTo>
                <a:lnTo>
                  <a:pt x="2477" y="1074"/>
                </a:lnTo>
                <a:lnTo>
                  <a:pt x="2479" y="1074"/>
                </a:lnTo>
                <a:lnTo>
                  <a:pt x="2479" y="1074"/>
                </a:lnTo>
                <a:lnTo>
                  <a:pt x="2481" y="1074"/>
                </a:lnTo>
                <a:lnTo>
                  <a:pt x="2483" y="1074"/>
                </a:lnTo>
                <a:lnTo>
                  <a:pt x="2485" y="1074"/>
                </a:lnTo>
                <a:lnTo>
                  <a:pt x="2489" y="1074"/>
                </a:lnTo>
                <a:lnTo>
                  <a:pt x="2493" y="1076"/>
                </a:lnTo>
                <a:lnTo>
                  <a:pt x="2493" y="1076"/>
                </a:lnTo>
                <a:lnTo>
                  <a:pt x="2500" y="1071"/>
                </a:lnTo>
                <a:lnTo>
                  <a:pt x="2500" y="1071"/>
                </a:lnTo>
                <a:lnTo>
                  <a:pt x="2504" y="1071"/>
                </a:lnTo>
                <a:lnTo>
                  <a:pt x="2506" y="1071"/>
                </a:lnTo>
                <a:lnTo>
                  <a:pt x="2508" y="1071"/>
                </a:lnTo>
                <a:lnTo>
                  <a:pt x="2508" y="1069"/>
                </a:lnTo>
                <a:lnTo>
                  <a:pt x="2508" y="1071"/>
                </a:lnTo>
                <a:lnTo>
                  <a:pt x="2508" y="1071"/>
                </a:lnTo>
                <a:lnTo>
                  <a:pt x="2514" y="1076"/>
                </a:lnTo>
                <a:lnTo>
                  <a:pt x="2514" y="1078"/>
                </a:lnTo>
                <a:lnTo>
                  <a:pt x="2516" y="1076"/>
                </a:lnTo>
                <a:lnTo>
                  <a:pt x="2519" y="1076"/>
                </a:lnTo>
                <a:lnTo>
                  <a:pt x="2516" y="1076"/>
                </a:lnTo>
                <a:lnTo>
                  <a:pt x="2516" y="1078"/>
                </a:lnTo>
                <a:lnTo>
                  <a:pt x="2514" y="1080"/>
                </a:lnTo>
                <a:lnTo>
                  <a:pt x="2514" y="1080"/>
                </a:lnTo>
                <a:lnTo>
                  <a:pt x="2516" y="1082"/>
                </a:lnTo>
                <a:lnTo>
                  <a:pt x="2516" y="1082"/>
                </a:lnTo>
                <a:lnTo>
                  <a:pt x="2516" y="1082"/>
                </a:lnTo>
                <a:lnTo>
                  <a:pt x="2516" y="1084"/>
                </a:lnTo>
                <a:lnTo>
                  <a:pt x="2519" y="1086"/>
                </a:lnTo>
                <a:lnTo>
                  <a:pt x="2521" y="1088"/>
                </a:lnTo>
                <a:lnTo>
                  <a:pt x="2521" y="1088"/>
                </a:lnTo>
                <a:lnTo>
                  <a:pt x="2523" y="1090"/>
                </a:lnTo>
                <a:lnTo>
                  <a:pt x="2527" y="1090"/>
                </a:lnTo>
                <a:lnTo>
                  <a:pt x="2527" y="1090"/>
                </a:lnTo>
                <a:lnTo>
                  <a:pt x="2529" y="1090"/>
                </a:lnTo>
                <a:lnTo>
                  <a:pt x="2529" y="1088"/>
                </a:lnTo>
                <a:lnTo>
                  <a:pt x="2529" y="1088"/>
                </a:lnTo>
                <a:lnTo>
                  <a:pt x="2529" y="1088"/>
                </a:lnTo>
                <a:lnTo>
                  <a:pt x="2529" y="1088"/>
                </a:lnTo>
                <a:lnTo>
                  <a:pt x="2531" y="1088"/>
                </a:lnTo>
                <a:lnTo>
                  <a:pt x="2531" y="1084"/>
                </a:lnTo>
                <a:lnTo>
                  <a:pt x="2533" y="1084"/>
                </a:lnTo>
                <a:lnTo>
                  <a:pt x="2535" y="1082"/>
                </a:lnTo>
                <a:lnTo>
                  <a:pt x="2540" y="1082"/>
                </a:lnTo>
                <a:lnTo>
                  <a:pt x="2542" y="1080"/>
                </a:lnTo>
                <a:lnTo>
                  <a:pt x="2544" y="1080"/>
                </a:lnTo>
                <a:lnTo>
                  <a:pt x="2544" y="1080"/>
                </a:lnTo>
                <a:lnTo>
                  <a:pt x="2552" y="1078"/>
                </a:lnTo>
                <a:lnTo>
                  <a:pt x="2556" y="1080"/>
                </a:lnTo>
                <a:lnTo>
                  <a:pt x="2558" y="1080"/>
                </a:lnTo>
                <a:lnTo>
                  <a:pt x="2560" y="1078"/>
                </a:lnTo>
                <a:lnTo>
                  <a:pt x="2563" y="1078"/>
                </a:lnTo>
                <a:lnTo>
                  <a:pt x="2565" y="1080"/>
                </a:lnTo>
                <a:lnTo>
                  <a:pt x="2567" y="1080"/>
                </a:lnTo>
                <a:lnTo>
                  <a:pt x="2569" y="1080"/>
                </a:lnTo>
                <a:lnTo>
                  <a:pt x="2571" y="1078"/>
                </a:lnTo>
                <a:lnTo>
                  <a:pt x="2573" y="1078"/>
                </a:lnTo>
                <a:lnTo>
                  <a:pt x="2575" y="1078"/>
                </a:lnTo>
                <a:lnTo>
                  <a:pt x="2575" y="1080"/>
                </a:lnTo>
                <a:lnTo>
                  <a:pt x="2577" y="1078"/>
                </a:lnTo>
                <a:lnTo>
                  <a:pt x="2579" y="1076"/>
                </a:lnTo>
                <a:lnTo>
                  <a:pt x="2581" y="1071"/>
                </a:lnTo>
                <a:lnTo>
                  <a:pt x="2584" y="1067"/>
                </a:lnTo>
                <a:lnTo>
                  <a:pt x="2588" y="1065"/>
                </a:lnTo>
                <a:lnTo>
                  <a:pt x="2594" y="1065"/>
                </a:lnTo>
                <a:lnTo>
                  <a:pt x="2596" y="1065"/>
                </a:lnTo>
                <a:lnTo>
                  <a:pt x="2596" y="1065"/>
                </a:lnTo>
                <a:lnTo>
                  <a:pt x="2598" y="1065"/>
                </a:lnTo>
                <a:lnTo>
                  <a:pt x="2596" y="1063"/>
                </a:lnTo>
                <a:lnTo>
                  <a:pt x="2596" y="1061"/>
                </a:lnTo>
                <a:lnTo>
                  <a:pt x="2596" y="1061"/>
                </a:lnTo>
                <a:lnTo>
                  <a:pt x="2596" y="1061"/>
                </a:lnTo>
                <a:lnTo>
                  <a:pt x="2598" y="1059"/>
                </a:lnTo>
                <a:lnTo>
                  <a:pt x="2598" y="1055"/>
                </a:lnTo>
                <a:lnTo>
                  <a:pt x="2600" y="1055"/>
                </a:lnTo>
                <a:lnTo>
                  <a:pt x="2600" y="1053"/>
                </a:lnTo>
                <a:lnTo>
                  <a:pt x="2602" y="1050"/>
                </a:lnTo>
                <a:lnTo>
                  <a:pt x="2607" y="1048"/>
                </a:lnTo>
                <a:lnTo>
                  <a:pt x="2609" y="1046"/>
                </a:lnTo>
                <a:lnTo>
                  <a:pt x="2611" y="1046"/>
                </a:lnTo>
                <a:lnTo>
                  <a:pt x="2611" y="1044"/>
                </a:lnTo>
                <a:lnTo>
                  <a:pt x="2607" y="1044"/>
                </a:lnTo>
                <a:lnTo>
                  <a:pt x="2607" y="1042"/>
                </a:lnTo>
                <a:lnTo>
                  <a:pt x="2604" y="1040"/>
                </a:lnTo>
                <a:lnTo>
                  <a:pt x="2602" y="1034"/>
                </a:lnTo>
                <a:lnTo>
                  <a:pt x="2602" y="1034"/>
                </a:lnTo>
                <a:lnTo>
                  <a:pt x="2607" y="1027"/>
                </a:lnTo>
                <a:lnTo>
                  <a:pt x="2609" y="1025"/>
                </a:lnTo>
                <a:lnTo>
                  <a:pt x="2611" y="1023"/>
                </a:lnTo>
                <a:lnTo>
                  <a:pt x="2613" y="1019"/>
                </a:lnTo>
                <a:lnTo>
                  <a:pt x="2617" y="1015"/>
                </a:lnTo>
                <a:lnTo>
                  <a:pt x="2617" y="1015"/>
                </a:lnTo>
                <a:lnTo>
                  <a:pt x="2617" y="1015"/>
                </a:lnTo>
                <a:lnTo>
                  <a:pt x="2619" y="1015"/>
                </a:lnTo>
                <a:lnTo>
                  <a:pt x="2619" y="1013"/>
                </a:lnTo>
                <a:lnTo>
                  <a:pt x="2621" y="1013"/>
                </a:lnTo>
                <a:lnTo>
                  <a:pt x="2619" y="1011"/>
                </a:lnTo>
                <a:lnTo>
                  <a:pt x="2617" y="1011"/>
                </a:lnTo>
                <a:lnTo>
                  <a:pt x="2619" y="1009"/>
                </a:lnTo>
                <a:lnTo>
                  <a:pt x="2623" y="1006"/>
                </a:lnTo>
                <a:lnTo>
                  <a:pt x="2625" y="1006"/>
                </a:lnTo>
                <a:lnTo>
                  <a:pt x="2630" y="1004"/>
                </a:lnTo>
                <a:lnTo>
                  <a:pt x="2638" y="1002"/>
                </a:lnTo>
                <a:lnTo>
                  <a:pt x="2638" y="1002"/>
                </a:lnTo>
                <a:lnTo>
                  <a:pt x="2642" y="1000"/>
                </a:lnTo>
                <a:lnTo>
                  <a:pt x="2651" y="994"/>
                </a:lnTo>
                <a:lnTo>
                  <a:pt x="2653" y="992"/>
                </a:lnTo>
                <a:lnTo>
                  <a:pt x="2655" y="992"/>
                </a:lnTo>
                <a:lnTo>
                  <a:pt x="2655" y="990"/>
                </a:lnTo>
                <a:lnTo>
                  <a:pt x="2655" y="988"/>
                </a:lnTo>
                <a:lnTo>
                  <a:pt x="2655" y="988"/>
                </a:lnTo>
                <a:lnTo>
                  <a:pt x="2653" y="988"/>
                </a:lnTo>
                <a:lnTo>
                  <a:pt x="2653" y="986"/>
                </a:lnTo>
                <a:lnTo>
                  <a:pt x="2655" y="986"/>
                </a:lnTo>
                <a:lnTo>
                  <a:pt x="2655" y="986"/>
                </a:lnTo>
                <a:lnTo>
                  <a:pt x="2655" y="986"/>
                </a:lnTo>
                <a:lnTo>
                  <a:pt x="2655" y="983"/>
                </a:lnTo>
                <a:lnTo>
                  <a:pt x="2655" y="983"/>
                </a:lnTo>
                <a:lnTo>
                  <a:pt x="2655" y="983"/>
                </a:lnTo>
                <a:lnTo>
                  <a:pt x="2653" y="979"/>
                </a:lnTo>
                <a:lnTo>
                  <a:pt x="2653" y="975"/>
                </a:lnTo>
                <a:lnTo>
                  <a:pt x="2653" y="975"/>
                </a:lnTo>
                <a:lnTo>
                  <a:pt x="2653" y="971"/>
                </a:lnTo>
                <a:lnTo>
                  <a:pt x="2655" y="969"/>
                </a:lnTo>
                <a:lnTo>
                  <a:pt x="2663" y="965"/>
                </a:lnTo>
                <a:lnTo>
                  <a:pt x="2663" y="965"/>
                </a:lnTo>
                <a:lnTo>
                  <a:pt x="2665" y="962"/>
                </a:lnTo>
                <a:lnTo>
                  <a:pt x="2667" y="962"/>
                </a:lnTo>
                <a:lnTo>
                  <a:pt x="2667" y="962"/>
                </a:lnTo>
                <a:lnTo>
                  <a:pt x="2667" y="962"/>
                </a:lnTo>
                <a:lnTo>
                  <a:pt x="2667" y="965"/>
                </a:lnTo>
                <a:lnTo>
                  <a:pt x="2669" y="965"/>
                </a:lnTo>
                <a:lnTo>
                  <a:pt x="2672" y="965"/>
                </a:lnTo>
                <a:lnTo>
                  <a:pt x="2672" y="965"/>
                </a:lnTo>
                <a:lnTo>
                  <a:pt x="2676" y="967"/>
                </a:lnTo>
                <a:lnTo>
                  <a:pt x="2676" y="967"/>
                </a:lnTo>
                <a:lnTo>
                  <a:pt x="2678" y="967"/>
                </a:lnTo>
                <a:lnTo>
                  <a:pt x="2678" y="967"/>
                </a:lnTo>
                <a:lnTo>
                  <a:pt x="2678" y="967"/>
                </a:lnTo>
                <a:lnTo>
                  <a:pt x="2678" y="967"/>
                </a:lnTo>
                <a:lnTo>
                  <a:pt x="2678" y="967"/>
                </a:lnTo>
                <a:lnTo>
                  <a:pt x="2680" y="967"/>
                </a:lnTo>
                <a:lnTo>
                  <a:pt x="2680" y="967"/>
                </a:lnTo>
                <a:lnTo>
                  <a:pt x="2682" y="965"/>
                </a:lnTo>
                <a:lnTo>
                  <a:pt x="2682" y="967"/>
                </a:lnTo>
                <a:lnTo>
                  <a:pt x="2682" y="967"/>
                </a:lnTo>
                <a:lnTo>
                  <a:pt x="2682" y="967"/>
                </a:lnTo>
                <a:lnTo>
                  <a:pt x="2682" y="967"/>
                </a:lnTo>
                <a:lnTo>
                  <a:pt x="2684" y="967"/>
                </a:lnTo>
                <a:lnTo>
                  <a:pt x="2686" y="969"/>
                </a:lnTo>
                <a:lnTo>
                  <a:pt x="2690" y="971"/>
                </a:lnTo>
                <a:lnTo>
                  <a:pt x="2692" y="971"/>
                </a:lnTo>
                <a:lnTo>
                  <a:pt x="2695" y="971"/>
                </a:lnTo>
                <a:lnTo>
                  <a:pt x="2697" y="971"/>
                </a:lnTo>
                <a:lnTo>
                  <a:pt x="2699" y="971"/>
                </a:lnTo>
                <a:lnTo>
                  <a:pt x="2701" y="971"/>
                </a:lnTo>
                <a:lnTo>
                  <a:pt x="2703" y="969"/>
                </a:lnTo>
                <a:lnTo>
                  <a:pt x="2705" y="969"/>
                </a:lnTo>
                <a:lnTo>
                  <a:pt x="2705" y="967"/>
                </a:lnTo>
                <a:lnTo>
                  <a:pt x="2705" y="967"/>
                </a:lnTo>
                <a:lnTo>
                  <a:pt x="2707" y="965"/>
                </a:lnTo>
                <a:lnTo>
                  <a:pt x="2711" y="962"/>
                </a:lnTo>
                <a:lnTo>
                  <a:pt x="2713" y="960"/>
                </a:lnTo>
                <a:lnTo>
                  <a:pt x="2716" y="960"/>
                </a:lnTo>
                <a:lnTo>
                  <a:pt x="2720" y="958"/>
                </a:lnTo>
                <a:lnTo>
                  <a:pt x="2724" y="958"/>
                </a:lnTo>
                <a:lnTo>
                  <a:pt x="2724" y="956"/>
                </a:lnTo>
                <a:lnTo>
                  <a:pt x="2728" y="954"/>
                </a:lnTo>
                <a:lnTo>
                  <a:pt x="2732" y="950"/>
                </a:lnTo>
                <a:lnTo>
                  <a:pt x="2734" y="948"/>
                </a:lnTo>
                <a:lnTo>
                  <a:pt x="2736" y="948"/>
                </a:lnTo>
                <a:lnTo>
                  <a:pt x="2741" y="950"/>
                </a:lnTo>
                <a:lnTo>
                  <a:pt x="2743" y="950"/>
                </a:lnTo>
                <a:lnTo>
                  <a:pt x="2749" y="954"/>
                </a:lnTo>
                <a:lnTo>
                  <a:pt x="2753" y="956"/>
                </a:lnTo>
                <a:lnTo>
                  <a:pt x="2755" y="956"/>
                </a:lnTo>
                <a:lnTo>
                  <a:pt x="2755" y="958"/>
                </a:lnTo>
                <a:lnTo>
                  <a:pt x="2757" y="965"/>
                </a:lnTo>
                <a:lnTo>
                  <a:pt x="2760" y="967"/>
                </a:lnTo>
                <a:lnTo>
                  <a:pt x="2760" y="969"/>
                </a:lnTo>
                <a:lnTo>
                  <a:pt x="2760" y="971"/>
                </a:lnTo>
                <a:lnTo>
                  <a:pt x="2760" y="973"/>
                </a:lnTo>
                <a:lnTo>
                  <a:pt x="2760" y="973"/>
                </a:lnTo>
                <a:lnTo>
                  <a:pt x="2762" y="973"/>
                </a:lnTo>
                <a:lnTo>
                  <a:pt x="2762" y="973"/>
                </a:lnTo>
                <a:lnTo>
                  <a:pt x="2764" y="975"/>
                </a:lnTo>
                <a:lnTo>
                  <a:pt x="2764" y="975"/>
                </a:lnTo>
                <a:lnTo>
                  <a:pt x="2764" y="975"/>
                </a:lnTo>
                <a:lnTo>
                  <a:pt x="2764" y="977"/>
                </a:lnTo>
                <a:lnTo>
                  <a:pt x="2766" y="977"/>
                </a:lnTo>
                <a:lnTo>
                  <a:pt x="2770" y="981"/>
                </a:lnTo>
                <a:lnTo>
                  <a:pt x="2770" y="983"/>
                </a:lnTo>
                <a:lnTo>
                  <a:pt x="2770" y="983"/>
                </a:lnTo>
                <a:lnTo>
                  <a:pt x="2768" y="983"/>
                </a:lnTo>
                <a:lnTo>
                  <a:pt x="2770" y="983"/>
                </a:lnTo>
                <a:lnTo>
                  <a:pt x="2770" y="983"/>
                </a:lnTo>
                <a:lnTo>
                  <a:pt x="2770" y="983"/>
                </a:lnTo>
                <a:lnTo>
                  <a:pt x="2772" y="983"/>
                </a:lnTo>
                <a:lnTo>
                  <a:pt x="2774" y="983"/>
                </a:lnTo>
                <a:lnTo>
                  <a:pt x="2776" y="986"/>
                </a:lnTo>
                <a:lnTo>
                  <a:pt x="2778" y="990"/>
                </a:lnTo>
                <a:lnTo>
                  <a:pt x="2783" y="992"/>
                </a:lnTo>
                <a:lnTo>
                  <a:pt x="2785" y="994"/>
                </a:lnTo>
                <a:lnTo>
                  <a:pt x="2791" y="1000"/>
                </a:lnTo>
                <a:lnTo>
                  <a:pt x="2793" y="1000"/>
                </a:lnTo>
                <a:lnTo>
                  <a:pt x="2797" y="1002"/>
                </a:lnTo>
                <a:lnTo>
                  <a:pt x="2797" y="1002"/>
                </a:lnTo>
                <a:lnTo>
                  <a:pt x="2797" y="1004"/>
                </a:lnTo>
                <a:lnTo>
                  <a:pt x="2799" y="1002"/>
                </a:lnTo>
                <a:lnTo>
                  <a:pt x="2799" y="1002"/>
                </a:lnTo>
                <a:lnTo>
                  <a:pt x="2801" y="1002"/>
                </a:lnTo>
                <a:lnTo>
                  <a:pt x="2804" y="1004"/>
                </a:lnTo>
                <a:lnTo>
                  <a:pt x="2806" y="1002"/>
                </a:lnTo>
                <a:lnTo>
                  <a:pt x="2808" y="1004"/>
                </a:lnTo>
                <a:lnTo>
                  <a:pt x="2808" y="1004"/>
                </a:lnTo>
                <a:lnTo>
                  <a:pt x="2812" y="1011"/>
                </a:lnTo>
                <a:lnTo>
                  <a:pt x="2812" y="1011"/>
                </a:lnTo>
                <a:lnTo>
                  <a:pt x="2812" y="1011"/>
                </a:lnTo>
                <a:lnTo>
                  <a:pt x="2812" y="1011"/>
                </a:lnTo>
                <a:lnTo>
                  <a:pt x="2812" y="1011"/>
                </a:lnTo>
                <a:lnTo>
                  <a:pt x="2814" y="1011"/>
                </a:lnTo>
                <a:lnTo>
                  <a:pt x="2816" y="1011"/>
                </a:lnTo>
                <a:lnTo>
                  <a:pt x="2818" y="1013"/>
                </a:lnTo>
                <a:lnTo>
                  <a:pt x="2816" y="1015"/>
                </a:lnTo>
                <a:lnTo>
                  <a:pt x="2816" y="1015"/>
                </a:lnTo>
                <a:lnTo>
                  <a:pt x="2818" y="1015"/>
                </a:lnTo>
                <a:lnTo>
                  <a:pt x="2818" y="1015"/>
                </a:lnTo>
                <a:lnTo>
                  <a:pt x="2820" y="1013"/>
                </a:lnTo>
                <a:lnTo>
                  <a:pt x="2822" y="1013"/>
                </a:lnTo>
                <a:lnTo>
                  <a:pt x="2822" y="1015"/>
                </a:lnTo>
                <a:lnTo>
                  <a:pt x="2824" y="1015"/>
                </a:lnTo>
                <a:lnTo>
                  <a:pt x="2824" y="1017"/>
                </a:lnTo>
                <a:lnTo>
                  <a:pt x="2824" y="1019"/>
                </a:lnTo>
                <a:lnTo>
                  <a:pt x="2824" y="1019"/>
                </a:lnTo>
                <a:lnTo>
                  <a:pt x="2824" y="1019"/>
                </a:lnTo>
                <a:lnTo>
                  <a:pt x="2824" y="1021"/>
                </a:lnTo>
                <a:lnTo>
                  <a:pt x="2829" y="1023"/>
                </a:lnTo>
                <a:lnTo>
                  <a:pt x="2831" y="1023"/>
                </a:lnTo>
                <a:lnTo>
                  <a:pt x="2833" y="1023"/>
                </a:lnTo>
                <a:lnTo>
                  <a:pt x="2835" y="1025"/>
                </a:lnTo>
                <a:lnTo>
                  <a:pt x="2837" y="1027"/>
                </a:lnTo>
                <a:lnTo>
                  <a:pt x="2837" y="1032"/>
                </a:lnTo>
                <a:lnTo>
                  <a:pt x="2839" y="1036"/>
                </a:lnTo>
                <a:lnTo>
                  <a:pt x="2841" y="1040"/>
                </a:lnTo>
                <a:lnTo>
                  <a:pt x="2841" y="1040"/>
                </a:lnTo>
                <a:lnTo>
                  <a:pt x="2843" y="1042"/>
                </a:lnTo>
                <a:lnTo>
                  <a:pt x="2843" y="1046"/>
                </a:lnTo>
                <a:lnTo>
                  <a:pt x="2841" y="1046"/>
                </a:lnTo>
                <a:lnTo>
                  <a:pt x="2839" y="1046"/>
                </a:lnTo>
                <a:lnTo>
                  <a:pt x="2839" y="1046"/>
                </a:lnTo>
                <a:lnTo>
                  <a:pt x="2837" y="1048"/>
                </a:lnTo>
                <a:lnTo>
                  <a:pt x="2839" y="1050"/>
                </a:lnTo>
                <a:lnTo>
                  <a:pt x="2837" y="1053"/>
                </a:lnTo>
                <a:lnTo>
                  <a:pt x="2835" y="1055"/>
                </a:lnTo>
                <a:lnTo>
                  <a:pt x="2835" y="1055"/>
                </a:lnTo>
                <a:lnTo>
                  <a:pt x="2835" y="1057"/>
                </a:lnTo>
                <a:lnTo>
                  <a:pt x="2835" y="1059"/>
                </a:lnTo>
                <a:lnTo>
                  <a:pt x="2841" y="1059"/>
                </a:lnTo>
                <a:lnTo>
                  <a:pt x="2841" y="1057"/>
                </a:lnTo>
                <a:lnTo>
                  <a:pt x="2841" y="1057"/>
                </a:lnTo>
                <a:lnTo>
                  <a:pt x="2843" y="1055"/>
                </a:lnTo>
                <a:lnTo>
                  <a:pt x="2848" y="1050"/>
                </a:lnTo>
                <a:lnTo>
                  <a:pt x="2848" y="1050"/>
                </a:lnTo>
                <a:lnTo>
                  <a:pt x="2848" y="1046"/>
                </a:lnTo>
                <a:lnTo>
                  <a:pt x="2848" y="1044"/>
                </a:lnTo>
                <a:lnTo>
                  <a:pt x="2850" y="1044"/>
                </a:lnTo>
                <a:lnTo>
                  <a:pt x="2854" y="1042"/>
                </a:lnTo>
                <a:lnTo>
                  <a:pt x="2856" y="1042"/>
                </a:lnTo>
                <a:lnTo>
                  <a:pt x="2856" y="1042"/>
                </a:lnTo>
                <a:lnTo>
                  <a:pt x="2856" y="1040"/>
                </a:lnTo>
                <a:lnTo>
                  <a:pt x="2856" y="1036"/>
                </a:lnTo>
                <a:lnTo>
                  <a:pt x="2854" y="1034"/>
                </a:lnTo>
                <a:lnTo>
                  <a:pt x="2852" y="1032"/>
                </a:lnTo>
                <a:lnTo>
                  <a:pt x="2848" y="1032"/>
                </a:lnTo>
                <a:lnTo>
                  <a:pt x="2848" y="1030"/>
                </a:lnTo>
                <a:lnTo>
                  <a:pt x="2848" y="1027"/>
                </a:lnTo>
                <a:lnTo>
                  <a:pt x="2850" y="1023"/>
                </a:lnTo>
                <a:lnTo>
                  <a:pt x="2852" y="1019"/>
                </a:lnTo>
                <a:lnTo>
                  <a:pt x="2854" y="1017"/>
                </a:lnTo>
                <a:lnTo>
                  <a:pt x="2854" y="1015"/>
                </a:lnTo>
                <a:lnTo>
                  <a:pt x="2856" y="1017"/>
                </a:lnTo>
                <a:lnTo>
                  <a:pt x="2858" y="1017"/>
                </a:lnTo>
                <a:lnTo>
                  <a:pt x="2858" y="1017"/>
                </a:lnTo>
                <a:lnTo>
                  <a:pt x="2858" y="1017"/>
                </a:lnTo>
                <a:lnTo>
                  <a:pt x="2860" y="1019"/>
                </a:lnTo>
                <a:lnTo>
                  <a:pt x="2860" y="1019"/>
                </a:lnTo>
                <a:lnTo>
                  <a:pt x="2866" y="1019"/>
                </a:lnTo>
                <a:lnTo>
                  <a:pt x="2871" y="1025"/>
                </a:lnTo>
                <a:lnTo>
                  <a:pt x="2873" y="1027"/>
                </a:lnTo>
                <a:lnTo>
                  <a:pt x="2873" y="1027"/>
                </a:lnTo>
                <a:lnTo>
                  <a:pt x="2875" y="1025"/>
                </a:lnTo>
                <a:lnTo>
                  <a:pt x="2875" y="1025"/>
                </a:lnTo>
                <a:lnTo>
                  <a:pt x="2875" y="1023"/>
                </a:lnTo>
                <a:lnTo>
                  <a:pt x="2875" y="1021"/>
                </a:lnTo>
                <a:lnTo>
                  <a:pt x="2873" y="1019"/>
                </a:lnTo>
                <a:lnTo>
                  <a:pt x="2868" y="1015"/>
                </a:lnTo>
                <a:lnTo>
                  <a:pt x="2868" y="1013"/>
                </a:lnTo>
                <a:lnTo>
                  <a:pt x="2860" y="1011"/>
                </a:lnTo>
                <a:lnTo>
                  <a:pt x="2858" y="1009"/>
                </a:lnTo>
                <a:lnTo>
                  <a:pt x="2856" y="1006"/>
                </a:lnTo>
                <a:lnTo>
                  <a:pt x="2848" y="1004"/>
                </a:lnTo>
                <a:lnTo>
                  <a:pt x="2839" y="1000"/>
                </a:lnTo>
                <a:lnTo>
                  <a:pt x="2837" y="998"/>
                </a:lnTo>
                <a:lnTo>
                  <a:pt x="2839" y="996"/>
                </a:lnTo>
                <a:lnTo>
                  <a:pt x="2839" y="996"/>
                </a:lnTo>
                <a:lnTo>
                  <a:pt x="2841" y="994"/>
                </a:lnTo>
                <a:lnTo>
                  <a:pt x="2841" y="994"/>
                </a:lnTo>
                <a:lnTo>
                  <a:pt x="2841" y="992"/>
                </a:lnTo>
                <a:lnTo>
                  <a:pt x="2841" y="992"/>
                </a:lnTo>
                <a:lnTo>
                  <a:pt x="2839" y="992"/>
                </a:lnTo>
                <a:lnTo>
                  <a:pt x="2831" y="992"/>
                </a:lnTo>
                <a:lnTo>
                  <a:pt x="2827" y="992"/>
                </a:lnTo>
                <a:lnTo>
                  <a:pt x="2822" y="990"/>
                </a:lnTo>
                <a:lnTo>
                  <a:pt x="2818" y="986"/>
                </a:lnTo>
                <a:lnTo>
                  <a:pt x="2814" y="981"/>
                </a:lnTo>
                <a:lnTo>
                  <a:pt x="2810" y="979"/>
                </a:lnTo>
                <a:lnTo>
                  <a:pt x="2810" y="975"/>
                </a:lnTo>
                <a:lnTo>
                  <a:pt x="2808" y="971"/>
                </a:lnTo>
                <a:lnTo>
                  <a:pt x="2806" y="967"/>
                </a:lnTo>
                <a:lnTo>
                  <a:pt x="2804" y="962"/>
                </a:lnTo>
                <a:lnTo>
                  <a:pt x="2804" y="962"/>
                </a:lnTo>
                <a:lnTo>
                  <a:pt x="2799" y="960"/>
                </a:lnTo>
                <a:lnTo>
                  <a:pt x="2795" y="956"/>
                </a:lnTo>
                <a:lnTo>
                  <a:pt x="2791" y="956"/>
                </a:lnTo>
                <a:lnTo>
                  <a:pt x="2789" y="954"/>
                </a:lnTo>
                <a:lnTo>
                  <a:pt x="2787" y="952"/>
                </a:lnTo>
                <a:lnTo>
                  <a:pt x="2787" y="948"/>
                </a:lnTo>
                <a:lnTo>
                  <a:pt x="2785" y="944"/>
                </a:lnTo>
                <a:lnTo>
                  <a:pt x="2785" y="941"/>
                </a:lnTo>
                <a:lnTo>
                  <a:pt x="2787" y="941"/>
                </a:lnTo>
                <a:lnTo>
                  <a:pt x="2787" y="941"/>
                </a:lnTo>
                <a:lnTo>
                  <a:pt x="2789" y="941"/>
                </a:lnTo>
                <a:lnTo>
                  <a:pt x="2789" y="939"/>
                </a:lnTo>
                <a:lnTo>
                  <a:pt x="2789" y="939"/>
                </a:lnTo>
                <a:lnTo>
                  <a:pt x="2787" y="937"/>
                </a:lnTo>
                <a:lnTo>
                  <a:pt x="2785" y="935"/>
                </a:lnTo>
                <a:lnTo>
                  <a:pt x="2785" y="933"/>
                </a:lnTo>
                <a:lnTo>
                  <a:pt x="2785" y="931"/>
                </a:lnTo>
                <a:lnTo>
                  <a:pt x="2785" y="931"/>
                </a:lnTo>
                <a:lnTo>
                  <a:pt x="2787" y="929"/>
                </a:lnTo>
                <a:lnTo>
                  <a:pt x="2789" y="929"/>
                </a:lnTo>
                <a:lnTo>
                  <a:pt x="2789" y="929"/>
                </a:lnTo>
                <a:lnTo>
                  <a:pt x="2789" y="929"/>
                </a:lnTo>
                <a:lnTo>
                  <a:pt x="2789" y="929"/>
                </a:lnTo>
                <a:lnTo>
                  <a:pt x="2791" y="929"/>
                </a:lnTo>
                <a:lnTo>
                  <a:pt x="2793" y="929"/>
                </a:lnTo>
                <a:lnTo>
                  <a:pt x="2795" y="927"/>
                </a:lnTo>
                <a:lnTo>
                  <a:pt x="2797" y="927"/>
                </a:lnTo>
                <a:lnTo>
                  <a:pt x="2797" y="925"/>
                </a:lnTo>
                <a:lnTo>
                  <a:pt x="2799" y="925"/>
                </a:lnTo>
                <a:lnTo>
                  <a:pt x="2799" y="925"/>
                </a:lnTo>
                <a:lnTo>
                  <a:pt x="2804" y="925"/>
                </a:lnTo>
                <a:lnTo>
                  <a:pt x="2804" y="925"/>
                </a:lnTo>
                <a:lnTo>
                  <a:pt x="2806" y="925"/>
                </a:lnTo>
                <a:lnTo>
                  <a:pt x="2808" y="927"/>
                </a:lnTo>
                <a:lnTo>
                  <a:pt x="2806" y="927"/>
                </a:lnTo>
                <a:lnTo>
                  <a:pt x="2806" y="929"/>
                </a:lnTo>
                <a:lnTo>
                  <a:pt x="2804" y="929"/>
                </a:lnTo>
                <a:lnTo>
                  <a:pt x="2804" y="929"/>
                </a:lnTo>
                <a:lnTo>
                  <a:pt x="2806" y="933"/>
                </a:lnTo>
                <a:lnTo>
                  <a:pt x="2806" y="935"/>
                </a:lnTo>
                <a:lnTo>
                  <a:pt x="2806" y="935"/>
                </a:lnTo>
                <a:lnTo>
                  <a:pt x="2808" y="937"/>
                </a:lnTo>
                <a:lnTo>
                  <a:pt x="2808" y="941"/>
                </a:lnTo>
                <a:lnTo>
                  <a:pt x="2810" y="941"/>
                </a:lnTo>
                <a:lnTo>
                  <a:pt x="2810" y="941"/>
                </a:lnTo>
                <a:lnTo>
                  <a:pt x="2812" y="939"/>
                </a:lnTo>
                <a:lnTo>
                  <a:pt x="2812" y="937"/>
                </a:lnTo>
                <a:lnTo>
                  <a:pt x="2814" y="935"/>
                </a:lnTo>
                <a:lnTo>
                  <a:pt x="2814" y="933"/>
                </a:lnTo>
                <a:lnTo>
                  <a:pt x="2816" y="931"/>
                </a:lnTo>
                <a:lnTo>
                  <a:pt x="2816" y="931"/>
                </a:lnTo>
                <a:lnTo>
                  <a:pt x="2818" y="933"/>
                </a:lnTo>
                <a:lnTo>
                  <a:pt x="2820" y="933"/>
                </a:lnTo>
                <a:lnTo>
                  <a:pt x="2822" y="937"/>
                </a:lnTo>
                <a:lnTo>
                  <a:pt x="2824" y="939"/>
                </a:lnTo>
                <a:lnTo>
                  <a:pt x="2822" y="941"/>
                </a:lnTo>
                <a:lnTo>
                  <a:pt x="2824" y="944"/>
                </a:lnTo>
                <a:lnTo>
                  <a:pt x="2824" y="946"/>
                </a:lnTo>
                <a:lnTo>
                  <a:pt x="2829" y="950"/>
                </a:lnTo>
                <a:lnTo>
                  <a:pt x="2831" y="950"/>
                </a:lnTo>
                <a:lnTo>
                  <a:pt x="2833" y="950"/>
                </a:lnTo>
                <a:lnTo>
                  <a:pt x="2831" y="950"/>
                </a:lnTo>
                <a:lnTo>
                  <a:pt x="2829" y="950"/>
                </a:lnTo>
                <a:lnTo>
                  <a:pt x="2829" y="950"/>
                </a:lnTo>
                <a:lnTo>
                  <a:pt x="2829" y="950"/>
                </a:lnTo>
                <a:lnTo>
                  <a:pt x="2827" y="952"/>
                </a:lnTo>
                <a:lnTo>
                  <a:pt x="2829" y="952"/>
                </a:lnTo>
                <a:lnTo>
                  <a:pt x="2833" y="958"/>
                </a:lnTo>
                <a:lnTo>
                  <a:pt x="2835" y="958"/>
                </a:lnTo>
                <a:lnTo>
                  <a:pt x="2837" y="960"/>
                </a:lnTo>
                <a:lnTo>
                  <a:pt x="2839" y="962"/>
                </a:lnTo>
                <a:lnTo>
                  <a:pt x="2839" y="962"/>
                </a:lnTo>
                <a:lnTo>
                  <a:pt x="2839" y="962"/>
                </a:lnTo>
                <a:lnTo>
                  <a:pt x="2839" y="965"/>
                </a:lnTo>
                <a:lnTo>
                  <a:pt x="2839" y="965"/>
                </a:lnTo>
                <a:lnTo>
                  <a:pt x="2841" y="965"/>
                </a:lnTo>
                <a:lnTo>
                  <a:pt x="2843" y="965"/>
                </a:lnTo>
                <a:lnTo>
                  <a:pt x="2845" y="965"/>
                </a:lnTo>
                <a:lnTo>
                  <a:pt x="2848" y="965"/>
                </a:lnTo>
                <a:lnTo>
                  <a:pt x="2852" y="967"/>
                </a:lnTo>
                <a:lnTo>
                  <a:pt x="2856" y="969"/>
                </a:lnTo>
                <a:lnTo>
                  <a:pt x="2858" y="971"/>
                </a:lnTo>
                <a:lnTo>
                  <a:pt x="2862" y="973"/>
                </a:lnTo>
                <a:lnTo>
                  <a:pt x="2862" y="975"/>
                </a:lnTo>
                <a:lnTo>
                  <a:pt x="2864" y="975"/>
                </a:lnTo>
                <a:lnTo>
                  <a:pt x="2864" y="975"/>
                </a:lnTo>
                <a:lnTo>
                  <a:pt x="2858" y="973"/>
                </a:lnTo>
                <a:lnTo>
                  <a:pt x="2856" y="973"/>
                </a:lnTo>
                <a:lnTo>
                  <a:pt x="2854" y="973"/>
                </a:lnTo>
                <a:lnTo>
                  <a:pt x="2858" y="973"/>
                </a:lnTo>
                <a:lnTo>
                  <a:pt x="2862" y="975"/>
                </a:lnTo>
                <a:lnTo>
                  <a:pt x="2866" y="977"/>
                </a:lnTo>
                <a:lnTo>
                  <a:pt x="2871" y="979"/>
                </a:lnTo>
                <a:lnTo>
                  <a:pt x="2873" y="981"/>
                </a:lnTo>
                <a:lnTo>
                  <a:pt x="2877" y="983"/>
                </a:lnTo>
                <a:lnTo>
                  <a:pt x="2877" y="983"/>
                </a:lnTo>
                <a:lnTo>
                  <a:pt x="2877" y="983"/>
                </a:lnTo>
                <a:lnTo>
                  <a:pt x="2877" y="983"/>
                </a:lnTo>
                <a:lnTo>
                  <a:pt x="2877" y="983"/>
                </a:lnTo>
                <a:lnTo>
                  <a:pt x="2877" y="983"/>
                </a:lnTo>
                <a:lnTo>
                  <a:pt x="2877" y="983"/>
                </a:lnTo>
                <a:lnTo>
                  <a:pt x="2881" y="986"/>
                </a:lnTo>
                <a:lnTo>
                  <a:pt x="2885" y="990"/>
                </a:lnTo>
                <a:lnTo>
                  <a:pt x="2885" y="992"/>
                </a:lnTo>
                <a:lnTo>
                  <a:pt x="2887" y="992"/>
                </a:lnTo>
                <a:lnTo>
                  <a:pt x="2889" y="994"/>
                </a:lnTo>
                <a:lnTo>
                  <a:pt x="2892" y="994"/>
                </a:lnTo>
                <a:lnTo>
                  <a:pt x="2892" y="996"/>
                </a:lnTo>
                <a:lnTo>
                  <a:pt x="2892" y="998"/>
                </a:lnTo>
                <a:lnTo>
                  <a:pt x="2889" y="998"/>
                </a:lnTo>
                <a:lnTo>
                  <a:pt x="2889" y="1000"/>
                </a:lnTo>
                <a:lnTo>
                  <a:pt x="2889" y="1002"/>
                </a:lnTo>
                <a:lnTo>
                  <a:pt x="2889" y="1004"/>
                </a:lnTo>
                <a:lnTo>
                  <a:pt x="2889" y="1006"/>
                </a:lnTo>
                <a:lnTo>
                  <a:pt x="2889" y="1009"/>
                </a:lnTo>
                <a:lnTo>
                  <a:pt x="2889" y="1011"/>
                </a:lnTo>
                <a:lnTo>
                  <a:pt x="2887" y="1013"/>
                </a:lnTo>
                <a:lnTo>
                  <a:pt x="2887" y="1015"/>
                </a:lnTo>
                <a:lnTo>
                  <a:pt x="2889" y="1017"/>
                </a:lnTo>
                <a:lnTo>
                  <a:pt x="2889" y="1017"/>
                </a:lnTo>
                <a:lnTo>
                  <a:pt x="2889" y="1019"/>
                </a:lnTo>
                <a:lnTo>
                  <a:pt x="2889" y="1017"/>
                </a:lnTo>
                <a:lnTo>
                  <a:pt x="2887" y="1017"/>
                </a:lnTo>
                <a:lnTo>
                  <a:pt x="2887" y="1017"/>
                </a:lnTo>
                <a:lnTo>
                  <a:pt x="2887" y="1019"/>
                </a:lnTo>
                <a:lnTo>
                  <a:pt x="2889" y="1019"/>
                </a:lnTo>
                <a:lnTo>
                  <a:pt x="2889" y="1021"/>
                </a:lnTo>
                <a:lnTo>
                  <a:pt x="2896" y="1023"/>
                </a:lnTo>
                <a:lnTo>
                  <a:pt x="2898" y="1027"/>
                </a:lnTo>
                <a:lnTo>
                  <a:pt x="2898" y="1027"/>
                </a:lnTo>
                <a:lnTo>
                  <a:pt x="2898" y="1030"/>
                </a:lnTo>
                <a:lnTo>
                  <a:pt x="2900" y="1032"/>
                </a:lnTo>
                <a:lnTo>
                  <a:pt x="2900" y="1032"/>
                </a:lnTo>
                <a:lnTo>
                  <a:pt x="2902" y="1036"/>
                </a:lnTo>
                <a:lnTo>
                  <a:pt x="2904" y="1038"/>
                </a:lnTo>
                <a:lnTo>
                  <a:pt x="2906" y="1038"/>
                </a:lnTo>
                <a:lnTo>
                  <a:pt x="2908" y="1040"/>
                </a:lnTo>
                <a:lnTo>
                  <a:pt x="2908" y="1040"/>
                </a:lnTo>
                <a:lnTo>
                  <a:pt x="2908" y="1042"/>
                </a:lnTo>
                <a:lnTo>
                  <a:pt x="2910" y="1040"/>
                </a:lnTo>
                <a:lnTo>
                  <a:pt x="2912" y="1040"/>
                </a:lnTo>
                <a:lnTo>
                  <a:pt x="2912" y="1040"/>
                </a:lnTo>
                <a:lnTo>
                  <a:pt x="2915" y="1040"/>
                </a:lnTo>
                <a:lnTo>
                  <a:pt x="2915" y="1042"/>
                </a:lnTo>
                <a:lnTo>
                  <a:pt x="2915" y="1042"/>
                </a:lnTo>
                <a:lnTo>
                  <a:pt x="2915" y="1042"/>
                </a:lnTo>
                <a:lnTo>
                  <a:pt x="2912" y="1044"/>
                </a:lnTo>
                <a:lnTo>
                  <a:pt x="2910" y="1042"/>
                </a:lnTo>
                <a:lnTo>
                  <a:pt x="2908" y="1042"/>
                </a:lnTo>
                <a:lnTo>
                  <a:pt x="2908" y="1044"/>
                </a:lnTo>
                <a:lnTo>
                  <a:pt x="2908" y="1044"/>
                </a:lnTo>
                <a:lnTo>
                  <a:pt x="2910" y="1044"/>
                </a:lnTo>
                <a:lnTo>
                  <a:pt x="2912" y="1046"/>
                </a:lnTo>
                <a:lnTo>
                  <a:pt x="2912" y="1050"/>
                </a:lnTo>
                <a:lnTo>
                  <a:pt x="2915" y="1053"/>
                </a:lnTo>
                <a:lnTo>
                  <a:pt x="2915" y="1053"/>
                </a:lnTo>
                <a:lnTo>
                  <a:pt x="2917" y="1053"/>
                </a:lnTo>
                <a:lnTo>
                  <a:pt x="2917" y="1050"/>
                </a:lnTo>
                <a:lnTo>
                  <a:pt x="2917" y="1050"/>
                </a:lnTo>
                <a:lnTo>
                  <a:pt x="2917" y="1050"/>
                </a:lnTo>
                <a:lnTo>
                  <a:pt x="2917" y="1050"/>
                </a:lnTo>
                <a:lnTo>
                  <a:pt x="2919" y="1053"/>
                </a:lnTo>
                <a:lnTo>
                  <a:pt x="2921" y="1053"/>
                </a:lnTo>
                <a:lnTo>
                  <a:pt x="2921" y="1053"/>
                </a:lnTo>
                <a:lnTo>
                  <a:pt x="2923" y="1053"/>
                </a:lnTo>
                <a:lnTo>
                  <a:pt x="2923" y="1053"/>
                </a:lnTo>
                <a:lnTo>
                  <a:pt x="2925" y="1050"/>
                </a:lnTo>
                <a:lnTo>
                  <a:pt x="2929" y="1053"/>
                </a:lnTo>
                <a:lnTo>
                  <a:pt x="2931" y="1053"/>
                </a:lnTo>
                <a:lnTo>
                  <a:pt x="2931" y="1053"/>
                </a:lnTo>
                <a:lnTo>
                  <a:pt x="2933" y="1050"/>
                </a:lnTo>
                <a:lnTo>
                  <a:pt x="2936" y="1053"/>
                </a:lnTo>
                <a:lnTo>
                  <a:pt x="2938" y="1053"/>
                </a:lnTo>
                <a:lnTo>
                  <a:pt x="2938" y="1055"/>
                </a:lnTo>
                <a:lnTo>
                  <a:pt x="2938" y="1055"/>
                </a:lnTo>
                <a:lnTo>
                  <a:pt x="2940" y="1055"/>
                </a:lnTo>
                <a:lnTo>
                  <a:pt x="2942" y="1055"/>
                </a:lnTo>
                <a:lnTo>
                  <a:pt x="2942" y="1055"/>
                </a:lnTo>
                <a:lnTo>
                  <a:pt x="2942" y="1055"/>
                </a:lnTo>
                <a:lnTo>
                  <a:pt x="2944" y="1055"/>
                </a:lnTo>
                <a:lnTo>
                  <a:pt x="2944" y="1057"/>
                </a:lnTo>
                <a:lnTo>
                  <a:pt x="2944" y="1057"/>
                </a:lnTo>
                <a:lnTo>
                  <a:pt x="2942" y="1057"/>
                </a:lnTo>
                <a:lnTo>
                  <a:pt x="2940" y="1057"/>
                </a:lnTo>
                <a:lnTo>
                  <a:pt x="2940" y="1057"/>
                </a:lnTo>
                <a:lnTo>
                  <a:pt x="2940" y="1059"/>
                </a:lnTo>
                <a:lnTo>
                  <a:pt x="2940" y="1059"/>
                </a:lnTo>
                <a:lnTo>
                  <a:pt x="2940" y="1059"/>
                </a:lnTo>
                <a:lnTo>
                  <a:pt x="2938" y="1059"/>
                </a:lnTo>
                <a:lnTo>
                  <a:pt x="2938" y="1057"/>
                </a:lnTo>
                <a:lnTo>
                  <a:pt x="2933" y="1057"/>
                </a:lnTo>
                <a:lnTo>
                  <a:pt x="2929" y="1055"/>
                </a:lnTo>
                <a:lnTo>
                  <a:pt x="2925" y="1053"/>
                </a:lnTo>
                <a:lnTo>
                  <a:pt x="2923" y="1053"/>
                </a:lnTo>
                <a:lnTo>
                  <a:pt x="2923" y="1053"/>
                </a:lnTo>
                <a:lnTo>
                  <a:pt x="2921" y="1055"/>
                </a:lnTo>
                <a:lnTo>
                  <a:pt x="2921" y="1055"/>
                </a:lnTo>
                <a:lnTo>
                  <a:pt x="2919" y="1055"/>
                </a:lnTo>
                <a:lnTo>
                  <a:pt x="2919" y="1055"/>
                </a:lnTo>
                <a:lnTo>
                  <a:pt x="2917" y="1057"/>
                </a:lnTo>
                <a:lnTo>
                  <a:pt x="2915" y="1059"/>
                </a:lnTo>
                <a:lnTo>
                  <a:pt x="2915" y="1061"/>
                </a:lnTo>
                <a:lnTo>
                  <a:pt x="2915" y="1061"/>
                </a:lnTo>
                <a:lnTo>
                  <a:pt x="2915" y="1061"/>
                </a:lnTo>
                <a:lnTo>
                  <a:pt x="2917" y="1061"/>
                </a:lnTo>
                <a:lnTo>
                  <a:pt x="2917" y="1063"/>
                </a:lnTo>
                <a:lnTo>
                  <a:pt x="2919" y="1063"/>
                </a:lnTo>
                <a:lnTo>
                  <a:pt x="2921" y="1065"/>
                </a:lnTo>
                <a:lnTo>
                  <a:pt x="2921" y="1067"/>
                </a:lnTo>
                <a:lnTo>
                  <a:pt x="2923" y="1069"/>
                </a:lnTo>
                <a:lnTo>
                  <a:pt x="2921" y="1071"/>
                </a:lnTo>
                <a:lnTo>
                  <a:pt x="2921" y="1074"/>
                </a:lnTo>
                <a:lnTo>
                  <a:pt x="2923" y="1078"/>
                </a:lnTo>
                <a:lnTo>
                  <a:pt x="2925" y="1080"/>
                </a:lnTo>
                <a:lnTo>
                  <a:pt x="2925" y="1078"/>
                </a:lnTo>
                <a:lnTo>
                  <a:pt x="2925" y="1076"/>
                </a:lnTo>
                <a:lnTo>
                  <a:pt x="2925" y="1076"/>
                </a:lnTo>
                <a:lnTo>
                  <a:pt x="2927" y="1074"/>
                </a:lnTo>
                <a:lnTo>
                  <a:pt x="2927" y="1074"/>
                </a:lnTo>
                <a:lnTo>
                  <a:pt x="2929" y="1076"/>
                </a:lnTo>
                <a:lnTo>
                  <a:pt x="2929" y="1076"/>
                </a:lnTo>
                <a:lnTo>
                  <a:pt x="2929" y="1076"/>
                </a:lnTo>
                <a:lnTo>
                  <a:pt x="2931" y="1080"/>
                </a:lnTo>
                <a:lnTo>
                  <a:pt x="2931" y="1080"/>
                </a:lnTo>
                <a:lnTo>
                  <a:pt x="2931" y="1082"/>
                </a:lnTo>
                <a:lnTo>
                  <a:pt x="2933" y="1084"/>
                </a:lnTo>
                <a:lnTo>
                  <a:pt x="2933" y="1084"/>
                </a:lnTo>
                <a:lnTo>
                  <a:pt x="2933" y="1082"/>
                </a:lnTo>
                <a:lnTo>
                  <a:pt x="2936" y="1078"/>
                </a:lnTo>
                <a:lnTo>
                  <a:pt x="2938" y="1078"/>
                </a:lnTo>
                <a:lnTo>
                  <a:pt x="2938" y="1078"/>
                </a:lnTo>
                <a:lnTo>
                  <a:pt x="2938" y="1080"/>
                </a:lnTo>
                <a:lnTo>
                  <a:pt x="2940" y="1082"/>
                </a:lnTo>
                <a:lnTo>
                  <a:pt x="2942" y="1084"/>
                </a:lnTo>
                <a:lnTo>
                  <a:pt x="2942" y="1084"/>
                </a:lnTo>
                <a:lnTo>
                  <a:pt x="2944" y="1084"/>
                </a:lnTo>
                <a:lnTo>
                  <a:pt x="2942" y="1082"/>
                </a:lnTo>
                <a:lnTo>
                  <a:pt x="2942" y="1080"/>
                </a:lnTo>
                <a:lnTo>
                  <a:pt x="2942" y="1078"/>
                </a:lnTo>
                <a:lnTo>
                  <a:pt x="2942" y="1078"/>
                </a:lnTo>
                <a:lnTo>
                  <a:pt x="2942" y="1074"/>
                </a:lnTo>
                <a:lnTo>
                  <a:pt x="2940" y="1069"/>
                </a:lnTo>
                <a:lnTo>
                  <a:pt x="2938" y="1067"/>
                </a:lnTo>
                <a:lnTo>
                  <a:pt x="2938" y="1065"/>
                </a:lnTo>
                <a:lnTo>
                  <a:pt x="2938" y="1065"/>
                </a:lnTo>
                <a:lnTo>
                  <a:pt x="2940" y="1065"/>
                </a:lnTo>
                <a:lnTo>
                  <a:pt x="2940" y="1065"/>
                </a:lnTo>
                <a:lnTo>
                  <a:pt x="2942" y="1067"/>
                </a:lnTo>
                <a:lnTo>
                  <a:pt x="2942" y="1067"/>
                </a:lnTo>
                <a:lnTo>
                  <a:pt x="2942" y="1069"/>
                </a:lnTo>
                <a:lnTo>
                  <a:pt x="2944" y="1069"/>
                </a:lnTo>
                <a:lnTo>
                  <a:pt x="2944" y="1069"/>
                </a:lnTo>
                <a:lnTo>
                  <a:pt x="2944" y="1069"/>
                </a:lnTo>
                <a:lnTo>
                  <a:pt x="2948" y="1067"/>
                </a:lnTo>
                <a:lnTo>
                  <a:pt x="2948" y="1067"/>
                </a:lnTo>
                <a:lnTo>
                  <a:pt x="2948" y="1067"/>
                </a:lnTo>
                <a:lnTo>
                  <a:pt x="2946" y="1065"/>
                </a:lnTo>
                <a:lnTo>
                  <a:pt x="2946" y="1065"/>
                </a:lnTo>
                <a:lnTo>
                  <a:pt x="2946" y="1065"/>
                </a:lnTo>
                <a:lnTo>
                  <a:pt x="2944" y="1065"/>
                </a:lnTo>
                <a:lnTo>
                  <a:pt x="2944" y="1065"/>
                </a:lnTo>
                <a:lnTo>
                  <a:pt x="2944" y="1063"/>
                </a:lnTo>
                <a:lnTo>
                  <a:pt x="2944" y="1061"/>
                </a:lnTo>
                <a:lnTo>
                  <a:pt x="2942" y="1061"/>
                </a:lnTo>
                <a:lnTo>
                  <a:pt x="2942" y="1061"/>
                </a:lnTo>
                <a:lnTo>
                  <a:pt x="2942" y="1059"/>
                </a:lnTo>
                <a:lnTo>
                  <a:pt x="2942" y="1059"/>
                </a:lnTo>
                <a:lnTo>
                  <a:pt x="2944" y="1059"/>
                </a:lnTo>
                <a:lnTo>
                  <a:pt x="2946" y="1059"/>
                </a:lnTo>
                <a:lnTo>
                  <a:pt x="2948" y="1057"/>
                </a:lnTo>
                <a:lnTo>
                  <a:pt x="2948" y="1057"/>
                </a:lnTo>
                <a:lnTo>
                  <a:pt x="2950" y="1059"/>
                </a:lnTo>
                <a:lnTo>
                  <a:pt x="2952" y="1061"/>
                </a:lnTo>
                <a:lnTo>
                  <a:pt x="2954" y="1061"/>
                </a:lnTo>
                <a:lnTo>
                  <a:pt x="2954" y="1063"/>
                </a:lnTo>
                <a:lnTo>
                  <a:pt x="2956" y="1063"/>
                </a:lnTo>
                <a:lnTo>
                  <a:pt x="2956" y="1063"/>
                </a:lnTo>
                <a:lnTo>
                  <a:pt x="2956" y="1061"/>
                </a:lnTo>
                <a:lnTo>
                  <a:pt x="2956" y="1061"/>
                </a:lnTo>
                <a:lnTo>
                  <a:pt x="2956" y="1059"/>
                </a:lnTo>
                <a:lnTo>
                  <a:pt x="2956" y="1057"/>
                </a:lnTo>
                <a:lnTo>
                  <a:pt x="2956" y="1055"/>
                </a:lnTo>
                <a:lnTo>
                  <a:pt x="2954" y="1053"/>
                </a:lnTo>
                <a:lnTo>
                  <a:pt x="2952" y="1053"/>
                </a:lnTo>
                <a:lnTo>
                  <a:pt x="2950" y="1053"/>
                </a:lnTo>
                <a:lnTo>
                  <a:pt x="2950" y="1050"/>
                </a:lnTo>
                <a:lnTo>
                  <a:pt x="2946" y="1048"/>
                </a:lnTo>
                <a:lnTo>
                  <a:pt x="2944" y="1046"/>
                </a:lnTo>
                <a:lnTo>
                  <a:pt x="2944" y="1046"/>
                </a:lnTo>
                <a:lnTo>
                  <a:pt x="2942" y="1046"/>
                </a:lnTo>
                <a:lnTo>
                  <a:pt x="2938" y="1044"/>
                </a:lnTo>
                <a:lnTo>
                  <a:pt x="2936" y="1044"/>
                </a:lnTo>
                <a:lnTo>
                  <a:pt x="2936" y="1044"/>
                </a:lnTo>
                <a:lnTo>
                  <a:pt x="2936" y="1044"/>
                </a:lnTo>
                <a:lnTo>
                  <a:pt x="2936" y="1044"/>
                </a:lnTo>
                <a:lnTo>
                  <a:pt x="2936" y="1042"/>
                </a:lnTo>
                <a:lnTo>
                  <a:pt x="2938" y="1042"/>
                </a:lnTo>
                <a:lnTo>
                  <a:pt x="2940" y="1042"/>
                </a:lnTo>
                <a:lnTo>
                  <a:pt x="2942" y="1040"/>
                </a:lnTo>
                <a:lnTo>
                  <a:pt x="2940" y="1040"/>
                </a:lnTo>
                <a:lnTo>
                  <a:pt x="2940" y="1040"/>
                </a:lnTo>
                <a:lnTo>
                  <a:pt x="2940" y="1038"/>
                </a:lnTo>
                <a:lnTo>
                  <a:pt x="2938" y="1038"/>
                </a:lnTo>
                <a:lnTo>
                  <a:pt x="2940" y="1036"/>
                </a:lnTo>
                <a:lnTo>
                  <a:pt x="2942" y="1036"/>
                </a:lnTo>
                <a:lnTo>
                  <a:pt x="2944" y="1038"/>
                </a:lnTo>
                <a:lnTo>
                  <a:pt x="2944" y="1038"/>
                </a:lnTo>
                <a:lnTo>
                  <a:pt x="2942" y="1040"/>
                </a:lnTo>
                <a:lnTo>
                  <a:pt x="2944" y="1040"/>
                </a:lnTo>
                <a:lnTo>
                  <a:pt x="2944" y="1040"/>
                </a:lnTo>
                <a:lnTo>
                  <a:pt x="2946" y="1038"/>
                </a:lnTo>
                <a:lnTo>
                  <a:pt x="2946" y="1036"/>
                </a:lnTo>
                <a:lnTo>
                  <a:pt x="2944" y="1036"/>
                </a:lnTo>
                <a:lnTo>
                  <a:pt x="2942" y="1034"/>
                </a:lnTo>
                <a:lnTo>
                  <a:pt x="2940" y="1032"/>
                </a:lnTo>
                <a:lnTo>
                  <a:pt x="2940" y="1032"/>
                </a:lnTo>
                <a:lnTo>
                  <a:pt x="2938" y="1027"/>
                </a:lnTo>
                <a:lnTo>
                  <a:pt x="2936" y="1023"/>
                </a:lnTo>
                <a:lnTo>
                  <a:pt x="2936" y="1023"/>
                </a:lnTo>
                <a:lnTo>
                  <a:pt x="2936" y="1019"/>
                </a:lnTo>
                <a:lnTo>
                  <a:pt x="2936" y="1019"/>
                </a:lnTo>
                <a:lnTo>
                  <a:pt x="2936" y="1017"/>
                </a:lnTo>
                <a:lnTo>
                  <a:pt x="2936" y="1017"/>
                </a:lnTo>
                <a:lnTo>
                  <a:pt x="2938" y="1015"/>
                </a:lnTo>
                <a:lnTo>
                  <a:pt x="2938" y="1015"/>
                </a:lnTo>
                <a:lnTo>
                  <a:pt x="2940" y="1015"/>
                </a:lnTo>
                <a:lnTo>
                  <a:pt x="2940" y="1015"/>
                </a:lnTo>
                <a:lnTo>
                  <a:pt x="2940" y="1017"/>
                </a:lnTo>
                <a:lnTo>
                  <a:pt x="2940" y="1017"/>
                </a:lnTo>
                <a:lnTo>
                  <a:pt x="2942" y="1019"/>
                </a:lnTo>
                <a:lnTo>
                  <a:pt x="2946" y="1021"/>
                </a:lnTo>
                <a:lnTo>
                  <a:pt x="2946" y="1023"/>
                </a:lnTo>
                <a:lnTo>
                  <a:pt x="2946" y="1025"/>
                </a:lnTo>
                <a:lnTo>
                  <a:pt x="2950" y="1025"/>
                </a:lnTo>
                <a:lnTo>
                  <a:pt x="2950" y="1025"/>
                </a:lnTo>
                <a:lnTo>
                  <a:pt x="2950" y="1025"/>
                </a:lnTo>
                <a:lnTo>
                  <a:pt x="2948" y="1023"/>
                </a:lnTo>
                <a:lnTo>
                  <a:pt x="2948" y="1023"/>
                </a:lnTo>
                <a:lnTo>
                  <a:pt x="2946" y="1021"/>
                </a:lnTo>
                <a:lnTo>
                  <a:pt x="2948" y="1019"/>
                </a:lnTo>
                <a:lnTo>
                  <a:pt x="2950" y="1021"/>
                </a:lnTo>
                <a:lnTo>
                  <a:pt x="2952" y="1023"/>
                </a:lnTo>
                <a:lnTo>
                  <a:pt x="2954" y="1025"/>
                </a:lnTo>
                <a:lnTo>
                  <a:pt x="2954" y="1025"/>
                </a:lnTo>
                <a:lnTo>
                  <a:pt x="2954" y="1023"/>
                </a:lnTo>
                <a:lnTo>
                  <a:pt x="2954" y="1023"/>
                </a:lnTo>
                <a:lnTo>
                  <a:pt x="2954" y="1021"/>
                </a:lnTo>
                <a:lnTo>
                  <a:pt x="2952" y="1021"/>
                </a:lnTo>
                <a:lnTo>
                  <a:pt x="2952" y="1019"/>
                </a:lnTo>
                <a:lnTo>
                  <a:pt x="2952" y="1019"/>
                </a:lnTo>
                <a:lnTo>
                  <a:pt x="2952" y="1019"/>
                </a:lnTo>
                <a:lnTo>
                  <a:pt x="2954" y="1019"/>
                </a:lnTo>
                <a:lnTo>
                  <a:pt x="2956" y="1019"/>
                </a:lnTo>
                <a:lnTo>
                  <a:pt x="2959" y="1019"/>
                </a:lnTo>
                <a:lnTo>
                  <a:pt x="2959" y="1021"/>
                </a:lnTo>
                <a:lnTo>
                  <a:pt x="2961" y="1021"/>
                </a:lnTo>
                <a:lnTo>
                  <a:pt x="2961" y="1021"/>
                </a:lnTo>
                <a:lnTo>
                  <a:pt x="2959" y="1019"/>
                </a:lnTo>
                <a:lnTo>
                  <a:pt x="2956" y="1017"/>
                </a:lnTo>
                <a:lnTo>
                  <a:pt x="2954" y="1017"/>
                </a:lnTo>
                <a:lnTo>
                  <a:pt x="2954" y="1017"/>
                </a:lnTo>
                <a:lnTo>
                  <a:pt x="2952" y="1017"/>
                </a:lnTo>
                <a:lnTo>
                  <a:pt x="2954" y="1015"/>
                </a:lnTo>
                <a:lnTo>
                  <a:pt x="2952" y="1015"/>
                </a:lnTo>
                <a:lnTo>
                  <a:pt x="2952" y="1013"/>
                </a:lnTo>
                <a:lnTo>
                  <a:pt x="2952" y="1013"/>
                </a:lnTo>
                <a:lnTo>
                  <a:pt x="2954" y="1013"/>
                </a:lnTo>
                <a:lnTo>
                  <a:pt x="2956" y="1013"/>
                </a:lnTo>
                <a:lnTo>
                  <a:pt x="2959" y="1011"/>
                </a:lnTo>
                <a:lnTo>
                  <a:pt x="2961" y="1009"/>
                </a:lnTo>
                <a:lnTo>
                  <a:pt x="2963" y="1009"/>
                </a:lnTo>
                <a:lnTo>
                  <a:pt x="2963" y="1009"/>
                </a:lnTo>
                <a:lnTo>
                  <a:pt x="2965" y="1011"/>
                </a:lnTo>
                <a:lnTo>
                  <a:pt x="2967" y="1011"/>
                </a:lnTo>
                <a:lnTo>
                  <a:pt x="2969" y="1009"/>
                </a:lnTo>
                <a:lnTo>
                  <a:pt x="2971" y="1009"/>
                </a:lnTo>
                <a:lnTo>
                  <a:pt x="2973" y="1009"/>
                </a:lnTo>
                <a:lnTo>
                  <a:pt x="2975" y="1009"/>
                </a:lnTo>
                <a:lnTo>
                  <a:pt x="2977" y="1009"/>
                </a:lnTo>
                <a:lnTo>
                  <a:pt x="2982" y="1011"/>
                </a:lnTo>
                <a:lnTo>
                  <a:pt x="2984" y="1011"/>
                </a:lnTo>
                <a:lnTo>
                  <a:pt x="2986" y="1013"/>
                </a:lnTo>
                <a:lnTo>
                  <a:pt x="2986" y="1013"/>
                </a:lnTo>
                <a:lnTo>
                  <a:pt x="2986" y="1015"/>
                </a:lnTo>
                <a:lnTo>
                  <a:pt x="2988" y="1015"/>
                </a:lnTo>
                <a:lnTo>
                  <a:pt x="2990" y="1015"/>
                </a:lnTo>
                <a:lnTo>
                  <a:pt x="2992" y="1015"/>
                </a:lnTo>
                <a:lnTo>
                  <a:pt x="2996" y="1015"/>
                </a:lnTo>
                <a:lnTo>
                  <a:pt x="2994" y="1015"/>
                </a:lnTo>
                <a:lnTo>
                  <a:pt x="2990" y="1017"/>
                </a:lnTo>
                <a:lnTo>
                  <a:pt x="2990" y="1017"/>
                </a:lnTo>
                <a:lnTo>
                  <a:pt x="2988" y="1019"/>
                </a:lnTo>
                <a:lnTo>
                  <a:pt x="2988" y="1021"/>
                </a:lnTo>
                <a:lnTo>
                  <a:pt x="2988" y="1021"/>
                </a:lnTo>
                <a:lnTo>
                  <a:pt x="2988" y="1021"/>
                </a:lnTo>
                <a:lnTo>
                  <a:pt x="2988" y="1023"/>
                </a:lnTo>
                <a:lnTo>
                  <a:pt x="2988" y="1023"/>
                </a:lnTo>
                <a:lnTo>
                  <a:pt x="2990" y="1023"/>
                </a:lnTo>
                <a:lnTo>
                  <a:pt x="2992" y="1021"/>
                </a:lnTo>
                <a:lnTo>
                  <a:pt x="2996" y="1017"/>
                </a:lnTo>
                <a:lnTo>
                  <a:pt x="2998" y="1015"/>
                </a:lnTo>
                <a:lnTo>
                  <a:pt x="3003" y="1013"/>
                </a:lnTo>
                <a:lnTo>
                  <a:pt x="3005" y="1011"/>
                </a:lnTo>
                <a:lnTo>
                  <a:pt x="3007" y="1009"/>
                </a:lnTo>
                <a:lnTo>
                  <a:pt x="3009" y="1006"/>
                </a:lnTo>
                <a:lnTo>
                  <a:pt x="3013" y="1009"/>
                </a:lnTo>
                <a:lnTo>
                  <a:pt x="3015" y="1006"/>
                </a:lnTo>
                <a:lnTo>
                  <a:pt x="3015" y="1006"/>
                </a:lnTo>
                <a:lnTo>
                  <a:pt x="3017" y="1006"/>
                </a:lnTo>
                <a:lnTo>
                  <a:pt x="3026" y="1009"/>
                </a:lnTo>
                <a:lnTo>
                  <a:pt x="3028" y="1006"/>
                </a:lnTo>
                <a:lnTo>
                  <a:pt x="3028" y="1006"/>
                </a:lnTo>
                <a:lnTo>
                  <a:pt x="3028" y="1004"/>
                </a:lnTo>
                <a:lnTo>
                  <a:pt x="3028" y="1004"/>
                </a:lnTo>
                <a:lnTo>
                  <a:pt x="3028" y="1002"/>
                </a:lnTo>
                <a:lnTo>
                  <a:pt x="3019" y="1000"/>
                </a:lnTo>
                <a:lnTo>
                  <a:pt x="3017" y="998"/>
                </a:lnTo>
                <a:lnTo>
                  <a:pt x="3013" y="996"/>
                </a:lnTo>
                <a:lnTo>
                  <a:pt x="3013" y="994"/>
                </a:lnTo>
                <a:lnTo>
                  <a:pt x="3013" y="992"/>
                </a:lnTo>
                <a:lnTo>
                  <a:pt x="3013" y="990"/>
                </a:lnTo>
                <a:lnTo>
                  <a:pt x="3011" y="988"/>
                </a:lnTo>
                <a:lnTo>
                  <a:pt x="3009" y="983"/>
                </a:lnTo>
                <a:lnTo>
                  <a:pt x="3009" y="983"/>
                </a:lnTo>
                <a:lnTo>
                  <a:pt x="3007" y="981"/>
                </a:lnTo>
                <a:lnTo>
                  <a:pt x="3009" y="979"/>
                </a:lnTo>
                <a:lnTo>
                  <a:pt x="3011" y="977"/>
                </a:lnTo>
                <a:lnTo>
                  <a:pt x="3011" y="977"/>
                </a:lnTo>
                <a:lnTo>
                  <a:pt x="3011" y="973"/>
                </a:lnTo>
                <a:lnTo>
                  <a:pt x="3013" y="971"/>
                </a:lnTo>
                <a:lnTo>
                  <a:pt x="3013" y="969"/>
                </a:lnTo>
                <a:lnTo>
                  <a:pt x="3013" y="969"/>
                </a:lnTo>
                <a:lnTo>
                  <a:pt x="3015" y="967"/>
                </a:lnTo>
                <a:lnTo>
                  <a:pt x="3017" y="967"/>
                </a:lnTo>
                <a:lnTo>
                  <a:pt x="3019" y="967"/>
                </a:lnTo>
                <a:lnTo>
                  <a:pt x="3021" y="965"/>
                </a:lnTo>
                <a:lnTo>
                  <a:pt x="3021" y="960"/>
                </a:lnTo>
                <a:lnTo>
                  <a:pt x="3021" y="958"/>
                </a:lnTo>
                <a:lnTo>
                  <a:pt x="3024" y="956"/>
                </a:lnTo>
                <a:lnTo>
                  <a:pt x="3024" y="950"/>
                </a:lnTo>
                <a:lnTo>
                  <a:pt x="3024" y="950"/>
                </a:lnTo>
                <a:lnTo>
                  <a:pt x="3026" y="946"/>
                </a:lnTo>
                <a:lnTo>
                  <a:pt x="3026" y="946"/>
                </a:lnTo>
                <a:lnTo>
                  <a:pt x="3026" y="946"/>
                </a:lnTo>
                <a:lnTo>
                  <a:pt x="3026" y="946"/>
                </a:lnTo>
                <a:lnTo>
                  <a:pt x="3026" y="944"/>
                </a:lnTo>
                <a:lnTo>
                  <a:pt x="3026" y="944"/>
                </a:lnTo>
                <a:lnTo>
                  <a:pt x="3026" y="941"/>
                </a:lnTo>
                <a:lnTo>
                  <a:pt x="3028" y="941"/>
                </a:lnTo>
                <a:lnTo>
                  <a:pt x="3026" y="939"/>
                </a:lnTo>
                <a:lnTo>
                  <a:pt x="3028" y="939"/>
                </a:lnTo>
                <a:lnTo>
                  <a:pt x="3028" y="937"/>
                </a:lnTo>
                <a:lnTo>
                  <a:pt x="3030" y="939"/>
                </a:lnTo>
                <a:lnTo>
                  <a:pt x="3028" y="939"/>
                </a:lnTo>
                <a:lnTo>
                  <a:pt x="3030" y="939"/>
                </a:lnTo>
                <a:lnTo>
                  <a:pt x="3030" y="941"/>
                </a:lnTo>
                <a:lnTo>
                  <a:pt x="3028" y="941"/>
                </a:lnTo>
                <a:lnTo>
                  <a:pt x="3036" y="941"/>
                </a:lnTo>
                <a:lnTo>
                  <a:pt x="3036" y="939"/>
                </a:lnTo>
                <a:lnTo>
                  <a:pt x="3036" y="937"/>
                </a:lnTo>
                <a:lnTo>
                  <a:pt x="3038" y="935"/>
                </a:lnTo>
                <a:lnTo>
                  <a:pt x="3038" y="935"/>
                </a:lnTo>
                <a:lnTo>
                  <a:pt x="3038" y="933"/>
                </a:lnTo>
                <a:lnTo>
                  <a:pt x="3038" y="931"/>
                </a:lnTo>
                <a:lnTo>
                  <a:pt x="3038" y="929"/>
                </a:lnTo>
                <a:lnTo>
                  <a:pt x="3036" y="927"/>
                </a:lnTo>
                <a:lnTo>
                  <a:pt x="3036" y="927"/>
                </a:lnTo>
                <a:lnTo>
                  <a:pt x="3036" y="925"/>
                </a:lnTo>
                <a:lnTo>
                  <a:pt x="3038" y="925"/>
                </a:lnTo>
                <a:lnTo>
                  <a:pt x="3040" y="925"/>
                </a:lnTo>
                <a:lnTo>
                  <a:pt x="3040" y="925"/>
                </a:lnTo>
                <a:lnTo>
                  <a:pt x="3042" y="925"/>
                </a:lnTo>
                <a:lnTo>
                  <a:pt x="3044" y="923"/>
                </a:lnTo>
                <a:lnTo>
                  <a:pt x="3044" y="923"/>
                </a:lnTo>
                <a:lnTo>
                  <a:pt x="3049" y="918"/>
                </a:lnTo>
                <a:lnTo>
                  <a:pt x="3051" y="918"/>
                </a:lnTo>
                <a:lnTo>
                  <a:pt x="3053" y="916"/>
                </a:lnTo>
                <a:lnTo>
                  <a:pt x="3053" y="914"/>
                </a:lnTo>
                <a:lnTo>
                  <a:pt x="3053" y="914"/>
                </a:lnTo>
                <a:lnTo>
                  <a:pt x="3053" y="912"/>
                </a:lnTo>
                <a:lnTo>
                  <a:pt x="3053" y="910"/>
                </a:lnTo>
                <a:lnTo>
                  <a:pt x="3059" y="908"/>
                </a:lnTo>
                <a:lnTo>
                  <a:pt x="3061" y="910"/>
                </a:lnTo>
                <a:lnTo>
                  <a:pt x="3063" y="908"/>
                </a:lnTo>
                <a:lnTo>
                  <a:pt x="3063" y="906"/>
                </a:lnTo>
                <a:lnTo>
                  <a:pt x="3065" y="906"/>
                </a:lnTo>
                <a:lnTo>
                  <a:pt x="3065" y="908"/>
                </a:lnTo>
                <a:lnTo>
                  <a:pt x="3065" y="908"/>
                </a:lnTo>
                <a:lnTo>
                  <a:pt x="3068" y="908"/>
                </a:lnTo>
                <a:lnTo>
                  <a:pt x="3070" y="908"/>
                </a:lnTo>
                <a:lnTo>
                  <a:pt x="3070" y="908"/>
                </a:lnTo>
                <a:lnTo>
                  <a:pt x="3070" y="904"/>
                </a:lnTo>
                <a:lnTo>
                  <a:pt x="3070" y="902"/>
                </a:lnTo>
                <a:lnTo>
                  <a:pt x="3070" y="900"/>
                </a:lnTo>
                <a:lnTo>
                  <a:pt x="3068" y="897"/>
                </a:lnTo>
                <a:lnTo>
                  <a:pt x="3070" y="900"/>
                </a:lnTo>
                <a:lnTo>
                  <a:pt x="3070" y="900"/>
                </a:lnTo>
                <a:lnTo>
                  <a:pt x="3070" y="902"/>
                </a:lnTo>
                <a:lnTo>
                  <a:pt x="3072" y="904"/>
                </a:lnTo>
                <a:lnTo>
                  <a:pt x="3070" y="906"/>
                </a:lnTo>
                <a:lnTo>
                  <a:pt x="3072" y="908"/>
                </a:lnTo>
                <a:lnTo>
                  <a:pt x="3072" y="908"/>
                </a:lnTo>
                <a:lnTo>
                  <a:pt x="3074" y="910"/>
                </a:lnTo>
                <a:lnTo>
                  <a:pt x="3076" y="910"/>
                </a:lnTo>
                <a:lnTo>
                  <a:pt x="3080" y="910"/>
                </a:lnTo>
                <a:lnTo>
                  <a:pt x="3080" y="910"/>
                </a:lnTo>
                <a:lnTo>
                  <a:pt x="3078" y="910"/>
                </a:lnTo>
                <a:lnTo>
                  <a:pt x="3076" y="912"/>
                </a:lnTo>
                <a:lnTo>
                  <a:pt x="3074" y="910"/>
                </a:lnTo>
                <a:lnTo>
                  <a:pt x="3070" y="910"/>
                </a:lnTo>
                <a:lnTo>
                  <a:pt x="3068" y="910"/>
                </a:lnTo>
                <a:lnTo>
                  <a:pt x="3065" y="910"/>
                </a:lnTo>
                <a:lnTo>
                  <a:pt x="3065" y="910"/>
                </a:lnTo>
                <a:lnTo>
                  <a:pt x="3068" y="912"/>
                </a:lnTo>
                <a:lnTo>
                  <a:pt x="3070" y="912"/>
                </a:lnTo>
                <a:lnTo>
                  <a:pt x="3072" y="912"/>
                </a:lnTo>
                <a:lnTo>
                  <a:pt x="3072" y="912"/>
                </a:lnTo>
                <a:lnTo>
                  <a:pt x="3072" y="914"/>
                </a:lnTo>
                <a:lnTo>
                  <a:pt x="3070" y="914"/>
                </a:lnTo>
                <a:lnTo>
                  <a:pt x="3070" y="914"/>
                </a:lnTo>
                <a:lnTo>
                  <a:pt x="3068" y="914"/>
                </a:lnTo>
                <a:lnTo>
                  <a:pt x="3070" y="914"/>
                </a:lnTo>
                <a:lnTo>
                  <a:pt x="3070" y="914"/>
                </a:lnTo>
                <a:lnTo>
                  <a:pt x="3072" y="916"/>
                </a:lnTo>
                <a:lnTo>
                  <a:pt x="3076" y="918"/>
                </a:lnTo>
                <a:lnTo>
                  <a:pt x="3078" y="918"/>
                </a:lnTo>
                <a:lnTo>
                  <a:pt x="3082" y="918"/>
                </a:lnTo>
                <a:lnTo>
                  <a:pt x="3084" y="918"/>
                </a:lnTo>
                <a:lnTo>
                  <a:pt x="3088" y="916"/>
                </a:lnTo>
                <a:lnTo>
                  <a:pt x="3091" y="918"/>
                </a:lnTo>
                <a:lnTo>
                  <a:pt x="3093" y="918"/>
                </a:lnTo>
                <a:lnTo>
                  <a:pt x="3093" y="918"/>
                </a:lnTo>
                <a:lnTo>
                  <a:pt x="3095" y="918"/>
                </a:lnTo>
                <a:lnTo>
                  <a:pt x="3095" y="921"/>
                </a:lnTo>
                <a:lnTo>
                  <a:pt x="3095" y="921"/>
                </a:lnTo>
                <a:lnTo>
                  <a:pt x="3093" y="923"/>
                </a:lnTo>
                <a:lnTo>
                  <a:pt x="3091" y="925"/>
                </a:lnTo>
                <a:lnTo>
                  <a:pt x="3088" y="925"/>
                </a:lnTo>
                <a:lnTo>
                  <a:pt x="3084" y="927"/>
                </a:lnTo>
                <a:lnTo>
                  <a:pt x="3078" y="931"/>
                </a:lnTo>
                <a:lnTo>
                  <a:pt x="3080" y="931"/>
                </a:lnTo>
                <a:lnTo>
                  <a:pt x="3080" y="933"/>
                </a:lnTo>
                <a:lnTo>
                  <a:pt x="3082" y="931"/>
                </a:lnTo>
                <a:lnTo>
                  <a:pt x="3084" y="931"/>
                </a:lnTo>
                <a:lnTo>
                  <a:pt x="3088" y="935"/>
                </a:lnTo>
                <a:lnTo>
                  <a:pt x="3091" y="935"/>
                </a:lnTo>
                <a:lnTo>
                  <a:pt x="3091" y="935"/>
                </a:lnTo>
                <a:lnTo>
                  <a:pt x="3095" y="935"/>
                </a:lnTo>
                <a:lnTo>
                  <a:pt x="3095" y="937"/>
                </a:lnTo>
                <a:lnTo>
                  <a:pt x="3095" y="939"/>
                </a:lnTo>
                <a:lnTo>
                  <a:pt x="3093" y="944"/>
                </a:lnTo>
                <a:lnTo>
                  <a:pt x="3093" y="946"/>
                </a:lnTo>
                <a:lnTo>
                  <a:pt x="3093" y="946"/>
                </a:lnTo>
                <a:lnTo>
                  <a:pt x="3093" y="946"/>
                </a:lnTo>
                <a:lnTo>
                  <a:pt x="3095" y="948"/>
                </a:lnTo>
                <a:lnTo>
                  <a:pt x="3097" y="948"/>
                </a:lnTo>
                <a:lnTo>
                  <a:pt x="3099" y="948"/>
                </a:lnTo>
                <a:lnTo>
                  <a:pt x="3101" y="948"/>
                </a:lnTo>
                <a:lnTo>
                  <a:pt x="3105" y="946"/>
                </a:lnTo>
                <a:lnTo>
                  <a:pt x="3107" y="944"/>
                </a:lnTo>
                <a:lnTo>
                  <a:pt x="3112" y="941"/>
                </a:lnTo>
                <a:lnTo>
                  <a:pt x="3114" y="941"/>
                </a:lnTo>
                <a:lnTo>
                  <a:pt x="3116" y="941"/>
                </a:lnTo>
                <a:lnTo>
                  <a:pt x="3118" y="939"/>
                </a:lnTo>
                <a:lnTo>
                  <a:pt x="3120" y="939"/>
                </a:lnTo>
                <a:lnTo>
                  <a:pt x="3122" y="935"/>
                </a:lnTo>
                <a:lnTo>
                  <a:pt x="3122" y="935"/>
                </a:lnTo>
                <a:lnTo>
                  <a:pt x="3124" y="935"/>
                </a:lnTo>
                <a:lnTo>
                  <a:pt x="3126" y="937"/>
                </a:lnTo>
                <a:lnTo>
                  <a:pt x="3126" y="937"/>
                </a:lnTo>
                <a:lnTo>
                  <a:pt x="3128" y="937"/>
                </a:lnTo>
                <a:lnTo>
                  <a:pt x="3130" y="937"/>
                </a:lnTo>
                <a:lnTo>
                  <a:pt x="3132" y="937"/>
                </a:lnTo>
                <a:lnTo>
                  <a:pt x="3135" y="937"/>
                </a:lnTo>
                <a:lnTo>
                  <a:pt x="3135" y="935"/>
                </a:lnTo>
                <a:lnTo>
                  <a:pt x="3137" y="933"/>
                </a:lnTo>
                <a:lnTo>
                  <a:pt x="3137" y="933"/>
                </a:lnTo>
                <a:lnTo>
                  <a:pt x="3137" y="931"/>
                </a:lnTo>
                <a:lnTo>
                  <a:pt x="3135" y="931"/>
                </a:lnTo>
                <a:lnTo>
                  <a:pt x="3132" y="929"/>
                </a:lnTo>
                <a:lnTo>
                  <a:pt x="3132" y="929"/>
                </a:lnTo>
                <a:lnTo>
                  <a:pt x="3130" y="931"/>
                </a:lnTo>
                <a:lnTo>
                  <a:pt x="3130" y="931"/>
                </a:lnTo>
                <a:lnTo>
                  <a:pt x="3126" y="931"/>
                </a:lnTo>
                <a:lnTo>
                  <a:pt x="3126" y="931"/>
                </a:lnTo>
                <a:lnTo>
                  <a:pt x="3122" y="933"/>
                </a:lnTo>
                <a:lnTo>
                  <a:pt x="3122" y="933"/>
                </a:lnTo>
                <a:lnTo>
                  <a:pt x="3120" y="931"/>
                </a:lnTo>
                <a:lnTo>
                  <a:pt x="3118" y="931"/>
                </a:lnTo>
                <a:lnTo>
                  <a:pt x="3116" y="925"/>
                </a:lnTo>
                <a:lnTo>
                  <a:pt x="3114" y="923"/>
                </a:lnTo>
                <a:lnTo>
                  <a:pt x="3114" y="921"/>
                </a:lnTo>
                <a:lnTo>
                  <a:pt x="3112" y="918"/>
                </a:lnTo>
                <a:lnTo>
                  <a:pt x="3112" y="916"/>
                </a:lnTo>
                <a:lnTo>
                  <a:pt x="3114" y="916"/>
                </a:lnTo>
                <a:lnTo>
                  <a:pt x="3116" y="916"/>
                </a:lnTo>
                <a:lnTo>
                  <a:pt x="3118" y="912"/>
                </a:lnTo>
                <a:lnTo>
                  <a:pt x="3120" y="914"/>
                </a:lnTo>
                <a:lnTo>
                  <a:pt x="3120" y="914"/>
                </a:lnTo>
                <a:lnTo>
                  <a:pt x="3118" y="914"/>
                </a:lnTo>
                <a:lnTo>
                  <a:pt x="3118" y="916"/>
                </a:lnTo>
                <a:lnTo>
                  <a:pt x="3116" y="918"/>
                </a:lnTo>
                <a:lnTo>
                  <a:pt x="3116" y="918"/>
                </a:lnTo>
                <a:lnTo>
                  <a:pt x="3116" y="918"/>
                </a:lnTo>
                <a:lnTo>
                  <a:pt x="3118" y="916"/>
                </a:lnTo>
                <a:lnTo>
                  <a:pt x="3118" y="916"/>
                </a:lnTo>
                <a:lnTo>
                  <a:pt x="3120" y="914"/>
                </a:lnTo>
                <a:lnTo>
                  <a:pt x="3126" y="908"/>
                </a:lnTo>
                <a:lnTo>
                  <a:pt x="3130" y="908"/>
                </a:lnTo>
                <a:lnTo>
                  <a:pt x="3132" y="908"/>
                </a:lnTo>
                <a:lnTo>
                  <a:pt x="3132" y="908"/>
                </a:lnTo>
                <a:lnTo>
                  <a:pt x="3135" y="908"/>
                </a:lnTo>
                <a:lnTo>
                  <a:pt x="3137" y="906"/>
                </a:lnTo>
                <a:lnTo>
                  <a:pt x="3139" y="906"/>
                </a:lnTo>
                <a:lnTo>
                  <a:pt x="3141" y="908"/>
                </a:lnTo>
                <a:lnTo>
                  <a:pt x="3143" y="906"/>
                </a:lnTo>
                <a:lnTo>
                  <a:pt x="3145" y="904"/>
                </a:lnTo>
                <a:lnTo>
                  <a:pt x="3147" y="904"/>
                </a:lnTo>
                <a:lnTo>
                  <a:pt x="3149" y="904"/>
                </a:lnTo>
                <a:lnTo>
                  <a:pt x="3151" y="902"/>
                </a:lnTo>
                <a:lnTo>
                  <a:pt x="3156" y="900"/>
                </a:lnTo>
                <a:lnTo>
                  <a:pt x="3162" y="902"/>
                </a:lnTo>
                <a:lnTo>
                  <a:pt x="3162" y="900"/>
                </a:lnTo>
                <a:lnTo>
                  <a:pt x="3166" y="900"/>
                </a:lnTo>
                <a:lnTo>
                  <a:pt x="3166" y="897"/>
                </a:lnTo>
                <a:lnTo>
                  <a:pt x="3170" y="897"/>
                </a:lnTo>
                <a:lnTo>
                  <a:pt x="3168" y="897"/>
                </a:lnTo>
                <a:lnTo>
                  <a:pt x="3168" y="897"/>
                </a:lnTo>
                <a:lnTo>
                  <a:pt x="3166" y="900"/>
                </a:lnTo>
                <a:lnTo>
                  <a:pt x="3168" y="900"/>
                </a:lnTo>
                <a:lnTo>
                  <a:pt x="3172" y="900"/>
                </a:lnTo>
                <a:lnTo>
                  <a:pt x="3172" y="897"/>
                </a:lnTo>
                <a:lnTo>
                  <a:pt x="3176" y="897"/>
                </a:lnTo>
                <a:lnTo>
                  <a:pt x="3176" y="897"/>
                </a:lnTo>
                <a:lnTo>
                  <a:pt x="3176" y="900"/>
                </a:lnTo>
                <a:lnTo>
                  <a:pt x="3176" y="902"/>
                </a:lnTo>
                <a:lnTo>
                  <a:pt x="3176" y="902"/>
                </a:lnTo>
                <a:lnTo>
                  <a:pt x="3174" y="902"/>
                </a:lnTo>
                <a:lnTo>
                  <a:pt x="3170" y="904"/>
                </a:lnTo>
                <a:lnTo>
                  <a:pt x="3168" y="904"/>
                </a:lnTo>
                <a:lnTo>
                  <a:pt x="3164" y="906"/>
                </a:lnTo>
                <a:lnTo>
                  <a:pt x="3166" y="908"/>
                </a:lnTo>
                <a:lnTo>
                  <a:pt x="3166" y="908"/>
                </a:lnTo>
                <a:lnTo>
                  <a:pt x="3164" y="908"/>
                </a:lnTo>
                <a:lnTo>
                  <a:pt x="3162" y="908"/>
                </a:lnTo>
                <a:lnTo>
                  <a:pt x="3160" y="908"/>
                </a:lnTo>
                <a:lnTo>
                  <a:pt x="3158" y="910"/>
                </a:lnTo>
                <a:lnTo>
                  <a:pt x="3156" y="908"/>
                </a:lnTo>
                <a:lnTo>
                  <a:pt x="3156" y="908"/>
                </a:lnTo>
                <a:lnTo>
                  <a:pt x="3156" y="910"/>
                </a:lnTo>
                <a:lnTo>
                  <a:pt x="3158" y="912"/>
                </a:lnTo>
                <a:lnTo>
                  <a:pt x="3158" y="914"/>
                </a:lnTo>
                <a:lnTo>
                  <a:pt x="3160" y="912"/>
                </a:lnTo>
                <a:lnTo>
                  <a:pt x="3162" y="916"/>
                </a:lnTo>
                <a:lnTo>
                  <a:pt x="3166" y="918"/>
                </a:lnTo>
                <a:lnTo>
                  <a:pt x="3164" y="918"/>
                </a:lnTo>
                <a:lnTo>
                  <a:pt x="3162" y="918"/>
                </a:lnTo>
                <a:lnTo>
                  <a:pt x="3162" y="918"/>
                </a:lnTo>
                <a:lnTo>
                  <a:pt x="3160" y="921"/>
                </a:lnTo>
                <a:lnTo>
                  <a:pt x="3160" y="921"/>
                </a:lnTo>
                <a:lnTo>
                  <a:pt x="3160" y="921"/>
                </a:lnTo>
                <a:lnTo>
                  <a:pt x="3160" y="921"/>
                </a:lnTo>
                <a:lnTo>
                  <a:pt x="3158" y="918"/>
                </a:lnTo>
                <a:lnTo>
                  <a:pt x="3158" y="921"/>
                </a:lnTo>
                <a:lnTo>
                  <a:pt x="3156" y="925"/>
                </a:lnTo>
                <a:lnTo>
                  <a:pt x="3153" y="927"/>
                </a:lnTo>
                <a:lnTo>
                  <a:pt x="3153" y="929"/>
                </a:lnTo>
                <a:lnTo>
                  <a:pt x="3153" y="929"/>
                </a:lnTo>
                <a:lnTo>
                  <a:pt x="3153" y="929"/>
                </a:lnTo>
                <a:lnTo>
                  <a:pt x="3153" y="929"/>
                </a:lnTo>
                <a:lnTo>
                  <a:pt x="3153" y="931"/>
                </a:lnTo>
                <a:lnTo>
                  <a:pt x="3153" y="931"/>
                </a:lnTo>
                <a:lnTo>
                  <a:pt x="3147" y="933"/>
                </a:lnTo>
                <a:lnTo>
                  <a:pt x="3147" y="933"/>
                </a:lnTo>
                <a:lnTo>
                  <a:pt x="3145" y="933"/>
                </a:lnTo>
                <a:lnTo>
                  <a:pt x="3143" y="931"/>
                </a:lnTo>
                <a:lnTo>
                  <a:pt x="3141" y="931"/>
                </a:lnTo>
                <a:lnTo>
                  <a:pt x="3141" y="931"/>
                </a:lnTo>
                <a:lnTo>
                  <a:pt x="3139" y="931"/>
                </a:lnTo>
                <a:lnTo>
                  <a:pt x="3141" y="931"/>
                </a:lnTo>
                <a:lnTo>
                  <a:pt x="3141" y="931"/>
                </a:lnTo>
                <a:lnTo>
                  <a:pt x="3143" y="933"/>
                </a:lnTo>
                <a:lnTo>
                  <a:pt x="3141" y="933"/>
                </a:lnTo>
                <a:lnTo>
                  <a:pt x="3139" y="935"/>
                </a:lnTo>
                <a:lnTo>
                  <a:pt x="3139" y="935"/>
                </a:lnTo>
                <a:lnTo>
                  <a:pt x="3139" y="935"/>
                </a:lnTo>
                <a:lnTo>
                  <a:pt x="3143" y="937"/>
                </a:lnTo>
                <a:lnTo>
                  <a:pt x="3147" y="939"/>
                </a:lnTo>
                <a:lnTo>
                  <a:pt x="3147" y="939"/>
                </a:lnTo>
                <a:lnTo>
                  <a:pt x="3149" y="941"/>
                </a:lnTo>
                <a:lnTo>
                  <a:pt x="3149" y="944"/>
                </a:lnTo>
                <a:lnTo>
                  <a:pt x="3151" y="944"/>
                </a:lnTo>
                <a:lnTo>
                  <a:pt x="3151" y="944"/>
                </a:lnTo>
                <a:lnTo>
                  <a:pt x="3153" y="944"/>
                </a:lnTo>
                <a:lnTo>
                  <a:pt x="3156" y="944"/>
                </a:lnTo>
                <a:lnTo>
                  <a:pt x="3162" y="948"/>
                </a:lnTo>
                <a:lnTo>
                  <a:pt x="3162" y="950"/>
                </a:lnTo>
                <a:lnTo>
                  <a:pt x="3168" y="950"/>
                </a:lnTo>
                <a:lnTo>
                  <a:pt x="3168" y="950"/>
                </a:lnTo>
                <a:lnTo>
                  <a:pt x="3176" y="958"/>
                </a:lnTo>
                <a:lnTo>
                  <a:pt x="3181" y="960"/>
                </a:lnTo>
                <a:lnTo>
                  <a:pt x="3185" y="965"/>
                </a:lnTo>
                <a:lnTo>
                  <a:pt x="3187" y="967"/>
                </a:lnTo>
                <a:lnTo>
                  <a:pt x="3189" y="967"/>
                </a:lnTo>
                <a:lnTo>
                  <a:pt x="3193" y="971"/>
                </a:lnTo>
                <a:lnTo>
                  <a:pt x="3195" y="971"/>
                </a:lnTo>
                <a:lnTo>
                  <a:pt x="3200" y="973"/>
                </a:lnTo>
                <a:lnTo>
                  <a:pt x="3202" y="975"/>
                </a:lnTo>
                <a:lnTo>
                  <a:pt x="3204" y="977"/>
                </a:lnTo>
                <a:lnTo>
                  <a:pt x="3208" y="977"/>
                </a:lnTo>
                <a:lnTo>
                  <a:pt x="3208" y="979"/>
                </a:lnTo>
                <a:lnTo>
                  <a:pt x="3210" y="983"/>
                </a:lnTo>
                <a:lnTo>
                  <a:pt x="3212" y="988"/>
                </a:lnTo>
                <a:lnTo>
                  <a:pt x="3212" y="992"/>
                </a:lnTo>
                <a:lnTo>
                  <a:pt x="3212" y="992"/>
                </a:lnTo>
                <a:lnTo>
                  <a:pt x="3212" y="994"/>
                </a:lnTo>
                <a:lnTo>
                  <a:pt x="3212" y="996"/>
                </a:lnTo>
                <a:lnTo>
                  <a:pt x="3210" y="998"/>
                </a:lnTo>
                <a:lnTo>
                  <a:pt x="3208" y="1000"/>
                </a:lnTo>
                <a:lnTo>
                  <a:pt x="3204" y="1002"/>
                </a:lnTo>
                <a:lnTo>
                  <a:pt x="3202" y="1004"/>
                </a:lnTo>
                <a:lnTo>
                  <a:pt x="3200" y="1004"/>
                </a:lnTo>
                <a:lnTo>
                  <a:pt x="3197" y="1006"/>
                </a:lnTo>
                <a:lnTo>
                  <a:pt x="3191" y="1009"/>
                </a:lnTo>
                <a:lnTo>
                  <a:pt x="3189" y="1009"/>
                </a:lnTo>
                <a:lnTo>
                  <a:pt x="3187" y="1009"/>
                </a:lnTo>
                <a:lnTo>
                  <a:pt x="3185" y="1009"/>
                </a:lnTo>
                <a:lnTo>
                  <a:pt x="3185" y="1009"/>
                </a:lnTo>
                <a:lnTo>
                  <a:pt x="3179" y="1006"/>
                </a:lnTo>
                <a:lnTo>
                  <a:pt x="3170" y="1006"/>
                </a:lnTo>
                <a:lnTo>
                  <a:pt x="3166" y="1009"/>
                </a:lnTo>
                <a:lnTo>
                  <a:pt x="3164" y="1009"/>
                </a:lnTo>
                <a:lnTo>
                  <a:pt x="3158" y="1009"/>
                </a:lnTo>
                <a:lnTo>
                  <a:pt x="3156" y="1006"/>
                </a:lnTo>
                <a:lnTo>
                  <a:pt x="3149" y="1006"/>
                </a:lnTo>
                <a:lnTo>
                  <a:pt x="3145" y="1004"/>
                </a:lnTo>
                <a:lnTo>
                  <a:pt x="3143" y="1002"/>
                </a:lnTo>
                <a:lnTo>
                  <a:pt x="3141" y="1002"/>
                </a:lnTo>
                <a:lnTo>
                  <a:pt x="3139" y="1002"/>
                </a:lnTo>
                <a:lnTo>
                  <a:pt x="3139" y="1002"/>
                </a:lnTo>
                <a:lnTo>
                  <a:pt x="3137" y="1002"/>
                </a:lnTo>
                <a:lnTo>
                  <a:pt x="3135" y="1002"/>
                </a:lnTo>
                <a:lnTo>
                  <a:pt x="3132" y="1002"/>
                </a:lnTo>
                <a:lnTo>
                  <a:pt x="3132" y="1000"/>
                </a:lnTo>
                <a:lnTo>
                  <a:pt x="3130" y="996"/>
                </a:lnTo>
                <a:lnTo>
                  <a:pt x="3128" y="996"/>
                </a:lnTo>
                <a:lnTo>
                  <a:pt x="3128" y="996"/>
                </a:lnTo>
                <a:lnTo>
                  <a:pt x="3122" y="996"/>
                </a:lnTo>
                <a:lnTo>
                  <a:pt x="3120" y="996"/>
                </a:lnTo>
                <a:lnTo>
                  <a:pt x="3118" y="994"/>
                </a:lnTo>
                <a:lnTo>
                  <a:pt x="3116" y="992"/>
                </a:lnTo>
                <a:lnTo>
                  <a:pt x="3116" y="992"/>
                </a:lnTo>
                <a:lnTo>
                  <a:pt x="3118" y="990"/>
                </a:lnTo>
                <a:lnTo>
                  <a:pt x="3118" y="990"/>
                </a:lnTo>
                <a:lnTo>
                  <a:pt x="3116" y="990"/>
                </a:lnTo>
                <a:lnTo>
                  <a:pt x="3112" y="992"/>
                </a:lnTo>
                <a:lnTo>
                  <a:pt x="3103" y="992"/>
                </a:lnTo>
                <a:lnTo>
                  <a:pt x="3091" y="990"/>
                </a:lnTo>
                <a:lnTo>
                  <a:pt x="3091" y="990"/>
                </a:lnTo>
                <a:lnTo>
                  <a:pt x="3084" y="992"/>
                </a:lnTo>
                <a:lnTo>
                  <a:pt x="3080" y="994"/>
                </a:lnTo>
                <a:lnTo>
                  <a:pt x="3076" y="996"/>
                </a:lnTo>
                <a:lnTo>
                  <a:pt x="3072" y="998"/>
                </a:lnTo>
                <a:lnTo>
                  <a:pt x="3063" y="1002"/>
                </a:lnTo>
                <a:lnTo>
                  <a:pt x="3061" y="1004"/>
                </a:lnTo>
                <a:lnTo>
                  <a:pt x="3061" y="1006"/>
                </a:lnTo>
                <a:lnTo>
                  <a:pt x="3055" y="1006"/>
                </a:lnTo>
                <a:lnTo>
                  <a:pt x="3047" y="1004"/>
                </a:lnTo>
                <a:lnTo>
                  <a:pt x="3040" y="1004"/>
                </a:lnTo>
                <a:lnTo>
                  <a:pt x="3032" y="1004"/>
                </a:lnTo>
                <a:lnTo>
                  <a:pt x="3030" y="1004"/>
                </a:lnTo>
                <a:lnTo>
                  <a:pt x="3030" y="1004"/>
                </a:lnTo>
                <a:lnTo>
                  <a:pt x="3030" y="1006"/>
                </a:lnTo>
                <a:lnTo>
                  <a:pt x="3028" y="1006"/>
                </a:lnTo>
                <a:lnTo>
                  <a:pt x="3030" y="1009"/>
                </a:lnTo>
                <a:lnTo>
                  <a:pt x="3030" y="1009"/>
                </a:lnTo>
                <a:lnTo>
                  <a:pt x="3032" y="1011"/>
                </a:lnTo>
                <a:lnTo>
                  <a:pt x="3034" y="1011"/>
                </a:lnTo>
                <a:lnTo>
                  <a:pt x="3040" y="1011"/>
                </a:lnTo>
                <a:lnTo>
                  <a:pt x="3040" y="1011"/>
                </a:lnTo>
                <a:lnTo>
                  <a:pt x="3040" y="1013"/>
                </a:lnTo>
                <a:lnTo>
                  <a:pt x="3036" y="1013"/>
                </a:lnTo>
                <a:lnTo>
                  <a:pt x="3028" y="1013"/>
                </a:lnTo>
                <a:lnTo>
                  <a:pt x="3028" y="1015"/>
                </a:lnTo>
                <a:lnTo>
                  <a:pt x="3026" y="1015"/>
                </a:lnTo>
                <a:lnTo>
                  <a:pt x="3026" y="1017"/>
                </a:lnTo>
                <a:lnTo>
                  <a:pt x="3026" y="1017"/>
                </a:lnTo>
                <a:lnTo>
                  <a:pt x="3028" y="1017"/>
                </a:lnTo>
                <a:lnTo>
                  <a:pt x="3028" y="1017"/>
                </a:lnTo>
                <a:lnTo>
                  <a:pt x="3028" y="1017"/>
                </a:lnTo>
                <a:lnTo>
                  <a:pt x="3024" y="1017"/>
                </a:lnTo>
                <a:lnTo>
                  <a:pt x="3021" y="1019"/>
                </a:lnTo>
                <a:lnTo>
                  <a:pt x="3017" y="1017"/>
                </a:lnTo>
                <a:lnTo>
                  <a:pt x="3013" y="1019"/>
                </a:lnTo>
                <a:lnTo>
                  <a:pt x="3013" y="1019"/>
                </a:lnTo>
                <a:lnTo>
                  <a:pt x="3013" y="1017"/>
                </a:lnTo>
                <a:lnTo>
                  <a:pt x="3013" y="1017"/>
                </a:lnTo>
                <a:lnTo>
                  <a:pt x="3013" y="1017"/>
                </a:lnTo>
                <a:lnTo>
                  <a:pt x="3011" y="1015"/>
                </a:lnTo>
                <a:lnTo>
                  <a:pt x="3011" y="1017"/>
                </a:lnTo>
                <a:lnTo>
                  <a:pt x="3009" y="1017"/>
                </a:lnTo>
                <a:lnTo>
                  <a:pt x="3011" y="1019"/>
                </a:lnTo>
                <a:lnTo>
                  <a:pt x="3011" y="1019"/>
                </a:lnTo>
                <a:lnTo>
                  <a:pt x="3009" y="1019"/>
                </a:lnTo>
                <a:lnTo>
                  <a:pt x="3007" y="1019"/>
                </a:lnTo>
                <a:lnTo>
                  <a:pt x="3005" y="1019"/>
                </a:lnTo>
                <a:lnTo>
                  <a:pt x="3003" y="1017"/>
                </a:lnTo>
                <a:lnTo>
                  <a:pt x="3003" y="1017"/>
                </a:lnTo>
                <a:lnTo>
                  <a:pt x="3000" y="1017"/>
                </a:lnTo>
                <a:lnTo>
                  <a:pt x="2998" y="1017"/>
                </a:lnTo>
                <a:lnTo>
                  <a:pt x="2994" y="1017"/>
                </a:lnTo>
                <a:lnTo>
                  <a:pt x="2992" y="1021"/>
                </a:lnTo>
                <a:lnTo>
                  <a:pt x="2988" y="1023"/>
                </a:lnTo>
                <a:lnTo>
                  <a:pt x="2988" y="1025"/>
                </a:lnTo>
                <a:lnTo>
                  <a:pt x="2986" y="1027"/>
                </a:lnTo>
                <a:lnTo>
                  <a:pt x="2986" y="1030"/>
                </a:lnTo>
                <a:lnTo>
                  <a:pt x="2986" y="1032"/>
                </a:lnTo>
                <a:lnTo>
                  <a:pt x="2986" y="1032"/>
                </a:lnTo>
                <a:lnTo>
                  <a:pt x="2986" y="1034"/>
                </a:lnTo>
                <a:lnTo>
                  <a:pt x="2990" y="1034"/>
                </a:lnTo>
                <a:lnTo>
                  <a:pt x="2992" y="1032"/>
                </a:lnTo>
                <a:lnTo>
                  <a:pt x="2996" y="1032"/>
                </a:lnTo>
                <a:lnTo>
                  <a:pt x="2998" y="1032"/>
                </a:lnTo>
                <a:lnTo>
                  <a:pt x="2998" y="1034"/>
                </a:lnTo>
                <a:lnTo>
                  <a:pt x="2996" y="1034"/>
                </a:lnTo>
                <a:lnTo>
                  <a:pt x="2994" y="1036"/>
                </a:lnTo>
                <a:lnTo>
                  <a:pt x="2994" y="1036"/>
                </a:lnTo>
                <a:lnTo>
                  <a:pt x="2994" y="1038"/>
                </a:lnTo>
                <a:lnTo>
                  <a:pt x="2996" y="1040"/>
                </a:lnTo>
                <a:lnTo>
                  <a:pt x="2996" y="1040"/>
                </a:lnTo>
                <a:lnTo>
                  <a:pt x="2996" y="1042"/>
                </a:lnTo>
                <a:lnTo>
                  <a:pt x="2996" y="1042"/>
                </a:lnTo>
                <a:lnTo>
                  <a:pt x="2996" y="1042"/>
                </a:lnTo>
                <a:lnTo>
                  <a:pt x="2998" y="1042"/>
                </a:lnTo>
                <a:lnTo>
                  <a:pt x="2998" y="1042"/>
                </a:lnTo>
                <a:lnTo>
                  <a:pt x="2998" y="1044"/>
                </a:lnTo>
                <a:lnTo>
                  <a:pt x="2998" y="1044"/>
                </a:lnTo>
                <a:lnTo>
                  <a:pt x="2996" y="1046"/>
                </a:lnTo>
                <a:lnTo>
                  <a:pt x="2996" y="1046"/>
                </a:lnTo>
                <a:lnTo>
                  <a:pt x="2996" y="1046"/>
                </a:lnTo>
                <a:lnTo>
                  <a:pt x="2996" y="1048"/>
                </a:lnTo>
                <a:lnTo>
                  <a:pt x="2996" y="1048"/>
                </a:lnTo>
                <a:lnTo>
                  <a:pt x="2998" y="1050"/>
                </a:lnTo>
                <a:lnTo>
                  <a:pt x="2998" y="1050"/>
                </a:lnTo>
                <a:lnTo>
                  <a:pt x="3000" y="1050"/>
                </a:lnTo>
                <a:lnTo>
                  <a:pt x="3000" y="1050"/>
                </a:lnTo>
                <a:lnTo>
                  <a:pt x="2996" y="1053"/>
                </a:lnTo>
                <a:lnTo>
                  <a:pt x="2996" y="1053"/>
                </a:lnTo>
                <a:lnTo>
                  <a:pt x="2994" y="1050"/>
                </a:lnTo>
                <a:lnTo>
                  <a:pt x="2994" y="1050"/>
                </a:lnTo>
                <a:lnTo>
                  <a:pt x="2994" y="1053"/>
                </a:lnTo>
                <a:lnTo>
                  <a:pt x="2994" y="1053"/>
                </a:lnTo>
                <a:lnTo>
                  <a:pt x="2992" y="1050"/>
                </a:lnTo>
                <a:lnTo>
                  <a:pt x="2994" y="1050"/>
                </a:lnTo>
                <a:lnTo>
                  <a:pt x="2992" y="1048"/>
                </a:lnTo>
                <a:lnTo>
                  <a:pt x="2992" y="1048"/>
                </a:lnTo>
                <a:lnTo>
                  <a:pt x="2990" y="1048"/>
                </a:lnTo>
                <a:lnTo>
                  <a:pt x="2990" y="1048"/>
                </a:lnTo>
                <a:lnTo>
                  <a:pt x="2990" y="1048"/>
                </a:lnTo>
                <a:lnTo>
                  <a:pt x="2990" y="1050"/>
                </a:lnTo>
                <a:lnTo>
                  <a:pt x="2990" y="1053"/>
                </a:lnTo>
                <a:lnTo>
                  <a:pt x="2990" y="1053"/>
                </a:lnTo>
                <a:lnTo>
                  <a:pt x="2988" y="1053"/>
                </a:lnTo>
                <a:lnTo>
                  <a:pt x="2990" y="1055"/>
                </a:lnTo>
                <a:lnTo>
                  <a:pt x="2990" y="1055"/>
                </a:lnTo>
                <a:lnTo>
                  <a:pt x="2992" y="1055"/>
                </a:lnTo>
                <a:lnTo>
                  <a:pt x="2992" y="1055"/>
                </a:lnTo>
                <a:lnTo>
                  <a:pt x="2994" y="1055"/>
                </a:lnTo>
                <a:lnTo>
                  <a:pt x="2994" y="1055"/>
                </a:lnTo>
                <a:lnTo>
                  <a:pt x="2996" y="1057"/>
                </a:lnTo>
                <a:lnTo>
                  <a:pt x="2996" y="1057"/>
                </a:lnTo>
                <a:lnTo>
                  <a:pt x="2998" y="1057"/>
                </a:lnTo>
                <a:lnTo>
                  <a:pt x="3000" y="1059"/>
                </a:lnTo>
                <a:lnTo>
                  <a:pt x="3003" y="1059"/>
                </a:lnTo>
                <a:lnTo>
                  <a:pt x="3003" y="1061"/>
                </a:lnTo>
                <a:lnTo>
                  <a:pt x="3003" y="1063"/>
                </a:lnTo>
                <a:lnTo>
                  <a:pt x="3000" y="1063"/>
                </a:lnTo>
                <a:lnTo>
                  <a:pt x="3000" y="1063"/>
                </a:lnTo>
                <a:lnTo>
                  <a:pt x="3000" y="1065"/>
                </a:lnTo>
                <a:lnTo>
                  <a:pt x="3003" y="1067"/>
                </a:lnTo>
                <a:lnTo>
                  <a:pt x="3003" y="1067"/>
                </a:lnTo>
                <a:lnTo>
                  <a:pt x="3003" y="1069"/>
                </a:lnTo>
                <a:lnTo>
                  <a:pt x="3005" y="1069"/>
                </a:lnTo>
                <a:lnTo>
                  <a:pt x="3005" y="1069"/>
                </a:lnTo>
                <a:lnTo>
                  <a:pt x="3007" y="1071"/>
                </a:lnTo>
                <a:lnTo>
                  <a:pt x="3007" y="1071"/>
                </a:lnTo>
                <a:lnTo>
                  <a:pt x="3005" y="1074"/>
                </a:lnTo>
                <a:lnTo>
                  <a:pt x="3003" y="1074"/>
                </a:lnTo>
                <a:lnTo>
                  <a:pt x="3003" y="1074"/>
                </a:lnTo>
                <a:lnTo>
                  <a:pt x="3003" y="1076"/>
                </a:lnTo>
                <a:lnTo>
                  <a:pt x="3003" y="1076"/>
                </a:lnTo>
                <a:lnTo>
                  <a:pt x="3005" y="1074"/>
                </a:lnTo>
                <a:lnTo>
                  <a:pt x="3009" y="1074"/>
                </a:lnTo>
                <a:lnTo>
                  <a:pt x="3015" y="1074"/>
                </a:lnTo>
                <a:lnTo>
                  <a:pt x="3017" y="1074"/>
                </a:lnTo>
                <a:lnTo>
                  <a:pt x="3017" y="1076"/>
                </a:lnTo>
                <a:lnTo>
                  <a:pt x="3015" y="1076"/>
                </a:lnTo>
                <a:lnTo>
                  <a:pt x="3013" y="1078"/>
                </a:lnTo>
                <a:lnTo>
                  <a:pt x="3013" y="1078"/>
                </a:lnTo>
                <a:lnTo>
                  <a:pt x="3009" y="1078"/>
                </a:lnTo>
                <a:lnTo>
                  <a:pt x="3007" y="1078"/>
                </a:lnTo>
                <a:lnTo>
                  <a:pt x="3005" y="1080"/>
                </a:lnTo>
                <a:lnTo>
                  <a:pt x="3005" y="1080"/>
                </a:lnTo>
                <a:lnTo>
                  <a:pt x="3007" y="1080"/>
                </a:lnTo>
                <a:lnTo>
                  <a:pt x="3009" y="1080"/>
                </a:lnTo>
                <a:lnTo>
                  <a:pt x="3011" y="1080"/>
                </a:lnTo>
                <a:lnTo>
                  <a:pt x="3015" y="1080"/>
                </a:lnTo>
                <a:lnTo>
                  <a:pt x="3013" y="1080"/>
                </a:lnTo>
                <a:lnTo>
                  <a:pt x="3013" y="1080"/>
                </a:lnTo>
                <a:lnTo>
                  <a:pt x="3015" y="1080"/>
                </a:lnTo>
                <a:lnTo>
                  <a:pt x="3015" y="1080"/>
                </a:lnTo>
                <a:lnTo>
                  <a:pt x="3017" y="1078"/>
                </a:lnTo>
                <a:lnTo>
                  <a:pt x="3019" y="1078"/>
                </a:lnTo>
                <a:lnTo>
                  <a:pt x="3024" y="1080"/>
                </a:lnTo>
                <a:lnTo>
                  <a:pt x="3026" y="1080"/>
                </a:lnTo>
                <a:lnTo>
                  <a:pt x="3026" y="1080"/>
                </a:lnTo>
                <a:lnTo>
                  <a:pt x="3028" y="1080"/>
                </a:lnTo>
                <a:lnTo>
                  <a:pt x="3028" y="1080"/>
                </a:lnTo>
                <a:lnTo>
                  <a:pt x="3028" y="1080"/>
                </a:lnTo>
                <a:lnTo>
                  <a:pt x="3030" y="1082"/>
                </a:lnTo>
                <a:lnTo>
                  <a:pt x="3030" y="1082"/>
                </a:lnTo>
                <a:lnTo>
                  <a:pt x="3030" y="1084"/>
                </a:lnTo>
                <a:lnTo>
                  <a:pt x="3032" y="1086"/>
                </a:lnTo>
                <a:lnTo>
                  <a:pt x="3032" y="1086"/>
                </a:lnTo>
                <a:lnTo>
                  <a:pt x="3038" y="1088"/>
                </a:lnTo>
                <a:lnTo>
                  <a:pt x="3040" y="1088"/>
                </a:lnTo>
                <a:lnTo>
                  <a:pt x="3044" y="1086"/>
                </a:lnTo>
                <a:lnTo>
                  <a:pt x="3047" y="1086"/>
                </a:lnTo>
                <a:lnTo>
                  <a:pt x="3047" y="1086"/>
                </a:lnTo>
                <a:lnTo>
                  <a:pt x="3049" y="1086"/>
                </a:lnTo>
                <a:lnTo>
                  <a:pt x="3049" y="1086"/>
                </a:lnTo>
                <a:lnTo>
                  <a:pt x="3049" y="1086"/>
                </a:lnTo>
                <a:lnTo>
                  <a:pt x="3049" y="1084"/>
                </a:lnTo>
                <a:lnTo>
                  <a:pt x="3051" y="1082"/>
                </a:lnTo>
                <a:lnTo>
                  <a:pt x="3051" y="1078"/>
                </a:lnTo>
                <a:lnTo>
                  <a:pt x="3051" y="1078"/>
                </a:lnTo>
                <a:lnTo>
                  <a:pt x="3057" y="1078"/>
                </a:lnTo>
                <a:lnTo>
                  <a:pt x="3061" y="1078"/>
                </a:lnTo>
                <a:lnTo>
                  <a:pt x="3061" y="1078"/>
                </a:lnTo>
                <a:lnTo>
                  <a:pt x="3068" y="1082"/>
                </a:lnTo>
                <a:lnTo>
                  <a:pt x="3072" y="1082"/>
                </a:lnTo>
                <a:lnTo>
                  <a:pt x="3074" y="1084"/>
                </a:lnTo>
                <a:lnTo>
                  <a:pt x="3076" y="1086"/>
                </a:lnTo>
                <a:lnTo>
                  <a:pt x="3076" y="1088"/>
                </a:lnTo>
                <a:lnTo>
                  <a:pt x="3078" y="1090"/>
                </a:lnTo>
                <a:lnTo>
                  <a:pt x="3082" y="1090"/>
                </a:lnTo>
                <a:lnTo>
                  <a:pt x="3084" y="1090"/>
                </a:lnTo>
                <a:lnTo>
                  <a:pt x="3086" y="1090"/>
                </a:lnTo>
                <a:lnTo>
                  <a:pt x="3093" y="1088"/>
                </a:lnTo>
                <a:lnTo>
                  <a:pt x="3093" y="1088"/>
                </a:lnTo>
                <a:lnTo>
                  <a:pt x="3097" y="1088"/>
                </a:lnTo>
                <a:lnTo>
                  <a:pt x="3099" y="1086"/>
                </a:lnTo>
                <a:lnTo>
                  <a:pt x="3101" y="1086"/>
                </a:lnTo>
                <a:lnTo>
                  <a:pt x="3105" y="1082"/>
                </a:lnTo>
                <a:lnTo>
                  <a:pt x="3109" y="1078"/>
                </a:lnTo>
                <a:lnTo>
                  <a:pt x="3109" y="1078"/>
                </a:lnTo>
                <a:lnTo>
                  <a:pt x="3112" y="1078"/>
                </a:lnTo>
                <a:lnTo>
                  <a:pt x="3114" y="1080"/>
                </a:lnTo>
                <a:lnTo>
                  <a:pt x="3118" y="1080"/>
                </a:lnTo>
                <a:lnTo>
                  <a:pt x="3120" y="1082"/>
                </a:lnTo>
                <a:lnTo>
                  <a:pt x="3122" y="1082"/>
                </a:lnTo>
                <a:lnTo>
                  <a:pt x="3124" y="1080"/>
                </a:lnTo>
                <a:lnTo>
                  <a:pt x="3124" y="1080"/>
                </a:lnTo>
                <a:lnTo>
                  <a:pt x="3126" y="1078"/>
                </a:lnTo>
                <a:lnTo>
                  <a:pt x="3126" y="1078"/>
                </a:lnTo>
                <a:lnTo>
                  <a:pt x="3128" y="1078"/>
                </a:lnTo>
                <a:lnTo>
                  <a:pt x="3130" y="1076"/>
                </a:lnTo>
                <a:lnTo>
                  <a:pt x="3130" y="1078"/>
                </a:lnTo>
                <a:lnTo>
                  <a:pt x="3132" y="1078"/>
                </a:lnTo>
                <a:lnTo>
                  <a:pt x="3132" y="1080"/>
                </a:lnTo>
                <a:lnTo>
                  <a:pt x="3132" y="1080"/>
                </a:lnTo>
                <a:lnTo>
                  <a:pt x="3130" y="1082"/>
                </a:lnTo>
                <a:lnTo>
                  <a:pt x="3128" y="1084"/>
                </a:lnTo>
                <a:lnTo>
                  <a:pt x="3126" y="1086"/>
                </a:lnTo>
                <a:lnTo>
                  <a:pt x="3128" y="1088"/>
                </a:lnTo>
                <a:lnTo>
                  <a:pt x="3128" y="1090"/>
                </a:lnTo>
                <a:lnTo>
                  <a:pt x="3128" y="1092"/>
                </a:lnTo>
                <a:lnTo>
                  <a:pt x="3126" y="1095"/>
                </a:lnTo>
                <a:lnTo>
                  <a:pt x="3126" y="1099"/>
                </a:lnTo>
                <a:lnTo>
                  <a:pt x="3128" y="1101"/>
                </a:lnTo>
                <a:lnTo>
                  <a:pt x="3128" y="1101"/>
                </a:lnTo>
                <a:lnTo>
                  <a:pt x="3128" y="1103"/>
                </a:lnTo>
                <a:lnTo>
                  <a:pt x="3128" y="1103"/>
                </a:lnTo>
                <a:lnTo>
                  <a:pt x="3128" y="1107"/>
                </a:lnTo>
                <a:lnTo>
                  <a:pt x="3128" y="1109"/>
                </a:lnTo>
                <a:lnTo>
                  <a:pt x="3128" y="1109"/>
                </a:lnTo>
                <a:lnTo>
                  <a:pt x="3128" y="1113"/>
                </a:lnTo>
                <a:lnTo>
                  <a:pt x="3128" y="1115"/>
                </a:lnTo>
                <a:lnTo>
                  <a:pt x="3128" y="1115"/>
                </a:lnTo>
                <a:lnTo>
                  <a:pt x="3126" y="1118"/>
                </a:lnTo>
                <a:lnTo>
                  <a:pt x="3124" y="1120"/>
                </a:lnTo>
                <a:lnTo>
                  <a:pt x="3124" y="1124"/>
                </a:lnTo>
                <a:lnTo>
                  <a:pt x="3122" y="1126"/>
                </a:lnTo>
                <a:lnTo>
                  <a:pt x="3120" y="1132"/>
                </a:lnTo>
                <a:lnTo>
                  <a:pt x="3118" y="1134"/>
                </a:lnTo>
                <a:lnTo>
                  <a:pt x="3118" y="1136"/>
                </a:lnTo>
                <a:lnTo>
                  <a:pt x="3118" y="1136"/>
                </a:lnTo>
                <a:lnTo>
                  <a:pt x="3116" y="1139"/>
                </a:lnTo>
                <a:lnTo>
                  <a:pt x="3116" y="1141"/>
                </a:lnTo>
                <a:lnTo>
                  <a:pt x="3116" y="1143"/>
                </a:lnTo>
                <a:lnTo>
                  <a:pt x="3114" y="1147"/>
                </a:lnTo>
                <a:lnTo>
                  <a:pt x="3112" y="1153"/>
                </a:lnTo>
                <a:lnTo>
                  <a:pt x="3109" y="1157"/>
                </a:lnTo>
                <a:lnTo>
                  <a:pt x="3107" y="1162"/>
                </a:lnTo>
                <a:lnTo>
                  <a:pt x="3107" y="1162"/>
                </a:lnTo>
                <a:lnTo>
                  <a:pt x="3105" y="1164"/>
                </a:lnTo>
                <a:lnTo>
                  <a:pt x="3103" y="1166"/>
                </a:lnTo>
                <a:lnTo>
                  <a:pt x="3103" y="1166"/>
                </a:lnTo>
                <a:lnTo>
                  <a:pt x="3099" y="1168"/>
                </a:lnTo>
                <a:lnTo>
                  <a:pt x="3095" y="1170"/>
                </a:lnTo>
                <a:lnTo>
                  <a:pt x="3091" y="1170"/>
                </a:lnTo>
                <a:lnTo>
                  <a:pt x="3088" y="1170"/>
                </a:lnTo>
                <a:lnTo>
                  <a:pt x="3088" y="1170"/>
                </a:lnTo>
                <a:lnTo>
                  <a:pt x="3088" y="1168"/>
                </a:lnTo>
                <a:lnTo>
                  <a:pt x="3084" y="1170"/>
                </a:lnTo>
                <a:lnTo>
                  <a:pt x="3084" y="1170"/>
                </a:lnTo>
                <a:lnTo>
                  <a:pt x="3082" y="1170"/>
                </a:lnTo>
                <a:lnTo>
                  <a:pt x="3080" y="1170"/>
                </a:lnTo>
                <a:lnTo>
                  <a:pt x="3078" y="1170"/>
                </a:lnTo>
                <a:lnTo>
                  <a:pt x="3076" y="1168"/>
                </a:lnTo>
                <a:lnTo>
                  <a:pt x="3076" y="1168"/>
                </a:lnTo>
                <a:lnTo>
                  <a:pt x="3074" y="1168"/>
                </a:lnTo>
                <a:lnTo>
                  <a:pt x="3074" y="1168"/>
                </a:lnTo>
                <a:lnTo>
                  <a:pt x="3076" y="1168"/>
                </a:lnTo>
                <a:lnTo>
                  <a:pt x="3074" y="1170"/>
                </a:lnTo>
                <a:lnTo>
                  <a:pt x="3072" y="1170"/>
                </a:lnTo>
                <a:lnTo>
                  <a:pt x="3072" y="1170"/>
                </a:lnTo>
                <a:lnTo>
                  <a:pt x="3072" y="1168"/>
                </a:lnTo>
                <a:lnTo>
                  <a:pt x="3070" y="1168"/>
                </a:lnTo>
                <a:lnTo>
                  <a:pt x="3068" y="1168"/>
                </a:lnTo>
                <a:lnTo>
                  <a:pt x="3070" y="1166"/>
                </a:lnTo>
                <a:lnTo>
                  <a:pt x="3070" y="1164"/>
                </a:lnTo>
                <a:lnTo>
                  <a:pt x="3072" y="1166"/>
                </a:lnTo>
                <a:lnTo>
                  <a:pt x="3074" y="1166"/>
                </a:lnTo>
                <a:lnTo>
                  <a:pt x="3072" y="1164"/>
                </a:lnTo>
                <a:lnTo>
                  <a:pt x="3070" y="1164"/>
                </a:lnTo>
                <a:lnTo>
                  <a:pt x="3070" y="1164"/>
                </a:lnTo>
                <a:lnTo>
                  <a:pt x="3065" y="1164"/>
                </a:lnTo>
                <a:lnTo>
                  <a:pt x="3065" y="1164"/>
                </a:lnTo>
                <a:lnTo>
                  <a:pt x="3059" y="1162"/>
                </a:lnTo>
                <a:lnTo>
                  <a:pt x="3057" y="1162"/>
                </a:lnTo>
                <a:lnTo>
                  <a:pt x="3057" y="1162"/>
                </a:lnTo>
                <a:lnTo>
                  <a:pt x="3057" y="1164"/>
                </a:lnTo>
                <a:lnTo>
                  <a:pt x="3057" y="1164"/>
                </a:lnTo>
                <a:lnTo>
                  <a:pt x="3055" y="1164"/>
                </a:lnTo>
                <a:lnTo>
                  <a:pt x="3053" y="1166"/>
                </a:lnTo>
                <a:lnTo>
                  <a:pt x="3051" y="1166"/>
                </a:lnTo>
                <a:lnTo>
                  <a:pt x="3055" y="1164"/>
                </a:lnTo>
                <a:lnTo>
                  <a:pt x="3055" y="1162"/>
                </a:lnTo>
                <a:lnTo>
                  <a:pt x="3051" y="1164"/>
                </a:lnTo>
                <a:lnTo>
                  <a:pt x="3049" y="1164"/>
                </a:lnTo>
                <a:lnTo>
                  <a:pt x="3047" y="1166"/>
                </a:lnTo>
                <a:lnTo>
                  <a:pt x="3047" y="1166"/>
                </a:lnTo>
                <a:lnTo>
                  <a:pt x="3047" y="1166"/>
                </a:lnTo>
                <a:lnTo>
                  <a:pt x="3047" y="1168"/>
                </a:lnTo>
                <a:lnTo>
                  <a:pt x="3044" y="1168"/>
                </a:lnTo>
                <a:lnTo>
                  <a:pt x="3042" y="1168"/>
                </a:lnTo>
                <a:lnTo>
                  <a:pt x="3040" y="1168"/>
                </a:lnTo>
                <a:lnTo>
                  <a:pt x="3036" y="1172"/>
                </a:lnTo>
                <a:lnTo>
                  <a:pt x="3034" y="1172"/>
                </a:lnTo>
                <a:lnTo>
                  <a:pt x="3032" y="1174"/>
                </a:lnTo>
                <a:lnTo>
                  <a:pt x="3030" y="1174"/>
                </a:lnTo>
                <a:lnTo>
                  <a:pt x="3030" y="1174"/>
                </a:lnTo>
                <a:lnTo>
                  <a:pt x="3028" y="1174"/>
                </a:lnTo>
                <a:lnTo>
                  <a:pt x="3026" y="1172"/>
                </a:lnTo>
                <a:lnTo>
                  <a:pt x="3021" y="1170"/>
                </a:lnTo>
                <a:lnTo>
                  <a:pt x="3013" y="1170"/>
                </a:lnTo>
                <a:lnTo>
                  <a:pt x="3011" y="1168"/>
                </a:lnTo>
                <a:lnTo>
                  <a:pt x="3009" y="1168"/>
                </a:lnTo>
                <a:lnTo>
                  <a:pt x="3007" y="1168"/>
                </a:lnTo>
                <a:lnTo>
                  <a:pt x="3003" y="1166"/>
                </a:lnTo>
                <a:lnTo>
                  <a:pt x="2996" y="1164"/>
                </a:lnTo>
                <a:lnTo>
                  <a:pt x="2990" y="1164"/>
                </a:lnTo>
                <a:lnTo>
                  <a:pt x="2984" y="1162"/>
                </a:lnTo>
                <a:lnTo>
                  <a:pt x="2975" y="1164"/>
                </a:lnTo>
                <a:lnTo>
                  <a:pt x="2973" y="1164"/>
                </a:lnTo>
                <a:lnTo>
                  <a:pt x="2971" y="1162"/>
                </a:lnTo>
                <a:lnTo>
                  <a:pt x="2971" y="1160"/>
                </a:lnTo>
                <a:lnTo>
                  <a:pt x="2971" y="1157"/>
                </a:lnTo>
                <a:lnTo>
                  <a:pt x="2969" y="1157"/>
                </a:lnTo>
                <a:lnTo>
                  <a:pt x="2969" y="1155"/>
                </a:lnTo>
                <a:lnTo>
                  <a:pt x="2965" y="1155"/>
                </a:lnTo>
                <a:lnTo>
                  <a:pt x="2963" y="1155"/>
                </a:lnTo>
                <a:lnTo>
                  <a:pt x="2956" y="1155"/>
                </a:lnTo>
                <a:lnTo>
                  <a:pt x="2956" y="1155"/>
                </a:lnTo>
                <a:lnTo>
                  <a:pt x="2954" y="1153"/>
                </a:lnTo>
                <a:lnTo>
                  <a:pt x="2952" y="1153"/>
                </a:lnTo>
                <a:lnTo>
                  <a:pt x="2946" y="1153"/>
                </a:lnTo>
                <a:lnTo>
                  <a:pt x="2942" y="1151"/>
                </a:lnTo>
                <a:lnTo>
                  <a:pt x="2942" y="1149"/>
                </a:lnTo>
                <a:lnTo>
                  <a:pt x="2942" y="1149"/>
                </a:lnTo>
                <a:lnTo>
                  <a:pt x="2942" y="1145"/>
                </a:lnTo>
                <a:lnTo>
                  <a:pt x="2940" y="1145"/>
                </a:lnTo>
                <a:lnTo>
                  <a:pt x="2938" y="1145"/>
                </a:lnTo>
                <a:lnTo>
                  <a:pt x="2933" y="1143"/>
                </a:lnTo>
                <a:lnTo>
                  <a:pt x="2931" y="1141"/>
                </a:lnTo>
                <a:lnTo>
                  <a:pt x="2929" y="1141"/>
                </a:lnTo>
                <a:lnTo>
                  <a:pt x="2925" y="1141"/>
                </a:lnTo>
                <a:lnTo>
                  <a:pt x="2923" y="1141"/>
                </a:lnTo>
                <a:lnTo>
                  <a:pt x="2921" y="1141"/>
                </a:lnTo>
                <a:lnTo>
                  <a:pt x="2919" y="1143"/>
                </a:lnTo>
                <a:lnTo>
                  <a:pt x="2917" y="1143"/>
                </a:lnTo>
                <a:lnTo>
                  <a:pt x="2912" y="1143"/>
                </a:lnTo>
                <a:lnTo>
                  <a:pt x="2906" y="1147"/>
                </a:lnTo>
                <a:lnTo>
                  <a:pt x="2902" y="1149"/>
                </a:lnTo>
                <a:lnTo>
                  <a:pt x="2900" y="1153"/>
                </a:lnTo>
                <a:lnTo>
                  <a:pt x="2898" y="1153"/>
                </a:lnTo>
                <a:lnTo>
                  <a:pt x="2898" y="1155"/>
                </a:lnTo>
                <a:lnTo>
                  <a:pt x="2896" y="1160"/>
                </a:lnTo>
                <a:lnTo>
                  <a:pt x="2898" y="1164"/>
                </a:lnTo>
                <a:lnTo>
                  <a:pt x="2898" y="1166"/>
                </a:lnTo>
                <a:lnTo>
                  <a:pt x="2900" y="1166"/>
                </a:lnTo>
                <a:lnTo>
                  <a:pt x="2900" y="1168"/>
                </a:lnTo>
                <a:lnTo>
                  <a:pt x="2900" y="1170"/>
                </a:lnTo>
                <a:lnTo>
                  <a:pt x="2900" y="1172"/>
                </a:lnTo>
                <a:lnTo>
                  <a:pt x="2898" y="1174"/>
                </a:lnTo>
                <a:lnTo>
                  <a:pt x="2894" y="1180"/>
                </a:lnTo>
                <a:lnTo>
                  <a:pt x="2892" y="1180"/>
                </a:lnTo>
                <a:lnTo>
                  <a:pt x="2887" y="1183"/>
                </a:lnTo>
                <a:lnTo>
                  <a:pt x="2885" y="1183"/>
                </a:lnTo>
                <a:lnTo>
                  <a:pt x="2881" y="1183"/>
                </a:lnTo>
                <a:lnTo>
                  <a:pt x="2879" y="1180"/>
                </a:lnTo>
                <a:lnTo>
                  <a:pt x="2871" y="1174"/>
                </a:lnTo>
                <a:lnTo>
                  <a:pt x="2868" y="1174"/>
                </a:lnTo>
                <a:lnTo>
                  <a:pt x="2866" y="1172"/>
                </a:lnTo>
                <a:lnTo>
                  <a:pt x="2860" y="1170"/>
                </a:lnTo>
                <a:lnTo>
                  <a:pt x="2852" y="1168"/>
                </a:lnTo>
                <a:lnTo>
                  <a:pt x="2845" y="1168"/>
                </a:lnTo>
                <a:lnTo>
                  <a:pt x="2841" y="1168"/>
                </a:lnTo>
                <a:lnTo>
                  <a:pt x="2837" y="1166"/>
                </a:lnTo>
                <a:lnTo>
                  <a:pt x="2835" y="1166"/>
                </a:lnTo>
                <a:lnTo>
                  <a:pt x="2833" y="1164"/>
                </a:lnTo>
                <a:lnTo>
                  <a:pt x="2833" y="1162"/>
                </a:lnTo>
                <a:lnTo>
                  <a:pt x="2831" y="1157"/>
                </a:lnTo>
                <a:lnTo>
                  <a:pt x="2831" y="1155"/>
                </a:lnTo>
                <a:lnTo>
                  <a:pt x="2831" y="1153"/>
                </a:lnTo>
                <a:lnTo>
                  <a:pt x="2829" y="1151"/>
                </a:lnTo>
                <a:lnTo>
                  <a:pt x="2827" y="1149"/>
                </a:lnTo>
                <a:lnTo>
                  <a:pt x="2818" y="1147"/>
                </a:lnTo>
                <a:lnTo>
                  <a:pt x="2816" y="1147"/>
                </a:lnTo>
                <a:lnTo>
                  <a:pt x="2814" y="1145"/>
                </a:lnTo>
                <a:lnTo>
                  <a:pt x="2812" y="1145"/>
                </a:lnTo>
                <a:lnTo>
                  <a:pt x="2808" y="1143"/>
                </a:lnTo>
                <a:lnTo>
                  <a:pt x="2806" y="1143"/>
                </a:lnTo>
                <a:lnTo>
                  <a:pt x="2804" y="1143"/>
                </a:lnTo>
                <a:lnTo>
                  <a:pt x="2799" y="1141"/>
                </a:lnTo>
                <a:lnTo>
                  <a:pt x="2797" y="1141"/>
                </a:lnTo>
                <a:lnTo>
                  <a:pt x="2793" y="1143"/>
                </a:lnTo>
                <a:lnTo>
                  <a:pt x="2787" y="1143"/>
                </a:lnTo>
                <a:lnTo>
                  <a:pt x="2785" y="1143"/>
                </a:lnTo>
                <a:lnTo>
                  <a:pt x="2778" y="1139"/>
                </a:lnTo>
                <a:lnTo>
                  <a:pt x="2776" y="1139"/>
                </a:lnTo>
                <a:lnTo>
                  <a:pt x="2774" y="1136"/>
                </a:lnTo>
                <a:lnTo>
                  <a:pt x="2772" y="1136"/>
                </a:lnTo>
                <a:lnTo>
                  <a:pt x="2772" y="1136"/>
                </a:lnTo>
                <a:lnTo>
                  <a:pt x="2770" y="1136"/>
                </a:lnTo>
                <a:lnTo>
                  <a:pt x="2770" y="1136"/>
                </a:lnTo>
                <a:lnTo>
                  <a:pt x="2770" y="1134"/>
                </a:lnTo>
                <a:lnTo>
                  <a:pt x="2770" y="1134"/>
                </a:lnTo>
                <a:lnTo>
                  <a:pt x="2770" y="1134"/>
                </a:lnTo>
                <a:lnTo>
                  <a:pt x="2770" y="1134"/>
                </a:lnTo>
                <a:lnTo>
                  <a:pt x="2768" y="1130"/>
                </a:lnTo>
                <a:lnTo>
                  <a:pt x="2766" y="1130"/>
                </a:lnTo>
                <a:lnTo>
                  <a:pt x="2766" y="1130"/>
                </a:lnTo>
                <a:lnTo>
                  <a:pt x="2764" y="1132"/>
                </a:lnTo>
                <a:lnTo>
                  <a:pt x="2764" y="1132"/>
                </a:lnTo>
                <a:lnTo>
                  <a:pt x="2764" y="1130"/>
                </a:lnTo>
                <a:lnTo>
                  <a:pt x="2764" y="1128"/>
                </a:lnTo>
                <a:lnTo>
                  <a:pt x="2760" y="1128"/>
                </a:lnTo>
                <a:lnTo>
                  <a:pt x="2757" y="1128"/>
                </a:lnTo>
                <a:lnTo>
                  <a:pt x="2755" y="1126"/>
                </a:lnTo>
                <a:lnTo>
                  <a:pt x="2753" y="1122"/>
                </a:lnTo>
                <a:lnTo>
                  <a:pt x="2753" y="1122"/>
                </a:lnTo>
                <a:lnTo>
                  <a:pt x="2753" y="1120"/>
                </a:lnTo>
                <a:lnTo>
                  <a:pt x="2755" y="1120"/>
                </a:lnTo>
                <a:lnTo>
                  <a:pt x="2755" y="1118"/>
                </a:lnTo>
                <a:lnTo>
                  <a:pt x="2760" y="1115"/>
                </a:lnTo>
                <a:lnTo>
                  <a:pt x="2762" y="1113"/>
                </a:lnTo>
                <a:lnTo>
                  <a:pt x="2766" y="1109"/>
                </a:lnTo>
                <a:lnTo>
                  <a:pt x="2766" y="1107"/>
                </a:lnTo>
                <a:lnTo>
                  <a:pt x="2768" y="1103"/>
                </a:lnTo>
                <a:lnTo>
                  <a:pt x="2768" y="1103"/>
                </a:lnTo>
                <a:lnTo>
                  <a:pt x="2768" y="1101"/>
                </a:lnTo>
                <a:lnTo>
                  <a:pt x="2768" y="1099"/>
                </a:lnTo>
                <a:lnTo>
                  <a:pt x="2768" y="1097"/>
                </a:lnTo>
                <a:lnTo>
                  <a:pt x="2764" y="1095"/>
                </a:lnTo>
                <a:lnTo>
                  <a:pt x="2762" y="1095"/>
                </a:lnTo>
                <a:lnTo>
                  <a:pt x="2762" y="1092"/>
                </a:lnTo>
                <a:lnTo>
                  <a:pt x="2760" y="1090"/>
                </a:lnTo>
                <a:lnTo>
                  <a:pt x="2760" y="1088"/>
                </a:lnTo>
                <a:lnTo>
                  <a:pt x="2760" y="1086"/>
                </a:lnTo>
                <a:lnTo>
                  <a:pt x="2760" y="1086"/>
                </a:lnTo>
                <a:lnTo>
                  <a:pt x="2762" y="1084"/>
                </a:lnTo>
                <a:lnTo>
                  <a:pt x="2764" y="1084"/>
                </a:lnTo>
                <a:lnTo>
                  <a:pt x="2766" y="1080"/>
                </a:lnTo>
                <a:lnTo>
                  <a:pt x="2768" y="1078"/>
                </a:lnTo>
                <a:lnTo>
                  <a:pt x="2768" y="1078"/>
                </a:lnTo>
                <a:lnTo>
                  <a:pt x="2768" y="1076"/>
                </a:lnTo>
                <a:lnTo>
                  <a:pt x="2768" y="1074"/>
                </a:lnTo>
                <a:lnTo>
                  <a:pt x="2766" y="1074"/>
                </a:lnTo>
                <a:lnTo>
                  <a:pt x="2764" y="1076"/>
                </a:lnTo>
                <a:lnTo>
                  <a:pt x="2762" y="1076"/>
                </a:lnTo>
                <a:lnTo>
                  <a:pt x="2760" y="1078"/>
                </a:lnTo>
                <a:lnTo>
                  <a:pt x="2760" y="1080"/>
                </a:lnTo>
                <a:lnTo>
                  <a:pt x="2757" y="1078"/>
                </a:lnTo>
                <a:lnTo>
                  <a:pt x="2757" y="1078"/>
                </a:lnTo>
                <a:lnTo>
                  <a:pt x="2755" y="1074"/>
                </a:lnTo>
                <a:lnTo>
                  <a:pt x="2755" y="1071"/>
                </a:lnTo>
                <a:lnTo>
                  <a:pt x="2753" y="1071"/>
                </a:lnTo>
                <a:lnTo>
                  <a:pt x="2753" y="1071"/>
                </a:lnTo>
                <a:lnTo>
                  <a:pt x="2751" y="1071"/>
                </a:lnTo>
                <a:lnTo>
                  <a:pt x="2751" y="1071"/>
                </a:lnTo>
                <a:lnTo>
                  <a:pt x="2751" y="1071"/>
                </a:lnTo>
                <a:lnTo>
                  <a:pt x="2751" y="1071"/>
                </a:lnTo>
                <a:lnTo>
                  <a:pt x="2749" y="1071"/>
                </a:lnTo>
                <a:lnTo>
                  <a:pt x="2749" y="1071"/>
                </a:lnTo>
                <a:lnTo>
                  <a:pt x="2751" y="1069"/>
                </a:lnTo>
                <a:lnTo>
                  <a:pt x="2749" y="1069"/>
                </a:lnTo>
                <a:lnTo>
                  <a:pt x="2749" y="1069"/>
                </a:lnTo>
                <a:lnTo>
                  <a:pt x="2741" y="1071"/>
                </a:lnTo>
                <a:lnTo>
                  <a:pt x="2739" y="1071"/>
                </a:lnTo>
                <a:lnTo>
                  <a:pt x="2736" y="1076"/>
                </a:lnTo>
                <a:lnTo>
                  <a:pt x="2732" y="1076"/>
                </a:lnTo>
                <a:lnTo>
                  <a:pt x="2726" y="1076"/>
                </a:lnTo>
                <a:lnTo>
                  <a:pt x="2722" y="1078"/>
                </a:lnTo>
                <a:lnTo>
                  <a:pt x="2720" y="1076"/>
                </a:lnTo>
                <a:lnTo>
                  <a:pt x="2718" y="1076"/>
                </a:lnTo>
                <a:lnTo>
                  <a:pt x="2716" y="1074"/>
                </a:lnTo>
                <a:lnTo>
                  <a:pt x="2711" y="1074"/>
                </a:lnTo>
                <a:lnTo>
                  <a:pt x="2713" y="1076"/>
                </a:lnTo>
                <a:lnTo>
                  <a:pt x="2711" y="1076"/>
                </a:lnTo>
                <a:lnTo>
                  <a:pt x="2707" y="1076"/>
                </a:lnTo>
                <a:lnTo>
                  <a:pt x="2703" y="1076"/>
                </a:lnTo>
                <a:lnTo>
                  <a:pt x="2701" y="1074"/>
                </a:lnTo>
                <a:lnTo>
                  <a:pt x="2699" y="1074"/>
                </a:lnTo>
                <a:lnTo>
                  <a:pt x="2699" y="1076"/>
                </a:lnTo>
                <a:lnTo>
                  <a:pt x="2695" y="1078"/>
                </a:lnTo>
                <a:lnTo>
                  <a:pt x="2690" y="1078"/>
                </a:lnTo>
                <a:lnTo>
                  <a:pt x="2686" y="1080"/>
                </a:lnTo>
                <a:lnTo>
                  <a:pt x="2684" y="1080"/>
                </a:lnTo>
                <a:lnTo>
                  <a:pt x="2682" y="1080"/>
                </a:lnTo>
                <a:lnTo>
                  <a:pt x="2680" y="1078"/>
                </a:lnTo>
                <a:lnTo>
                  <a:pt x="2678" y="1078"/>
                </a:lnTo>
                <a:lnTo>
                  <a:pt x="2676" y="1076"/>
                </a:lnTo>
                <a:lnTo>
                  <a:pt x="2663" y="1076"/>
                </a:lnTo>
                <a:lnTo>
                  <a:pt x="2659" y="1078"/>
                </a:lnTo>
                <a:lnTo>
                  <a:pt x="2651" y="1078"/>
                </a:lnTo>
                <a:lnTo>
                  <a:pt x="2648" y="1080"/>
                </a:lnTo>
                <a:lnTo>
                  <a:pt x="2644" y="1082"/>
                </a:lnTo>
                <a:lnTo>
                  <a:pt x="2642" y="1082"/>
                </a:lnTo>
                <a:lnTo>
                  <a:pt x="2636" y="1082"/>
                </a:lnTo>
                <a:lnTo>
                  <a:pt x="2625" y="1082"/>
                </a:lnTo>
                <a:lnTo>
                  <a:pt x="2621" y="1084"/>
                </a:lnTo>
                <a:lnTo>
                  <a:pt x="2619" y="1086"/>
                </a:lnTo>
                <a:lnTo>
                  <a:pt x="2615" y="1086"/>
                </a:lnTo>
                <a:lnTo>
                  <a:pt x="2613" y="1088"/>
                </a:lnTo>
                <a:lnTo>
                  <a:pt x="2611" y="1090"/>
                </a:lnTo>
                <a:lnTo>
                  <a:pt x="2609" y="1092"/>
                </a:lnTo>
                <a:lnTo>
                  <a:pt x="2607" y="1095"/>
                </a:lnTo>
                <a:lnTo>
                  <a:pt x="2604" y="1095"/>
                </a:lnTo>
                <a:lnTo>
                  <a:pt x="2602" y="1092"/>
                </a:lnTo>
                <a:lnTo>
                  <a:pt x="2602" y="1092"/>
                </a:lnTo>
                <a:lnTo>
                  <a:pt x="2594" y="1097"/>
                </a:lnTo>
                <a:lnTo>
                  <a:pt x="2592" y="1099"/>
                </a:lnTo>
                <a:lnTo>
                  <a:pt x="2590" y="1099"/>
                </a:lnTo>
                <a:lnTo>
                  <a:pt x="2588" y="1101"/>
                </a:lnTo>
                <a:lnTo>
                  <a:pt x="2586" y="1103"/>
                </a:lnTo>
                <a:lnTo>
                  <a:pt x="2584" y="1105"/>
                </a:lnTo>
                <a:lnTo>
                  <a:pt x="2579" y="1105"/>
                </a:lnTo>
                <a:lnTo>
                  <a:pt x="2579" y="1107"/>
                </a:lnTo>
                <a:lnTo>
                  <a:pt x="2575" y="1105"/>
                </a:lnTo>
                <a:lnTo>
                  <a:pt x="2573" y="1105"/>
                </a:lnTo>
                <a:lnTo>
                  <a:pt x="2569" y="1105"/>
                </a:lnTo>
                <a:lnTo>
                  <a:pt x="2569" y="1105"/>
                </a:lnTo>
                <a:lnTo>
                  <a:pt x="2567" y="1105"/>
                </a:lnTo>
                <a:lnTo>
                  <a:pt x="2567" y="1105"/>
                </a:lnTo>
                <a:lnTo>
                  <a:pt x="2565" y="1103"/>
                </a:lnTo>
                <a:lnTo>
                  <a:pt x="2565" y="1103"/>
                </a:lnTo>
                <a:lnTo>
                  <a:pt x="2565" y="1101"/>
                </a:lnTo>
                <a:lnTo>
                  <a:pt x="2565" y="1101"/>
                </a:lnTo>
                <a:lnTo>
                  <a:pt x="2563" y="1103"/>
                </a:lnTo>
                <a:lnTo>
                  <a:pt x="2560" y="1103"/>
                </a:lnTo>
                <a:lnTo>
                  <a:pt x="2558" y="1105"/>
                </a:lnTo>
                <a:lnTo>
                  <a:pt x="2556" y="1103"/>
                </a:lnTo>
                <a:lnTo>
                  <a:pt x="2554" y="1103"/>
                </a:lnTo>
                <a:lnTo>
                  <a:pt x="2552" y="1103"/>
                </a:lnTo>
                <a:lnTo>
                  <a:pt x="2550" y="1103"/>
                </a:lnTo>
                <a:lnTo>
                  <a:pt x="2546" y="1105"/>
                </a:lnTo>
                <a:lnTo>
                  <a:pt x="2542" y="1105"/>
                </a:lnTo>
                <a:lnTo>
                  <a:pt x="2537" y="1103"/>
                </a:lnTo>
                <a:lnTo>
                  <a:pt x="2533" y="1101"/>
                </a:lnTo>
                <a:lnTo>
                  <a:pt x="2531" y="1097"/>
                </a:lnTo>
                <a:lnTo>
                  <a:pt x="2531" y="1095"/>
                </a:lnTo>
                <a:lnTo>
                  <a:pt x="2531" y="1095"/>
                </a:lnTo>
                <a:lnTo>
                  <a:pt x="2531" y="1092"/>
                </a:lnTo>
                <a:lnTo>
                  <a:pt x="2529" y="1092"/>
                </a:lnTo>
                <a:lnTo>
                  <a:pt x="2527" y="1092"/>
                </a:lnTo>
                <a:lnTo>
                  <a:pt x="2527" y="1095"/>
                </a:lnTo>
                <a:lnTo>
                  <a:pt x="2525" y="1095"/>
                </a:lnTo>
                <a:lnTo>
                  <a:pt x="2523" y="1095"/>
                </a:lnTo>
                <a:lnTo>
                  <a:pt x="2521" y="1097"/>
                </a:lnTo>
                <a:lnTo>
                  <a:pt x="2516" y="1111"/>
                </a:lnTo>
                <a:lnTo>
                  <a:pt x="2510" y="1122"/>
                </a:lnTo>
                <a:lnTo>
                  <a:pt x="2508" y="1124"/>
                </a:lnTo>
                <a:lnTo>
                  <a:pt x="2504" y="1126"/>
                </a:lnTo>
                <a:lnTo>
                  <a:pt x="2498" y="1130"/>
                </a:lnTo>
                <a:lnTo>
                  <a:pt x="2487" y="1134"/>
                </a:lnTo>
                <a:lnTo>
                  <a:pt x="2485" y="1136"/>
                </a:lnTo>
                <a:lnTo>
                  <a:pt x="2483" y="1136"/>
                </a:lnTo>
                <a:lnTo>
                  <a:pt x="2479" y="1141"/>
                </a:lnTo>
                <a:lnTo>
                  <a:pt x="2475" y="1147"/>
                </a:lnTo>
                <a:lnTo>
                  <a:pt x="2475" y="1147"/>
                </a:lnTo>
                <a:lnTo>
                  <a:pt x="2472" y="1151"/>
                </a:lnTo>
                <a:lnTo>
                  <a:pt x="2472" y="1155"/>
                </a:lnTo>
                <a:lnTo>
                  <a:pt x="2468" y="1160"/>
                </a:lnTo>
                <a:lnTo>
                  <a:pt x="2466" y="1166"/>
                </a:lnTo>
                <a:lnTo>
                  <a:pt x="2466" y="1170"/>
                </a:lnTo>
                <a:lnTo>
                  <a:pt x="2466" y="1174"/>
                </a:lnTo>
                <a:lnTo>
                  <a:pt x="2464" y="1176"/>
                </a:lnTo>
                <a:lnTo>
                  <a:pt x="2464" y="1176"/>
                </a:lnTo>
                <a:lnTo>
                  <a:pt x="2466" y="1178"/>
                </a:lnTo>
                <a:lnTo>
                  <a:pt x="2468" y="1180"/>
                </a:lnTo>
                <a:lnTo>
                  <a:pt x="2468" y="1183"/>
                </a:lnTo>
                <a:lnTo>
                  <a:pt x="2468" y="1185"/>
                </a:lnTo>
                <a:lnTo>
                  <a:pt x="2466" y="1189"/>
                </a:lnTo>
                <a:lnTo>
                  <a:pt x="2464" y="1191"/>
                </a:lnTo>
                <a:lnTo>
                  <a:pt x="2462" y="1193"/>
                </a:lnTo>
                <a:lnTo>
                  <a:pt x="2460" y="1197"/>
                </a:lnTo>
                <a:lnTo>
                  <a:pt x="2456" y="1201"/>
                </a:lnTo>
                <a:lnTo>
                  <a:pt x="2454" y="1204"/>
                </a:lnTo>
                <a:lnTo>
                  <a:pt x="2447" y="1208"/>
                </a:lnTo>
                <a:lnTo>
                  <a:pt x="2443" y="1210"/>
                </a:lnTo>
                <a:lnTo>
                  <a:pt x="2443" y="1212"/>
                </a:lnTo>
                <a:lnTo>
                  <a:pt x="2441" y="1214"/>
                </a:lnTo>
                <a:lnTo>
                  <a:pt x="2435" y="1216"/>
                </a:lnTo>
                <a:lnTo>
                  <a:pt x="2426" y="1218"/>
                </a:lnTo>
                <a:lnTo>
                  <a:pt x="2422" y="1218"/>
                </a:lnTo>
                <a:lnTo>
                  <a:pt x="2420" y="1220"/>
                </a:lnTo>
                <a:lnTo>
                  <a:pt x="2418" y="1222"/>
                </a:lnTo>
                <a:lnTo>
                  <a:pt x="2416" y="1224"/>
                </a:lnTo>
                <a:lnTo>
                  <a:pt x="2416" y="1227"/>
                </a:lnTo>
                <a:lnTo>
                  <a:pt x="2414" y="1231"/>
                </a:lnTo>
                <a:lnTo>
                  <a:pt x="2412" y="1235"/>
                </a:lnTo>
                <a:lnTo>
                  <a:pt x="2412" y="1239"/>
                </a:lnTo>
                <a:lnTo>
                  <a:pt x="2410" y="1239"/>
                </a:lnTo>
                <a:lnTo>
                  <a:pt x="2405" y="1241"/>
                </a:lnTo>
                <a:lnTo>
                  <a:pt x="2403" y="1243"/>
                </a:lnTo>
                <a:lnTo>
                  <a:pt x="2401" y="1245"/>
                </a:lnTo>
                <a:lnTo>
                  <a:pt x="2399" y="1245"/>
                </a:lnTo>
                <a:lnTo>
                  <a:pt x="2397" y="1248"/>
                </a:lnTo>
                <a:lnTo>
                  <a:pt x="2397" y="1250"/>
                </a:lnTo>
                <a:lnTo>
                  <a:pt x="2397" y="1252"/>
                </a:lnTo>
                <a:lnTo>
                  <a:pt x="2395" y="1256"/>
                </a:lnTo>
                <a:lnTo>
                  <a:pt x="2393" y="1258"/>
                </a:lnTo>
                <a:lnTo>
                  <a:pt x="2393" y="1262"/>
                </a:lnTo>
                <a:lnTo>
                  <a:pt x="2393" y="1266"/>
                </a:lnTo>
                <a:lnTo>
                  <a:pt x="2391" y="1269"/>
                </a:lnTo>
                <a:lnTo>
                  <a:pt x="2391" y="1271"/>
                </a:lnTo>
                <a:lnTo>
                  <a:pt x="2389" y="1273"/>
                </a:lnTo>
                <a:lnTo>
                  <a:pt x="2382" y="1279"/>
                </a:lnTo>
                <a:lnTo>
                  <a:pt x="2378" y="1281"/>
                </a:lnTo>
                <a:lnTo>
                  <a:pt x="2378" y="1283"/>
                </a:lnTo>
                <a:lnTo>
                  <a:pt x="2376" y="1283"/>
                </a:lnTo>
                <a:lnTo>
                  <a:pt x="2376" y="1285"/>
                </a:lnTo>
                <a:lnTo>
                  <a:pt x="2378" y="1283"/>
                </a:lnTo>
                <a:lnTo>
                  <a:pt x="2378" y="1283"/>
                </a:lnTo>
                <a:lnTo>
                  <a:pt x="2378" y="1283"/>
                </a:lnTo>
                <a:lnTo>
                  <a:pt x="2378" y="1283"/>
                </a:lnTo>
                <a:lnTo>
                  <a:pt x="2378" y="1283"/>
                </a:lnTo>
                <a:lnTo>
                  <a:pt x="2376" y="1287"/>
                </a:lnTo>
                <a:lnTo>
                  <a:pt x="2376" y="1289"/>
                </a:lnTo>
                <a:lnTo>
                  <a:pt x="2374" y="1292"/>
                </a:lnTo>
                <a:lnTo>
                  <a:pt x="2372" y="1294"/>
                </a:lnTo>
                <a:lnTo>
                  <a:pt x="2374" y="1294"/>
                </a:lnTo>
                <a:lnTo>
                  <a:pt x="2374" y="1296"/>
                </a:lnTo>
                <a:lnTo>
                  <a:pt x="2372" y="1298"/>
                </a:lnTo>
                <a:lnTo>
                  <a:pt x="2370" y="1302"/>
                </a:lnTo>
                <a:lnTo>
                  <a:pt x="2368" y="1306"/>
                </a:lnTo>
                <a:lnTo>
                  <a:pt x="2366" y="1306"/>
                </a:lnTo>
                <a:lnTo>
                  <a:pt x="2364" y="1308"/>
                </a:lnTo>
                <a:lnTo>
                  <a:pt x="2361" y="1313"/>
                </a:lnTo>
                <a:lnTo>
                  <a:pt x="2361" y="1319"/>
                </a:lnTo>
                <a:lnTo>
                  <a:pt x="2359" y="1327"/>
                </a:lnTo>
                <a:lnTo>
                  <a:pt x="2361" y="1327"/>
                </a:lnTo>
                <a:lnTo>
                  <a:pt x="2361" y="1325"/>
                </a:lnTo>
                <a:lnTo>
                  <a:pt x="2361" y="1325"/>
                </a:lnTo>
                <a:lnTo>
                  <a:pt x="2364" y="1323"/>
                </a:lnTo>
                <a:lnTo>
                  <a:pt x="2364" y="1323"/>
                </a:lnTo>
                <a:lnTo>
                  <a:pt x="2366" y="1327"/>
                </a:lnTo>
                <a:lnTo>
                  <a:pt x="2368" y="1331"/>
                </a:lnTo>
                <a:lnTo>
                  <a:pt x="2368" y="1331"/>
                </a:lnTo>
                <a:lnTo>
                  <a:pt x="2368" y="1331"/>
                </a:lnTo>
                <a:lnTo>
                  <a:pt x="2368" y="1329"/>
                </a:lnTo>
                <a:lnTo>
                  <a:pt x="2370" y="1329"/>
                </a:lnTo>
                <a:lnTo>
                  <a:pt x="2370" y="1331"/>
                </a:lnTo>
                <a:lnTo>
                  <a:pt x="2372" y="1334"/>
                </a:lnTo>
                <a:lnTo>
                  <a:pt x="2372" y="1338"/>
                </a:lnTo>
                <a:lnTo>
                  <a:pt x="2372" y="1338"/>
                </a:lnTo>
                <a:lnTo>
                  <a:pt x="2372" y="1340"/>
                </a:lnTo>
                <a:lnTo>
                  <a:pt x="2372" y="1344"/>
                </a:lnTo>
                <a:lnTo>
                  <a:pt x="2370" y="1348"/>
                </a:lnTo>
                <a:lnTo>
                  <a:pt x="2372" y="1348"/>
                </a:lnTo>
                <a:lnTo>
                  <a:pt x="2370" y="1348"/>
                </a:lnTo>
                <a:lnTo>
                  <a:pt x="2370" y="1350"/>
                </a:lnTo>
                <a:lnTo>
                  <a:pt x="2368" y="1350"/>
                </a:lnTo>
                <a:lnTo>
                  <a:pt x="2370" y="1350"/>
                </a:lnTo>
                <a:lnTo>
                  <a:pt x="2372" y="1352"/>
                </a:lnTo>
                <a:lnTo>
                  <a:pt x="2372" y="1354"/>
                </a:lnTo>
                <a:lnTo>
                  <a:pt x="2374" y="1359"/>
                </a:lnTo>
                <a:lnTo>
                  <a:pt x="2374" y="1363"/>
                </a:lnTo>
                <a:lnTo>
                  <a:pt x="2376" y="1367"/>
                </a:lnTo>
                <a:lnTo>
                  <a:pt x="2376" y="1371"/>
                </a:lnTo>
                <a:lnTo>
                  <a:pt x="2374" y="1378"/>
                </a:lnTo>
                <a:lnTo>
                  <a:pt x="2372" y="1382"/>
                </a:lnTo>
                <a:lnTo>
                  <a:pt x="2372" y="1386"/>
                </a:lnTo>
                <a:lnTo>
                  <a:pt x="2370" y="1390"/>
                </a:lnTo>
                <a:lnTo>
                  <a:pt x="2370" y="1392"/>
                </a:lnTo>
                <a:lnTo>
                  <a:pt x="2368" y="1394"/>
                </a:lnTo>
                <a:lnTo>
                  <a:pt x="2368" y="1403"/>
                </a:lnTo>
                <a:lnTo>
                  <a:pt x="2368" y="1403"/>
                </a:lnTo>
                <a:lnTo>
                  <a:pt x="2364" y="1409"/>
                </a:lnTo>
                <a:lnTo>
                  <a:pt x="2359" y="1415"/>
                </a:lnTo>
                <a:lnTo>
                  <a:pt x="2355" y="1417"/>
                </a:lnTo>
                <a:lnTo>
                  <a:pt x="2353" y="1417"/>
                </a:lnTo>
                <a:lnTo>
                  <a:pt x="2355" y="1419"/>
                </a:lnTo>
                <a:lnTo>
                  <a:pt x="2355" y="1417"/>
                </a:lnTo>
                <a:lnTo>
                  <a:pt x="2357" y="1417"/>
                </a:lnTo>
                <a:lnTo>
                  <a:pt x="2357" y="1419"/>
                </a:lnTo>
                <a:lnTo>
                  <a:pt x="2359" y="1419"/>
                </a:lnTo>
                <a:lnTo>
                  <a:pt x="2359" y="1422"/>
                </a:lnTo>
                <a:lnTo>
                  <a:pt x="2361" y="1424"/>
                </a:lnTo>
                <a:lnTo>
                  <a:pt x="2364" y="1426"/>
                </a:lnTo>
                <a:lnTo>
                  <a:pt x="2364" y="1428"/>
                </a:lnTo>
                <a:lnTo>
                  <a:pt x="2364" y="1428"/>
                </a:lnTo>
                <a:lnTo>
                  <a:pt x="2366" y="1428"/>
                </a:lnTo>
                <a:lnTo>
                  <a:pt x="2366" y="1428"/>
                </a:lnTo>
                <a:lnTo>
                  <a:pt x="2368" y="1428"/>
                </a:lnTo>
                <a:lnTo>
                  <a:pt x="2366" y="1428"/>
                </a:lnTo>
                <a:lnTo>
                  <a:pt x="2366" y="1430"/>
                </a:lnTo>
                <a:lnTo>
                  <a:pt x="2366" y="1430"/>
                </a:lnTo>
                <a:lnTo>
                  <a:pt x="2366" y="1432"/>
                </a:lnTo>
                <a:lnTo>
                  <a:pt x="2366" y="1432"/>
                </a:lnTo>
                <a:lnTo>
                  <a:pt x="2368" y="1434"/>
                </a:lnTo>
                <a:lnTo>
                  <a:pt x="2368" y="1434"/>
                </a:lnTo>
                <a:lnTo>
                  <a:pt x="2368" y="1436"/>
                </a:lnTo>
                <a:lnTo>
                  <a:pt x="2370" y="1438"/>
                </a:lnTo>
                <a:lnTo>
                  <a:pt x="2370" y="1438"/>
                </a:lnTo>
                <a:lnTo>
                  <a:pt x="2374" y="1436"/>
                </a:lnTo>
                <a:lnTo>
                  <a:pt x="2378" y="1436"/>
                </a:lnTo>
                <a:lnTo>
                  <a:pt x="2382" y="1436"/>
                </a:lnTo>
                <a:lnTo>
                  <a:pt x="2384" y="1436"/>
                </a:lnTo>
                <a:lnTo>
                  <a:pt x="2384" y="1436"/>
                </a:lnTo>
                <a:lnTo>
                  <a:pt x="2384" y="1436"/>
                </a:lnTo>
                <a:lnTo>
                  <a:pt x="2382" y="1436"/>
                </a:lnTo>
                <a:lnTo>
                  <a:pt x="2378" y="1436"/>
                </a:lnTo>
                <a:lnTo>
                  <a:pt x="2376" y="1438"/>
                </a:lnTo>
                <a:lnTo>
                  <a:pt x="2374" y="1438"/>
                </a:lnTo>
                <a:lnTo>
                  <a:pt x="2374" y="1438"/>
                </a:lnTo>
                <a:lnTo>
                  <a:pt x="2374" y="1438"/>
                </a:lnTo>
                <a:lnTo>
                  <a:pt x="2372" y="1438"/>
                </a:lnTo>
                <a:lnTo>
                  <a:pt x="2370" y="1440"/>
                </a:lnTo>
                <a:lnTo>
                  <a:pt x="2368" y="1438"/>
                </a:lnTo>
                <a:lnTo>
                  <a:pt x="2368" y="1438"/>
                </a:lnTo>
                <a:lnTo>
                  <a:pt x="2368" y="1436"/>
                </a:lnTo>
                <a:lnTo>
                  <a:pt x="2366" y="1436"/>
                </a:lnTo>
                <a:lnTo>
                  <a:pt x="2366" y="1436"/>
                </a:lnTo>
                <a:lnTo>
                  <a:pt x="2364" y="1438"/>
                </a:lnTo>
                <a:lnTo>
                  <a:pt x="2366" y="1440"/>
                </a:lnTo>
                <a:lnTo>
                  <a:pt x="2366" y="1443"/>
                </a:lnTo>
                <a:lnTo>
                  <a:pt x="2366" y="1445"/>
                </a:lnTo>
                <a:lnTo>
                  <a:pt x="2366" y="1445"/>
                </a:lnTo>
                <a:lnTo>
                  <a:pt x="2366" y="1449"/>
                </a:lnTo>
                <a:lnTo>
                  <a:pt x="2366" y="1449"/>
                </a:lnTo>
                <a:lnTo>
                  <a:pt x="2366" y="1449"/>
                </a:lnTo>
                <a:lnTo>
                  <a:pt x="2366" y="1449"/>
                </a:lnTo>
                <a:lnTo>
                  <a:pt x="2366" y="1449"/>
                </a:lnTo>
                <a:lnTo>
                  <a:pt x="2366" y="1449"/>
                </a:lnTo>
                <a:lnTo>
                  <a:pt x="2368" y="1449"/>
                </a:lnTo>
                <a:lnTo>
                  <a:pt x="2368" y="1447"/>
                </a:lnTo>
                <a:lnTo>
                  <a:pt x="2368" y="1449"/>
                </a:lnTo>
                <a:lnTo>
                  <a:pt x="2370" y="1449"/>
                </a:lnTo>
                <a:lnTo>
                  <a:pt x="2370" y="1449"/>
                </a:lnTo>
                <a:lnTo>
                  <a:pt x="2370" y="1449"/>
                </a:lnTo>
                <a:lnTo>
                  <a:pt x="2370" y="1449"/>
                </a:lnTo>
                <a:lnTo>
                  <a:pt x="2368" y="1449"/>
                </a:lnTo>
                <a:lnTo>
                  <a:pt x="2366" y="1451"/>
                </a:lnTo>
                <a:lnTo>
                  <a:pt x="2366" y="1451"/>
                </a:lnTo>
                <a:lnTo>
                  <a:pt x="2364" y="1451"/>
                </a:lnTo>
                <a:lnTo>
                  <a:pt x="2366" y="1453"/>
                </a:lnTo>
                <a:lnTo>
                  <a:pt x="2366" y="1453"/>
                </a:lnTo>
                <a:lnTo>
                  <a:pt x="2370" y="1455"/>
                </a:lnTo>
                <a:lnTo>
                  <a:pt x="2372" y="1455"/>
                </a:lnTo>
                <a:lnTo>
                  <a:pt x="2372" y="1455"/>
                </a:lnTo>
                <a:lnTo>
                  <a:pt x="2372" y="1455"/>
                </a:lnTo>
                <a:lnTo>
                  <a:pt x="2372" y="1455"/>
                </a:lnTo>
                <a:lnTo>
                  <a:pt x="2372" y="1457"/>
                </a:lnTo>
                <a:lnTo>
                  <a:pt x="2372" y="1459"/>
                </a:lnTo>
                <a:lnTo>
                  <a:pt x="2374" y="1459"/>
                </a:lnTo>
                <a:lnTo>
                  <a:pt x="2376" y="1459"/>
                </a:lnTo>
                <a:lnTo>
                  <a:pt x="2376" y="1459"/>
                </a:lnTo>
                <a:lnTo>
                  <a:pt x="2378" y="1459"/>
                </a:lnTo>
                <a:lnTo>
                  <a:pt x="2376" y="1461"/>
                </a:lnTo>
                <a:lnTo>
                  <a:pt x="2378" y="1461"/>
                </a:lnTo>
                <a:lnTo>
                  <a:pt x="2380" y="1461"/>
                </a:lnTo>
                <a:lnTo>
                  <a:pt x="2382" y="1459"/>
                </a:lnTo>
                <a:lnTo>
                  <a:pt x="2384" y="1459"/>
                </a:lnTo>
                <a:lnTo>
                  <a:pt x="2389" y="1459"/>
                </a:lnTo>
                <a:lnTo>
                  <a:pt x="2389" y="1459"/>
                </a:lnTo>
                <a:lnTo>
                  <a:pt x="2389" y="1459"/>
                </a:lnTo>
                <a:lnTo>
                  <a:pt x="2389" y="1459"/>
                </a:lnTo>
                <a:lnTo>
                  <a:pt x="2389" y="1459"/>
                </a:lnTo>
                <a:lnTo>
                  <a:pt x="2389" y="1459"/>
                </a:lnTo>
                <a:lnTo>
                  <a:pt x="2387" y="1459"/>
                </a:lnTo>
                <a:lnTo>
                  <a:pt x="2384" y="1459"/>
                </a:lnTo>
                <a:lnTo>
                  <a:pt x="2384" y="1461"/>
                </a:lnTo>
                <a:lnTo>
                  <a:pt x="2382" y="1461"/>
                </a:lnTo>
                <a:lnTo>
                  <a:pt x="2382" y="1461"/>
                </a:lnTo>
                <a:lnTo>
                  <a:pt x="2384" y="1463"/>
                </a:lnTo>
                <a:lnTo>
                  <a:pt x="2384" y="1463"/>
                </a:lnTo>
                <a:lnTo>
                  <a:pt x="2387" y="1463"/>
                </a:lnTo>
                <a:lnTo>
                  <a:pt x="2387" y="1463"/>
                </a:lnTo>
                <a:lnTo>
                  <a:pt x="2389" y="1463"/>
                </a:lnTo>
                <a:lnTo>
                  <a:pt x="2389" y="1463"/>
                </a:lnTo>
                <a:lnTo>
                  <a:pt x="2389" y="1463"/>
                </a:lnTo>
                <a:lnTo>
                  <a:pt x="2387" y="1463"/>
                </a:lnTo>
                <a:lnTo>
                  <a:pt x="2384" y="1466"/>
                </a:lnTo>
                <a:lnTo>
                  <a:pt x="2384" y="1468"/>
                </a:lnTo>
                <a:lnTo>
                  <a:pt x="2384" y="1468"/>
                </a:lnTo>
                <a:lnTo>
                  <a:pt x="2384" y="1468"/>
                </a:lnTo>
                <a:lnTo>
                  <a:pt x="2384" y="1468"/>
                </a:lnTo>
                <a:lnTo>
                  <a:pt x="2384" y="1468"/>
                </a:lnTo>
                <a:lnTo>
                  <a:pt x="2384" y="1468"/>
                </a:lnTo>
                <a:lnTo>
                  <a:pt x="2384" y="1470"/>
                </a:lnTo>
                <a:lnTo>
                  <a:pt x="2384" y="1470"/>
                </a:lnTo>
                <a:lnTo>
                  <a:pt x="2387" y="1470"/>
                </a:lnTo>
                <a:lnTo>
                  <a:pt x="2387" y="1470"/>
                </a:lnTo>
                <a:lnTo>
                  <a:pt x="2387" y="1470"/>
                </a:lnTo>
                <a:lnTo>
                  <a:pt x="2387" y="1472"/>
                </a:lnTo>
                <a:lnTo>
                  <a:pt x="2389" y="1472"/>
                </a:lnTo>
                <a:lnTo>
                  <a:pt x="2389" y="1470"/>
                </a:lnTo>
                <a:lnTo>
                  <a:pt x="2389" y="1470"/>
                </a:lnTo>
                <a:lnTo>
                  <a:pt x="2389" y="1472"/>
                </a:lnTo>
                <a:lnTo>
                  <a:pt x="2391" y="1474"/>
                </a:lnTo>
                <a:lnTo>
                  <a:pt x="2389" y="1474"/>
                </a:lnTo>
                <a:lnTo>
                  <a:pt x="2391" y="1476"/>
                </a:lnTo>
                <a:lnTo>
                  <a:pt x="2391" y="1476"/>
                </a:lnTo>
                <a:lnTo>
                  <a:pt x="2391" y="1474"/>
                </a:lnTo>
                <a:lnTo>
                  <a:pt x="2393" y="1474"/>
                </a:lnTo>
                <a:lnTo>
                  <a:pt x="2393" y="1474"/>
                </a:lnTo>
                <a:lnTo>
                  <a:pt x="2393" y="1474"/>
                </a:lnTo>
                <a:lnTo>
                  <a:pt x="2395" y="1474"/>
                </a:lnTo>
                <a:lnTo>
                  <a:pt x="2395" y="1476"/>
                </a:lnTo>
                <a:lnTo>
                  <a:pt x="2395" y="1478"/>
                </a:lnTo>
                <a:lnTo>
                  <a:pt x="2397" y="1476"/>
                </a:lnTo>
                <a:lnTo>
                  <a:pt x="2397" y="1476"/>
                </a:lnTo>
                <a:lnTo>
                  <a:pt x="2397" y="1478"/>
                </a:lnTo>
                <a:lnTo>
                  <a:pt x="2397" y="1478"/>
                </a:lnTo>
                <a:lnTo>
                  <a:pt x="2399" y="1484"/>
                </a:lnTo>
                <a:lnTo>
                  <a:pt x="2403" y="1484"/>
                </a:lnTo>
                <a:lnTo>
                  <a:pt x="2403" y="1484"/>
                </a:lnTo>
                <a:lnTo>
                  <a:pt x="2403" y="1484"/>
                </a:lnTo>
                <a:lnTo>
                  <a:pt x="2405" y="1484"/>
                </a:lnTo>
                <a:lnTo>
                  <a:pt x="2405" y="1487"/>
                </a:lnTo>
                <a:lnTo>
                  <a:pt x="2405" y="1487"/>
                </a:lnTo>
                <a:lnTo>
                  <a:pt x="2408" y="1489"/>
                </a:lnTo>
                <a:lnTo>
                  <a:pt x="2408" y="1489"/>
                </a:lnTo>
                <a:lnTo>
                  <a:pt x="2410" y="1489"/>
                </a:lnTo>
                <a:lnTo>
                  <a:pt x="2410" y="1489"/>
                </a:lnTo>
                <a:lnTo>
                  <a:pt x="2410" y="1489"/>
                </a:lnTo>
                <a:lnTo>
                  <a:pt x="2410" y="1491"/>
                </a:lnTo>
                <a:lnTo>
                  <a:pt x="2410" y="1493"/>
                </a:lnTo>
                <a:lnTo>
                  <a:pt x="2410" y="1493"/>
                </a:lnTo>
                <a:lnTo>
                  <a:pt x="2412" y="1493"/>
                </a:lnTo>
                <a:lnTo>
                  <a:pt x="2414" y="1495"/>
                </a:lnTo>
                <a:lnTo>
                  <a:pt x="2414" y="1497"/>
                </a:lnTo>
                <a:lnTo>
                  <a:pt x="2414" y="1497"/>
                </a:lnTo>
                <a:lnTo>
                  <a:pt x="2416" y="1499"/>
                </a:lnTo>
                <a:lnTo>
                  <a:pt x="2416" y="1499"/>
                </a:lnTo>
                <a:lnTo>
                  <a:pt x="2416" y="1501"/>
                </a:lnTo>
                <a:lnTo>
                  <a:pt x="2416" y="1501"/>
                </a:lnTo>
                <a:lnTo>
                  <a:pt x="2416" y="1501"/>
                </a:lnTo>
                <a:lnTo>
                  <a:pt x="2418" y="1503"/>
                </a:lnTo>
                <a:lnTo>
                  <a:pt x="2418" y="1503"/>
                </a:lnTo>
                <a:lnTo>
                  <a:pt x="2418" y="1503"/>
                </a:lnTo>
                <a:lnTo>
                  <a:pt x="2416" y="1503"/>
                </a:lnTo>
                <a:lnTo>
                  <a:pt x="2416" y="1505"/>
                </a:lnTo>
                <a:lnTo>
                  <a:pt x="2416" y="1505"/>
                </a:lnTo>
                <a:lnTo>
                  <a:pt x="2416" y="1508"/>
                </a:lnTo>
                <a:lnTo>
                  <a:pt x="2418" y="1508"/>
                </a:lnTo>
                <a:lnTo>
                  <a:pt x="2418" y="1508"/>
                </a:lnTo>
                <a:lnTo>
                  <a:pt x="2420" y="1508"/>
                </a:lnTo>
                <a:lnTo>
                  <a:pt x="2420" y="1508"/>
                </a:lnTo>
                <a:lnTo>
                  <a:pt x="2420" y="1508"/>
                </a:lnTo>
                <a:lnTo>
                  <a:pt x="2420" y="1508"/>
                </a:lnTo>
                <a:lnTo>
                  <a:pt x="2420" y="1508"/>
                </a:lnTo>
                <a:lnTo>
                  <a:pt x="2418" y="1510"/>
                </a:lnTo>
                <a:lnTo>
                  <a:pt x="2418" y="1510"/>
                </a:lnTo>
                <a:lnTo>
                  <a:pt x="2416" y="1510"/>
                </a:lnTo>
                <a:lnTo>
                  <a:pt x="2416" y="1510"/>
                </a:lnTo>
                <a:lnTo>
                  <a:pt x="2416" y="1510"/>
                </a:lnTo>
                <a:lnTo>
                  <a:pt x="2416" y="1512"/>
                </a:lnTo>
                <a:lnTo>
                  <a:pt x="2418" y="1514"/>
                </a:lnTo>
                <a:lnTo>
                  <a:pt x="2420" y="1514"/>
                </a:lnTo>
                <a:lnTo>
                  <a:pt x="2420" y="1514"/>
                </a:lnTo>
                <a:lnTo>
                  <a:pt x="2420" y="1516"/>
                </a:lnTo>
                <a:lnTo>
                  <a:pt x="2420" y="1518"/>
                </a:lnTo>
                <a:lnTo>
                  <a:pt x="2422" y="1518"/>
                </a:lnTo>
                <a:lnTo>
                  <a:pt x="2422" y="1520"/>
                </a:lnTo>
                <a:lnTo>
                  <a:pt x="2424" y="1520"/>
                </a:lnTo>
                <a:lnTo>
                  <a:pt x="2426" y="1520"/>
                </a:lnTo>
                <a:lnTo>
                  <a:pt x="2426" y="1520"/>
                </a:lnTo>
                <a:lnTo>
                  <a:pt x="2426" y="1520"/>
                </a:lnTo>
                <a:lnTo>
                  <a:pt x="2426" y="1520"/>
                </a:lnTo>
                <a:lnTo>
                  <a:pt x="2428" y="1522"/>
                </a:lnTo>
                <a:lnTo>
                  <a:pt x="2426" y="1524"/>
                </a:lnTo>
                <a:lnTo>
                  <a:pt x="2426" y="1524"/>
                </a:lnTo>
                <a:lnTo>
                  <a:pt x="2428" y="1526"/>
                </a:lnTo>
                <a:lnTo>
                  <a:pt x="2435" y="1528"/>
                </a:lnTo>
                <a:lnTo>
                  <a:pt x="2437" y="1528"/>
                </a:lnTo>
                <a:lnTo>
                  <a:pt x="2441" y="1531"/>
                </a:lnTo>
                <a:lnTo>
                  <a:pt x="2441" y="1533"/>
                </a:lnTo>
                <a:lnTo>
                  <a:pt x="2443" y="1535"/>
                </a:lnTo>
                <a:lnTo>
                  <a:pt x="2447" y="1537"/>
                </a:lnTo>
                <a:lnTo>
                  <a:pt x="2452" y="1539"/>
                </a:lnTo>
                <a:lnTo>
                  <a:pt x="2452" y="1541"/>
                </a:lnTo>
                <a:lnTo>
                  <a:pt x="2454" y="1541"/>
                </a:lnTo>
                <a:lnTo>
                  <a:pt x="2454" y="1541"/>
                </a:lnTo>
                <a:lnTo>
                  <a:pt x="2458" y="1543"/>
                </a:lnTo>
                <a:lnTo>
                  <a:pt x="2458" y="1543"/>
                </a:lnTo>
                <a:lnTo>
                  <a:pt x="2468" y="1552"/>
                </a:lnTo>
                <a:lnTo>
                  <a:pt x="2472" y="1556"/>
                </a:lnTo>
                <a:lnTo>
                  <a:pt x="2475" y="1558"/>
                </a:lnTo>
                <a:lnTo>
                  <a:pt x="2487" y="1566"/>
                </a:lnTo>
                <a:lnTo>
                  <a:pt x="2491" y="1566"/>
                </a:lnTo>
                <a:lnTo>
                  <a:pt x="2498" y="1568"/>
                </a:lnTo>
                <a:lnTo>
                  <a:pt x="2498" y="1568"/>
                </a:lnTo>
                <a:lnTo>
                  <a:pt x="2500" y="1568"/>
                </a:lnTo>
                <a:lnTo>
                  <a:pt x="2504" y="1566"/>
                </a:lnTo>
                <a:lnTo>
                  <a:pt x="2506" y="1566"/>
                </a:lnTo>
                <a:lnTo>
                  <a:pt x="2508" y="1564"/>
                </a:lnTo>
                <a:lnTo>
                  <a:pt x="2508" y="1564"/>
                </a:lnTo>
                <a:lnTo>
                  <a:pt x="2512" y="1562"/>
                </a:lnTo>
                <a:lnTo>
                  <a:pt x="2521" y="1560"/>
                </a:lnTo>
                <a:lnTo>
                  <a:pt x="2523" y="1560"/>
                </a:lnTo>
                <a:lnTo>
                  <a:pt x="2527" y="1558"/>
                </a:lnTo>
                <a:lnTo>
                  <a:pt x="2535" y="1558"/>
                </a:lnTo>
                <a:lnTo>
                  <a:pt x="2533" y="1558"/>
                </a:lnTo>
                <a:lnTo>
                  <a:pt x="2531" y="1558"/>
                </a:lnTo>
                <a:lnTo>
                  <a:pt x="2529" y="1558"/>
                </a:lnTo>
                <a:lnTo>
                  <a:pt x="2531" y="1556"/>
                </a:lnTo>
                <a:lnTo>
                  <a:pt x="2531" y="1556"/>
                </a:lnTo>
                <a:lnTo>
                  <a:pt x="2535" y="1556"/>
                </a:lnTo>
                <a:lnTo>
                  <a:pt x="2535" y="1558"/>
                </a:lnTo>
                <a:lnTo>
                  <a:pt x="2537" y="1558"/>
                </a:lnTo>
                <a:lnTo>
                  <a:pt x="2540" y="1558"/>
                </a:lnTo>
                <a:lnTo>
                  <a:pt x="2550" y="1556"/>
                </a:lnTo>
                <a:lnTo>
                  <a:pt x="2548" y="1556"/>
                </a:lnTo>
                <a:lnTo>
                  <a:pt x="2548" y="1556"/>
                </a:lnTo>
                <a:lnTo>
                  <a:pt x="2542" y="1556"/>
                </a:lnTo>
                <a:lnTo>
                  <a:pt x="2542" y="1556"/>
                </a:lnTo>
                <a:lnTo>
                  <a:pt x="2544" y="1556"/>
                </a:lnTo>
                <a:lnTo>
                  <a:pt x="2548" y="1556"/>
                </a:lnTo>
                <a:lnTo>
                  <a:pt x="2550" y="1556"/>
                </a:lnTo>
                <a:lnTo>
                  <a:pt x="2552" y="1556"/>
                </a:lnTo>
                <a:lnTo>
                  <a:pt x="2558" y="1558"/>
                </a:lnTo>
                <a:lnTo>
                  <a:pt x="2560" y="1558"/>
                </a:lnTo>
                <a:lnTo>
                  <a:pt x="2560" y="1554"/>
                </a:lnTo>
                <a:lnTo>
                  <a:pt x="2560" y="1554"/>
                </a:lnTo>
                <a:lnTo>
                  <a:pt x="2563" y="1554"/>
                </a:lnTo>
                <a:lnTo>
                  <a:pt x="2563" y="1556"/>
                </a:lnTo>
                <a:lnTo>
                  <a:pt x="2563" y="1558"/>
                </a:lnTo>
                <a:lnTo>
                  <a:pt x="2565" y="1558"/>
                </a:lnTo>
                <a:lnTo>
                  <a:pt x="2565" y="1558"/>
                </a:lnTo>
                <a:lnTo>
                  <a:pt x="2563" y="1558"/>
                </a:lnTo>
                <a:lnTo>
                  <a:pt x="2560" y="1558"/>
                </a:lnTo>
                <a:lnTo>
                  <a:pt x="2560" y="1558"/>
                </a:lnTo>
                <a:lnTo>
                  <a:pt x="2563" y="1558"/>
                </a:lnTo>
                <a:lnTo>
                  <a:pt x="2563" y="1558"/>
                </a:lnTo>
                <a:lnTo>
                  <a:pt x="2565" y="1558"/>
                </a:lnTo>
                <a:lnTo>
                  <a:pt x="2569" y="1560"/>
                </a:lnTo>
                <a:lnTo>
                  <a:pt x="2573" y="1560"/>
                </a:lnTo>
                <a:lnTo>
                  <a:pt x="2575" y="1562"/>
                </a:lnTo>
                <a:lnTo>
                  <a:pt x="2577" y="1562"/>
                </a:lnTo>
                <a:lnTo>
                  <a:pt x="2579" y="1562"/>
                </a:lnTo>
                <a:lnTo>
                  <a:pt x="2581" y="1562"/>
                </a:lnTo>
                <a:lnTo>
                  <a:pt x="2584" y="1560"/>
                </a:lnTo>
                <a:lnTo>
                  <a:pt x="2586" y="1558"/>
                </a:lnTo>
                <a:lnTo>
                  <a:pt x="2592" y="1556"/>
                </a:lnTo>
                <a:lnTo>
                  <a:pt x="2596" y="1556"/>
                </a:lnTo>
                <a:lnTo>
                  <a:pt x="2598" y="1556"/>
                </a:lnTo>
                <a:lnTo>
                  <a:pt x="2600" y="1554"/>
                </a:lnTo>
                <a:lnTo>
                  <a:pt x="2602" y="1552"/>
                </a:lnTo>
                <a:lnTo>
                  <a:pt x="2607" y="1552"/>
                </a:lnTo>
                <a:lnTo>
                  <a:pt x="2611" y="1549"/>
                </a:lnTo>
                <a:lnTo>
                  <a:pt x="2617" y="1547"/>
                </a:lnTo>
                <a:lnTo>
                  <a:pt x="2619" y="1547"/>
                </a:lnTo>
                <a:lnTo>
                  <a:pt x="2621" y="1547"/>
                </a:lnTo>
                <a:lnTo>
                  <a:pt x="2623" y="1545"/>
                </a:lnTo>
                <a:lnTo>
                  <a:pt x="2623" y="1545"/>
                </a:lnTo>
                <a:lnTo>
                  <a:pt x="2623" y="1543"/>
                </a:lnTo>
                <a:lnTo>
                  <a:pt x="2625" y="1543"/>
                </a:lnTo>
                <a:lnTo>
                  <a:pt x="2628" y="1543"/>
                </a:lnTo>
                <a:lnTo>
                  <a:pt x="2632" y="1541"/>
                </a:lnTo>
                <a:lnTo>
                  <a:pt x="2634" y="1541"/>
                </a:lnTo>
                <a:lnTo>
                  <a:pt x="2640" y="1541"/>
                </a:lnTo>
                <a:lnTo>
                  <a:pt x="2646" y="1539"/>
                </a:lnTo>
                <a:lnTo>
                  <a:pt x="2648" y="1539"/>
                </a:lnTo>
                <a:lnTo>
                  <a:pt x="2657" y="1539"/>
                </a:lnTo>
                <a:lnTo>
                  <a:pt x="2657" y="1537"/>
                </a:lnTo>
                <a:lnTo>
                  <a:pt x="2659" y="1537"/>
                </a:lnTo>
                <a:lnTo>
                  <a:pt x="2661" y="1537"/>
                </a:lnTo>
                <a:lnTo>
                  <a:pt x="2661" y="1537"/>
                </a:lnTo>
                <a:lnTo>
                  <a:pt x="2659" y="1539"/>
                </a:lnTo>
                <a:lnTo>
                  <a:pt x="2659" y="1539"/>
                </a:lnTo>
                <a:lnTo>
                  <a:pt x="2657" y="1539"/>
                </a:lnTo>
                <a:lnTo>
                  <a:pt x="2659" y="1539"/>
                </a:lnTo>
                <a:lnTo>
                  <a:pt x="2667" y="1539"/>
                </a:lnTo>
                <a:lnTo>
                  <a:pt x="2672" y="1539"/>
                </a:lnTo>
                <a:lnTo>
                  <a:pt x="2676" y="1541"/>
                </a:lnTo>
                <a:lnTo>
                  <a:pt x="2678" y="1545"/>
                </a:lnTo>
                <a:lnTo>
                  <a:pt x="2680" y="1547"/>
                </a:lnTo>
                <a:lnTo>
                  <a:pt x="2682" y="1547"/>
                </a:lnTo>
                <a:lnTo>
                  <a:pt x="2682" y="1549"/>
                </a:lnTo>
                <a:lnTo>
                  <a:pt x="2682" y="1549"/>
                </a:lnTo>
                <a:lnTo>
                  <a:pt x="2682" y="1552"/>
                </a:lnTo>
                <a:lnTo>
                  <a:pt x="2684" y="1549"/>
                </a:lnTo>
                <a:lnTo>
                  <a:pt x="2684" y="1549"/>
                </a:lnTo>
                <a:lnTo>
                  <a:pt x="2684" y="1549"/>
                </a:lnTo>
                <a:lnTo>
                  <a:pt x="2684" y="1549"/>
                </a:lnTo>
                <a:lnTo>
                  <a:pt x="2686" y="1549"/>
                </a:lnTo>
                <a:lnTo>
                  <a:pt x="2686" y="1549"/>
                </a:lnTo>
                <a:lnTo>
                  <a:pt x="2686" y="1552"/>
                </a:lnTo>
                <a:lnTo>
                  <a:pt x="2686" y="1552"/>
                </a:lnTo>
                <a:lnTo>
                  <a:pt x="2684" y="1552"/>
                </a:lnTo>
                <a:lnTo>
                  <a:pt x="2684" y="1552"/>
                </a:lnTo>
                <a:lnTo>
                  <a:pt x="2682" y="1552"/>
                </a:lnTo>
                <a:lnTo>
                  <a:pt x="2684" y="1552"/>
                </a:lnTo>
                <a:lnTo>
                  <a:pt x="2686" y="1554"/>
                </a:lnTo>
                <a:lnTo>
                  <a:pt x="2688" y="1552"/>
                </a:lnTo>
                <a:lnTo>
                  <a:pt x="2688" y="1554"/>
                </a:lnTo>
                <a:lnTo>
                  <a:pt x="2688" y="1554"/>
                </a:lnTo>
                <a:lnTo>
                  <a:pt x="2686" y="1554"/>
                </a:lnTo>
                <a:lnTo>
                  <a:pt x="2686" y="1554"/>
                </a:lnTo>
                <a:lnTo>
                  <a:pt x="2686" y="1556"/>
                </a:lnTo>
                <a:lnTo>
                  <a:pt x="2686" y="1556"/>
                </a:lnTo>
                <a:lnTo>
                  <a:pt x="2686" y="1558"/>
                </a:lnTo>
                <a:lnTo>
                  <a:pt x="2686" y="1558"/>
                </a:lnTo>
                <a:lnTo>
                  <a:pt x="2686" y="1558"/>
                </a:lnTo>
                <a:lnTo>
                  <a:pt x="2686" y="1558"/>
                </a:lnTo>
                <a:lnTo>
                  <a:pt x="2686" y="1558"/>
                </a:lnTo>
                <a:lnTo>
                  <a:pt x="2686" y="1560"/>
                </a:lnTo>
                <a:lnTo>
                  <a:pt x="2688" y="1562"/>
                </a:lnTo>
                <a:lnTo>
                  <a:pt x="2688" y="1564"/>
                </a:lnTo>
                <a:lnTo>
                  <a:pt x="2688" y="1564"/>
                </a:lnTo>
                <a:lnTo>
                  <a:pt x="2692" y="1566"/>
                </a:lnTo>
                <a:lnTo>
                  <a:pt x="2692" y="1568"/>
                </a:lnTo>
                <a:lnTo>
                  <a:pt x="2695" y="1568"/>
                </a:lnTo>
                <a:lnTo>
                  <a:pt x="2697" y="1570"/>
                </a:lnTo>
                <a:lnTo>
                  <a:pt x="2697" y="1570"/>
                </a:lnTo>
                <a:lnTo>
                  <a:pt x="2697" y="1570"/>
                </a:lnTo>
                <a:lnTo>
                  <a:pt x="2699" y="1568"/>
                </a:lnTo>
                <a:lnTo>
                  <a:pt x="2699" y="1568"/>
                </a:lnTo>
                <a:lnTo>
                  <a:pt x="2699" y="1568"/>
                </a:lnTo>
                <a:lnTo>
                  <a:pt x="2699" y="1568"/>
                </a:lnTo>
                <a:lnTo>
                  <a:pt x="2699" y="1568"/>
                </a:lnTo>
                <a:lnTo>
                  <a:pt x="2699" y="1568"/>
                </a:lnTo>
                <a:lnTo>
                  <a:pt x="2701" y="1568"/>
                </a:lnTo>
                <a:lnTo>
                  <a:pt x="2701" y="1568"/>
                </a:lnTo>
                <a:lnTo>
                  <a:pt x="2703" y="1568"/>
                </a:lnTo>
                <a:lnTo>
                  <a:pt x="2703" y="1566"/>
                </a:lnTo>
                <a:lnTo>
                  <a:pt x="2703" y="1566"/>
                </a:lnTo>
                <a:lnTo>
                  <a:pt x="2703" y="1568"/>
                </a:lnTo>
                <a:lnTo>
                  <a:pt x="2703" y="1568"/>
                </a:lnTo>
                <a:lnTo>
                  <a:pt x="2705" y="1568"/>
                </a:lnTo>
                <a:lnTo>
                  <a:pt x="2705" y="1568"/>
                </a:lnTo>
                <a:lnTo>
                  <a:pt x="2707" y="1568"/>
                </a:lnTo>
                <a:lnTo>
                  <a:pt x="2707" y="1566"/>
                </a:lnTo>
                <a:lnTo>
                  <a:pt x="2707" y="1564"/>
                </a:lnTo>
                <a:lnTo>
                  <a:pt x="2705" y="1564"/>
                </a:lnTo>
                <a:lnTo>
                  <a:pt x="2705" y="1564"/>
                </a:lnTo>
                <a:lnTo>
                  <a:pt x="2705" y="1564"/>
                </a:lnTo>
                <a:lnTo>
                  <a:pt x="2707" y="1564"/>
                </a:lnTo>
                <a:lnTo>
                  <a:pt x="2707" y="1566"/>
                </a:lnTo>
                <a:lnTo>
                  <a:pt x="2707" y="1568"/>
                </a:lnTo>
                <a:lnTo>
                  <a:pt x="2707" y="1568"/>
                </a:lnTo>
                <a:lnTo>
                  <a:pt x="2709" y="1568"/>
                </a:lnTo>
                <a:lnTo>
                  <a:pt x="2711" y="1566"/>
                </a:lnTo>
                <a:lnTo>
                  <a:pt x="2711" y="1564"/>
                </a:lnTo>
                <a:lnTo>
                  <a:pt x="2711" y="1564"/>
                </a:lnTo>
                <a:lnTo>
                  <a:pt x="2709" y="1564"/>
                </a:lnTo>
                <a:lnTo>
                  <a:pt x="2711" y="1564"/>
                </a:lnTo>
                <a:lnTo>
                  <a:pt x="2711" y="1564"/>
                </a:lnTo>
                <a:lnTo>
                  <a:pt x="2713" y="1566"/>
                </a:lnTo>
                <a:lnTo>
                  <a:pt x="2716" y="1566"/>
                </a:lnTo>
                <a:lnTo>
                  <a:pt x="2716" y="1564"/>
                </a:lnTo>
                <a:lnTo>
                  <a:pt x="2718" y="1564"/>
                </a:lnTo>
                <a:lnTo>
                  <a:pt x="2718" y="1564"/>
                </a:lnTo>
                <a:lnTo>
                  <a:pt x="2718" y="1566"/>
                </a:lnTo>
                <a:lnTo>
                  <a:pt x="2718" y="1566"/>
                </a:lnTo>
                <a:lnTo>
                  <a:pt x="2720" y="1566"/>
                </a:lnTo>
                <a:lnTo>
                  <a:pt x="2724" y="1566"/>
                </a:lnTo>
                <a:lnTo>
                  <a:pt x="2728" y="1566"/>
                </a:lnTo>
                <a:lnTo>
                  <a:pt x="2728" y="1564"/>
                </a:lnTo>
                <a:lnTo>
                  <a:pt x="2726" y="1560"/>
                </a:lnTo>
                <a:lnTo>
                  <a:pt x="2728" y="1560"/>
                </a:lnTo>
                <a:lnTo>
                  <a:pt x="2728" y="1562"/>
                </a:lnTo>
                <a:lnTo>
                  <a:pt x="2730" y="1562"/>
                </a:lnTo>
                <a:lnTo>
                  <a:pt x="2730" y="1562"/>
                </a:lnTo>
                <a:lnTo>
                  <a:pt x="2730" y="1564"/>
                </a:lnTo>
                <a:lnTo>
                  <a:pt x="2732" y="1562"/>
                </a:lnTo>
                <a:lnTo>
                  <a:pt x="2732" y="1562"/>
                </a:lnTo>
                <a:lnTo>
                  <a:pt x="2732" y="1562"/>
                </a:lnTo>
                <a:lnTo>
                  <a:pt x="2732" y="1564"/>
                </a:lnTo>
                <a:lnTo>
                  <a:pt x="2732" y="1566"/>
                </a:lnTo>
                <a:lnTo>
                  <a:pt x="2732" y="1566"/>
                </a:lnTo>
                <a:lnTo>
                  <a:pt x="2732" y="1566"/>
                </a:lnTo>
                <a:lnTo>
                  <a:pt x="2734" y="1566"/>
                </a:lnTo>
                <a:lnTo>
                  <a:pt x="2732" y="1564"/>
                </a:lnTo>
                <a:lnTo>
                  <a:pt x="2734" y="1564"/>
                </a:lnTo>
                <a:lnTo>
                  <a:pt x="2734" y="1566"/>
                </a:lnTo>
                <a:lnTo>
                  <a:pt x="2734" y="1566"/>
                </a:lnTo>
                <a:lnTo>
                  <a:pt x="2736" y="1566"/>
                </a:lnTo>
                <a:lnTo>
                  <a:pt x="2736" y="1566"/>
                </a:lnTo>
                <a:lnTo>
                  <a:pt x="2736" y="1566"/>
                </a:lnTo>
                <a:lnTo>
                  <a:pt x="2736" y="1568"/>
                </a:lnTo>
                <a:lnTo>
                  <a:pt x="2736" y="1568"/>
                </a:lnTo>
                <a:lnTo>
                  <a:pt x="2736" y="1570"/>
                </a:lnTo>
                <a:lnTo>
                  <a:pt x="2739" y="1570"/>
                </a:lnTo>
                <a:lnTo>
                  <a:pt x="2739" y="1573"/>
                </a:lnTo>
                <a:lnTo>
                  <a:pt x="2741" y="1573"/>
                </a:lnTo>
                <a:lnTo>
                  <a:pt x="2743" y="1575"/>
                </a:lnTo>
                <a:lnTo>
                  <a:pt x="2743" y="1575"/>
                </a:lnTo>
                <a:lnTo>
                  <a:pt x="2743" y="1575"/>
                </a:lnTo>
                <a:lnTo>
                  <a:pt x="2743" y="1575"/>
                </a:lnTo>
                <a:lnTo>
                  <a:pt x="2745" y="1575"/>
                </a:lnTo>
                <a:lnTo>
                  <a:pt x="2745" y="1575"/>
                </a:lnTo>
                <a:lnTo>
                  <a:pt x="2745" y="1575"/>
                </a:lnTo>
                <a:lnTo>
                  <a:pt x="2745" y="1573"/>
                </a:lnTo>
                <a:lnTo>
                  <a:pt x="2745" y="1573"/>
                </a:lnTo>
                <a:lnTo>
                  <a:pt x="2747" y="1573"/>
                </a:lnTo>
                <a:lnTo>
                  <a:pt x="2747" y="1573"/>
                </a:lnTo>
                <a:lnTo>
                  <a:pt x="2747" y="1573"/>
                </a:lnTo>
                <a:lnTo>
                  <a:pt x="2749" y="1573"/>
                </a:lnTo>
                <a:lnTo>
                  <a:pt x="2747" y="1575"/>
                </a:lnTo>
                <a:lnTo>
                  <a:pt x="2747" y="1575"/>
                </a:lnTo>
                <a:lnTo>
                  <a:pt x="2749" y="1575"/>
                </a:lnTo>
                <a:lnTo>
                  <a:pt x="2749" y="1577"/>
                </a:lnTo>
                <a:lnTo>
                  <a:pt x="2747" y="1575"/>
                </a:lnTo>
                <a:lnTo>
                  <a:pt x="2747" y="1577"/>
                </a:lnTo>
                <a:lnTo>
                  <a:pt x="2747" y="1577"/>
                </a:lnTo>
                <a:lnTo>
                  <a:pt x="2747" y="1579"/>
                </a:lnTo>
                <a:lnTo>
                  <a:pt x="2747" y="1579"/>
                </a:lnTo>
                <a:lnTo>
                  <a:pt x="2749" y="1579"/>
                </a:lnTo>
                <a:lnTo>
                  <a:pt x="2747" y="1581"/>
                </a:lnTo>
                <a:lnTo>
                  <a:pt x="2751" y="1583"/>
                </a:lnTo>
                <a:lnTo>
                  <a:pt x="2751" y="1585"/>
                </a:lnTo>
                <a:lnTo>
                  <a:pt x="2751" y="1587"/>
                </a:lnTo>
                <a:lnTo>
                  <a:pt x="2751" y="1589"/>
                </a:lnTo>
                <a:lnTo>
                  <a:pt x="2751" y="1591"/>
                </a:lnTo>
                <a:lnTo>
                  <a:pt x="2749" y="1596"/>
                </a:lnTo>
                <a:lnTo>
                  <a:pt x="2749" y="1598"/>
                </a:lnTo>
                <a:lnTo>
                  <a:pt x="2749" y="1602"/>
                </a:lnTo>
                <a:lnTo>
                  <a:pt x="2749" y="1604"/>
                </a:lnTo>
                <a:lnTo>
                  <a:pt x="2749" y="1606"/>
                </a:lnTo>
                <a:lnTo>
                  <a:pt x="2747" y="1608"/>
                </a:lnTo>
                <a:lnTo>
                  <a:pt x="2747" y="1608"/>
                </a:lnTo>
                <a:lnTo>
                  <a:pt x="2747" y="1608"/>
                </a:lnTo>
                <a:lnTo>
                  <a:pt x="2745" y="1610"/>
                </a:lnTo>
                <a:lnTo>
                  <a:pt x="2745" y="1612"/>
                </a:lnTo>
                <a:lnTo>
                  <a:pt x="2743" y="1614"/>
                </a:lnTo>
                <a:lnTo>
                  <a:pt x="2745" y="1614"/>
                </a:lnTo>
                <a:lnTo>
                  <a:pt x="2745" y="1614"/>
                </a:lnTo>
                <a:lnTo>
                  <a:pt x="2747" y="1617"/>
                </a:lnTo>
                <a:lnTo>
                  <a:pt x="2747" y="1617"/>
                </a:lnTo>
                <a:lnTo>
                  <a:pt x="2747" y="1617"/>
                </a:lnTo>
                <a:lnTo>
                  <a:pt x="2747" y="1621"/>
                </a:lnTo>
                <a:lnTo>
                  <a:pt x="2747" y="1623"/>
                </a:lnTo>
                <a:lnTo>
                  <a:pt x="2747" y="1623"/>
                </a:lnTo>
                <a:lnTo>
                  <a:pt x="2747" y="1623"/>
                </a:lnTo>
                <a:lnTo>
                  <a:pt x="2747" y="1623"/>
                </a:lnTo>
                <a:lnTo>
                  <a:pt x="2745" y="1621"/>
                </a:lnTo>
                <a:lnTo>
                  <a:pt x="2745" y="1621"/>
                </a:lnTo>
                <a:lnTo>
                  <a:pt x="2743" y="1623"/>
                </a:lnTo>
                <a:lnTo>
                  <a:pt x="2743" y="1623"/>
                </a:lnTo>
                <a:lnTo>
                  <a:pt x="2745" y="1625"/>
                </a:lnTo>
                <a:lnTo>
                  <a:pt x="2745" y="1625"/>
                </a:lnTo>
                <a:lnTo>
                  <a:pt x="2747" y="1627"/>
                </a:lnTo>
                <a:lnTo>
                  <a:pt x="2749" y="1629"/>
                </a:lnTo>
                <a:lnTo>
                  <a:pt x="2751" y="1627"/>
                </a:lnTo>
                <a:lnTo>
                  <a:pt x="2753" y="1629"/>
                </a:lnTo>
                <a:lnTo>
                  <a:pt x="2749" y="1629"/>
                </a:lnTo>
                <a:lnTo>
                  <a:pt x="2749" y="1631"/>
                </a:lnTo>
                <a:lnTo>
                  <a:pt x="2749" y="1629"/>
                </a:lnTo>
                <a:lnTo>
                  <a:pt x="2747" y="1629"/>
                </a:lnTo>
                <a:lnTo>
                  <a:pt x="2745" y="1629"/>
                </a:lnTo>
                <a:lnTo>
                  <a:pt x="2745" y="1629"/>
                </a:lnTo>
                <a:lnTo>
                  <a:pt x="2743" y="1627"/>
                </a:lnTo>
                <a:lnTo>
                  <a:pt x="2743" y="1627"/>
                </a:lnTo>
                <a:lnTo>
                  <a:pt x="2743" y="1627"/>
                </a:lnTo>
                <a:lnTo>
                  <a:pt x="2743" y="1627"/>
                </a:lnTo>
                <a:lnTo>
                  <a:pt x="2743" y="1629"/>
                </a:lnTo>
                <a:lnTo>
                  <a:pt x="2743" y="1631"/>
                </a:lnTo>
                <a:lnTo>
                  <a:pt x="2743" y="1635"/>
                </a:lnTo>
                <a:lnTo>
                  <a:pt x="2741" y="1640"/>
                </a:lnTo>
                <a:lnTo>
                  <a:pt x="2739" y="1640"/>
                </a:lnTo>
                <a:lnTo>
                  <a:pt x="2739" y="1640"/>
                </a:lnTo>
                <a:lnTo>
                  <a:pt x="2739" y="1640"/>
                </a:lnTo>
                <a:lnTo>
                  <a:pt x="2736" y="1642"/>
                </a:lnTo>
                <a:lnTo>
                  <a:pt x="2736" y="1642"/>
                </a:lnTo>
                <a:lnTo>
                  <a:pt x="2734" y="1640"/>
                </a:lnTo>
                <a:lnTo>
                  <a:pt x="2734" y="1640"/>
                </a:lnTo>
                <a:lnTo>
                  <a:pt x="2736" y="1644"/>
                </a:lnTo>
                <a:lnTo>
                  <a:pt x="2736" y="1644"/>
                </a:lnTo>
                <a:lnTo>
                  <a:pt x="2736" y="1646"/>
                </a:lnTo>
                <a:lnTo>
                  <a:pt x="2736" y="1646"/>
                </a:lnTo>
                <a:lnTo>
                  <a:pt x="2739" y="1650"/>
                </a:lnTo>
                <a:lnTo>
                  <a:pt x="2741" y="1650"/>
                </a:lnTo>
                <a:lnTo>
                  <a:pt x="2743" y="1650"/>
                </a:lnTo>
                <a:lnTo>
                  <a:pt x="2743" y="1650"/>
                </a:lnTo>
                <a:lnTo>
                  <a:pt x="2743" y="1650"/>
                </a:lnTo>
                <a:lnTo>
                  <a:pt x="2743" y="1650"/>
                </a:lnTo>
                <a:lnTo>
                  <a:pt x="2743" y="1652"/>
                </a:lnTo>
                <a:lnTo>
                  <a:pt x="2743" y="1652"/>
                </a:lnTo>
                <a:lnTo>
                  <a:pt x="2743" y="1652"/>
                </a:lnTo>
                <a:lnTo>
                  <a:pt x="2745" y="1652"/>
                </a:lnTo>
                <a:lnTo>
                  <a:pt x="2745" y="1652"/>
                </a:lnTo>
                <a:lnTo>
                  <a:pt x="2745" y="1654"/>
                </a:lnTo>
                <a:lnTo>
                  <a:pt x="2745" y="1654"/>
                </a:lnTo>
                <a:lnTo>
                  <a:pt x="2745" y="1654"/>
                </a:lnTo>
                <a:lnTo>
                  <a:pt x="2743" y="1654"/>
                </a:lnTo>
                <a:lnTo>
                  <a:pt x="2743" y="1654"/>
                </a:lnTo>
                <a:lnTo>
                  <a:pt x="2739" y="1650"/>
                </a:lnTo>
                <a:lnTo>
                  <a:pt x="2739" y="1650"/>
                </a:lnTo>
                <a:lnTo>
                  <a:pt x="2741" y="1652"/>
                </a:lnTo>
                <a:lnTo>
                  <a:pt x="2743" y="1656"/>
                </a:lnTo>
                <a:lnTo>
                  <a:pt x="2741" y="1656"/>
                </a:lnTo>
                <a:lnTo>
                  <a:pt x="2743" y="1656"/>
                </a:lnTo>
                <a:lnTo>
                  <a:pt x="2743" y="1656"/>
                </a:lnTo>
                <a:lnTo>
                  <a:pt x="2745" y="1658"/>
                </a:lnTo>
                <a:lnTo>
                  <a:pt x="2745" y="1658"/>
                </a:lnTo>
                <a:lnTo>
                  <a:pt x="2745" y="1658"/>
                </a:lnTo>
                <a:lnTo>
                  <a:pt x="2743" y="1658"/>
                </a:lnTo>
                <a:lnTo>
                  <a:pt x="2743" y="1658"/>
                </a:lnTo>
                <a:lnTo>
                  <a:pt x="2743" y="1658"/>
                </a:lnTo>
                <a:lnTo>
                  <a:pt x="2745" y="1661"/>
                </a:lnTo>
                <a:lnTo>
                  <a:pt x="2745" y="1663"/>
                </a:lnTo>
                <a:lnTo>
                  <a:pt x="2747" y="1663"/>
                </a:lnTo>
                <a:lnTo>
                  <a:pt x="2747" y="1665"/>
                </a:lnTo>
                <a:lnTo>
                  <a:pt x="2747" y="1665"/>
                </a:lnTo>
                <a:lnTo>
                  <a:pt x="2747" y="1667"/>
                </a:lnTo>
                <a:lnTo>
                  <a:pt x="2749" y="1665"/>
                </a:lnTo>
                <a:lnTo>
                  <a:pt x="2751" y="1667"/>
                </a:lnTo>
                <a:lnTo>
                  <a:pt x="2751" y="1667"/>
                </a:lnTo>
                <a:lnTo>
                  <a:pt x="2753" y="1667"/>
                </a:lnTo>
                <a:lnTo>
                  <a:pt x="2753" y="1669"/>
                </a:lnTo>
                <a:lnTo>
                  <a:pt x="2753" y="1669"/>
                </a:lnTo>
                <a:lnTo>
                  <a:pt x="2749" y="1667"/>
                </a:lnTo>
                <a:lnTo>
                  <a:pt x="2749" y="1667"/>
                </a:lnTo>
                <a:lnTo>
                  <a:pt x="2749" y="1667"/>
                </a:lnTo>
                <a:lnTo>
                  <a:pt x="2753" y="1671"/>
                </a:lnTo>
                <a:lnTo>
                  <a:pt x="2757" y="1675"/>
                </a:lnTo>
                <a:lnTo>
                  <a:pt x="2762" y="1677"/>
                </a:lnTo>
                <a:lnTo>
                  <a:pt x="2762" y="1679"/>
                </a:lnTo>
                <a:lnTo>
                  <a:pt x="2766" y="1682"/>
                </a:lnTo>
                <a:lnTo>
                  <a:pt x="2766" y="1684"/>
                </a:lnTo>
                <a:lnTo>
                  <a:pt x="2768" y="1686"/>
                </a:lnTo>
                <a:lnTo>
                  <a:pt x="2770" y="1688"/>
                </a:lnTo>
                <a:lnTo>
                  <a:pt x="2772" y="1690"/>
                </a:lnTo>
                <a:lnTo>
                  <a:pt x="2772" y="1692"/>
                </a:lnTo>
                <a:lnTo>
                  <a:pt x="2776" y="1694"/>
                </a:lnTo>
                <a:lnTo>
                  <a:pt x="2778" y="1696"/>
                </a:lnTo>
                <a:lnTo>
                  <a:pt x="2778" y="1698"/>
                </a:lnTo>
                <a:lnTo>
                  <a:pt x="2778" y="1698"/>
                </a:lnTo>
                <a:lnTo>
                  <a:pt x="2778" y="1700"/>
                </a:lnTo>
                <a:lnTo>
                  <a:pt x="2780" y="1700"/>
                </a:lnTo>
                <a:lnTo>
                  <a:pt x="2780" y="1702"/>
                </a:lnTo>
                <a:lnTo>
                  <a:pt x="2783" y="1702"/>
                </a:lnTo>
                <a:lnTo>
                  <a:pt x="2783" y="1702"/>
                </a:lnTo>
                <a:lnTo>
                  <a:pt x="2783" y="1702"/>
                </a:lnTo>
                <a:lnTo>
                  <a:pt x="2783" y="1707"/>
                </a:lnTo>
                <a:lnTo>
                  <a:pt x="2785" y="1707"/>
                </a:lnTo>
                <a:lnTo>
                  <a:pt x="2785" y="1709"/>
                </a:lnTo>
                <a:lnTo>
                  <a:pt x="2785" y="1711"/>
                </a:lnTo>
                <a:lnTo>
                  <a:pt x="2785" y="1713"/>
                </a:lnTo>
                <a:lnTo>
                  <a:pt x="2785" y="1713"/>
                </a:lnTo>
                <a:lnTo>
                  <a:pt x="2785" y="1715"/>
                </a:lnTo>
                <a:lnTo>
                  <a:pt x="2787" y="1715"/>
                </a:lnTo>
                <a:lnTo>
                  <a:pt x="2787" y="1717"/>
                </a:lnTo>
                <a:lnTo>
                  <a:pt x="2789" y="1717"/>
                </a:lnTo>
                <a:lnTo>
                  <a:pt x="2789" y="1717"/>
                </a:lnTo>
                <a:lnTo>
                  <a:pt x="2791" y="1717"/>
                </a:lnTo>
                <a:lnTo>
                  <a:pt x="2793" y="1715"/>
                </a:lnTo>
                <a:lnTo>
                  <a:pt x="2793" y="1715"/>
                </a:lnTo>
                <a:lnTo>
                  <a:pt x="2795" y="1715"/>
                </a:lnTo>
                <a:lnTo>
                  <a:pt x="2797" y="1715"/>
                </a:lnTo>
                <a:lnTo>
                  <a:pt x="2795" y="1715"/>
                </a:lnTo>
                <a:lnTo>
                  <a:pt x="2793" y="1717"/>
                </a:lnTo>
                <a:lnTo>
                  <a:pt x="2789" y="1717"/>
                </a:lnTo>
                <a:lnTo>
                  <a:pt x="2787" y="1719"/>
                </a:lnTo>
                <a:lnTo>
                  <a:pt x="2787" y="1719"/>
                </a:lnTo>
                <a:lnTo>
                  <a:pt x="2785" y="1719"/>
                </a:lnTo>
                <a:lnTo>
                  <a:pt x="2787" y="1719"/>
                </a:lnTo>
                <a:lnTo>
                  <a:pt x="2787" y="1723"/>
                </a:lnTo>
                <a:lnTo>
                  <a:pt x="2789" y="1726"/>
                </a:lnTo>
                <a:lnTo>
                  <a:pt x="2793" y="1732"/>
                </a:lnTo>
                <a:lnTo>
                  <a:pt x="2793" y="1736"/>
                </a:lnTo>
                <a:lnTo>
                  <a:pt x="2797" y="1742"/>
                </a:lnTo>
                <a:lnTo>
                  <a:pt x="2801" y="1751"/>
                </a:lnTo>
                <a:lnTo>
                  <a:pt x="2801" y="1753"/>
                </a:lnTo>
                <a:lnTo>
                  <a:pt x="2801" y="1755"/>
                </a:lnTo>
                <a:lnTo>
                  <a:pt x="2801" y="1755"/>
                </a:lnTo>
                <a:lnTo>
                  <a:pt x="2801" y="1757"/>
                </a:lnTo>
                <a:lnTo>
                  <a:pt x="2797" y="1761"/>
                </a:lnTo>
                <a:lnTo>
                  <a:pt x="2797" y="1761"/>
                </a:lnTo>
                <a:lnTo>
                  <a:pt x="2797" y="1759"/>
                </a:lnTo>
                <a:lnTo>
                  <a:pt x="2797" y="1759"/>
                </a:lnTo>
                <a:lnTo>
                  <a:pt x="2797" y="1759"/>
                </a:lnTo>
                <a:lnTo>
                  <a:pt x="2795" y="1761"/>
                </a:lnTo>
                <a:lnTo>
                  <a:pt x="2795" y="1761"/>
                </a:lnTo>
                <a:lnTo>
                  <a:pt x="2797" y="1763"/>
                </a:lnTo>
                <a:lnTo>
                  <a:pt x="2799" y="1765"/>
                </a:lnTo>
                <a:lnTo>
                  <a:pt x="2799" y="1770"/>
                </a:lnTo>
                <a:lnTo>
                  <a:pt x="2799" y="1772"/>
                </a:lnTo>
                <a:lnTo>
                  <a:pt x="2799" y="1772"/>
                </a:lnTo>
                <a:lnTo>
                  <a:pt x="2801" y="1776"/>
                </a:lnTo>
                <a:lnTo>
                  <a:pt x="2804" y="1778"/>
                </a:lnTo>
                <a:lnTo>
                  <a:pt x="2804" y="1782"/>
                </a:lnTo>
                <a:lnTo>
                  <a:pt x="2806" y="1782"/>
                </a:lnTo>
                <a:lnTo>
                  <a:pt x="2806" y="1784"/>
                </a:lnTo>
                <a:lnTo>
                  <a:pt x="2808" y="1786"/>
                </a:lnTo>
                <a:lnTo>
                  <a:pt x="2808" y="1788"/>
                </a:lnTo>
                <a:lnTo>
                  <a:pt x="2808" y="1791"/>
                </a:lnTo>
                <a:lnTo>
                  <a:pt x="2808" y="1797"/>
                </a:lnTo>
                <a:lnTo>
                  <a:pt x="2808" y="1801"/>
                </a:lnTo>
                <a:lnTo>
                  <a:pt x="2806" y="1805"/>
                </a:lnTo>
                <a:lnTo>
                  <a:pt x="2806" y="1807"/>
                </a:lnTo>
                <a:lnTo>
                  <a:pt x="2801" y="1812"/>
                </a:lnTo>
                <a:lnTo>
                  <a:pt x="2799" y="1814"/>
                </a:lnTo>
                <a:lnTo>
                  <a:pt x="2795" y="1816"/>
                </a:lnTo>
                <a:lnTo>
                  <a:pt x="2795" y="1820"/>
                </a:lnTo>
                <a:lnTo>
                  <a:pt x="2789" y="1826"/>
                </a:lnTo>
                <a:lnTo>
                  <a:pt x="2789" y="1830"/>
                </a:lnTo>
                <a:lnTo>
                  <a:pt x="2787" y="1835"/>
                </a:lnTo>
                <a:lnTo>
                  <a:pt x="2785" y="1843"/>
                </a:lnTo>
                <a:lnTo>
                  <a:pt x="2783" y="1851"/>
                </a:lnTo>
                <a:lnTo>
                  <a:pt x="2783" y="1856"/>
                </a:lnTo>
                <a:lnTo>
                  <a:pt x="2780" y="1858"/>
                </a:lnTo>
                <a:lnTo>
                  <a:pt x="2780" y="1858"/>
                </a:lnTo>
                <a:lnTo>
                  <a:pt x="2778" y="1860"/>
                </a:lnTo>
                <a:lnTo>
                  <a:pt x="2778" y="1860"/>
                </a:lnTo>
                <a:lnTo>
                  <a:pt x="2778" y="1862"/>
                </a:lnTo>
                <a:lnTo>
                  <a:pt x="2778" y="1862"/>
                </a:lnTo>
                <a:lnTo>
                  <a:pt x="2778" y="1870"/>
                </a:lnTo>
                <a:lnTo>
                  <a:pt x="2778" y="1872"/>
                </a:lnTo>
                <a:lnTo>
                  <a:pt x="2778" y="1877"/>
                </a:lnTo>
                <a:lnTo>
                  <a:pt x="2778" y="1881"/>
                </a:lnTo>
                <a:lnTo>
                  <a:pt x="2778" y="1885"/>
                </a:lnTo>
                <a:lnTo>
                  <a:pt x="2778" y="1889"/>
                </a:lnTo>
                <a:lnTo>
                  <a:pt x="2778" y="1893"/>
                </a:lnTo>
                <a:lnTo>
                  <a:pt x="2780" y="1895"/>
                </a:lnTo>
                <a:lnTo>
                  <a:pt x="2783" y="1900"/>
                </a:lnTo>
                <a:lnTo>
                  <a:pt x="2783" y="1900"/>
                </a:lnTo>
                <a:lnTo>
                  <a:pt x="2787" y="1904"/>
                </a:lnTo>
                <a:lnTo>
                  <a:pt x="2789" y="1906"/>
                </a:lnTo>
                <a:lnTo>
                  <a:pt x="2797" y="1923"/>
                </a:lnTo>
                <a:lnTo>
                  <a:pt x="2799" y="1925"/>
                </a:lnTo>
                <a:lnTo>
                  <a:pt x="2799" y="1929"/>
                </a:lnTo>
                <a:lnTo>
                  <a:pt x="2804" y="1935"/>
                </a:lnTo>
                <a:lnTo>
                  <a:pt x="2808" y="1944"/>
                </a:lnTo>
                <a:lnTo>
                  <a:pt x="2810" y="1946"/>
                </a:lnTo>
                <a:lnTo>
                  <a:pt x="2810" y="1948"/>
                </a:lnTo>
                <a:lnTo>
                  <a:pt x="2816" y="1954"/>
                </a:lnTo>
                <a:lnTo>
                  <a:pt x="2818" y="1958"/>
                </a:lnTo>
                <a:lnTo>
                  <a:pt x="2818" y="1962"/>
                </a:lnTo>
                <a:lnTo>
                  <a:pt x="2818" y="1965"/>
                </a:lnTo>
                <a:lnTo>
                  <a:pt x="2818" y="1967"/>
                </a:lnTo>
                <a:lnTo>
                  <a:pt x="2818" y="1967"/>
                </a:lnTo>
                <a:lnTo>
                  <a:pt x="2816" y="1965"/>
                </a:lnTo>
                <a:lnTo>
                  <a:pt x="2816" y="1967"/>
                </a:lnTo>
                <a:lnTo>
                  <a:pt x="2816" y="1969"/>
                </a:lnTo>
                <a:lnTo>
                  <a:pt x="2818" y="1971"/>
                </a:lnTo>
                <a:lnTo>
                  <a:pt x="2818" y="1975"/>
                </a:lnTo>
                <a:lnTo>
                  <a:pt x="2818" y="1977"/>
                </a:lnTo>
                <a:lnTo>
                  <a:pt x="2818" y="1983"/>
                </a:lnTo>
                <a:lnTo>
                  <a:pt x="2818" y="1986"/>
                </a:lnTo>
                <a:lnTo>
                  <a:pt x="2820" y="1990"/>
                </a:lnTo>
                <a:lnTo>
                  <a:pt x="2822" y="1994"/>
                </a:lnTo>
                <a:lnTo>
                  <a:pt x="2822" y="1998"/>
                </a:lnTo>
                <a:lnTo>
                  <a:pt x="2822" y="2002"/>
                </a:lnTo>
                <a:lnTo>
                  <a:pt x="2822" y="2002"/>
                </a:lnTo>
                <a:lnTo>
                  <a:pt x="2822" y="2006"/>
                </a:lnTo>
                <a:lnTo>
                  <a:pt x="2822" y="2009"/>
                </a:lnTo>
                <a:lnTo>
                  <a:pt x="2824" y="2013"/>
                </a:lnTo>
                <a:lnTo>
                  <a:pt x="2824" y="2017"/>
                </a:lnTo>
                <a:lnTo>
                  <a:pt x="2827" y="2019"/>
                </a:lnTo>
                <a:lnTo>
                  <a:pt x="2827" y="2021"/>
                </a:lnTo>
                <a:lnTo>
                  <a:pt x="2827" y="2021"/>
                </a:lnTo>
                <a:lnTo>
                  <a:pt x="2827" y="2023"/>
                </a:lnTo>
                <a:lnTo>
                  <a:pt x="2827" y="2025"/>
                </a:lnTo>
                <a:lnTo>
                  <a:pt x="2829" y="2027"/>
                </a:lnTo>
                <a:lnTo>
                  <a:pt x="2829" y="2032"/>
                </a:lnTo>
                <a:lnTo>
                  <a:pt x="2831" y="2034"/>
                </a:lnTo>
                <a:lnTo>
                  <a:pt x="2835" y="2042"/>
                </a:lnTo>
                <a:lnTo>
                  <a:pt x="2837" y="2046"/>
                </a:lnTo>
                <a:lnTo>
                  <a:pt x="2839" y="2046"/>
                </a:lnTo>
                <a:lnTo>
                  <a:pt x="2843" y="2053"/>
                </a:lnTo>
                <a:lnTo>
                  <a:pt x="2845" y="2053"/>
                </a:lnTo>
                <a:lnTo>
                  <a:pt x="2845" y="2055"/>
                </a:lnTo>
                <a:lnTo>
                  <a:pt x="2850" y="2059"/>
                </a:lnTo>
                <a:lnTo>
                  <a:pt x="2854" y="2065"/>
                </a:lnTo>
                <a:lnTo>
                  <a:pt x="2856" y="2076"/>
                </a:lnTo>
                <a:lnTo>
                  <a:pt x="2858" y="2082"/>
                </a:lnTo>
                <a:lnTo>
                  <a:pt x="2864" y="2090"/>
                </a:lnTo>
                <a:lnTo>
                  <a:pt x="2868" y="2097"/>
                </a:lnTo>
                <a:lnTo>
                  <a:pt x="2871" y="2101"/>
                </a:lnTo>
                <a:lnTo>
                  <a:pt x="2871" y="2103"/>
                </a:lnTo>
                <a:lnTo>
                  <a:pt x="2873" y="2109"/>
                </a:lnTo>
                <a:lnTo>
                  <a:pt x="2873" y="2111"/>
                </a:lnTo>
                <a:lnTo>
                  <a:pt x="2873" y="2115"/>
                </a:lnTo>
                <a:lnTo>
                  <a:pt x="2873" y="2118"/>
                </a:lnTo>
                <a:lnTo>
                  <a:pt x="2871" y="2118"/>
                </a:lnTo>
                <a:lnTo>
                  <a:pt x="2868" y="2120"/>
                </a:lnTo>
                <a:lnTo>
                  <a:pt x="2868" y="2118"/>
                </a:lnTo>
                <a:lnTo>
                  <a:pt x="2866" y="2118"/>
                </a:lnTo>
                <a:lnTo>
                  <a:pt x="2866" y="2120"/>
                </a:lnTo>
                <a:lnTo>
                  <a:pt x="2866" y="2122"/>
                </a:lnTo>
                <a:lnTo>
                  <a:pt x="2868" y="2124"/>
                </a:lnTo>
                <a:lnTo>
                  <a:pt x="2868" y="2126"/>
                </a:lnTo>
                <a:lnTo>
                  <a:pt x="2871" y="2126"/>
                </a:lnTo>
                <a:lnTo>
                  <a:pt x="2871" y="2128"/>
                </a:lnTo>
                <a:lnTo>
                  <a:pt x="2873" y="2130"/>
                </a:lnTo>
                <a:lnTo>
                  <a:pt x="2873" y="2130"/>
                </a:lnTo>
                <a:lnTo>
                  <a:pt x="2875" y="2134"/>
                </a:lnTo>
                <a:lnTo>
                  <a:pt x="2875" y="2134"/>
                </a:lnTo>
                <a:lnTo>
                  <a:pt x="2875" y="2136"/>
                </a:lnTo>
                <a:lnTo>
                  <a:pt x="2873" y="2139"/>
                </a:lnTo>
                <a:lnTo>
                  <a:pt x="2873" y="2141"/>
                </a:lnTo>
                <a:lnTo>
                  <a:pt x="2873" y="2141"/>
                </a:lnTo>
                <a:lnTo>
                  <a:pt x="2875" y="2143"/>
                </a:lnTo>
                <a:lnTo>
                  <a:pt x="2875" y="2145"/>
                </a:lnTo>
                <a:lnTo>
                  <a:pt x="2875" y="2141"/>
                </a:lnTo>
                <a:lnTo>
                  <a:pt x="2875" y="2141"/>
                </a:lnTo>
                <a:lnTo>
                  <a:pt x="2877" y="2141"/>
                </a:lnTo>
                <a:lnTo>
                  <a:pt x="2877" y="2141"/>
                </a:lnTo>
                <a:lnTo>
                  <a:pt x="2879" y="2141"/>
                </a:lnTo>
                <a:lnTo>
                  <a:pt x="2879" y="2141"/>
                </a:lnTo>
                <a:lnTo>
                  <a:pt x="2881" y="2141"/>
                </a:lnTo>
                <a:lnTo>
                  <a:pt x="2881" y="2141"/>
                </a:lnTo>
                <a:lnTo>
                  <a:pt x="2881" y="2143"/>
                </a:lnTo>
                <a:lnTo>
                  <a:pt x="2881" y="2143"/>
                </a:lnTo>
                <a:lnTo>
                  <a:pt x="2881" y="2145"/>
                </a:lnTo>
                <a:lnTo>
                  <a:pt x="2881" y="2145"/>
                </a:lnTo>
                <a:lnTo>
                  <a:pt x="2883" y="2145"/>
                </a:lnTo>
                <a:lnTo>
                  <a:pt x="2885" y="2145"/>
                </a:lnTo>
                <a:lnTo>
                  <a:pt x="2885" y="2145"/>
                </a:lnTo>
                <a:lnTo>
                  <a:pt x="2887" y="2145"/>
                </a:lnTo>
                <a:lnTo>
                  <a:pt x="2887" y="2145"/>
                </a:lnTo>
                <a:lnTo>
                  <a:pt x="2887" y="2147"/>
                </a:lnTo>
                <a:lnTo>
                  <a:pt x="2887" y="2147"/>
                </a:lnTo>
                <a:lnTo>
                  <a:pt x="2887" y="2149"/>
                </a:lnTo>
                <a:lnTo>
                  <a:pt x="2889" y="2149"/>
                </a:lnTo>
                <a:lnTo>
                  <a:pt x="2892" y="2151"/>
                </a:lnTo>
                <a:lnTo>
                  <a:pt x="2896" y="2151"/>
                </a:lnTo>
                <a:lnTo>
                  <a:pt x="2896" y="2151"/>
                </a:lnTo>
                <a:lnTo>
                  <a:pt x="2898" y="2151"/>
                </a:lnTo>
                <a:lnTo>
                  <a:pt x="2904" y="2147"/>
                </a:lnTo>
                <a:lnTo>
                  <a:pt x="2904" y="2147"/>
                </a:lnTo>
                <a:lnTo>
                  <a:pt x="2908" y="2145"/>
                </a:lnTo>
                <a:lnTo>
                  <a:pt x="2910" y="2145"/>
                </a:lnTo>
                <a:lnTo>
                  <a:pt x="2912" y="2145"/>
                </a:lnTo>
                <a:lnTo>
                  <a:pt x="2912" y="2145"/>
                </a:lnTo>
                <a:lnTo>
                  <a:pt x="2915" y="2145"/>
                </a:lnTo>
                <a:lnTo>
                  <a:pt x="2917" y="2145"/>
                </a:lnTo>
                <a:lnTo>
                  <a:pt x="2921" y="2145"/>
                </a:lnTo>
                <a:lnTo>
                  <a:pt x="2923" y="2145"/>
                </a:lnTo>
                <a:lnTo>
                  <a:pt x="2929" y="2141"/>
                </a:lnTo>
                <a:lnTo>
                  <a:pt x="2933" y="2139"/>
                </a:lnTo>
                <a:lnTo>
                  <a:pt x="2933" y="2139"/>
                </a:lnTo>
                <a:lnTo>
                  <a:pt x="2938" y="2139"/>
                </a:lnTo>
                <a:lnTo>
                  <a:pt x="2940" y="2141"/>
                </a:lnTo>
                <a:lnTo>
                  <a:pt x="2944" y="2141"/>
                </a:lnTo>
                <a:lnTo>
                  <a:pt x="2946" y="2141"/>
                </a:lnTo>
                <a:lnTo>
                  <a:pt x="2950" y="2139"/>
                </a:lnTo>
                <a:lnTo>
                  <a:pt x="2950" y="2139"/>
                </a:lnTo>
                <a:lnTo>
                  <a:pt x="2959" y="2139"/>
                </a:lnTo>
                <a:lnTo>
                  <a:pt x="2965" y="2141"/>
                </a:lnTo>
                <a:lnTo>
                  <a:pt x="2967" y="2141"/>
                </a:lnTo>
                <a:lnTo>
                  <a:pt x="2969" y="2139"/>
                </a:lnTo>
                <a:lnTo>
                  <a:pt x="2969" y="2139"/>
                </a:lnTo>
                <a:lnTo>
                  <a:pt x="2973" y="2139"/>
                </a:lnTo>
                <a:lnTo>
                  <a:pt x="2977" y="2139"/>
                </a:lnTo>
                <a:lnTo>
                  <a:pt x="2977" y="2139"/>
                </a:lnTo>
                <a:lnTo>
                  <a:pt x="2980" y="2139"/>
                </a:lnTo>
                <a:lnTo>
                  <a:pt x="2980" y="2136"/>
                </a:lnTo>
                <a:lnTo>
                  <a:pt x="2982" y="2134"/>
                </a:lnTo>
                <a:lnTo>
                  <a:pt x="2984" y="2134"/>
                </a:lnTo>
                <a:lnTo>
                  <a:pt x="2990" y="2134"/>
                </a:lnTo>
                <a:lnTo>
                  <a:pt x="2994" y="2134"/>
                </a:lnTo>
                <a:lnTo>
                  <a:pt x="3000" y="2130"/>
                </a:lnTo>
                <a:lnTo>
                  <a:pt x="3005" y="2128"/>
                </a:lnTo>
                <a:lnTo>
                  <a:pt x="3009" y="2124"/>
                </a:lnTo>
                <a:lnTo>
                  <a:pt x="3011" y="2124"/>
                </a:lnTo>
                <a:lnTo>
                  <a:pt x="3017" y="2120"/>
                </a:lnTo>
                <a:lnTo>
                  <a:pt x="3019" y="2115"/>
                </a:lnTo>
                <a:lnTo>
                  <a:pt x="3026" y="2111"/>
                </a:lnTo>
                <a:lnTo>
                  <a:pt x="3030" y="2107"/>
                </a:lnTo>
                <a:lnTo>
                  <a:pt x="3034" y="2101"/>
                </a:lnTo>
                <a:lnTo>
                  <a:pt x="3038" y="2099"/>
                </a:lnTo>
                <a:lnTo>
                  <a:pt x="3040" y="2097"/>
                </a:lnTo>
                <a:lnTo>
                  <a:pt x="3042" y="2097"/>
                </a:lnTo>
                <a:lnTo>
                  <a:pt x="3047" y="2090"/>
                </a:lnTo>
                <a:lnTo>
                  <a:pt x="3049" y="2086"/>
                </a:lnTo>
                <a:lnTo>
                  <a:pt x="3053" y="2082"/>
                </a:lnTo>
                <a:lnTo>
                  <a:pt x="3055" y="2076"/>
                </a:lnTo>
                <a:lnTo>
                  <a:pt x="3057" y="2074"/>
                </a:lnTo>
                <a:lnTo>
                  <a:pt x="3059" y="2069"/>
                </a:lnTo>
                <a:lnTo>
                  <a:pt x="3061" y="2065"/>
                </a:lnTo>
                <a:lnTo>
                  <a:pt x="3068" y="2059"/>
                </a:lnTo>
                <a:lnTo>
                  <a:pt x="3070" y="2059"/>
                </a:lnTo>
                <a:lnTo>
                  <a:pt x="3070" y="2057"/>
                </a:lnTo>
                <a:lnTo>
                  <a:pt x="3072" y="2057"/>
                </a:lnTo>
                <a:lnTo>
                  <a:pt x="3076" y="2053"/>
                </a:lnTo>
                <a:lnTo>
                  <a:pt x="3076" y="2051"/>
                </a:lnTo>
                <a:lnTo>
                  <a:pt x="3078" y="2046"/>
                </a:lnTo>
                <a:lnTo>
                  <a:pt x="3080" y="2038"/>
                </a:lnTo>
                <a:lnTo>
                  <a:pt x="3082" y="2036"/>
                </a:lnTo>
                <a:lnTo>
                  <a:pt x="3084" y="2030"/>
                </a:lnTo>
                <a:lnTo>
                  <a:pt x="3084" y="2025"/>
                </a:lnTo>
                <a:lnTo>
                  <a:pt x="3084" y="2025"/>
                </a:lnTo>
                <a:lnTo>
                  <a:pt x="3084" y="2017"/>
                </a:lnTo>
                <a:lnTo>
                  <a:pt x="3084" y="2015"/>
                </a:lnTo>
                <a:lnTo>
                  <a:pt x="3084" y="2015"/>
                </a:lnTo>
                <a:lnTo>
                  <a:pt x="3084" y="2015"/>
                </a:lnTo>
                <a:lnTo>
                  <a:pt x="3084" y="2017"/>
                </a:lnTo>
                <a:lnTo>
                  <a:pt x="3082" y="2017"/>
                </a:lnTo>
                <a:lnTo>
                  <a:pt x="3082" y="2017"/>
                </a:lnTo>
                <a:lnTo>
                  <a:pt x="3082" y="2015"/>
                </a:lnTo>
                <a:lnTo>
                  <a:pt x="3080" y="2015"/>
                </a:lnTo>
                <a:lnTo>
                  <a:pt x="3080" y="2013"/>
                </a:lnTo>
                <a:lnTo>
                  <a:pt x="3080" y="2011"/>
                </a:lnTo>
                <a:lnTo>
                  <a:pt x="3082" y="2011"/>
                </a:lnTo>
                <a:lnTo>
                  <a:pt x="3082" y="2006"/>
                </a:lnTo>
                <a:lnTo>
                  <a:pt x="3084" y="2004"/>
                </a:lnTo>
                <a:lnTo>
                  <a:pt x="3091" y="2002"/>
                </a:lnTo>
                <a:lnTo>
                  <a:pt x="3093" y="2000"/>
                </a:lnTo>
                <a:lnTo>
                  <a:pt x="3097" y="1998"/>
                </a:lnTo>
                <a:lnTo>
                  <a:pt x="3109" y="1994"/>
                </a:lnTo>
                <a:lnTo>
                  <a:pt x="3114" y="1992"/>
                </a:lnTo>
                <a:lnTo>
                  <a:pt x="3118" y="1990"/>
                </a:lnTo>
                <a:lnTo>
                  <a:pt x="3118" y="1990"/>
                </a:lnTo>
                <a:lnTo>
                  <a:pt x="3122" y="1986"/>
                </a:lnTo>
                <a:lnTo>
                  <a:pt x="3122" y="1983"/>
                </a:lnTo>
                <a:lnTo>
                  <a:pt x="3122" y="1979"/>
                </a:lnTo>
                <a:lnTo>
                  <a:pt x="3122" y="1979"/>
                </a:lnTo>
                <a:lnTo>
                  <a:pt x="3122" y="1979"/>
                </a:lnTo>
                <a:lnTo>
                  <a:pt x="3122" y="1979"/>
                </a:lnTo>
                <a:lnTo>
                  <a:pt x="3120" y="1979"/>
                </a:lnTo>
                <a:lnTo>
                  <a:pt x="3120" y="1979"/>
                </a:lnTo>
                <a:lnTo>
                  <a:pt x="3120" y="1977"/>
                </a:lnTo>
                <a:lnTo>
                  <a:pt x="3122" y="1971"/>
                </a:lnTo>
                <a:lnTo>
                  <a:pt x="3124" y="1967"/>
                </a:lnTo>
                <a:lnTo>
                  <a:pt x="3122" y="1965"/>
                </a:lnTo>
                <a:lnTo>
                  <a:pt x="3122" y="1962"/>
                </a:lnTo>
                <a:lnTo>
                  <a:pt x="3122" y="1958"/>
                </a:lnTo>
                <a:lnTo>
                  <a:pt x="3122" y="1956"/>
                </a:lnTo>
                <a:lnTo>
                  <a:pt x="3122" y="1956"/>
                </a:lnTo>
                <a:lnTo>
                  <a:pt x="3122" y="1954"/>
                </a:lnTo>
                <a:lnTo>
                  <a:pt x="3122" y="1954"/>
                </a:lnTo>
                <a:lnTo>
                  <a:pt x="3122" y="1954"/>
                </a:lnTo>
                <a:lnTo>
                  <a:pt x="3120" y="1954"/>
                </a:lnTo>
                <a:lnTo>
                  <a:pt x="3120" y="1956"/>
                </a:lnTo>
                <a:lnTo>
                  <a:pt x="3120" y="1958"/>
                </a:lnTo>
                <a:lnTo>
                  <a:pt x="3120" y="1958"/>
                </a:lnTo>
                <a:lnTo>
                  <a:pt x="3120" y="1958"/>
                </a:lnTo>
                <a:lnTo>
                  <a:pt x="3120" y="1956"/>
                </a:lnTo>
                <a:lnTo>
                  <a:pt x="3120" y="1952"/>
                </a:lnTo>
                <a:lnTo>
                  <a:pt x="3118" y="1948"/>
                </a:lnTo>
                <a:lnTo>
                  <a:pt x="3118" y="1948"/>
                </a:lnTo>
                <a:lnTo>
                  <a:pt x="3116" y="1944"/>
                </a:lnTo>
                <a:lnTo>
                  <a:pt x="3116" y="1939"/>
                </a:lnTo>
                <a:lnTo>
                  <a:pt x="3114" y="1933"/>
                </a:lnTo>
                <a:lnTo>
                  <a:pt x="3114" y="1931"/>
                </a:lnTo>
                <a:lnTo>
                  <a:pt x="3112" y="1931"/>
                </a:lnTo>
                <a:lnTo>
                  <a:pt x="3109" y="1929"/>
                </a:lnTo>
                <a:lnTo>
                  <a:pt x="3109" y="1929"/>
                </a:lnTo>
                <a:lnTo>
                  <a:pt x="3112" y="1923"/>
                </a:lnTo>
                <a:lnTo>
                  <a:pt x="3112" y="1921"/>
                </a:lnTo>
                <a:lnTo>
                  <a:pt x="3112" y="1918"/>
                </a:lnTo>
                <a:lnTo>
                  <a:pt x="3112" y="1918"/>
                </a:lnTo>
                <a:lnTo>
                  <a:pt x="3109" y="1918"/>
                </a:lnTo>
                <a:lnTo>
                  <a:pt x="3112" y="1918"/>
                </a:lnTo>
                <a:lnTo>
                  <a:pt x="3114" y="1918"/>
                </a:lnTo>
                <a:lnTo>
                  <a:pt x="3114" y="1918"/>
                </a:lnTo>
                <a:lnTo>
                  <a:pt x="3114" y="1918"/>
                </a:lnTo>
                <a:lnTo>
                  <a:pt x="3120" y="1914"/>
                </a:lnTo>
                <a:lnTo>
                  <a:pt x="3124" y="1910"/>
                </a:lnTo>
                <a:lnTo>
                  <a:pt x="3126" y="1908"/>
                </a:lnTo>
                <a:lnTo>
                  <a:pt x="3128" y="1906"/>
                </a:lnTo>
                <a:lnTo>
                  <a:pt x="3130" y="1904"/>
                </a:lnTo>
                <a:lnTo>
                  <a:pt x="3132" y="1906"/>
                </a:lnTo>
                <a:lnTo>
                  <a:pt x="3132" y="1906"/>
                </a:lnTo>
                <a:lnTo>
                  <a:pt x="3132" y="1904"/>
                </a:lnTo>
                <a:lnTo>
                  <a:pt x="3135" y="1904"/>
                </a:lnTo>
                <a:lnTo>
                  <a:pt x="3135" y="1904"/>
                </a:lnTo>
                <a:lnTo>
                  <a:pt x="3135" y="1902"/>
                </a:lnTo>
                <a:lnTo>
                  <a:pt x="3137" y="1902"/>
                </a:lnTo>
                <a:lnTo>
                  <a:pt x="3137" y="1900"/>
                </a:lnTo>
                <a:lnTo>
                  <a:pt x="3141" y="1897"/>
                </a:lnTo>
                <a:lnTo>
                  <a:pt x="3143" y="1893"/>
                </a:lnTo>
                <a:lnTo>
                  <a:pt x="3143" y="1893"/>
                </a:lnTo>
                <a:lnTo>
                  <a:pt x="3143" y="1891"/>
                </a:lnTo>
                <a:lnTo>
                  <a:pt x="3143" y="1891"/>
                </a:lnTo>
                <a:lnTo>
                  <a:pt x="3145" y="1891"/>
                </a:lnTo>
                <a:lnTo>
                  <a:pt x="3147" y="1889"/>
                </a:lnTo>
                <a:lnTo>
                  <a:pt x="3151" y="1885"/>
                </a:lnTo>
                <a:lnTo>
                  <a:pt x="3156" y="1883"/>
                </a:lnTo>
                <a:lnTo>
                  <a:pt x="3160" y="1883"/>
                </a:lnTo>
                <a:lnTo>
                  <a:pt x="3160" y="1881"/>
                </a:lnTo>
                <a:lnTo>
                  <a:pt x="3160" y="1881"/>
                </a:lnTo>
                <a:lnTo>
                  <a:pt x="3164" y="1881"/>
                </a:lnTo>
                <a:lnTo>
                  <a:pt x="3168" y="1879"/>
                </a:lnTo>
                <a:lnTo>
                  <a:pt x="3168" y="1879"/>
                </a:lnTo>
                <a:lnTo>
                  <a:pt x="3168" y="1879"/>
                </a:lnTo>
                <a:lnTo>
                  <a:pt x="3170" y="1879"/>
                </a:lnTo>
                <a:lnTo>
                  <a:pt x="3170" y="1879"/>
                </a:lnTo>
                <a:lnTo>
                  <a:pt x="3172" y="1879"/>
                </a:lnTo>
                <a:lnTo>
                  <a:pt x="3174" y="1877"/>
                </a:lnTo>
                <a:lnTo>
                  <a:pt x="3174" y="1874"/>
                </a:lnTo>
                <a:lnTo>
                  <a:pt x="3176" y="1874"/>
                </a:lnTo>
                <a:lnTo>
                  <a:pt x="3183" y="1872"/>
                </a:lnTo>
                <a:lnTo>
                  <a:pt x="3183" y="1870"/>
                </a:lnTo>
                <a:lnTo>
                  <a:pt x="3185" y="1868"/>
                </a:lnTo>
                <a:lnTo>
                  <a:pt x="3185" y="1868"/>
                </a:lnTo>
                <a:lnTo>
                  <a:pt x="3185" y="1866"/>
                </a:lnTo>
                <a:lnTo>
                  <a:pt x="3187" y="1866"/>
                </a:lnTo>
                <a:lnTo>
                  <a:pt x="3189" y="1864"/>
                </a:lnTo>
                <a:lnTo>
                  <a:pt x="3189" y="1864"/>
                </a:lnTo>
                <a:lnTo>
                  <a:pt x="3189" y="1862"/>
                </a:lnTo>
                <a:lnTo>
                  <a:pt x="3191" y="1862"/>
                </a:lnTo>
                <a:lnTo>
                  <a:pt x="3191" y="1860"/>
                </a:lnTo>
                <a:lnTo>
                  <a:pt x="3195" y="1856"/>
                </a:lnTo>
                <a:lnTo>
                  <a:pt x="3197" y="1851"/>
                </a:lnTo>
                <a:lnTo>
                  <a:pt x="3197" y="1851"/>
                </a:lnTo>
                <a:lnTo>
                  <a:pt x="3195" y="1849"/>
                </a:lnTo>
                <a:lnTo>
                  <a:pt x="3197" y="1849"/>
                </a:lnTo>
                <a:lnTo>
                  <a:pt x="3197" y="1849"/>
                </a:lnTo>
                <a:lnTo>
                  <a:pt x="3197" y="1849"/>
                </a:lnTo>
                <a:lnTo>
                  <a:pt x="3197" y="1847"/>
                </a:lnTo>
                <a:lnTo>
                  <a:pt x="3197" y="1845"/>
                </a:lnTo>
                <a:lnTo>
                  <a:pt x="3200" y="1845"/>
                </a:lnTo>
                <a:lnTo>
                  <a:pt x="3200" y="1843"/>
                </a:lnTo>
                <a:lnTo>
                  <a:pt x="3200" y="1843"/>
                </a:lnTo>
                <a:lnTo>
                  <a:pt x="3200" y="1841"/>
                </a:lnTo>
                <a:lnTo>
                  <a:pt x="3200" y="1841"/>
                </a:lnTo>
                <a:lnTo>
                  <a:pt x="3200" y="1841"/>
                </a:lnTo>
                <a:lnTo>
                  <a:pt x="3197" y="1839"/>
                </a:lnTo>
                <a:lnTo>
                  <a:pt x="3197" y="1839"/>
                </a:lnTo>
                <a:lnTo>
                  <a:pt x="3197" y="1841"/>
                </a:lnTo>
                <a:lnTo>
                  <a:pt x="3197" y="1841"/>
                </a:lnTo>
                <a:lnTo>
                  <a:pt x="3197" y="1839"/>
                </a:lnTo>
                <a:lnTo>
                  <a:pt x="3197" y="1837"/>
                </a:lnTo>
                <a:lnTo>
                  <a:pt x="3197" y="1837"/>
                </a:lnTo>
                <a:lnTo>
                  <a:pt x="3197" y="1837"/>
                </a:lnTo>
                <a:lnTo>
                  <a:pt x="3195" y="1837"/>
                </a:lnTo>
                <a:lnTo>
                  <a:pt x="3195" y="1835"/>
                </a:lnTo>
                <a:lnTo>
                  <a:pt x="3195" y="1830"/>
                </a:lnTo>
                <a:lnTo>
                  <a:pt x="3195" y="1828"/>
                </a:lnTo>
                <a:lnTo>
                  <a:pt x="3195" y="1826"/>
                </a:lnTo>
                <a:lnTo>
                  <a:pt x="3195" y="1826"/>
                </a:lnTo>
                <a:lnTo>
                  <a:pt x="3195" y="1824"/>
                </a:lnTo>
                <a:lnTo>
                  <a:pt x="3195" y="1824"/>
                </a:lnTo>
                <a:lnTo>
                  <a:pt x="3195" y="1822"/>
                </a:lnTo>
                <a:lnTo>
                  <a:pt x="3195" y="1820"/>
                </a:lnTo>
                <a:lnTo>
                  <a:pt x="3195" y="1820"/>
                </a:lnTo>
                <a:lnTo>
                  <a:pt x="3195" y="1818"/>
                </a:lnTo>
                <a:lnTo>
                  <a:pt x="3193" y="1818"/>
                </a:lnTo>
                <a:lnTo>
                  <a:pt x="3193" y="1818"/>
                </a:lnTo>
                <a:lnTo>
                  <a:pt x="3193" y="1818"/>
                </a:lnTo>
                <a:lnTo>
                  <a:pt x="3195" y="1816"/>
                </a:lnTo>
                <a:lnTo>
                  <a:pt x="3195" y="1816"/>
                </a:lnTo>
                <a:lnTo>
                  <a:pt x="3195" y="1814"/>
                </a:lnTo>
                <a:lnTo>
                  <a:pt x="3195" y="1812"/>
                </a:lnTo>
                <a:lnTo>
                  <a:pt x="3193" y="1812"/>
                </a:lnTo>
                <a:lnTo>
                  <a:pt x="3195" y="1809"/>
                </a:lnTo>
                <a:lnTo>
                  <a:pt x="3195" y="1809"/>
                </a:lnTo>
                <a:lnTo>
                  <a:pt x="3195" y="1805"/>
                </a:lnTo>
                <a:lnTo>
                  <a:pt x="3195" y="1805"/>
                </a:lnTo>
                <a:lnTo>
                  <a:pt x="3195" y="1803"/>
                </a:lnTo>
                <a:lnTo>
                  <a:pt x="3195" y="1801"/>
                </a:lnTo>
                <a:lnTo>
                  <a:pt x="3193" y="1799"/>
                </a:lnTo>
                <a:lnTo>
                  <a:pt x="3193" y="1797"/>
                </a:lnTo>
                <a:lnTo>
                  <a:pt x="3193" y="1795"/>
                </a:lnTo>
                <a:lnTo>
                  <a:pt x="3193" y="1793"/>
                </a:lnTo>
                <a:lnTo>
                  <a:pt x="3195" y="1793"/>
                </a:lnTo>
                <a:lnTo>
                  <a:pt x="3195" y="1791"/>
                </a:lnTo>
                <a:lnTo>
                  <a:pt x="3195" y="1791"/>
                </a:lnTo>
                <a:lnTo>
                  <a:pt x="3195" y="1791"/>
                </a:lnTo>
                <a:lnTo>
                  <a:pt x="3195" y="1788"/>
                </a:lnTo>
                <a:lnTo>
                  <a:pt x="3195" y="1786"/>
                </a:lnTo>
                <a:lnTo>
                  <a:pt x="3193" y="1786"/>
                </a:lnTo>
                <a:lnTo>
                  <a:pt x="3195" y="1786"/>
                </a:lnTo>
                <a:lnTo>
                  <a:pt x="3195" y="1784"/>
                </a:lnTo>
                <a:lnTo>
                  <a:pt x="3195" y="1784"/>
                </a:lnTo>
                <a:lnTo>
                  <a:pt x="3193" y="1782"/>
                </a:lnTo>
                <a:lnTo>
                  <a:pt x="3193" y="1782"/>
                </a:lnTo>
                <a:lnTo>
                  <a:pt x="3193" y="1780"/>
                </a:lnTo>
                <a:lnTo>
                  <a:pt x="3193" y="1780"/>
                </a:lnTo>
                <a:lnTo>
                  <a:pt x="3191" y="1778"/>
                </a:lnTo>
                <a:lnTo>
                  <a:pt x="3189" y="1778"/>
                </a:lnTo>
                <a:lnTo>
                  <a:pt x="3189" y="1778"/>
                </a:lnTo>
                <a:lnTo>
                  <a:pt x="3187" y="1778"/>
                </a:lnTo>
                <a:lnTo>
                  <a:pt x="3187" y="1776"/>
                </a:lnTo>
                <a:lnTo>
                  <a:pt x="3185" y="1776"/>
                </a:lnTo>
                <a:lnTo>
                  <a:pt x="3183" y="1776"/>
                </a:lnTo>
                <a:lnTo>
                  <a:pt x="3185" y="1774"/>
                </a:lnTo>
                <a:lnTo>
                  <a:pt x="3185" y="1774"/>
                </a:lnTo>
                <a:lnTo>
                  <a:pt x="3183" y="1772"/>
                </a:lnTo>
                <a:lnTo>
                  <a:pt x="3183" y="1770"/>
                </a:lnTo>
                <a:lnTo>
                  <a:pt x="3183" y="1767"/>
                </a:lnTo>
                <a:lnTo>
                  <a:pt x="3183" y="1763"/>
                </a:lnTo>
                <a:lnTo>
                  <a:pt x="3179" y="1759"/>
                </a:lnTo>
                <a:lnTo>
                  <a:pt x="3181" y="1759"/>
                </a:lnTo>
                <a:lnTo>
                  <a:pt x="3181" y="1759"/>
                </a:lnTo>
                <a:lnTo>
                  <a:pt x="3179" y="1757"/>
                </a:lnTo>
                <a:lnTo>
                  <a:pt x="3176" y="1753"/>
                </a:lnTo>
                <a:lnTo>
                  <a:pt x="3176" y="1751"/>
                </a:lnTo>
                <a:lnTo>
                  <a:pt x="3179" y="1751"/>
                </a:lnTo>
                <a:lnTo>
                  <a:pt x="3179" y="1747"/>
                </a:lnTo>
                <a:lnTo>
                  <a:pt x="3179" y="1744"/>
                </a:lnTo>
                <a:lnTo>
                  <a:pt x="3176" y="1742"/>
                </a:lnTo>
                <a:lnTo>
                  <a:pt x="3176" y="1742"/>
                </a:lnTo>
                <a:lnTo>
                  <a:pt x="3176" y="1740"/>
                </a:lnTo>
                <a:lnTo>
                  <a:pt x="3179" y="1736"/>
                </a:lnTo>
                <a:lnTo>
                  <a:pt x="3179" y="1734"/>
                </a:lnTo>
                <a:lnTo>
                  <a:pt x="3181" y="1734"/>
                </a:lnTo>
                <a:lnTo>
                  <a:pt x="3181" y="1732"/>
                </a:lnTo>
                <a:lnTo>
                  <a:pt x="3179" y="1730"/>
                </a:lnTo>
                <a:lnTo>
                  <a:pt x="3176" y="1730"/>
                </a:lnTo>
                <a:lnTo>
                  <a:pt x="3176" y="1728"/>
                </a:lnTo>
                <a:lnTo>
                  <a:pt x="3174" y="1726"/>
                </a:lnTo>
                <a:lnTo>
                  <a:pt x="3174" y="1726"/>
                </a:lnTo>
                <a:lnTo>
                  <a:pt x="3172" y="1723"/>
                </a:lnTo>
                <a:lnTo>
                  <a:pt x="3170" y="1721"/>
                </a:lnTo>
                <a:lnTo>
                  <a:pt x="3170" y="1719"/>
                </a:lnTo>
                <a:lnTo>
                  <a:pt x="3170" y="1719"/>
                </a:lnTo>
                <a:lnTo>
                  <a:pt x="3170" y="1715"/>
                </a:lnTo>
                <a:lnTo>
                  <a:pt x="3172" y="1713"/>
                </a:lnTo>
                <a:lnTo>
                  <a:pt x="3172" y="1711"/>
                </a:lnTo>
                <a:lnTo>
                  <a:pt x="3174" y="1707"/>
                </a:lnTo>
                <a:lnTo>
                  <a:pt x="3174" y="1705"/>
                </a:lnTo>
                <a:lnTo>
                  <a:pt x="3174" y="1705"/>
                </a:lnTo>
                <a:lnTo>
                  <a:pt x="3174" y="1702"/>
                </a:lnTo>
                <a:lnTo>
                  <a:pt x="3176" y="1700"/>
                </a:lnTo>
                <a:lnTo>
                  <a:pt x="3176" y="1698"/>
                </a:lnTo>
                <a:lnTo>
                  <a:pt x="3176" y="1698"/>
                </a:lnTo>
                <a:lnTo>
                  <a:pt x="3176" y="1698"/>
                </a:lnTo>
                <a:lnTo>
                  <a:pt x="3179" y="1698"/>
                </a:lnTo>
                <a:lnTo>
                  <a:pt x="3181" y="1696"/>
                </a:lnTo>
                <a:lnTo>
                  <a:pt x="3183" y="1690"/>
                </a:lnTo>
                <a:lnTo>
                  <a:pt x="3183" y="1690"/>
                </a:lnTo>
                <a:lnTo>
                  <a:pt x="3183" y="1690"/>
                </a:lnTo>
                <a:lnTo>
                  <a:pt x="3183" y="1688"/>
                </a:lnTo>
                <a:lnTo>
                  <a:pt x="3183" y="1688"/>
                </a:lnTo>
                <a:lnTo>
                  <a:pt x="3183" y="1688"/>
                </a:lnTo>
                <a:lnTo>
                  <a:pt x="3185" y="1686"/>
                </a:lnTo>
                <a:lnTo>
                  <a:pt x="3185" y="1682"/>
                </a:lnTo>
                <a:lnTo>
                  <a:pt x="3185" y="1682"/>
                </a:lnTo>
                <a:lnTo>
                  <a:pt x="3187" y="1682"/>
                </a:lnTo>
                <a:lnTo>
                  <a:pt x="3187" y="1679"/>
                </a:lnTo>
                <a:lnTo>
                  <a:pt x="3189" y="1677"/>
                </a:lnTo>
                <a:lnTo>
                  <a:pt x="3189" y="1677"/>
                </a:lnTo>
                <a:lnTo>
                  <a:pt x="3189" y="1675"/>
                </a:lnTo>
                <a:lnTo>
                  <a:pt x="3189" y="1671"/>
                </a:lnTo>
                <a:lnTo>
                  <a:pt x="3191" y="1669"/>
                </a:lnTo>
                <a:lnTo>
                  <a:pt x="3191" y="1669"/>
                </a:lnTo>
                <a:lnTo>
                  <a:pt x="3193" y="1667"/>
                </a:lnTo>
                <a:lnTo>
                  <a:pt x="3197" y="1667"/>
                </a:lnTo>
                <a:lnTo>
                  <a:pt x="3200" y="1665"/>
                </a:lnTo>
                <a:lnTo>
                  <a:pt x="3200" y="1665"/>
                </a:lnTo>
                <a:lnTo>
                  <a:pt x="3200" y="1665"/>
                </a:lnTo>
                <a:lnTo>
                  <a:pt x="3200" y="1663"/>
                </a:lnTo>
                <a:lnTo>
                  <a:pt x="3200" y="1663"/>
                </a:lnTo>
                <a:lnTo>
                  <a:pt x="3200" y="1661"/>
                </a:lnTo>
                <a:lnTo>
                  <a:pt x="3200" y="1661"/>
                </a:lnTo>
                <a:lnTo>
                  <a:pt x="3202" y="1661"/>
                </a:lnTo>
                <a:lnTo>
                  <a:pt x="3202" y="1661"/>
                </a:lnTo>
                <a:lnTo>
                  <a:pt x="3202" y="1658"/>
                </a:lnTo>
                <a:lnTo>
                  <a:pt x="3202" y="1658"/>
                </a:lnTo>
                <a:lnTo>
                  <a:pt x="3204" y="1661"/>
                </a:lnTo>
                <a:lnTo>
                  <a:pt x="3206" y="1658"/>
                </a:lnTo>
                <a:lnTo>
                  <a:pt x="3208" y="1658"/>
                </a:lnTo>
                <a:lnTo>
                  <a:pt x="3210" y="1656"/>
                </a:lnTo>
                <a:lnTo>
                  <a:pt x="3210" y="1654"/>
                </a:lnTo>
                <a:lnTo>
                  <a:pt x="3212" y="1652"/>
                </a:lnTo>
                <a:lnTo>
                  <a:pt x="3214" y="1648"/>
                </a:lnTo>
                <a:lnTo>
                  <a:pt x="3214" y="1648"/>
                </a:lnTo>
                <a:lnTo>
                  <a:pt x="3214" y="1646"/>
                </a:lnTo>
                <a:lnTo>
                  <a:pt x="3216" y="1646"/>
                </a:lnTo>
                <a:lnTo>
                  <a:pt x="3218" y="1644"/>
                </a:lnTo>
                <a:lnTo>
                  <a:pt x="3218" y="1642"/>
                </a:lnTo>
                <a:lnTo>
                  <a:pt x="3223" y="1638"/>
                </a:lnTo>
                <a:lnTo>
                  <a:pt x="3223" y="1638"/>
                </a:lnTo>
                <a:lnTo>
                  <a:pt x="3225" y="1635"/>
                </a:lnTo>
                <a:lnTo>
                  <a:pt x="3225" y="1635"/>
                </a:lnTo>
                <a:lnTo>
                  <a:pt x="3227" y="1633"/>
                </a:lnTo>
                <a:lnTo>
                  <a:pt x="3237" y="1623"/>
                </a:lnTo>
                <a:lnTo>
                  <a:pt x="3241" y="1619"/>
                </a:lnTo>
                <a:lnTo>
                  <a:pt x="3246" y="1614"/>
                </a:lnTo>
                <a:lnTo>
                  <a:pt x="3250" y="1610"/>
                </a:lnTo>
                <a:lnTo>
                  <a:pt x="3258" y="1606"/>
                </a:lnTo>
                <a:lnTo>
                  <a:pt x="3271" y="1598"/>
                </a:lnTo>
                <a:lnTo>
                  <a:pt x="3275" y="1596"/>
                </a:lnTo>
                <a:lnTo>
                  <a:pt x="3288" y="1583"/>
                </a:lnTo>
                <a:lnTo>
                  <a:pt x="3296" y="1575"/>
                </a:lnTo>
                <a:lnTo>
                  <a:pt x="3302" y="1566"/>
                </a:lnTo>
                <a:lnTo>
                  <a:pt x="3306" y="1560"/>
                </a:lnTo>
                <a:lnTo>
                  <a:pt x="3313" y="1552"/>
                </a:lnTo>
                <a:lnTo>
                  <a:pt x="3319" y="1543"/>
                </a:lnTo>
                <a:lnTo>
                  <a:pt x="3319" y="1539"/>
                </a:lnTo>
                <a:lnTo>
                  <a:pt x="3321" y="1533"/>
                </a:lnTo>
                <a:lnTo>
                  <a:pt x="3323" y="1531"/>
                </a:lnTo>
                <a:lnTo>
                  <a:pt x="3325" y="1526"/>
                </a:lnTo>
                <a:lnTo>
                  <a:pt x="3327" y="1524"/>
                </a:lnTo>
                <a:lnTo>
                  <a:pt x="3329" y="1520"/>
                </a:lnTo>
                <a:lnTo>
                  <a:pt x="3329" y="1516"/>
                </a:lnTo>
                <a:lnTo>
                  <a:pt x="3334" y="1514"/>
                </a:lnTo>
                <a:lnTo>
                  <a:pt x="3336" y="1510"/>
                </a:lnTo>
                <a:lnTo>
                  <a:pt x="3336" y="1508"/>
                </a:lnTo>
                <a:lnTo>
                  <a:pt x="3338" y="1503"/>
                </a:lnTo>
                <a:lnTo>
                  <a:pt x="3342" y="1499"/>
                </a:lnTo>
                <a:lnTo>
                  <a:pt x="3342" y="1499"/>
                </a:lnTo>
                <a:lnTo>
                  <a:pt x="3344" y="1495"/>
                </a:lnTo>
                <a:lnTo>
                  <a:pt x="3344" y="1491"/>
                </a:lnTo>
                <a:lnTo>
                  <a:pt x="3344" y="1489"/>
                </a:lnTo>
                <a:lnTo>
                  <a:pt x="3344" y="1484"/>
                </a:lnTo>
                <a:lnTo>
                  <a:pt x="3346" y="1482"/>
                </a:lnTo>
                <a:lnTo>
                  <a:pt x="3346" y="1482"/>
                </a:lnTo>
                <a:lnTo>
                  <a:pt x="3350" y="1480"/>
                </a:lnTo>
                <a:lnTo>
                  <a:pt x="3350" y="1480"/>
                </a:lnTo>
                <a:lnTo>
                  <a:pt x="3352" y="1482"/>
                </a:lnTo>
                <a:lnTo>
                  <a:pt x="3352" y="1480"/>
                </a:lnTo>
                <a:lnTo>
                  <a:pt x="3352" y="1480"/>
                </a:lnTo>
                <a:lnTo>
                  <a:pt x="3350" y="1480"/>
                </a:lnTo>
                <a:lnTo>
                  <a:pt x="3348" y="1478"/>
                </a:lnTo>
                <a:lnTo>
                  <a:pt x="3348" y="1480"/>
                </a:lnTo>
                <a:lnTo>
                  <a:pt x="3348" y="1480"/>
                </a:lnTo>
                <a:lnTo>
                  <a:pt x="3348" y="1480"/>
                </a:lnTo>
                <a:lnTo>
                  <a:pt x="3346" y="1480"/>
                </a:lnTo>
                <a:lnTo>
                  <a:pt x="3348" y="1480"/>
                </a:lnTo>
                <a:lnTo>
                  <a:pt x="3348" y="1480"/>
                </a:lnTo>
                <a:lnTo>
                  <a:pt x="3348" y="1480"/>
                </a:lnTo>
                <a:lnTo>
                  <a:pt x="3348" y="1478"/>
                </a:lnTo>
                <a:lnTo>
                  <a:pt x="3348" y="1478"/>
                </a:lnTo>
                <a:lnTo>
                  <a:pt x="3348" y="1472"/>
                </a:lnTo>
                <a:lnTo>
                  <a:pt x="3348" y="1468"/>
                </a:lnTo>
                <a:lnTo>
                  <a:pt x="3348" y="1466"/>
                </a:lnTo>
                <a:lnTo>
                  <a:pt x="3350" y="1463"/>
                </a:lnTo>
                <a:lnTo>
                  <a:pt x="3350" y="1461"/>
                </a:lnTo>
                <a:lnTo>
                  <a:pt x="3350" y="1461"/>
                </a:lnTo>
                <a:lnTo>
                  <a:pt x="3348" y="1461"/>
                </a:lnTo>
                <a:lnTo>
                  <a:pt x="3344" y="1459"/>
                </a:lnTo>
                <a:lnTo>
                  <a:pt x="3342" y="1459"/>
                </a:lnTo>
                <a:lnTo>
                  <a:pt x="3340" y="1461"/>
                </a:lnTo>
                <a:lnTo>
                  <a:pt x="3338" y="1461"/>
                </a:lnTo>
                <a:lnTo>
                  <a:pt x="3334" y="1466"/>
                </a:lnTo>
                <a:lnTo>
                  <a:pt x="3327" y="1466"/>
                </a:lnTo>
                <a:lnTo>
                  <a:pt x="3323" y="1468"/>
                </a:lnTo>
                <a:lnTo>
                  <a:pt x="3319" y="1468"/>
                </a:lnTo>
                <a:lnTo>
                  <a:pt x="3317" y="1470"/>
                </a:lnTo>
                <a:lnTo>
                  <a:pt x="3317" y="1470"/>
                </a:lnTo>
                <a:lnTo>
                  <a:pt x="3313" y="1468"/>
                </a:lnTo>
                <a:lnTo>
                  <a:pt x="3311" y="1468"/>
                </a:lnTo>
                <a:lnTo>
                  <a:pt x="3308" y="1468"/>
                </a:lnTo>
                <a:lnTo>
                  <a:pt x="3304" y="1470"/>
                </a:lnTo>
                <a:lnTo>
                  <a:pt x="3298" y="1472"/>
                </a:lnTo>
                <a:lnTo>
                  <a:pt x="3296" y="1470"/>
                </a:lnTo>
                <a:lnTo>
                  <a:pt x="3294" y="1470"/>
                </a:lnTo>
                <a:lnTo>
                  <a:pt x="3292" y="1472"/>
                </a:lnTo>
                <a:lnTo>
                  <a:pt x="3288" y="1474"/>
                </a:lnTo>
                <a:lnTo>
                  <a:pt x="3281" y="1476"/>
                </a:lnTo>
                <a:lnTo>
                  <a:pt x="3281" y="1476"/>
                </a:lnTo>
                <a:lnTo>
                  <a:pt x="3277" y="1476"/>
                </a:lnTo>
                <a:lnTo>
                  <a:pt x="3275" y="1476"/>
                </a:lnTo>
                <a:lnTo>
                  <a:pt x="3271" y="1474"/>
                </a:lnTo>
                <a:lnTo>
                  <a:pt x="3269" y="1476"/>
                </a:lnTo>
                <a:lnTo>
                  <a:pt x="3264" y="1478"/>
                </a:lnTo>
                <a:lnTo>
                  <a:pt x="3258" y="1480"/>
                </a:lnTo>
                <a:lnTo>
                  <a:pt x="3250" y="1480"/>
                </a:lnTo>
                <a:lnTo>
                  <a:pt x="3250" y="1480"/>
                </a:lnTo>
                <a:lnTo>
                  <a:pt x="3248" y="1478"/>
                </a:lnTo>
                <a:lnTo>
                  <a:pt x="3244" y="1476"/>
                </a:lnTo>
                <a:lnTo>
                  <a:pt x="3239" y="1472"/>
                </a:lnTo>
                <a:lnTo>
                  <a:pt x="3237" y="1468"/>
                </a:lnTo>
                <a:lnTo>
                  <a:pt x="3235" y="1466"/>
                </a:lnTo>
                <a:lnTo>
                  <a:pt x="3233" y="1463"/>
                </a:lnTo>
                <a:lnTo>
                  <a:pt x="3231" y="1463"/>
                </a:lnTo>
                <a:lnTo>
                  <a:pt x="3229" y="1463"/>
                </a:lnTo>
                <a:lnTo>
                  <a:pt x="3227" y="1463"/>
                </a:lnTo>
                <a:lnTo>
                  <a:pt x="3225" y="1466"/>
                </a:lnTo>
                <a:lnTo>
                  <a:pt x="3225" y="1466"/>
                </a:lnTo>
                <a:lnTo>
                  <a:pt x="3225" y="1466"/>
                </a:lnTo>
                <a:lnTo>
                  <a:pt x="3225" y="1463"/>
                </a:lnTo>
                <a:lnTo>
                  <a:pt x="3225" y="1463"/>
                </a:lnTo>
                <a:lnTo>
                  <a:pt x="3227" y="1461"/>
                </a:lnTo>
                <a:lnTo>
                  <a:pt x="3231" y="1461"/>
                </a:lnTo>
                <a:lnTo>
                  <a:pt x="3235" y="1459"/>
                </a:lnTo>
                <a:lnTo>
                  <a:pt x="3235" y="1457"/>
                </a:lnTo>
                <a:lnTo>
                  <a:pt x="3235" y="1457"/>
                </a:lnTo>
                <a:lnTo>
                  <a:pt x="3237" y="1455"/>
                </a:lnTo>
                <a:lnTo>
                  <a:pt x="3235" y="1453"/>
                </a:lnTo>
                <a:lnTo>
                  <a:pt x="3235" y="1451"/>
                </a:lnTo>
                <a:lnTo>
                  <a:pt x="3233" y="1449"/>
                </a:lnTo>
                <a:lnTo>
                  <a:pt x="3233" y="1447"/>
                </a:lnTo>
                <a:lnTo>
                  <a:pt x="3231" y="1447"/>
                </a:lnTo>
                <a:lnTo>
                  <a:pt x="3231" y="1445"/>
                </a:lnTo>
                <a:lnTo>
                  <a:pt x="3231" y="1447"/>
                </a:lnTo>
                <a:lnTo>
                  <a:pt x="3227" y="1445"/>
                </a:lnTo>
                <a:lnTo>
                  <a:pt x="3227" y="1443"/>
                </a:lnTo>
                <a:lnTo>
                  <a:pt x="3225" y="1440"/>
                </a:lnTo>
                <a:lnTo>
                  <a:pt x="3223" y="1440"/>
                </a:lnTo>
                <a:lnTo>
                  <a:pt x="3220" y="1438"/>
                </a:lnTo>
                <a:lnTo>
                  <a:pt x="3220" y="1434"/>
                </a:lnTo>
                <a:lnTo>
                  <a:pt x="3212" y="1430"/>
                </a:lnTo>
                <a:lnTo>
                  <a:pt x="3208" y="1426"/>
                </a:lnTo>
                <a:lnTo>
                  <a:pt x="3204" y="1419"/>
                </a:lnTo>
                <a:lnTo>
                  <a:pt x="3200" y="1417"/>
                </a:lnTo>
                <a:lnTo>
                  <a:pt x="3197" y="1415"/>
                </a:lnTo>
                <a:lnTo>
                  <a:pt x="3195" y="1415"/>
                </a:lnTo>
                <a:lnTo>
                  <a:pt x="3193" y="1415"/>
                </a:lnTo>
                <a:lnTo>
                  <a:pt x="3191" y="1415"/>
                </a:lnTo>
                <a:lnTo>
                  <a:pt x="3191" y="1413"/>
                </a:lnTo>
                <a:lnTo>
                  <a:pt x="3189" y="1411"/>
                </a:lnTo>
                <a:lnTo>
                  <a:pt x="3189" y="1411"/>
                </a:lnTo>
                <a:lnTo>
                  <a:pt x="3187" y="1409"/>
                </a:lnTo>
                <a:lnTo>
                  <a:pt x="3187" y="1409"/>
                </a:lnTo>
                <a:lnTo>
                  <a:pt x="3185" y="1407"/>
                </a:lnTo>
                <a:lnTo>
                  <a:pt x="3185" y="1409"/>
                </a:lnTo>
                <a:lnTo>
                  <a:pt x="3185" y="1409"/>
                </a:lnTo>
                <a:lnTo>
                  <a:pt x="3185" y="1411"/>
                </a:lnTo>
                <a:lnTo>
                  <a:pt x="3185" y="1411"/>
                </a:lnTo>
                <a:lnTo>
                  <a:pt x="3185" y="1413"/>
                </a:lnTo>
                <a:lnTo>
                  <a:pt x="3183" y="1411"/>
                </a:lnTo>
                <a:lnTo>
                  <a:pt x="3183" y="1407"/>
                </a:lnTo>
                <a:lnTo>
                  <a:pt x="3181" y="1407"/>
                </a:lnTo>
                <a:lnTo>
                  <a:pt x="3181" y="1407"/>
                </a:lnTo>
                <a:lnTo>
                  <a:pt x="3179" y="1403"/>
                </a:lnTo>
                <a:lnTo>
                  <a:pt x="3176" y="1401"/>
                </a:lnTo>
                <a:lnTo>
                  <a:pt x="3176" y="1396"/>
                </a:lnTo>
                <a:lnTo>
                  <a:pt x="3174" y="1388"/>
                </a:lnTo>
                <a:lnTo>
                  <a:pt x="3172" y="1384"/>
                </a:lnTo>
                <a:lnTo>
                  <a:pt x="3172" y="1378"/>
                </a:lnTo>
                <a:lnTo>
                  <a:pt x="3166" y="1369"/>
                </a:lnTo>
                <a:lnTo>
                  <a:pt x="3166" y="1369"/>
                </a:lnTo>
                <a:lnTo>
                  <a:pt x="3164" y="1367"/>
                </a:lnTo>
                <a:lnTo>
                  <a:pt x="3162" y="1365"/>
                </a:lnTo>
                <a:lnTo>
                  <a:pt x="3162" y="1367"/>
                </a:lnTo>
                <a:lnTo>
                  <a:pt x="3162" y="1367"/>
                </a:lnTo>
                <a:lnTo>
                  <a:pt x="3160" y="1365"/>
                </a:lnTo>
                <a:lnTo>
                  <a:pt x="3160" y="1365"/>
                </a:lnTo>
                <a:lnTo>
                  <a:pt x="3158" y="1361"/>
                </a:lnTo>
                <a:lnTo>
                  <a:pt x="3153" y="1359"/>
                </a:lnTo>
                <a:lnTo>
                  <a:pt x="3153" y="1359"/>
                </a:lnTo>
                <a:lnTo>
                  <a:pt x="3151" y="1359"/>
                </a:lnTo>
                <a:lnTo>
                  <a:pt x="3151" y="1359"/>
                </a:lnTo>
                <a:lnTo>
                  <a:pt x="3149" y="1354"/>
                </a:lnTo>
                <a:lnTo>
                  <a:pt x="3147" y="1346"/>
                </a:lnTo>
                <a:lnTo>
                  <a:pt x="3147" y="1344"/>
                </a:lnTo>
                <a:lnTo>
                  <a:pt x="3147" y="1338"/>
                </a:lnTo>
                <a:lnTo>
                  <a:pt x="3147" y="1334"/>
                </a:lnTo>
                <a:lnTo>
                  <a:pt x="3147" y="1331"/>
                </a:lnTo>
                <a:lnTo>
                  <a:pt x="3147" y="1329"/>
                </a:lnTo>
                <a:lnTo>
                  <a:pt x="3145" y="1327"/>
                </a:lnTo>
                <a:lnTo>
                  <a:pt x="3145" y="1325"/>
                </a:lnTo>
                <a:lnTo>
                  <a:pt x="3145" y="1323"/>
                </a:lnTo>
                <a:lnTo>
                  <a:pt x="3147" y="1325"/>
                </a:lnTo>
                <a:lnTo>
                  <a:pt x="3147" y="1325"/>
                </a:lnTo>
                <a:lnTo>
                  <a:pt x="3147" y="1325"/>
                </a:lnTo>
                <a:lnTo>
                  <a:pt x="3147" y="1323"/>
                </a:lnTo>
                <a:lnTo>
                  <a:pt x="3147" y="1323"/>
                </a:lnTo>
                <a:lnTo>
                  <a:pt x="3145" y="1321"/>
                </a:lnTo>
                <a:lnTo>
                  <a:pt x="3143" y="1317"/>
                </a:lnTo>
                <a:lnTo>
                  <a:pt x="3143" y="1315"/>
                </a:lnTo>
                <a:lnTo>
                  <a:pt x="3141" y="1310"/>
                </a:lnTo>
                <a:lnTo>
                  <a:pt x="3141" y="1310"/>
                </a:lnTo>
                <a:lnTo>
                  <a:pt x="3141" y="1308"/>
                </a:lnTo>
                <a:lnTo>
                  <a:pt x="3135" y="1304"/>
                </a:lnTo>
                <a:lnTo>
                  <a:pt x="3132" y="1300"/>
                </a:lnTo>
                <a:lnTo>
                  <a:pt x="3128" y="1300"/>
                </a:lnTo>
                <a:lnTo>
                  <a:pt x="3126" y="1298"/>
                </a:lnTo>
                <a:lnTo>
                  <a:pt x="3126" y="1298"/>
                </a:lnTo>
                <a:lnTo>
                  <a:pt x="3124" y="1296"/>
                </a:lnTo>
                <a:lnTo>
                  <a:pt x="3122" y="1292"/>
                </a:lnTo>
                <a:lnTo>
                  <a:pt x="3122" y="1289"/>
                </a:lnTo>
                <a:lnTo>
                  <a:pt x="3122" y="1283"/>
                </a:lnTo>
                <a:lnTo>
                  <a:pt x="3122" y="1283"/>
                </a:lnTo>
                <a:lnTo>
                  <a:pt x="3122" y="1281"/>
                </a:lnTo>
                <a:lnTo>
                  <a:pt x="3124" y="1281"/>
                </a:lnTo>
                <a:lnTo>
                  <a:pt x="3124" y="1281"/>
                </a:lnTo>
                <a:lnTo>
                  <a:pt x="3126" y="1281"/>
                </a:lnTo>
                <a:lnTo>
                  <a:pt x="3124" y="1279"/>
                </a:lnTo>
                <a:lnTo>
                  <a:pt x="3122" y="1277"/>
                </a:lnTo>
                <a:lnTo>
                  <a:pt x="3120" y="1277"/>
                </a:lnTo>
                <a:lnTo>
                  <a:pt x="3118" y="1273"/>
                </a:lnTo>
                <a:lnTo>
                  <a:pt x="3114" y="1262"/>
                </a:lnTo>
                <a:lnTo>
                  <a:pt x="3109" y="1258"/>
                </a:lnTo>
                <a:lnTo>
                  <a:pt x="3109" y="1254"/>
                </a:lnTo>
                <a:lnTo>
                  <a:pt x="3105" y="1250"/>
                </a:lnTo>
                <a:lnTo>
                  <a:pt x="3101" y="1241"/>
                </a:lnTo>
                <a:lnTo>
                  <a:pt x="3099" y="1239"/>
                </a:lnTo>
                <a:lnTo>
                  <a:pt x="3099" y="1233"/>
                </a:lnTo>
                <a:lnTo>
                  <a:pt x="3099" y="1231"/>
                </a:lnTo>
                <a:lnTo>
                  <a:pt x="3097" y="1231"/>
                </a:lnTo>
                <a:lnTo>
                  <a:pt x="3097" y="1229"/>
                </a:lnTo>
                <a:lnTo>
                  <a:pt x="3095" y="1227"/>
                </a:lnTo>
                <a:lnTo>
                  <a:pt x="3095" y="1224"/>
                </a:lnTo>
                <a:lnTo>
                  <a:pt x="3095" y="1222"/>
                </a:lnTo>
                <a:lnTo>
                  <a:pt x="3093" y="1220"/>
                </a:lnTo>
                <a:lnTo>
                  <a:pt x="3093" y="1218"/>
                </a:lnTo>
                <a:lnTo>
                  <a:pt x="3091" y="1218"/>
                </a:lnTo>
                <a:lnTo>
                  <a:pt x="3088" y="1216"/>
                </a:lnTo>
                <a:lnTo>
                  <a:pt x="3086" y="1212"/>
                </a:lnTo>
                <a:lnTo>
                  <a:pt x="3084" y="1210"/>
                </a:lnTo>
                <a:lnTo>
                  <a:pt x="3084" y="1208"/>
                </a:lnTo>
                <a:lnTo>
                  <a:pt x="3084" y="1208"/>
                </a:lnTo>
                <a:lnTo>
                  <a:pt x="3082" y="1206"/>
                </a:lnTo>
                <a:lnTo>
                  <a:pt x="3080" y="1204"/>
                </a:lnTo>
                <a:lnTo>
                  <a:pt x="3080" y="1204"/>
                </a:lnTo>
                <a:lnTo>
                  <a:pt x="3080" y="1199"/>
                </a:lnTo>
                <a:lnTo>
                  <a:pt x="3080" y="1197"/>
                </a:lnTo>
                <a:lnTo>
                  <a:pt x="3080" y="1197"/>
                </a:lnTo>
                <a:lnTo>
                  <a:pt x="3078" y="1195"/>
                </a:lnTo>
                <a:lnTo>
                  <a:pt x="3076" y="1193"/>
                </a:lnTo>
                <a:lnTo>
                  <a:pt x="3078" y="1191"/>
                </a:lnTo>
                <a:lnTo>
                  <a:pt x="3078" y="1189"/>
                </a:lnTo>
                <a:lnTo>
                  <a:pt x="3078" y="1189"/>
                </a:lnTo>
                <a:lnTo>
                  <a:pt x="3080" y="1187"/>
                </a:lnTo>
                <a:lnTo>
                  <a:pt x="3080" y="1191"/>
                </a:lnTo>
                <a:lnTo>
                  <a:pt x="3082" y="1195"/>
                </a:lnTo>
                <a:lnTo>
                  <a:pt x="3082" y="1195"/>
                </a:lnTo>
                <a:lnTo>
                  <a:pt x="3082" y="1197"/>
                </a:lnTo>
                <a:lnTo>
                  <a:pt x="3084" y="1199"/>
                </a:lnTo>
                <a:lnTo>
                  <a:pt x="3086" y="1201"/>
                </a:lnTo>
                <a:lnTo>
                  <a:pt x="3088" y="1204"/>
                </a:lnTo>
                <a:lnTo>
                  <a:pt x="3088" y="1206"/>
                </a:lnTo>
                <a:lnTo>
                  <a:pt x="3088" y="1208"/>
                </a:lnTo>
                <a:lnTo>
                  <a:pt x="3088" y="1210"/>
                </a:lnTo>
                <a:lnTo>
                  <a:pt x="3093" y="1212"/>
                </a:lnTo>
                <a:lnTo>
                  <a:pt x="3095" y="1214"/>
                </a:lnTo>
                <a:lnTo>
                  <a:pt x="3097" y="1218"/>
                </a:lnTo>
                <a:lnTo>
                  <a:pt x="3101" y="1220"/>
                </a:lnTo>
                <a:lnTo>
                  <a:pt x="3103" y="1222"/>
                </a:lnTo>
                <a:lnTo>
                  <a:pt x="3105" y="1220"/>
                </a:lnTo>
                <a:lnTo>
                  <a:pt x="3105" y="1218"/>
                </a:lnTo>
                <a:lnTo>
                  <a:pt x="3107" y="1216"/>
                </a:lnTo>
                <a:lnTo>
                  <a:pt x="3107" y="1214"/>
                </a:lnTo>
                <a:lnTo>
                  <a:pt x="3109" y="1208"/>
                </a:lnTo>
                <a:lnTo>
                  <a:pt x="3112" y="1199"/>
                </a:lnTo>
                <a:lnTo>
                  <a:pt x="3112" y="1197"/>
                </a:lnTo>
                <a:lnTo>
                  <a:pt x="3114" y="1195"/>
                </a:lnTo>
                <a:lnTo>
                  <a:pt x="3114" y="1195"/>
                </a:lnTo>
                <a:lnTo>
                  <a:pt x="3114" y="1195"/>
                </a:lnTo>
                <a:lnTo>
                  <a:pt x="3114" y="1197"/>
                </a:lnTo>
                <a:lnTo>
                  <a:pt x="3112" y="1208"/>
                </a:lnTo>
                <a:lnTo>
                  <a:pt x="3112" y="1210"/>
                </a:lnTo>
                <a:lnTo>
                  <a:pt x="3109" y="1214"/>
                </a:lnTo>
                <a:lnTo>
                  <a:pt x="3109" y="1216"/>
                </a:lnTo>
                <a:lnTo>
                  <a:pt x="3109" y="1218"/>
                </a:lnTo>
                <a:lnTo>
                  <a:pt x="3112" y="1216"/>
                </a:lnTo>
                <a:lnTo>
                  <a:pt x="3112" y="1216"/>
                </a:lnTo>
                <a:lnTo>
                  <a:pt x="3116" y="1218"/>
                </a:lnTo>
                <a:lnTo>
                  <a:pt x="3118" y="1218"/>
                </a:lnTo>
                <a:lnTo>
                  <a:pt x="3120" y="1222"/>
                </a:lnTo>
                <a:lnTo>
                  <a:pt x="3124" y="1227"/>
                </a:lnTo>
                <a:lnTo>
                  <a:pt x="3126" y="1231"/>
                </a:lnTo>
                <a:lnTo>
                  <a:pt x="3126" y="1233"/>
                </a:lnTo>
                <a:lnTo>
                  <a:pt x="3130" y="1235"/>
                </a:lnTo>
                <a:lnTo>
                  <a:pt x="3130" y="1237"/>
                </a:lnTo>
                <a:lnTo>
                  <a:pt x="3132" y="1241"/>
                </a:lnTo>
                <a:lnTo>
                  <a:pt x="3137" y="1248"/>
                </a:lnTo>
                <a:lnTo>
                  <a:pt x="3139" y="1250"/>
                </a:lnTo>
                <a:lnTo>
                  <a:pt x="3139" y="1252"/>
                </a:lnTo>
                <a:lnTo>
                  <a:pt x="3141" y="1254"/>
                </a:lnTo>
                <a:lnTo>
                  <a:pt x="3141" y="1254"/>
                </a:lnTo>
                <a:lnTo>
                  <a:pt x="3143" y="1256"/>
                </a:lnTo>
                <a:lnTo>
                  <a:pt x="3145" y="1260"/>
                </a:lnTo>
                <a:lnTo>
                  <a:pt x="3147" y="1262"/>
                </a:lnTo>
                <a:lnTo>
                  <a:pt x="3147" y="1264"/>
                </a:lnTo>
                <a:lnTo>
                  <a:pt x="3147" y="1264"/>
                </a:lnTo>
                <a:lnTo>
                  <a:pt x="3147" y="1266"/>
                </a:lnTo>
                <a:lnTo>
                  <a:pt x="3147" y="1269"/>
                </a:lnTo>
                <a:lnTo>
                  <a:pt x="3149" y="1271"/>
                </a:lnTo>
                <a:lnTo>
                  <a:pt x="3149" y="1273"/>
                </a:lnTo>
                <a:lnTo>
                  <a:pt x="3151" y="1275"/>
                </a:lnTo>
                <a:lnTo>
                  <a:pt x="3153" y="1275"/>
                </a:lnTo>
                <a:lnTo>
                  <a:pt x="3153" y="1275"/>
                </a:lnTo>
                <a:lnTo>
                  <a:pt x="3156" y="1277"/>
                </a:lnTo>
                <a:lnTo>
                  <a:pt x="3158" y="1277"/>
                </a:lnTo>
                <a:lnTo>
                  <a:pt x="3158" y="1279"/>
                </a:lnTo>
                <a:lnTo>
                  <a:pt x="3160" y="1279"/>
                </a:lnTo>
                <a:lnTo>
                  <a:pt x="3162" y="1281"/>
                </a:lnTo>
                <a:lnTo>
                  <a:pt x="3164" y="1285"/>
                </a:lnTo>
                <a:lnTo>
                  <a:pt x="3166" y="1287"/>
                </a:lnTo>
                <a:lnTo>
                  <a:pt x="3168" y="1292"/>
                </a:lnTo>
                <a:lnTo>
                  <a:pt x="3170" y="1292"/>
                </a:lnTo>
                <a:lnTo>
                  <a:pt x="3170" y="1294"/>
                </a:lnTo>
                <a:lnTo>
                  <a:pt x="3170" y="1296"/>
                </a:lnTo>
                <a:lnTo>
                  <a:pt x="3172" y="1298"/>
                </a:lnTo>
                <a:lnTo>
                  <a:pt x="3170" y="1298"/>
                </a:lnTo>
                <a:lnTo>
                  <a:pt x="3172" y="1298"/>
                </a:lnTo>
                <a:lnTo>
                  <a:pt x="3172" y="1298"/>
                </a:lnTo>
                <a:lnTo>
                  <a:pt x="3172" y="1300"/>
                </a:lnTo>
                <a:lnTo>
                  <a:pt x="3174" y="1302"/>
                </a:lnTo>
                <a:lnTo>
                  <a:pt x="3174" y="1304"/>
                </a:lnTo>
                <a:lnTo>
                  <a:pt x="3174" y="1306"/>
                </a:lnTo>
                <a:lnTo>
                  <a:pt x="3172" y="1306"/>
                </a:lnTo>
                <a:lnTo>
                  <a:pt x="3172" y="1310"/>
                </a:lnTo>
                <a:lnTo>
                  <a:pt x="3172" y="1313"/>
                </a:lnTo>
                <a:lnTo>
                  <a:pt x="3172" y="1315"/>
                </a:lnTo>
                <a:lnTo>
                  <a:pt x="3174" y="1315"/>
                </a:lnTo>
                <a:lnTo>
                  <a:pt x="3174" y="1317"/>
                </a:lnTo>
                <a:lnTo>
                  <a:pt x="3174" y="1319"/>
                </a:lnTo>
                <a:lnTo>
                  <a:pt x="3174" y="1321"/>
                </a:lnTo>
                <a:lnTo>
                  <a:pt x="3176" y="1325"/>
                </a:lnTo>
                <a:lnTo>
                  <a:pt x="3181" y="1329"/>
                </a:lnTo>
                <a:lnTo>
                  <a:pt x="3181" y="1334"/>
                </a:lnTo>
                <a:lnTo>
                  <a:pt x="3183" y="1334"/>
                </a:lnTo>
                <a:lnTo>
                  <a:pt x="3185" y="1336"/>
                </a:lnTo>
                <a:lnTo>
                  <a:pt x="3189" y="1336"/>
                </a:lnTo>
                <a:lnTo>
                  <a:pt x="3193" y="1340"/>
                </a:lnTo>
                <a:lnTo>
                  <a:pt x="3195" y="1342"/>
                </a:lnTo>
                <a:lnTo>
                  <a:pt x="3197" y="1344"/>
                </a:lnTo>
                <a:lnTo>
                  <a:pt x="3197" y="1344"/>
                </a:lnTo>
                <a:lnTo>
                  <a:pt x="3200" y="1346"/>
                </a:lnTo>
                <a:lnTo>
                  <a:pt x="3200" y="1346"/>
                </a:lnTo>
                <a:lnTo>
                  <a:pt x="3200" y="1348"/>
                </a:lnTo>
                <a:lnTo>
                  <a:pt x="3204" y="1354"/>
                </a:lnTo>
                <a:lnTo>
                  <a:pt x="3204" y="1354"/>
                </a:lnTo>
                <a:lnTo>
                  <a:pt x="3204" y="1357"/>
                </a:lnTo>
                <a:lnTo>
                  <a:pt x="3206" y="1359"/>
                </a:lnTo>
                <a:lnTo>
                  <a:pt x="3206" y="1361"/>
                </a:lnTo>
                <a:lnTo>
                  <a:pt x="3208" y="1363"/>
                </a:lnTo>
                <a:lnTo>
                  <a:pt x="3210" y="1367"/>
                </a:lnTo>
                <a:lnTo>
                  <a:pt x="3212" y="1369"/>
                </a:lnTo>
                <a:lnTo>
                  <a:pt x="3212" y="1371"/>
                </a:lnTo>
                <a:lnTo>
                  <a:pt x="3216" y="1375"/>
                </a:lnTo>
                <a:lnTo>
                  <a:pt x="3220" y="1378"/>
                </a:lnTo>
                <a:lnTo>
                  <a:pt x="3220" y="1382"/>
                </a:lnTo>
                <a:lnTo>
                  <a:pt x="3223" y="1384"/>
                </a:lnTo>
                <a:lnTo>
                  <a:pt x="3223" y="1384"/>
                </a:lnTo>
                <a:lnTo>
                  <a:pt x="3225" y="1386"/>
                </a:lnTo>
                <a:lnTo>
                  <a:pt x="3225" y="1386"/>
                </a:lnTo>
                <a:lnTo>
                  <a:pt x="3225" y="1388"/>
                </a:lnTo>
                <a:lnTo>
                  <a:pt x="3227" y="1388"/>
                </a:lnTo>
                <a:lnTo>
                  <a:pt x="3227" y="1390"/>
                </a:lnTo>
                <a:lnTo>
                  <a:pt x="3227" y="1390"/>
                </a:lnTo>
                <a:lnTo>
                  <a:pt x="3227" y="1392"/>
                </a:lnTo>
                <a:lnTo>
                  <a:pt x="3227" y="1394"/>
                </a:lnTo>
                <a:lnTo>
                  <a:pt x="3229" y="1399"/>
                </a:lnTo>
                <a:lnTo>
                  <a:pt x="3227" y="1405"/>
                </a:lnTo>
                <a:lnTo>
                  <a:pt x="3227" y="1409"/>
                </a:lnTo>
                <a:lnTo>
                  <a:pt x="3227" y="1409"/>
                </a:lnTo>
                <a:lnTo>
                  <a:pt x="3227" y="1411"/>
                </a:lnTo>
                <a:lnTo>
                  <a:pt x="3227" y="1409"/>
                </a:lnTo>
                <a:lnTo>
                  <a:pt x="3227" y="1409"/>
                </a:lnTo>
                <a:lnTo>
                  <a:pt x="3225" y="1411"/>
                </a:lnTo>
                <a:lnTo>
                  <a:pt x="3229" y="1413"/>
                </a:lnTo>
                <a:lnTo>
                  <a:pt x="3229" y="1413"/>
                </a:lnTo>
                <a:lnTo>
                  <a:pt x="3229" y="1415"/>
                </a:lnTo>
                <a:lnTo>
                  <a:pt x="3229" y="1415"/>
                </a:lnTo>
                <a:lnTo>
                  <a:pt x="3229" y="1415"/>
                </a:lnTo>
                <a:lnTo>
                  <a:pt x="3229" y="1417"/>
                </a:lnTo>
                <a:lnTo>
                  <a:pt x="3229" y="1417"/>
                </a:lnTo>
                <a:lnTo>
                  <a:pt x="3231" y="1422"/>
                </a:lnTo>
                <a:lnTo>
                  <a:pt x="3231" y="1422"/>
                </a:lnTo>
                <a:lnTo>
                  <a:pt x="3231" y="1422"/>
                </a:lnTo>
                <a:lnTo>
                  <a:pt x="3231" y="1424"/>
                </a:lnTo>
                <a:lnTo>
                  <a:pt x="3231" y="1426"/>
                </a:lnTo>
                <a:lnTo>
                  <a:pt x="3231" y="1428"/>
                </a:lnTo>
                <a:lnTo>
                  <a:pt x="3233" y="1430"/>
                </a:lnTo>
                <a:lnTo>
                  <a:pt x="3235" y="1434"/>
                </a:lnTo>
                <a:lnTo>
                  <a:pt x="3235" y="1434"/>
                </a:lnTo>
                <a:lnTo>
                  <a:pt x="3233" y="1440"/>
                </a:lnTo>
                <a:lnTo>
                  <a:pt x="3237" y="1447"/>
                </a:lnTo>
                <a:lnTo>
                  <a:pt x="3237" y="1449"/>
                </a:lnTo>
                <a:lnTo>
                  <a:pt x="3239" y="1447"/>
                </a:lnTo>
                <a:lnTo>
                  <a:pt x="3244" y="1449"/>
                </a:lnTo>
                <a:lnTo>
                  <a:pt x="3244" y="1449"/>
                </a:lnTo>
                <a:lnTo>
                  <a:pt x="3246" y="1449"/>
                </a:lnTo>
                <a:lnTo>
                  <a:pt x="3248" y="1449"/>
                </a:lnTo>
                <a:lnTo>
                  <a:pt x="3250" y="1449"/>
                </a:lnTo>
                <a:lnTo>
                  <a:pt x="3250" y="1449"/>
                </a:lnTo>
                <a:lnTo>
                  <a:pt x="3254" y="1447"/>
                </a:lnTo>
                <a:lnTo>
                  <a:pt x="3256" y="1447"/>
                </a:lnTo>
                <a:lnTo>
                  <a:pt x="3258" y="1447"/>
                </a:lnTo>
                <a:lnTo>
                  <a:pt x="3260" y="1447"/>
                </a:lnTo>
                <a:lnTo>
                  <a:pt x="3260" y="1445"/>
                </a:lnTo>
                <a:lnTo>
                  <a:pt x="3262" y="1443"/>
                </a:lnTo>
                <a:lnTo>
                  <a:pt x="3264" y="1443"/>
                </a:lnTo>
                <a:lnTo>
                  <a:pt x="3267" y="1440"/>
                </a:lnTo>
                <a:lnTo>
                  <a:pt x="3269" y="1438"/>
                </a:lnTo>
                <a:lnTo>
                  <a:pt x="3273" y="1438"/>
                </a:lnTo>
                <a:lnTo>
                  <a:pt x="3277" y="1438"/>
                </a:lnTo>
                <a:lnTo>
                  <a:pt x="3281" y="1438"/>
                </a:lnTo>
                <a:lnTo>
                  <a:pt x="3283" y="1436"/>
                </a:lnTo>
                <a:lnTo>
                  <a:pt x="3285" y="1436"/>
                </a:lnTo>
                <a:lnTo>
                  <a:pt x="3288" y="1436"/>
                </a:lnTo>
                <a:lnTo>
                  <a:pt x="3292" y="1434"/>
                </a:lnTo>
                <a:lnTo>
                  <a:pt x="3294" y="1434"/>
                </a:lnTo>
                <a:lnTo>
                  <a:pt x="3298" y="1430"/>
                </a:lnTo>
                <a:lnTo>
                  <a:pt x="3300" y="1430"/>
                </a:lnTo>
                <a:lnTo>
                  <a:pt x="3302" y="1428"/>
                </a:lnTo>
                <a:lnTo>
                  <a:pt x="3302" y="1428"/>
                </a:lnTo>
                <a:lnTo>
                  <a:pt x="3306" y="1430"/>
                </a:lnTo>
                <a:lnTo>
                  <a:pt x="3311" y="1428"/>
                </a:lnTo>
                <a:lnTo>
                  <a:pt x="3313" y="1428"/>
                </a:lnTo>
                <a:lnTo>
                  <a:pt x="3313" y="1428"/>
                </a:lnTo>
                <a:lnTo>
                  <a:pt x="3315" y="1428"/>
                </a:lnTo>
                <a:lnTo>
                  <a:pt x="3317" y="1426"/>
                </a:lnTo>
                <a:lnTo>
                  <a:pt x="3317" y="1424"/>
                </a:lnTo>
                <a:lnTo>
                  <a:pt x="3319" y="1422"/>
                </a:lnTo>
                <a:lnTo>
                  <a:pt x="3319" y="1422"/>
                </a:lnTo>
                <a:lnTo>
                  <a:pt x="3323" y="1419"/>
                </a:lnTo>
                <a:lnTo>
                  <a:pt x="3325" y="1417"/>
                </a:lnTo>
                <a:lnTo>
                  <a:pt x="3332" y="1417"/>
                </a:lnTo>
                <a:lnTo>
                  <a:pt x="3334" y="1417"/>
                </a:lnTo>
                <a:lnTo>
                  <a:pt x="3338" y="1415"/>
                </a:lnTo>
                <a:lnTo>
                  <a:pt x="3340" y="1413"/>
                </a:lnTo>
                <a:lnTo>
                  <a:pt x="3346" y="1413"/>
                </a:lnTo>
                <a:lnTo>
                  <a:pt x="3350" y="1411"/>
                </a:lnTo>
                <a:lnTo>
                  <a:pt x="3355" y="1409"/>
                </a:lnTo>
                <a:lnTo>
                  <a:pt x="3357" y="1409"/>
                </a:lnTo>
                <a:lnTo>
                  <a:pt x="3357" y="1407"/>
                </a:lnTo>
                <a:lnTo>
                  <a:pt x="3359" y="1407"/>
                </a:lnTo>
                <a:lnTo>
                  <a:pt x="3361" y="1407"/>
                </a:lnTo>
                <a:lnTo>
                  <a:pt x="3363" y="1405"/>
                </a:lnTo>
                <a:lnTo>
                  <a:pt x="3365" y="1405"/>
                </a:lnTo>
                <a:lnTo>
                  <a:pt x="3365" y="1403"/>
                </a:lnTo>
                <a:lnTo>
                  <a:pt x="3363" y="1401"/>
                </a:lnTo>
                <a:lnTo>
                  <a:pt x="3365" y="1396"/>
                </a:lnTo>
                <a:lnTo>
                  <a:pt x="3365" y="1394"/>
                </a:lnTo>
                <a:lnTo>
                  <a:pt x="3367" y="1394"/>
                </a:lnTo>
                <a:lnTo>
                  <a:pt x="3369" y="1392"/>
                </a:lnTo>
                <a:lnTo>
                  <a:pt x="3378" y="1390"/>
                </a:lnTo>
                <a:lnTo>
                  <a:pt x="3380" y="1388"/>
                </a:lnTo>
                <a:lnTo>
                  <a:pt x="3384" y="1388"/>
                </a:lnTo>
                <a:lnTo>
                  <a:pt x="3386" y="1386"/>
                </a:lnTo>
                <a:lnTo>
                  <a:pt x="3390" y="1386"/>
                </a:lnTo>
                <a:lnTo>
                  <a:pt x="3390" y="1384"/>
                </a:lnTo>
                <a:lnTo>
                  <a:pt x="3396" y="1384"/>
                </a:lnTo>
                <a:lnTo>
                  <a:pt x="3399" y="1384"/>
                </a:lnTo>
                <a:lnTo>
                  <a:pt x="3401" y="1384"/>
                </a:lnTo>
                <a:lnTo>
                  <a:pt x="3401" y="1386"/>
                </a:lnTo>
                <a:lnTo>
                  <a:pt x="3405" y="1384"/>
                </a:lnTo>
                <a:lnTo>
                  <a:pt x="3407" y="1382"/>
                </a:lnTo>
                <a:lnTo>
                  <a:pt x="3409" y="1380"/>
                </a:lnTo>
                <a:lnTo>
                  <a:pt x="3409" y="1380"/>
                </a:lnTo>
                <a:lnTo>
                  <a:pt x="3409" y="1378"/>
                </a:lnTo>
                <a:lnTo>
                  <a:pt x="3407" y="1378"/>
                </a:lnTo>
                <a:lnTo>
                  <a:pt x="3409" y="1375"/>
                </a:lnTo>
                <a:lnTo>
                  <a:pt x="3411" y="1373"/>
                </a:lnTo>
                <a:lnTo>
                  <a:pt x="3413" y="1371"/>
                </a:lnTo>
                <a:lnTo>
                  <a:pt x="3420" y="1371"/>
                </a:lnTo>
                <a:lnTo>
                  <a:pt x="3424" y="1371"/>
                </a:lnTo>
                <a:lnTo>
                  <a:pt x="3424" y="1369"/>
                </a:lnTo>
                <a:lnTo>
                  <a:pt x="3428" y="1367"/>
                </a:lnTo>
                <a:lnTo>
                  <a:pt x="3428" y="1361"/>
                </a:lnTo>
                <a:lnTo>
                  <a:pt x="3430" y="1359"/>
                </a:lnTo>
                <a:lnTo>
                  <a:pt x="3432" y="1359"/>
                </a:lnTo>
                <a:lnTo>
                  <a:pt x="3436" y="1357"/>
                </a:lnTo>
                <a:lnTo>
                  <a:pt x="3440" y="1357"/>
                </a:lnTo>
                <a:lnTo>
                  <a:pt x="3443" y="1357"/>
                </a:lnTo>
                <a:lnTo>
                  <a:pt x="3445" y="1354"/>
                </a:lnTo>
                <a:lnTo>
                  <a:pt x="3445" y="1354"/>
                </a:lnTo>
                <a:lnTo>
                  <a:pt x="3445" y="1352"/>
                </a:lnTo>
                <a:lnTo>
                  <a:pt x="3445" y="1352"/>
                </a:lnTo>
                <a:lnTo>
                  <a:pt x="3445" y="1348"/>
                </a:lnTo>
                <a:lnTo>
                  <a:pt x="3445" y="1346"/>
                </a:lnTo>
                <a:lnTo>
                  <a:pt x="3445" y="1346"/>
                </a:lnTo>
                <a:lnTo>
                  <a:pt x="3445" y="1344"/>
                </a:lnTo>
                <a:lnTo>
                  <a:pt x="3445" y="1342"/>
                </a:lnTo>
                <a:lnTo>
                  <a:pt x="3445" y="1338"/>
                </a:lnTo>
                <a:lnTo>
                  <a:pt x="3447" y="1336"/>
                </a:lnTo>
                <a:lnTo>
                  <a:pt x="3447" y="1336"/>
                </a:lnTo>
                <a:lnTo>
                  <a:pt x="3449" y="1331"/>
                </a:lnTo>
                <a:lnTo>
                  <a:pt x="3451" y="1331"/>
                </a:lnTo>
                <a:lnTo>
                  <a:pt x="3451" y="1331"/>
                </a:lnTo>
                <a:lnTo>
                  <a:pt x="3451" y="1334"/>
                </a:lnTo>
                <a:lnTo>
                  <a:pt x="3451" y="1334"/>
                </a:lnTo>
                <a:lnTo>
                  <a:pt x="3451" y="1334"/>
                </a:lnTo>
                <a:lnTo>
                  <a:pt x="3453" y="1334"/>
                </a:lnTo>
                <a:lnTo>
                  <a:pt x="3455" y="1334"/>
                </a:lnTo>
                <a:lnTo>
                  <a:pt x="3455" y="1334"/>
                </a:lnTo>
                <a:lnTo>
                  <a:pt x="3457" y="1327"/>
                </a:lnTo>
                <a:lnTo>
                  <a:pt x="3461" y="1323"/>
                </a:lnTo>
                <a:lnTo>
                  <a:pt x="3464" y="1321"/>
                </a:lnTo>
                <a:lnTo>
                  <a:pt x="3468" y="1319"/>
                </a:lnTo>
                <a:lnTo>
                  <a:pt x="3468" y="1319"/>
                </a:lnTo>
                <a:lnTo>
                  <a:pt x="3470" y="1313"/>
                </a:lnTo>
                <a:lnTo>
                  <a:pt x="3472" y="1310"/>
                </a:lnTo>
                <a:lnTo>
                  <a:pt x="3472" y="1310"/>
                </a:lnTo>
                <a:lnTo>
                  <a:pt x="3474" y="1306"/>
                </a:lnTo>
                <a:lnTo>
                  <a:pt x="3474" y="1306"/>
                </a:lnTo>
                <a:lnTo>
                  <a:pt x="3474" y="1304"/>
                </a:lnTo>
                <a:lnTo>
                  <a:pt x="3474" y="1302"/>
                </a:lnTo>
                <a:lnTo>
                  <a:pt x="3472" y="1302"/>
                </a:lnTo>
                <a:lnTo>
                  <a:pt x="3470" y="1302"/>
                </a:lnTo>
                <a:lnTo>
                  <a:pt x="3468" y="1300"/>
                </a:lnTo>
                <a:lnTo>
                  <a:pt x="3468" y="1298"/>
                </a:lnTo>
                <a:lnTo>
                  <a:pt x="3466" y="1296"/>
                </a:lnTo>
                <a:lnTo>
                  <a:pt x="3464" y="1294"/>
                </a:lnTo>
                <a:lnTo>
                  <a:pt x="3461" y="1292"/>
                </a:lnTo>
                <a:lnTo>
                  <a:pt x="3461" y="1289"/>
                </a:lnTo>
                <a:lnTo>
                  <a:pt x="3459" y="1289"/>
                </a:lnTo>
                <a:lnTo>
                  <a:pt x="3459" y="1287"/>
                </a:lnTo>
                <a:lnTo>
                  <a:pt x="3457" y="1285"/>
                </a:lnTo>
                <a:lnTo>
                  <a:pt x="3455" y="1285"/>
                </a:lnTo>
                <a:lnTo>
                  <a:pt x="3453" y="1285"/>
                </a:lnTo>
                <a:lnTo>
                  <a:pt x="3453" y="1285"/>
                </a:lnTo>
                <a:lnTo>
                  <a:pt x="3449" y="1285"/>
                </a:lnTo>
                <a:lnTo>
                  <a:pt x="3445" y="1283"/>
                </a:lnTo>
                <a:lnTo>
                  <a:pt x="3443" y="1283"/>
                </a:lnTo>
                <a:lnTo>
                  <a:pt x="3436" y="1281"/>
                </a:lnTo>
                <a:lnTo>
                  <a:pt x="3436" y="1281"/>
                </a:lnTo>
                <a:lnTo>
                  <a:pt x="3432" y="1277"/>
                </a:lnTo>
                <a:lnTo>
                  <a:pt x="3430" y="1275"/>
                </a:lnTo>
                <a:lnTo>
                  <a:pt x="3428" y="1273"/>
                </a:lnTo>
                <a:lnTo>
                  <a:pt x="3426" y="1269"/>
                </a:lnTo>
                <a:lnTo>
                  <a:pt x="3424" y="1264"/>
                </a:lnTo>
                <a:lnTo>
                  <a:pt x="3424" y="1264"/>
                </a:lnTo>
                <a:lnTo>
                  <a:pt x="3424" y="1256"/>
                </a:lnTo>
                <a:lnTo>
                  <a:pt x="3424" y="1254"/>
                </a:lnTo>
                <a:lnTo>
                  <a:pt x="3424" y="1254"/>
                </a:lnTo>
                <a:lnTo>
                  <a:pt x="3424" y="1254"/>
                </a:lnTo>
                <a:lnTo>
                  <a:pt x="3424" y="1252"/>
                </a:lnTo>
                <a:lnTo>
                  <a:pt x="3426" y="1248"/>
                </a:lnTo>
                <a:lnTo>
                  <a:pt x="3426" y="1245"/>
                </a:lnTo>
                <a:lnTo>
                  <a:pt x="3426" y="1245"/>
                </a:lnTo>
                <a:lnTo>
                  <a:pt x="3426" y="1243"/>
                </a:lnTo>
                <a:lnTo>
                  <a:pt x="3424" y="1243"/>
                </a:lnTo>
                <a:lnTo>
                  <a:pt x="3424" y="1245"/>
                </a:lnTo>
                <a:lnTo>
                  <a:pt x="3424" y="1245"/>
                </a:lnTo>
                <a:lnTo>
                  <a:pt x="3422" y="1245"/>
                </a:lnTo>
                <a:lnTo>
                  <a:pt x="3422" y="1245"/>
                </a:lnTo>
                <a:lnTo>
                  <a:pt x="3422" y="1245"/>
                </a:lnTo>
                <a:lnTo>
                  <a:pt x="3420" y="1248"/>
                </a:lnTo>
                <a:lnTo>
                  <a:pt x="3420" y="1250"/>
                </a:lnTo>
                <a:lnTo>
                  <a:pt x="3420" y="1252"/>
                </a:lnTo>
                <a:lnTo>
                  <a:pt x="3417" y="1252"/>
                </a:lnTo>
                <a:lnTo>
                  <a:pt x="3411" y="1258"/>
                </a:lnTo>
                <a:lnTo>
                  <a:pt x="3411" y="1258"/>
                </a:lnTo>
                <a:lnTo>
                  <a:pt x="3409" y="1260"/>
                </a:lnTo>
                <a:lnTo>
                  <a:pt x="3409" y="1260"/>
                </a:lnTo>
                <a:lnTo>
                  <a:pt x="3405" y="1264"/>
                </a:lnTo>
                <a:lnTo>
                  <a:pt x="3401" y="1269"/>
                </a:lnTo>
                <a:lnTo>
                  <a:pt x="3399" y="1269"/>
                </a:lnTo>
                <a:lnTo>
                  <a:pt x="3399" y="1271"/>
                </a:lnTo>
                <a:lnTo>
                  <a:pt x="3399" y="1271"/>
                </a:lnTo>
                <a:lnTo>
                  <a:pt x="3399" y="1273"/>
                </a:lnTo>
                <a:lnTo>
                  <a:pt x="3396" y="1273"/>
                </a:lnTo>
                <a:lnTo>
                  <a:pt x="3396" y="1275"/>
                </a:lnTo>
                <a:lnTo>
                  <a:pt x="3396" y="1275"/>
                </a:lnTo>
                <a:lnTo>
                  <a:pt x="3394" y="1277"/>
                </a:lnTo>
                <a:lnTo>
                  <a:pt x="3392" y="1277"/>
                </a:lnTo>
                <a:lnTo>
                  <a:pt x="3388" y="1279"/>
                </a:lnTo>
                <a:lnTo>
                  <a:pt x="3388" y="1279"/>
                </a:lnTo>
                <a:lnTo>
                  <a:pt x="3380" y="1279"/>
                </a:lnTo>
                <a:lnTo>
                  <a:pt x="3376" y="1277"/>
                </a:lnTo>
                <a:lnTo>
                  <a:pt x="3371" y="1277"/>
                </a:lnTo>
                <a:lnTo>
                  <a:pt x="3369" y="1279"/>
                </a:lnTo>
                <a:lnTo>
                  <a:pt x="3365" y="1281"/>
                </a:lnTo>
                <a:lnTo>
                  <a:pt x="3363" y="1281"/>
                </a:lnTo>
                <a:lnTo>
                  <a:pt x="3359" y="1281"/>
                </a:lnTo>
                <a:lnTo>
                  <a:pt x="3359" y="1279"/>
                </a:lnTo>
                <a:lnTo>
                  <a:pt x="3359" y="1279"/>
                </a:lnTo>
                <a:lnTo>
                  <a:pt x="3357" y="1277"/>
                </a:lnTo>
                <a:lnTo>
                  <a:pt x="3357" y="1277"/>
                </a:lnTo>
                <a:lnTo>
                  <a:pt x="3357" y="1277"/>
                </a:lnTo>
                <a:lnTo>
                  <a:pt x="3355" y="1275"/>
                </a:lnTo>
                <a:lnTo>
                  <a:pt x="3355" y="1275"/>
                </a:lnTo>
                <a:lnTo>
                  <a:pt x="3355" y="1275"/>
                </a:lnTo>
                <a:lnTo>
                  <a:pt x="3355" y="1275"/>
                </a:lnTo>
                <a:lnTo>
                  <a:pt x="3352" y="1275"/>
                </a:lnTo>
                <a:lnTo>
                  <a:pt x="3352" y="1275"/>
                </a:lnTo>
                <a:lnTo>
                  <a:pt x="3350" y="1275"/>
                </a:lnTo>
                <a:lnTo>
                  <a:pt x="3352" y="1273"/>
                </a:lnTo>
                <a:lnTo>
                  <a:pt x="3352" y="1273"/>
                </a:lnTo>
                <a:lnTo>
                  <a:pt x="3352" y="1271"/>
                </a:lnTo>
                <a:lnTo>
                  <a:pt x="3352" y="1271"/>
                </a:lnTo>
                <a:lnTo>
                  <a:pt x="3350" y="1271"/>
                </a:lnTo>
                <a:lnTo>
                  <a:pt x="3352" y="1271"/>
                </a:lnTo>
                <a:lnTo>
                  <a:pt x="3352" y="1271"/>
                </a:lnTo>
                <a:lnTo>
                  <a:pt x="3355" y="1266"/>
                </a:lnTo>
                <a:lnTo>
                  <a:pt x="3355" y="1264"/>
                </a:lnTo>
                <a:lnTo>
                  <a:pt x="3355" y="1264"/>
                </a:lnTo>
                <a:lnTo>
                  <a:pt x="3355" y="1262"/>
                </a:lnTo>
                <a:lnTo>
                  <a:pt x="3355" y="1260"/>
                </a:lnTo>
                <a:lnTo>
                  <a:pt x="3355" y="1258"/>
                </a:lnTo>
                <a:lnTo>
                  <a:pt x="3355" y="1258"/>
                </a:lnTo>
                <a:lnTo>
                  <a:pt x="3355" y="1256"/>
                </a:lnTo>
                <a:lnTo>
                  <a:pt x="3355" y="1254"/>
                </a:lnTo>
                <a:lnTo>
                  <a:pt x="3355" y="1254"/>
                </a:lnTo>
                <a:lnTo>
                  <a:pt x="3355" y="1252"/>
                </a:lnTo>
                <a:lnTo>
                  <a:pt x="3352" y="1250"/>
                </a:lnTo>
                <a:lnTo>
                  <a:pt x="3350" y="1248"/>
                </a:lnTo>
                <a:lnTo>
                  <a:pt x="3348" y="1248"/>
                </a:lnTo>
                <a:lnTo>
                  <a:pt x="3346" y="1250"/>
                </a:lnTo>
                <a:lnTo>
                  <a:pt x="3344" y="1254"/>
                </a:lnTo>
                <a:lnTo>
                  <a:pt x="3344" y="1256"/>
                </a:lnTo>
                <a:lnTo>
                  <a:pt x="3344" y="1258"/>
                </a:lnTo>
                <a:lnTo>
                  <a:pt x="3344" y="1258"/>
                </a:lnTo>
                <a:lnTo>
                  <a:pt x="3342" y="1258"/>
                </a:lnTo>
                <a:lnTo>
                  <a:pt x="3344" y="1262"/>
                </a:lnTo>
                <a:lnTo>
                  <a:pt x="3344" y="1266"/>
                </a:lnTo>
                <a:lnTo>
                  <a:pt x="3344" y="1266"/>
                </a:lnTo>
                <a:lnTo>
                  <a:pt x="3344" y="1269"/>
                </a:lnTo>
                <a:lnTo>
                  <a:pt x="3342" y="1266"/>
                </a:lnTo>
                <a:lnTo>
                  <a:pt x="3342" y="1264"/>
                </a:lnTo>
                <a:lnTo>
                  <a:pt x="3340" y="1264"/>
                </a:lnTo>
                <a:lnTo>
                  <a:pt x="3340" y="1260"/>
                </a:lnTo>
                <a:lnTo>
                  <a:pt x="3338" y="1258"/>
                </a:lnTo>
                <a:lnTo>
                  <a:pt x="3336" y="1256"/>
                </a:lnTo>
                <a:lnTo>
                  <a:pt x="3336" y="1256"/>
                </a:lnTo>
                <a:lnTo>
                  <a:pt x="3336" y="1254"/>
                </a:lnTo>
                <a:lnTo>
                  <a:pt x="3334" y="1252"/>
                </a:lnTo>
                <a:lnTo>
                  <a:pt x="3334" y="1250"/>
                </a:lnTo>
                <a:lnTo>
                  <a:pt x="3332" y="1248"/>
                </a:lnTo>
                <a:lnTo>
                  <a:pt x="3334" y="1248"/>
                </a:lnTo>
                <a:lnTo>
                  <a:pt x="3334" y="1248"/>
                </a:lnTo>
                <a:lnTo>
                  <a:pt x="3334" y="1248"/>
                </a:lnTo>
                <a:lnTo>
                  <a:pt x="3334" y="1248"/>
                </a:lnTo>
                <a:lnTo>
                  <a:pt x="3336" y="1245"/>
                </a:lnTo>
                <a:lnTo>
                  <a:pt x="3336" y="1243"/>
                </a:lnTo>
                <a:lnTo>
                  <a:pt x="3334" y="1243"/>
                </a:lnTo>
                <a:lnTo>
                  <a:pt x="3332" y="1241"/>
                </a:lnTo>
                <a:lnTo>
                  <a:pt x="3332" y="1239"/>
                </a:lnTo>
                <a:lnTo>
                  <a:pt x="3332" y="1239"/>
                </a:lnTo>
                <a:lnTo>
                  <a:pt x="3332" y="1239"/>
                </a:lnTo>
                <a:lnTo>
                  <a:pt x="3334" y="1239"/>
                </a:lnTo>
                <a:lnTo>
                  <a:pt x="3334" y="1239"/>
                </a:lnTo>
                <a:lnTo>
                  <a:pt x="3334" y="1239"/>
                </a:lnTo>
                <a:lnTo>
                  <a:pt x="3332" y="1237"/>
                </a:lnTo>
                <a:lnTo>
                  <a:pt x="3327" y="1235"/>
                </a:lnTo>
                <a:lnTo>
                  <a:pt x="3325" y="1231"/>
                </a:lnTo>
                <a:lnTo>
                  <a:pt x="3323" y="1231"/>
                </a:lnTo>
                <a:lnTo>
                  <a:pt x="3321" y="1229"/>
                </a:lnTo>
                <a:lnTo>
                  <a:pt x="3321" y="1227"/>
                </a:lnTo>
                <a:lnTo>
                  <a:pt x="3321" y="1227"/>
                </a:lnTo>
                <a:lnTo>
                  <a:pt x="3319" y="1227"/>
                </a:lnTo>
                <a:lnTo>
                  <a:pt x="3319" y="1227"/>
                </a:lnTo>
                <a:lnTo>
                  <a:pt x="3317" y="1224"/>
                </a:lnTo>
                <a:lnTo>
                  <a:pt x="3315" y="1222"/>
                </a:lnTo>
                <a:lnTo>
                  <a:pt x="3315" y="1222"/>
                </a:lnTo>
                <a:lnTo>
                  <a:pt x="3315" y="1222"/>
                </a:lnTo>
                <a:lnTo>
                  <a:pt x="3315" y="1220"/>
                </a:lnTo>
                <a:lnTo>
                  <a:pt x="3315" y="1218"/>
                </a:lnTo>
                <a:lnTo>
                  <a:pt x="3313" y="1216"/>
                </a:lnTo>
                <a:lnTo>
                  <a:pt x="3311" y="1214"/>
                </a:lnTo>
                <a:lnTo>
                  <a:pt x="3311" y="1212"/>
                </a:lnTo>
                <a:lnTo>
                  <a:pt x="3308" y="1210"/>
                </a:lnTo>
                <a:lnTo>
                  <a:pt x="3308" y="1208"/>
                </a:lnTo>
                <a:lnTo>
                  <a:pt x="3308" y="1208"/>
                </a:lnTo>
                <a:lnTo>
                  <a:pt x="3308" y="1208"/>
                </a:lnTo>
                <a:lnTo>
                  <a:pt x="3306" y="1204"/>
                </a:lnTo>
                <a:lnTo>
                  <a:pt x="3306" y="1204"/>
                </a:lnTo>
                <a:lnTo>
                  <a:pt x="3304" y="1199"/>
                </a:lnTo>
                <a:lnTo>
                  <a:pt x="3304" y="1199"/>
                </a:lnTo>
                <a:lnTo>
                  <a:pt x="3304" y="1197"/>
                </a:lnTo>
                <a:lnTo>
                  <a:pt x="3302" y="1197"/>
                </a:lnTo>
                <a:lnTo>
                  <a:pt x="3302" y="1197"/>
                </a:lnTo>
                <a:lnTo>
                  <a:pt x="3300" y="1197"/>
                </a:lnTo>
                <a:lnTo>
                  <a:pt x="3300" y="1197"/>
                </a:lnTo>
                <a:lnTo>
                  <a:pt x="3300" y="1197"/>
                </a:lnTo>
                <a:lnTo>
                  <a:pt x="3300" y="1195"/>
                </a:lnTo>
                <a:lnTo>
                  <a:pt x="3302" y="1193"/>
                </a:lnTo>
                <a:lnTo>
                  <a:pt x="3304" y="1193"/>
                </a:lnTo>
                <a:lnTo>
                  <a:pt x="3304" y="1193"/>
                </a:lnTo>
                <a:lnTo>
                  <a:pt x="3304" y="1193"/>
                </a:lnTo>
                <a:lnTo>
                  <a:pt x="3304" y="1193"/>
                </a:lnTo>
                <a:lnTo>
                  <a:pt x="3304" y="1191"/>
                </a:lnTo>
                <a:lnTo>
                  <a:pt x="3302" y="1191"/>
                </a:lnTo>
                <a:lnTo>
                  <a:pt x="3302" y="1189"/>
                </a:lnTo>
                <a:lnTo>
                  <a:pt x="3302" y="1187"/>
                </a:lnTo>
                <a:lnTo>
                  <a:pt x="3302" y="1187"/>
                </a:lnTo>
                <a:lnTo>
                  <a:pt x="3304" y="1187"/>
                </a:lnTo>
                <a:lnTo>
                  <a:pt x="3304" y="1187"/>
                </a:lnTo>
                <a:lnTo>
                  <a:pt x="3308" y="1189"/>
                </a:lnTo>
                <a:lnTo>
                  <a:pt x="3311" y="1189"/>
                </a:lnTo>
                <a:lnTo>
                  <a:pt x="3311" y="1189"/>
                </a:lnTo>
                <a:lnTo>
                  <a:pt x="3313" y="1187"/>
                </a:lnTo>
                <a:lnTo>
                  <a:pt x="3313" y="1187"/>
                </a:lnTo>
                <a:lnTo>
                  <a:pt x="3315" y="1187"/>
                </a:lnTo>
                <a:lnTo>
                  <a:pt x="3315" y="1187"/>
                </a:lnTo>
                <a:lnTo>
                  <a:pt x="3317" y="1185"/>
                </a:lnTo>
                <a:lnTo>
                  <a:pt x="3317" y="1183"/>
                </a:lnTo>
                <a:lnTo>
                  <a:pt x="3317" y="1183"/>
                </a:lnTo>
                <a:lnTo>
                  <a:pt x="3317" y="1180"/>
                </a:lnTo>
                <a:lnTo>
                  <a:pt x="3319" y="1180"/>
                </a:lnTo>
                <a:lnTo>
                  <a:pt x="3317" y="1178"/>
                </a:lnTo>
                <a:lnTo>
                  <a:pt x="3319" y="1178"/>
                </a:lnTo>
                <a:lnTo>
                  <a:pt x="3321" y="1180"/>
                </a:lnTo>
                <a:lnTo>
                  <a:pt x="3321" y="1180"/>
                </a:lnTo>
                <a:lnTo>
                  <a:pt x="3321" y="1180"/>
                </a:lnTo>
                <a:lnTo>
                  <a:pt x="3319" y="1180"/>
                </a:lnTo>
                <a:lnTo>
                  <a:pt x="3319" y="1180"/>
                </a:lnTo>
                <a:lnTo>
                  <a:pt x="3317" y="1180"/>
                </a:lnTo>
                <a:lnTo>
                  <a:pt x="3319" y="1183"/>
                </a:lnTo>
                <a:lnTo>
                  <a:pt x="3319" y="1183"/>
                </a:lnTo>
                <a:lnTo>
                  <a:pt x="3323" y="1185"/>
                </a:lnTo>
                <a:lnTo>
                  <a:pt x="3325" y="1187"/>
                </a:lnTo>
                <a:lnTo>
                  <a:pt x="3332" y="1185"/>
                </a:lnTo>
                <a:lnTo>
                  <a:pt x="3334" y="1185"/>
                </a:lnTo>
                <a:lnTo>
                  <a:pt x="3334" y="1187"/>
                </a:lnTo>
                <a:lnTo>
                  <a:pt x="3334" y="1189"/>
                </a:lnTo>
                <a:lnTo>
                  <a:pt x="3336" y="1189"/>
                </a:lnTo>
                <a:lnTo>
                  <a:pt x="3338" y="1193"/>
                </a:lnTo>
                <a:lnTo>
                  <a:pt x="3340" y="1195"/>
                </a:lnTo>
                <a:lnTo>
                  <a:pt x="3342" y="1197"/>
                </a:lnTo>
                <a:lnTo>
                  <a:pt x="3342" y="1197"/>
                </a:lnTo>
                <a:lnTo>
                  <a:pt x="3342" y="1199"/>
                </a:lnTo>
                <a:lnTo>
                  <a:pt x="3342" y="1201"/>
                </a:lnTo>
                <a:lnTo>
                  <a:pt x="3344" y="1201"/>
                </a:lnTo>
                <a:lnTo>
                  <a:pt x="3344" y="1201"/>
                </a:lnTo>
                <a:lnTo>
                  <a:pt x="3344" y="1204"/>
                </a:lnTo>
                <a:lnTo>
                  <a:pt x="3344" y="1204"/>
                </a:lnTo>
                <a:lnTo>
                  <a:pt x="3344" y="1206"/>
                </a:lnTo>
                <a:lnTo>
                  <a:pt x="3346" y="1206"/>
                </a:lnTo>
                <a:lnTo>
                  <a:pt x="3348" y="1208"/>
                </a:lnTo>
                <a:lnTo>
                  <a:pt x="3348" y="1210"/>
                </a:lnTo>
                <a:lnTo>
                  <a:pt x="3348" y="1212"/>
                </a:lnTo>
                <a:lnTo>
                  <a:pt x="3350" y="1216"/>
                </a:lnTo>
                <a:lnTo>
                  <a:pt x="3350" y="1216"/>
                </a:lnTo>
                <a:lnTo>
                  <a:pt x="3355" y="1220"/>
                </a:lnTo>
                <a:lnTo>
                  <a:pt x="3355" y="1220"/>
                </a:lnTo>
                <a:lnTo>
                  <a:pt x="3357" y="1220"/>
                </a:lnTo>
                <a:lnTo>
                  <a:pt x="3359" y="1220"/>
                </a:lnTo>
                <a:lnTo>
                  <a:pt x="3361" y="1220"/>
                </a:lnTo>
                <a:lnTo>
                  <a:pt x="3363" y="1222"/>
                </a:lnTo>
                <a:lnTo>
                  <a:pt x="3367" y="1224"/>
                </a:lnTo>
                <a:lnTo>
                  <a:pt x="3369" y="1227"/>
                </a:lnTo>
                <a:lnTo>
                  <a:pt x="3369" y="1229"/>
                </a:lnTo>
                <a:lnTo>
                  <a:pt x="3371" y="1229"/>
                </a:lnTo>
                <a:lnTo>
                  <a:pt x="3376" y="1233"/>
                </a:lnTo>
                <a:lnTo>
                  <a:pt x="3380" y="1235"/>
                </a:lnTo>
                <a:lnTo>
                  <a:pt x="3382" y="1235"/>
                </a:lnTo>
                <a:lnTo>
                  <a:pt x="3382" y="1237"/>
                </a:lnTo>
                <a:lnTo>
                  <a:pt x="3386" y="1239"/>
                </a:lnTo>
                <a:lnTo>
                  <a:pt x="3388" y="1239"/>
                </a:lnTo>
                <a:lnTo>
                  <a:pt x="3390" y="1239"/>
                </a:lnTo>
                <a:lnTo>
                  <a:pt x="3394" y="1239"/>
                </a:lnTo>
                <a:lnTo>
                  <a:pt x="3399" y="1241"/>
                </a:lnTo>
                <a:lnTo>
                  <a:pt x="3399" y="1241"/>
                </a:lnTo>
                <a:lnTo>
                  <a:pt x="3401" y="1241"/>
                </a:lnTo>
                <a:lnTo>
                  <a:pt x="3403" y="1241"/>
                </a:lnTo>
                <a:lnTo>
                  <a:pt x="3407" y="1239"/>
                </a:lnTo>
                <a:lnTo>
                  <a:pt x="3409" y="1237"/>
                </a:lnTo>
                <a:lnTo>
                  <a:pt x="3411" y="1237"/>
                </a:lnTo>
                <a:lnTo>
                  <a:pt x="3411" y="1237"/>
                </a:lnTo>
                <a:lnTo>
                  <a:pt x="3413" y="1235"/>
                </a:lnTo>
                <a:lnTo>
                  <a:pt x="3413" y="1235"/>
                </a:lnTo>
                <a:lnTo>
                  <a:pt x="3417" y="1233"/>
                </a:lnTo>
                <a:lnTo>
                  <a:pt x="3422" y="1233"/>
                </a:lnTo>
                <a:lnTo>
                  <a:pt x="3424" y="1231"/>
                </a:lnTo>
                <a:lnTo>
                  <a:pt x="3424" y="1231"/>
                </a:lnTo>
                <a:lnTo>
                  <a:pt x="3430" y="1233"/>
                </a:lnTo>
                <a:lnTo>
                  <a:pt x="3430" y="1233"/>
                </a:lnTo>
                <a:lnTo>
                  <a:pt x="3432" y="1235"/>
                </a:lnTo>
                <a:lnTo>
                  <a:pt x="3434" y="1235"/>
                </a:lnTo>
                <a:lnTo>
                  <a:pt x="3434" y="1237"/>
                </a:lnTo>
                <a:lnTo>
                  <a:pt x="3434" y="1239"/>
                </a:lnTo>
                <a:lnTo>
                  <a:pt x="3434" y="1243"/>
                </a:lnTo>
                <a:lnTo>
                  <a:pt x="3436" y="1248"/>
                </a:lnTo>
                <a:lnTo>
                  <a:pt x="3436" y="1250"/>
                </a:lnTo>
                <a:lnTo>
                  <a:pt x="3436" y="1250"/>
                </a:lnTo>
                <a:lnTo>
                  <a:pt x="3438" y="1252"/>
                </a:lnTo>
                <a:lnTo>
                  <a:pt x="3445" y="1254"/>
                </a:lnTo>
                <a:lnTo>
                  <a:pt x="3445" y="1254"/>
                </a:lnTo>
                <a:lnTo>
                  <a:pt x="3447" y="1254"/>
                </a:lnTo>
                <a:lnTo>
                  <a:pt x="3449" y="1256"/>
                </a:lnTo>
                <a:lnTo>
                  <a:pt x="3451" y="1256"/>
                </a:lnTo>
                <a:lnTo>
                  <a:pt x="3453" y="1256"/>
                </a:lnTo>
                <a:lnTo>
                  <a:pt x="3455" y="1256"/>
                </a:lnTo>
                <a:lnTo>
                  <a:pt x="3459" y="1256"/>
                </a:lnTo>
                <a:lnTo>
                  <a:pt x="3464" y="1258"/>
                </a:lnTo>
                <a:lnTo>
                  <a:pt x="3466" y="1258"/>
                </a:lnTo>
                <a:lnTo>
                  <a:pt x="3470" y="1258"/>
                </a:lnTo>
                <a:lnTo>
                  <a:pt x="3472" y="1258"/>
                </a:lnTo>
                <a:lnTo>
                  <a:pt x="3474" y="1258"/>
                </a:lnTo>
                <a:lnTo>
                  <a:pt x="3476" y="1260"/>
                </a:lnTo>
                <a:lnTo>
                  <a:pt x="3478" y="1258"/>
                </a:lnTo>
                <a:lnTo>
                  <a:pt x="3482" y="1260"/>
                </a:lnTo>
                <a:lnTo>
                  <a:pt x="3484" y="1258"/>
                </a:lnTo>
                <a:lnTo>
                  <a:pt x="3484" y="1258"/>
                </a:lnTo>
                <a:lnTo>
                  <a:pt x="3487" y="1260"/>
                </a:lnTo>
                <a:lnTo>
                  <a:pt x="3487" y="1260"/>
                </a:lnTo>
                <a:lnTo>
                  <a:pt x="3493" y="1262"/>
                </a:lnTo>
                <a:lnTo>
                  <a:pt x="3495" y="1262"/>
                </a:lnTo>
                <a:lnTo>
                  <a:pt x="3497" y="1262"/>
                </a:lnTo>
                <a:lnTo>
                  <a:pt x="3499" y="1262"/>
                </a:lnTo>
                <a:lnTo>
                  <a:pt x="3499" y="1262"/>
                </a:lnTo>
                <a:lnTo>
                  <a:pt x="3501" y="1262"/>
                </a:lnTo>
                <a:lnTo>
                  <a:pt x="3505" y="1262"/>
                </a:lnTo>
                <a:lnTo>
                  <a:pt x="3508" y="1262"/>
                </a:lnTo>
                <a:lnTo>
                  <a:pt x="3508" y="1262"/>
                </a:lnTo>
                <a:lnTo>
                  <a:pt x="3510" y="1262"/>
                </a:lnTo>
                <a:lnTo>
                  <a:pt x="3510" y="1262"/>
                </a:lnTo>
                <a:lnTo>
                  <a:pt x="3510" y="1262"/>
                </a:lnTo>
                <a:lnTo>
                  <a:pt x="3512" y="1262"/>
                </a:lnTo>
                <a:lnTo>
                  <a:pt x="3512" y="1262"/>
                </a:lnTo>
                <a:lnTo>
                  <a:pt x="3514" y="1260"/>
                </a:lnTo>
                <a:lnTo>
                  <a:pt x="3516" y="1260"/>
                </a:lnTo>
                <a:lnTo>
                  <a:pt x="3520" y="1262"/>
                </a:lnTo>
                <a:lnTo>
                  <a:pt x="3522" y="1260"/>
                </a:lnTo>
                <a:lnTo>
                  <a:pt x="3524" y="1262"/>
                </a:lnTo>
                <a:lnTo>
                  <a:pt x="3528" y="1262"/>
                </a:lnTo>
                <a:lnTo>
                  <a:pt x="3528" y="1260"/>
                </a:lnTo>
                <a:lnTo>
                  <a:pt x="3528" y="1260"/>
                </a:lnTo>
                <a:lnTo>
                  <a:pt x="3531" y="1258"/>
                </a:lnTo>
                <a:lnTo>
                  <a:pt x="3535" y="1260"/>
                </a:lnTo>
                <a:lnTo>
                  <a:pt x="3535" y="1260"/>
                </a:lnTo>
                <a:lnTo>
                  <a:pt x="3535" y="1258"/>
                </a:lnTo>
                <a:lnTo>
                  <a:pt x="3537" y="1258"/>
                </a:lnTo>
                <a:lnTo>
                  <a:pt x="3537" y="1260"/>
                </a:lnTo>
                <a:lnTo>
                  <a:pt x="3543" y="1260"/>
                </a:lnTo>
                <a:lnTo>
                  <a:pt x="3543" y="1262"/>
                </a:lnTo>
                <a:lnTo>
                  <a:pt x="3545" y="1262"/>
                </a:lnTo>
                <a:lnTo>
                  <a:pt x="3545" y="1260"/>
                </a:lnTo>
                <a:lnTo>
                  <a:pt x="3549" y="1260"/>
                </a:lnTo>
                <a:lnTo>
                  <a:pt x="3556" y="1258"/>
                </a:lnTo>
                <a:lnTo>
                  <a:pt x="3560" y="1260"/>
                </a:lnTo>
                <a:lnTo>
                  <a:pt x="3562" y="1258"/>
                </a:lnTo>
                <a:lnTo>
                  <a:pt x="3568" y="1258"/>
                </a:lnTo>
                <a:lnTo>
                  <a:pt x="3568" y="1258"/>
                </a:lnTo>
                <a:lnTo>
                  <a:pt x="3570" y="1258"/>
                </a:lnTo>
                <a:lnTo>
                  <a:pt x="3570" y="1258"/>
                </a:lnTo>
                <a:lnTo>
                  <a:pt x="3570" y="1258"/>
                </a:lnTo>
                <a:lnTo>
                  <a:pt x="3568" y="1258"/>
                </a:lnTo>
                <a:lnTo>
                  <a:pt x="3566" y="1258"/>
                </a:lnTo>
                <a:lnTo>
                  <a:pt x="3566" y="1256"/>
                </a:lnTo>
                <a:lnTo>
                  <a:pt x="3566" y="1256"/>
                </a:lnTo>
                <a:lnTo>
                  <a:pt x="3568" y="1256"/>
                </a:lnTo>
                <a:lnTo>
                  <a:pt x="3570" y="1256"/>
                </a:lnTo>
                <a:lnTo>
                  <a:pt x="3572" y="1258"/>
                </a:lnTo>
                <a:lnTo>
                  <a:pt x="3572" y="1258"/>
                </a:lnTo>
                <a:lnTo>
                  <a:pt x="3575" y="1262"/>
                </a:lnTo>
                <a:lnTo>
                  <a:pt x="3575" y="1262"/>
                </a:lnTo>
                <a:lnTo>
                  <a:pt x="3575" y="1266"/>
                </a:lnTo>
                <a:lnTo>
                  <a:pt x="3575" y="1266"/>
                </a:lnTo>
                <a:lnTo>
                  <a:pt x="3579" y="1269"/>
                </a:lnTo>
                <a:lnTo>
                  <a:pt x="3581" y="1269"/>
                </a:lnTo>
                <a:lnTo>
                  <a:pt x="3583" y="1275"/>
                </a:lnTo>
                <a:lnTo>
                  <a:pt x="3583" y="1277"/>
                </a:lnTo>
                <a:lnTo>
                  <a:pt x="3583" y="1277"/>
                </a:lnTo>
                <a:lnTo>
                  <a:pt x="3583" y="1279"/>
                </a:lnTo>
                <a:lnTo>
                  <a:pt x="3585" y="1279"/>
                </a:lnTo>
                <a:lnTo>
                  <a:pt x="3585" y="1279"/>
                </a:lnTo>
                <a:lnTo>
                  <a:pt x="3585" y="1279"/>
                </a:lnTo>
                <a:lnTo>
                  <a:pt x="3585" y="1281"/>
                </a:lnTo>
                <a:lnTo>
                  <a:pt x="3587" y="1281"/>
                </a:lnTo>
                <a:lnTo>
                  <a:pt x="3587" y="1281"/>
                </a:lnTo>
                <a:lnTo>
                  <a:pt x="3587" y="1281"/>
                </a:lnTo>
                <a:lnTo>
                  <a:pt x="3587" y="1283"/>
                </a:lnTo>
                <a:lnTo>
                  <a:pt x="3589" y="1283"/>
                </a:lnTo>
                <a:lnTo>
                  <a:pt x="3591" y="1281"/>
                </a:lnTo>
                <a:lnTo>
                  <a:pt x="3591" y="1283"/>
                </a:lnTo>
                <a:lnTo>
                  <a:pt x="3593" y="1283"/>
                </a:lnTo>
                <a:lnTo>
                  <a:pt x="3593" y="1283"/>
                </a:lnTo>
                <a:lnTo>
                  <a:pt x="3593" y="1283"/>
                </a:lnTo>
                <a:lnTo>
                  <a:pt x="3596" y="1283"/>
                </a:lnTo>
                <a:lnTo>
                  <a:pt x="3596" y="1283"/>
                </a:lnTo>
                <a:lnTo>
                  <a:pt x="3596" y="1283"/>
                </a:lnTo>
                <a:lnTo>
                  <a:pt x="3596" y="1283"/>
                </a:lnTo>
                <a:lnTo>
                  <a:pt x="3596" y="1285"/>
                </a:lnTo>
                <a:lnTo>
                  <a:pt x="3598" y="1285"/>
                </a:lnTo>
                <a:lnTo>
                  <a:pt x="3600" y="1285"/>
                </a:lnTo>
                <a:lnTo>
                  <a:pt x="3600" y="1283"/>
                </a:lnTo>
                <a:lnTo>
                  <a:pt x="3602" y="1283"/>
                </a:lnTo>
                <a:lnTo>
                  <a:pt x="3604" y="1283"/>
                </a:lnTo>
                <a:lnTo>
                  <a:pt x="3602" y="1283"/>
                </a:lnTo>
                <a:lnTo>
                  <a:pt x="3600" y="1285"/>
                </a:lnTo>
                <a:lnTo>
                  <a:pt x="3600" y="1287"/>
                </a:lnTo>
                <a:lnTo>
                  <a:pt x="3600" y="1289"/>
                </a:lnTo>
                <a:lnTo>
                  <a:pt x="3602" y="1292"/>
                </a:lnTo>
                <a:lnTo>
                  <a:pt x="3604" y="1294"/>
                </a:lnTo>
                <a:lnTo>
                  <a:pt x="3610" y="1298"/>
                </a:lnTo>
                <a:lnTo>
                  <a:pt x="3616" y="1298"/>
                </a:lnTo>
                <a:lnTo>
                  <a:pt x="3619" y="1298"/>
                </a:lnTo>
                <a:lnTo>
                  <a:pt x="3619" y="1298"/>
                </a:lnTo>
                <a:lnTo>
                  <a:pt x="3623" y="1296"/>
                </a:lnTo>
                <a:lnTo>
                  <a:pt x="3625" y="1296"/>
                </a:lnTo>
                <a:lnTo>
                  <a:pt x="3625" y="1296"/>
                </a:lnTo>
                <a:lnTo>
                  <a:pt x="3627" y="1296"/>
                </a:lnTo>
                <a:lnTo>
                  <a:pt x="3627" y="1296"/>
                </a:lnTo>
                <a:lnTo>
                  <a:pt x="3627" y="1294"/>
                </a:lnTo>
                <a:lnTo>
                  <a:pt x="3629" y="1294"/>
                </a:lnTo>
                <a:lnTo>
                  <a:pt x="3629" y="1294"/>
                </a:lnTo>
                <a:lnTo>
                  <a:pt x="3629" y="1294"/>
                </a:lnTo>
                <a:lnTo>
                  <a:pt x="3629" y="1296"/>
                </a:lnTo>
                <a:lnTo>
                  <a:pt x="3629" y="1296"/>
                </a:lnTo>
                <a:lnTo>
                  <a:pt x="3627" y="1298"/>
                </a:lnTo>
                <a:lnTo>
                  <a:pt x="3625" y="1302"/>
                </a:lnTo>
                <a:lnTo>
                  <a:pt x="3623" y="1302"/>
                </a:lnTo>
                <a:lnTo>
                  <a:pt x="3623" y="1302"/>
                </a:lnTo>
                <a:lnTo>
                  <a:pt x="3619" y="1304"/>
                </a:lnTo>
                <a:lnTo>
                  <a:pt x="3619" y="1304"/>
                </a:lnTo>
                <a:lnTo>
                  <a:pt x="3616" y="1304"/>
                </a:lnTo>
                <a:lnTo>
                  <a:pt x="3614" y="1304"/>
                </a:lnTo>
                <a:lnTo>
                  <a:pt x="3612" y="1306"/>
                </a:lnTo>
                <a:lnTo>
                  <a:pt x="3610" y="1306"/>
                </a:lnTo>
                <a:lnTo>
                  <a:pt x="3610" y="1304"/>
                </a:lnTo>
                <a:lnTo>
                  <a:pt x="3610" y="1304"/>
                </a:lnTo>
                <a:lnTo>
                  <a:pt x="3608" y="1304"/>
                </a:lnTo>
                <a:lnTo>
                  <a:pt x="3608" y="1304"/>
                </a:lnTo>
                <a:lnTo>
                  <a:pt x="3606" y="1306"/>
                </a:lnTo>
                <a:lnTo>
                  <a:pt x="3608" y="1306"/>
                </a:lnTo>
                <a:lnTo>
                  <a:pt x="3610" y="1310"/>
                </a:lnTo>
                <a:lnTo>
                  <a:pt x="3612" y="1313"/>
                </a:lnTo>
                <a:lnTo>
                  <a:pt x="3614" y="1315"/>
                </a:lnTo>
                <a:lnTo>
                  <a:pt x="3619" y="1317"/>
                </a:lnTo>
                <a:lnTo>
                  <a:pt x="3623" y="1323"/>
                </a:lnTo>
                <a:lnTo>
                  <a:pt x="3623" y="1323"/>
                </a:lnTo>
                <a:lnTo>
                  <a:pt x="3629" y="1327"/>
                </a:lnTo>
                <a:lnTo>
                  <a:pt x="3633" y="1329"/>
                </a:lnTo>
                <a:lnTo>
                  <a:pt x="3635" y="1329"/>
                </a:lnTo>
                <a:lnTo>
                  <a:pt x="3637" y="1329"/>
                </a:lnTo>
                <a:lnTo>
                  <a:pt x="3642" y="1327"/>
                </a:lnTo>
                <a:lnTo>
                  <a:pt x="3644" y="1325"/>
                </a:lnTo>
                <a:lnTo>
                  <a:pt x="3650" y="1323"/>
                </a:lnTo>
                <a:lnTo>
                  <a:pt x="3652" y="1321"/>
                </a:lnTo>
                <a:lnTo>
                  <a:pt x="3654" y="1317"/>
                </a:lnTo>
                <a:lnTo>
                  <a:pt x="3654" y="1315"/>
                </a:lnTo>
                <a:lnTo>
                  <a:pt x="3654" y="1315"/>
                </a:lnTo>
                <a:lnTo>
                  <a:pt x="3654" y="1315"/>
                </a:lnTo>
                <a:lnTo>
                  <a:pt x="3652" y="1313"/>
                </a:lnTo>
                <a:lnTo>
                  <a:pt x="3652" y="1313"/>
                </a:lnTo>
                <a:lnTo>
                  <a:pt x="3652" y="1313"/>
                </a:lnTo>
                <a:lnTo>
                  <a:pt x="3652" y="1310"/>
                </a:lnTo>
                <a:lnTo>
                  <a:pt x="3652" y="1310"/>
                </a:lnTo>
                <a:lnTo>
                  <a:pt x="3654" y="1310"/>
                </a:lnTo>
                <a:lnTo>
                  <a:pt x="3654" y="1308"/>
                </a:lnTo>
                <a:lnTo>
                  <a:pt x="3654" y="1308"/>
                </a:lnTo>
                <a:lnTo>
                  <a:pt x="3654" y="1306"/>
                </a:lnTo>
                <a:lnTo>
                  <a:pt x="3654" y="1306"/>
                </a:lnTo>
                <a:lnTo>
                  <a:pt x="3656" y="1306"/>
                </a:lnTo>
                <a:lnTo>
                  <a:pt x="3658" y="1306"/>
                </a:lnTo>
                <a:lnTo>
                  <a:pt x="3658" y="1306"/>
                </a:lnTo>
                <a:lnTo>
                  <a:pt x="3660" y="1306"/>
                </a:lnTo>
                <a:lnTo>
                  <a:pt x="3663" y="1306"/>
                </a:lnTo>
                <a:lnTo>
                  <a:pt x="3660" y="1306"/>
                </a:lnTo>
                <a:lnTo>
                  <a:pt x="3660" y="1306"/>
                </a:lnTo>
                <a:lnTo>
                  <a:pt x="3658" y="1308"/>
                </a:lnTo>
                <a:lnTo>
                  <a:pt x="3658" y="1310"/>
                </a:lnTo>
                <a:lnTo>
                  <a:pt x="3660" y="1310"/>
                </a:lnTo>
                <a:lnTo>
                  <a:pt x="3660" y="1310"/>
                </a:lnTo>
                <a:lnTo>
                  <a:pt x="3660" y="1310"/>
                </a:lnTo>
                <a:lnTo>
                  <a:pt x="3658" y="1313"/>
                </a:lnTo>
                <a:lnTo>
                  <a:pt x="3658" y="1315"/>
                </a:lnTo>
                <a:lnTo>
                  <a:pt x="3663" y="1315"/>
                </a:lnTo>
                <a:lnTo>
                  <a:pt x="3665" y="1315"/>
                </a:lnTo>
                <a:lnTo>
                  <a:pt x="3667" y="1315"/>
                </a:lnTo>
                <a:lnTo>
                  <a:pt x="3665" y="1315"/>
                </a:lnTo>
                <a:lnTo>
                  <a:pt x="3663" y="1317"/>
                </a:lnTo>
                <a:lnTo>
                  <a:pt x="3660" y="1317"/>
                </a:lnTo>
                <a:lnTo>
                  <a:pt x="3660" y="1319"/>
                </a:lnTo>
                <a:lnTo>
                  <a:pt x="3660" y="1319"/>
                </a:lnTo>
                <a:lnTo>
                  <a:pt x="3660" y="1319"/>
                </a:lnTo>
                <a:lnTo>
                  <a:pt x="3660" y="1319"/>
                </a:lnTo>
                <a:lnTo>
                  <a:pt x="3660" y="1319"/>
                </a:lnTo>
                <a:lnTo>
                  <a:pt x="3660" y="1323"/>
                </a:lnTo>
                <a:lnTo>
                  <a:pt x="3663" y="1323"/>
                </a:lnTo>
                <a:lnTo>
                  <a:pt x="3663" y="1323"/>
                </a:lnTo>
                <a:lnTo>
                  <a:pt x="3663" y="1323"/>
                </a:lnTo>
                <a:lnTo>
                  <a:pt x="3663" y="1325"/>
                </a:lnTo>
                <a:lnTo>
                  <a:pt x="3663" y="1327"/>
                </a:lnTo>
                <a:lnTo>
                  <a:pt x="3665" y="1329"/>
                </a:lnTo>
                <a:lnTo>
                  <a:pt x="3663" y="1331"/>
                </a:lnTo>
                <a:lnTo>
                  <a:pt x="3660" y="1340"/>
                </a:lnTo>
                <a:lnTo>
                  <a:pt x="3660" y="1342"/>
                </a:lnTo>
                <a:lnTo>
                  <a:pt x="3660" y="1344"/>
                </a:lnTo>
                <a:lnTo>
                  <a:pt x="3660" y="1344"/>
                </a:lnTo>
                <a:lnTo>
                  <a:pt x="3660" y="1346"/>
                </a:lnTo>
                <a:lnTo>
                  <a:pt x="3663" y="1348"/>
                </a:lnTo>
                <a:lnTo>
                  <a:pt x="3663" y="1348"/>
                </a:lnTo>
                <a:lnTo>
                  <a:pt x="3663" y="1348"/>
                </a:lnTo>
                <a:lnTo>
                  <a:pt x="3663" y="1350"/>
                </a:lnTo>
                <a:lnTo>
                  <a:pt x="3665" y="1350"/>
                </a:lnTo>
                <a:lnTo>
                  <a:pt x="3663" y="1350"/>
                </a:lnTo>
                <a:lnTo>
                  <a:pt x="3663" y="1352"/>
                </a:lnTo>
                <a:lnTo>
                  <a:pt x="3663" y="1352"/>
                </a:lnTo>
                <a:lnTo>
                  <a:pt x="3663" y="1354"/>
                </a:lnTo>
                <a:lnTo>
                  <a:pt x="3663" y="1354"/>
                </a:lnTo>
                <a:lnTo>
                  <a:pt x="3665" y="1354"/>
                </a:lnTo>
                <a:lnTo>
                  <a:pt x="3665" y="1352"/>
                </a:lnTo>
                <a:lnTo>
                  <a:pt x="3665" y="1354"/>
                </a:lnTo>
                <a:lnTo>
                  <a:pt x="3665" y="1357"/>
                </a:lnTo>
                <a:lnTo>
                  <a:pt x="3665" y="1359"/>
                </a:lnTo>
                <a:lnTo>
                  <a:pt x="3663" y="1361"/>
                </a:lnTo>
                <a:lnTo>
                  <a:pt x="3663" y="1361"/>
                </a:lnTo>
                <a:lnTo>
                  <a:pt x="3665" y="1361"/>
                </a:lnTo>
                <a:lnTo>
                  <a:pt x="3665" y="1365"/>
                </a:lnTo>
                <a:lnTo>
                  <a:pt x="3665" y="1367"/>
                </a:lnTo>
                <a:lnTo>
                  <a:pt x="3665" y="1369"/>
                </a:lnTo>
                <a:lnTo>
                  <a:pt x="3667" y="1371"/>
                </a:lnTo>
                <a:lnTo>
                  <a:pt x="3667" y="1375"/>
                </a:lnTo>
                <a:lnTo>
                  <a:pt x="3667" y="1378"/>
                </a:lnTo>
                <a:lnTo>
                  <a:pt x="3669" y="1382"/>
                </a:lnTo>
                <a:lnTo>
                  <a:pt x="3671" y="1392"/>
                </a:lnTo>
                <a:lnTo>
                  <a:pt x="3671" y="1396"/>
                </a:lnTo>
                <a:lnTo>
                  <a:pt x="3673" y="1399"/>
                </a:lnTo>
                <a:lnTo>
                  <a:pt x="3673" y="1401"/>
                </a:lnTo>
                <a:lnTo>
                  <a:pt x="3675" y="1405"/>
                </a:lnTo>
                <a:lnTo>
                  <a:pt x="3675" y="1405"/>
                </a:lnTo>
                <a:lnTo>
                  <a:pt x="3677" y="1405"/>
                </a:lnTo>
                <a:lnTo>
                  <a:pt x="3677" y="1405"/>
                </a:lnTo>
                <a:lnTo>
                  <a:pt x="3677" y="1407"/>
                </a:lnTo>
                <a:lnTo>
                  <a:pt x="3677" y="1407"/>
                </a:lnTo>
                <a:lnTo>
                  <a:pt x="3679" y="1409"/>
                </a:lnTo>
                <a:lnTo>
                  <a:pt x="3677" y="1409"/>
                </a:lnTo>
                <a:lnTo>
                  <a:pt x="3677" y="1409"/>
                </a:lnTo>
                <a:lnTo>
                  <a:pt x="3679" y="1413"/>
                </a:lnTo>
                <a:lnTo>
                  <a:pt x="3679" y="1415"/>
                </a:lnTo>
                <a:lnTo>
                  <a:pt x="3681" y="1415"/>
                </a:lnTo>
                <a:lnTo>
                  <a:pt x="3684" y="1419"/>
                </a:lnTo>
                <a:lnTo>
                  <a:pt x="3684" y="1419"/>
                </a:lnTo>
                <a:lnTo>
                  <a:pt x="3686" y="1419"/>
                </a:lnTo>
                <a:lnTo>
                  <a:pt x="3686" y="1422"/>
                </a:lnTo>
                <a:lnTo>
                  <a:pt x="3686" y="1424"/>
                </a:lnTo>
                <a:lnTo>
                  <a:pt x="3686" y="1426"/>
                </a:lnTo>
                <a:lnTo>
                  <a:pt x="3686" y="1426"/>
                </a:lnTo>
                <a:lnTo>
                  <a:pt x="3688" y="1428"/>
                </a:lnTo>
                <a:lnTo>
                  <a:pt x="3688" y="1432"/>
                </a:lnTo>
                <a:lnTo>
                  <a:pt x="3690" y="1434"/>
                </a:lnTo>
                <a:lnTo>
                  <a:pt x="3690" y="1434"/>
                </a:lnTo>
                <a:lnTo>
                  <a:pt x="3690" y="1436"/>
                </a:lnTo>
                <a:lnTo>
                  <a:pt x="3692" y="1443"/>
                </a:lnTo>
                <a:lnTo>
                  <a:pt x="3692" y="1445"/>
                </a:lnTo>
                <a:lnTo>
                  <a:pt x="3692" y="1447"/>
                </a:lnTo>
                <a:lnTo>
                  <a:pt x="3694" y="1449"/>
                </a:lnTo>
                <a:lnTo>
                  <a:pt x="3696" y="1457"/>
                </a:lnTo>
                <a:lnTo>
                  <a:pt x="3698" y="1457"/>
                </a:lnTo>
                <a:lnTo>
                  <a:pt x="3698" y="1459"/>
                </a:lnTo>
                <a:lnTo>
                  <a:pt x="3700" y="1461"/>
                </a:lnTo>
                <a:lnTo>
                  <a:pt x="3702" y="1461"/>
                </a:lnTo>
                <a:lnTo>
                  <a:pt x="3704" y="1466"/>
                </a:lnTo>
                <a:lnTo>
                  <a:pt x="3704" y="1468"/>
                </a:lnTo>
                <a:lnTo>
                  <a:pt x="3707" y="1472"/>
                </a:lnTo>
                <a:lnTo>
                  <a:pt x="3707" y="1476"/>
                </a:lnTo>
                <a:lnTo>
                  <a:pt x="3711" y="1480"/>
                </a:lnTo>
                <a:lnTo>
                  <a:pt x="3711" y="1482"/>
                </a:lnTo>
                <a:lnTo>
                  <a:pt x="3711" y="1484"/>
                </a:lnTo>
                <a:lnTo>
                  <a:pt x="3711" y="1484"/>
                </a:lnTo>
                <a:lnTo>
                  <a:pt x="3711" y="1487"/>
                </a:lnTo>
                <a:lnTo>
                  <a:pt x="3713" y="1487"/>
                </a:lnTo>
                <a:lnTo>
                  <a:pt x="3713" y="1487"/>
                </a:lnTo>
                <a:lnTo>
                  <a:pt x="3713" y="1489"/>
                </a:lnTo>
                <a:lnTo>
                  <a:pt x="3715" y="1493"/>
                </a:lnTo>
                <a:lnTo>
                  <a:pt x="3715" y="1495"/>
                </a:lnTo>
                <a:lnTo>
                  <a:pt x="3715" y="1493"/>
                </a:lnTo>
                <a:lnTo>
                  <a:pt x="3715" y="1491"/>
                </a:lnTo>
                <a:lnTo>
                  <a:pt x="3713" y="1489"/>
                </a:lnTo>
                <a:lnTo>
                  <a:pt x="3713" y="1489"/>
                </a:lnTo>
                <a:lnTo>
                  <a:pt x="3713" y="1489"/>
                </a:lnTo>
                <a:lnTo>
                  <a:pt x="3713" y="1493"/>
                </a:lnTo>
                <a:lnTo>
                  <a:pt x="3713" y="1495"/>
                </a:lnTo>
                <a:lnTo>
                  <a:pt x="3715" y="1499"/>
                </a:lnTo>
                <a:lnTo>
                  <a:pt x="3715" y="1499"/>
                </a:lnTo>
                <a:lnTo>
                  <a:pt x="3715" y="1499"/>
                </a:lnTo>
                <a:lnTo>
                  <a:pt x="3715" y="1499"/>
                </a:lnTo>
                <a:lnTo>
                  <a:pt x="3715" y="1501"/>
                </a:lnTo>
                <a:lnTo>
                  <a:pt x="3717" y="1503"/>
                </a:lnTo>
                <a:lnTo>
                  <a:pt x="3717" y="1503"/>
                </a:lnTo>
                <a:lnTo>
                  <a:pt x="3723" y="1510"/>
                </a:lnTo>
                <a:lnTo>
                  <a:pt x="3723" y="1512"/>
                </a:lnTo>
                <a:lnTo>
                  <a:pt x="3728" y="1514"/>
                </a:lnTo>
                <a:lnTo>
                  <a:pt x="3732" y="1516"/>
                </a:lnTo>
                <a:lnTo>
                  <a:pt x="3732" y="1514"/>
                </a:lnTo>
                <a:lnTo>
                  <a:pt x="3734" y="1514"/>
                </a:lnTo>
                <a:lnTo>
                  <a:pt x="3738" y="1510"/>
                </a:lnTo>
                <a:lnTo>
                  <a:pt x="3740" y="1510"/>
                </a:lnTo>
                <a:lnTo>
                  <a:pt x="3740" y="1505"/>
                </a:lnTo>
                <a:lnTo>
                  <a:pt x="3740" y="1503"/>
                </a:lnTo>
                <a:lnTo>
                  <a:pt x="3742" y="1501"/>
                </a:lnTo>
                <a:lnTo>
                  <a:pt x="3744" y="1499"/>
                </a:lnTo>
                <a:lnTo>
                  <a:pt x="3753" y="1497"/>
                </a:lnTo>
                <a:lnTo>
                  <a:pt x="3755" y="1497"/>
                </a:lnTo>
                <a:lnTo>
                  <a:pt x="3759" y="1499"/>
                </a:lnTo>
                <a:lnTo>
                  <a:pt x="3757" y="1497"/>
                </a:lnTo>
                <a:lnTo>
                  <a:pt x="3757" y="1497"/>
                </a:lnTo>
                <a:lnTo>
                  <a:pt x="3755" y="1497"/>
                </a:lnTo>
                <a:lnTo>
                  <a:pt x="3753" y="1497"/>
                </a:lnTo>
                <a:lnTo>
                  <a:pt x="3751" y="1495"/>
                </a:lnTo>
                <a:lnTo>
                  <a:pt x="3751" y="1495"/>
                </a:lnTo>
                <a:lnTo>
                  <a:pt x="3751" y="1493"/>
                </a:lnTo>
                <a:lnTo>
                  <a:pt x="3753" y="1491"/>
                </a:lnTo>
                <a:lnTo>
                  <a:pt x="3757" y="1487"/>
                </a:lnTo>
                <a:lnTo>
                  <a:pt x="3757" y="1484"/>
                </a:lnTo>
                <a:lnTo>
                  <a:pt x="3757" y="1482"/>
                </a:lnTo>
                <a:lnTo>
                  <a:pt x="3757" y="1482"/>
                </a:lnTo>
                <a:lnTo>
                  <a:pt x="3759" y="1482"/>
                </a:lnTo>
                <a:lnTo>
                  <a:pt x="3761" y="1482"/>
                </a:lnTo>
                <a:lnTo>
                  <a:pt x="3761" y="1482"/>
                </a:lnTo>
                <a:lnTo>
                  <a:pt x="3763" y="1482"/>
                </a:lnTo>
                <a:lnTo>
                  <a:pt x="3765" y="1482"/>
                </a:lnTo>
                <a:lnTo>
                  <a:pt x="3765" y="1476"/>
                </a:lnTo>
                <a:lnTo>
                  <a:pt x="3765" y="1470"/>
                </a:lnTo>
                <a:lnTo>
                  <a:pt x="3765" y="1468"/>
                </a:lnTo>
                <a:lnTo>
                  <a:pt x="3763" y="1468"/>
                </a:lnTo>
                <a:lnTo>
                  <a:pt x="3763" y="1468"/>
                </a:lnTo>
                <a:lnTo>
                  <a:pt x="3763" y="1468"/>
                </a:lnTo>
                <a:lnTo>
                  <a:pt x="3763" y="1466"/>
                </a:lnTo>
                <a:lnTo>
                  <a:pt x="3763" y="1463"/>
                </a:lnTo>
                <a:lnTo>
                  <a:pt x="3763" y="1463"/>
                </a:lnTo>
                <a:lnTo>
                  <a:pt x="3765" y="1457"/>
                </a:lnTo>
                <a:lnTo>
                  <a:pt x="3767" y="1455"/>
                </a:lnTo>
                <a:lnTo>
                  <a:pt x="3767" y="1453"/>
                </a:lnTo>
                <a:lnTo>
                  <a:pt x="3769" y="1451"/>
                </a:lnTo>
                <a:lnTo>
                  <a:pt x="3769" y="1449"/>
                </a:lnTo>
                <a:lnTo>
                  <a:pt x="3772" y="1438"/>
                </a:lnTo>
                <a:lnTo>
                  <a:pt x="3772" y="1436"/>
                </a:lnTo>
                <a:lnTo>
                  <a:pt x="3767" y="1436"/>
                </a:lnTo>
                <a:lnTo>
                  <a:pt x="3767" y="1434"/>
                </a:lnTo>
                <a:lnTo>
                  <a:pt x="3769" y="1432"/>
                </a:lnTo>
                <a:lnTo>
                  <a:pt x="3769" y="1434"/>
                </a:lnTo>
                <a:lnTo>
                  <a:pt x="3772" y="1436"/>
                </a:lnTo>
                <a:lnTo>
                  <a:pt x="3772" y="1436"/>
                </a:lnTo>
                <a:lnTo>
                  <a:pt x="3769" y="1434"/>
                </a:lnTo>
                <a:lnTo>
                  <a:pt x="3769" y="1432"/>
                </a:lnTo>
                <a:lnTo>
                  <a:pt x="3769" y="1430"/>
                </a:lnTo>
                <a:lnTo>
                  <a:pt x="3769" y="1428"/>
                </a:lnTo>
                <a:lnTo>
                  <a:pt x="3767" y="1426"/>
                </a:lnTo>
                <a:lnTo>
                  <a:pt x="3769" y="1424"/>
                </a:lnTo>
                <a:lnTo>
                  <a:pt x="3769" y="1424"/>
                </a:lnTo>
                <a:lnTo>
                  <a:pt x="3769" y="1422"/>
                </a:lnTo>
                <a:lnTo>
                  <a:pt x="3769" y="1419"/>
                </a:lnTo>
                <a:lnTo>
                  <a:pt x="3767" y="1417"/>
                </a:lnTo>
                <a:lnTo>
                  <a:pt x="3767" y="1413"/>
                </a:lnTo>
                <a:lnTo>
                  <a:pt x="3767" y="1409"/>
                </a:lnTo>
                <a:lnTo>
                  <a:pt x="3772" y="1405"/>
                </a:lnTo>
                <a:lnTo>
                  <a:pt x="3772" y="1403"/>
                </a:lnTo>
                <a:lnTo>
                  <a:pt x="3776" y="1401"/>
                </a:lnTo>
                <a:lnTo>
                  <a:pt x="3778" y="1401"/>
                </a:lnTo>
                <a:lnTo>
                  <a:pt x="3778" y="1401"/>
                </a:lnTo>
                <a:lnTo>
                  <a:pt x="3778" y="1403"/>
                </a:lnTo>
                <a:lnTo>
                  <a:pt x="3780" y="1403"/>
                </a:lnTo>
                <a:lnTo>
                  <a:pt x="3780" y="1403"/>
                </a:lnTo>
                <a:lnTo>
                  <a:pt x="3780" y="1403"/>
                </a:lnTo>
                <a:lnTo>
                  <a:pt x="3782" y="1403"/>
                </a:lnTo>
                <a:lnTo>
                  <a:pt x="3782" y="1401"/>
                </a:lnTo>
                <a:lnTo>
                  <a:pt x="3784" y="1401"/>
                </a:lnTo>
                <a:lnTo>
                  <a:pt x="3784" y="1396"/>
                </a:lnTo>
                <a:lnTo>
                  <a:pt x="3786" y="1394"/>
                </a:lnTo>
                <a:lnTo>
                  <a:pt x="3786" y="1394"/>
                </a:lnTo>
                <a:lnTo>
                  <a:pt x="3792" y="1394"/>
                </a:lnTo>
                <a:lnTo>
                  <a:pt x="3792" y="1394"/>
                </a:lnTo>
                <a:lnTo>
                  <a:pt x="3797" y="1392"/>
                </a:lnTo>
                <a:lnTo>
                  <a:pt x="3799" y="1392"/>
                </a:lnTo>
                <a:lnTo>
                  <a:pt x="3801" y="1390"/>
                </a:lnTo>
                <a:lnTo>
                  <a:pt x="3801" y="1390"/>
                </a:lnTo>
                <a:lnTo>
                  <a:pt x="3801" y="1388"/>
                </a:lnTo>
                <a:lnTo>
                  <a:pt x="3801" y="1388"/>
                </a:lnTo>
                <a:lnTo>
                  <a:pt x="3801" y="1386"/>
                </a:lnTo>
                <a:lnTo>
                  <a:pt x="3799" y="1386"/>
                </a:lnTo>
                <a:lnTo>
                  <a:pt x="3799" y="1386"/>
                </a:lnTo>
                <a:lnTo>
                  <a:pt x="3801" y="1384"/>
                </a:lnTo>
                <a:lnTo>
                  <a:pt x="3805" y="1382"/>
                </a:lnTo>
                <a:lnTo>
                  <a:pt x="3809" y="1378"/>
                </a:lnTo>
                <a:lnTo>
                  <a:pt x="3813" y="1375"/>
                </a:lnTo>
                <a:lnTo>
                  <a:pt x="3816" y="1373"/>
                </a:lnTo>
                <a:lnTo>
                  <a:pt x="3818" y="1369"/>
                </a:lnTo>
                <a:lnTo>
                  <a:pt x="3820" y="1369"/>
                </a:lnTo>
                <a:lnTo>
                  <a:pt x="3826" y="1365"/>
                </a:lnTo>
                <a:lnTo>
                  <a:pt x="3828" y="1365"/>
                </a:lnTo>
                <a:lnTo>
                  <a:pt x="3832" y="1361"/>
                </a:lnTo>
                <a:lnTo>
                  <a:pt x="3834" y="1357"/>
                </a:lnTo>
                <a:lnTo>
                  <a:pt x="3834" y="1357"/>
                </a:lnTo>
                <a:lnTo>
                  <a:pt x="3836" y="1354"/>
                </a:lnTo>
                <a:lnTo>
                  <a:pt x="3836" y="1352"/>
                </a:lnTo>
                <a:lnTo>
                  <a:pt x="3843" y="1348"/>
                </a:lnTo>
                <a:lnTo>
                  <a:pt x="3845" y="1346"/>
                </a:lnTo>
                <a:lnTo>
                  <a:pt x="3845" y="1346"/>
                </a:lnTo>
                <a:lnTo>
                  <a:pt x="3845" y="1344"/>
                </a:lnTo>
                <a:lnTo>
                  <a:pt x="3843" y="1346"/>
                </a:lnTo>
                <a:lnTo>
                  <a:pt x="3841" y="1346"/>
                </a:lnTo>
                <a:lnTo>
                  <a:pt x="3841" y="1346"/>
                </a:lnTo>
                <a:lnTo>
                  <a:pt x="3843" y="1344"/>
                </a:lnTo>
                <a:lnTo>
                  <a:pt x="3845" y="1342"/>
                </a:lnTo>
                <a:lnTo>
                  <a:pt x="3847" y="1342"/>
                </a:lnTo>
                <a:lnTo>
                  <a:pt x="3847" y="1342"/>
                </a:lnTo>
                <a:lnTo>
                  <a:pt x="3847" y="1344"/>
                </a:lnTo>
                <a:lnTo>
                  <a:pt x="3847" y="1344"/>
                </a:lnTo>
                <a:lnTo>
                  <a:pt x="3847" y="1344"/>
                </a:lnTo>
                <a:lnTo>
                  <a:pt x="3847" y="1344"/>
                </a:lnTo>
                <a:lnTo>
                  <a:pt x="3851" y="1344"/>
                </a:lnTo>
                <a:lnTo>
                  <a:pt x="3857" y="1342"/>
                </a:lnTo>
                <a:lnTo>
                  <a:pt x="3857" y="1342"/>
                </a:lnTo>
                <a:lnTo>
                  <a:pt x="3857" y="1342"/>
                </a:lnTo>
                <a:lnTo>
                  <a:pt x="3857" y="1340"/>
                </a:lnTo>
                <a:lnTo>
                  <a:pt x="3857" y="1340"/>
                </a:lnTo>
                <a:lnTo>
                  <a:pt x="3857" y="1340"/>
                </a:lnTo>
                <a:lnTo>
                  <a:pt x="3860" y="1340"/>
                </a:lnTo>
                <a:lnTo>
                  <a:pt x="3860" y="1340"/>
                </a:lnTo>
                <a:lnTo>
                  <a:pt x="3862" y="1338"/>
                </a:lnTo>
                <a:lnTo>
                  <a:pt x="3864" y="1336"/>
                </a:lnTo>
                <a:lnTo>
                  <a:pt x="3864" y="1336"/>
                </a:lnTo>
                <a:lnTo>
                  <a:pt x="3864" y="1334"/>
                </a:lnTo>
                <a:lnTo>
                  <a:pt x="3866" y="1331"/>
                </a:lnTo>
                <a:lnTo>
                  <a:pt x="3868" y="1331"/>
                </a:lnTo>
                <a:lnTo>
                  <a:pt x="3868" y="1329"/>
                </a:lnTo>
                <a:lnTo>
                  <a:pt x="3868" y="1329"/>
                </a:lnTo>
                <a:lnTo>
                  <a:pt x="3866" y="1325"/>
                </a:lnTo>
                <a:lnTo>
                  <a:pt x="3866" y="1323"/>
                </a:lnTo>
                <a:lnTo>
                  <a:pt x="3866" y="1321"/>
                </a:lnTo>
                <a:lnTo>
                  <a:pt x="3868" y="1319"/>
                </a:lnTo>
                <a:lnTo>
                  <a:pt x="3870" y="1317"/>
                </a:lnTo>
                <a:lnTo>
                  <a:pt x="3870" y="1317"/>
                </a:lnTo>
                <a:lnTo>
                  <a:pt x="3878" y="1315"/>
                </a:lnTo>
                <a:lnTo>
                  <a:pt x="3880" y="1315"/>
                </a:lnTo>
                <a:lnTo>
                  <a:pt x="3883" y="1313"/>
                </a:lnTo>
                <a:lnTo>
                  <a:pt x="3883" y="1310"/>
                </a:lnTo>
                <a:lnTo>
                  <a:pt x="3885" y="1310"/>
                </a:lnTo>
                <a:lnTo>
                  <a:pt x="3885" y="1308"/>
                </a:lnTo>
                <a:lnTo>
                  <a:pt x="3885" y="1308"/>
                </a:lnTo>
                <a:lnTo>
                  <a:pt x="3883" y="1306"/>
                </a:lnTo>
                <a:lnTo>
                  <a:pt x="3883" y="1306"/>
                </a:lnTo>
                <a:lnTo>
                  <a:pt x="3883" y="1304"/>
                </a:lnTo>
                <a:lnTo>
                  <a:pt x="3883" y="1306"/>
                </a:lnTo>
                <a:lnTo>
                  <a:pt x="3885" y="1306"/>
                </a:lnTo>
                <a:lnTo>
                  <a:pt x="3885" y="1308"/>
                </a:lnTo>
                <a:lnTo>
                  <a:pt x="3885" y="1310"/>
                </a:lnTo>
                <a:lnTo>
                  <a:pt x="3885" y="1313"/>
                </a:lnTo>
                <a:lnTo>
                  <a:pt x="3883" y="1315"/>
                </a:lnTo>
                <a:lnTo>
                  <a:pt x="3885" y="1317"/>
                </a:lnTo>
                <a:lnTo>
                  <a:pt x="3887" y="1317"/>
                </a:lnTo>
                <a:lnTo>
                  <a:pt x="3887" y="1315"/>
                </a:lnTo>
                <a:lnTo>
                  <a:pt x="3887" y="1315"/>
                </a:lnTo>
                <a:lnTo>
                  <a:pt x="3887" y="1315"/>
                </a:lnTo>
                <a:lnTo>
                  <a:pt x="3889" y="1317"/>
                </a:lnTo>
                <a:lnTo>
                  <a:pt x="3891" y="1315"/>
                </a:lnTo>
                <a:lnTo>
                  <a:pt x="3891" y="1315"/>
                </a:lnTo>
                <a:lnTo>
                  <a:pt x="3891" y="1313"/>
                </a:lnTo>
                <a:lnTo>
                  <a:pt x="3891" y="1308"/>
                </a:lnTo>
                <a:lnTo>
                  <a:pt x="3893" y="1308"/>
                </a:lnTo>
                <a:lnTo>
                  <a:pt x="3893" y="1310"/>
                </a:lnTo>
                <a:lnTo>
                  <a:pt x="3893" y="1310"/>
                </a:lnTo>
                <a:lnTo>
                  <a:pt x="3893" y="1310"/>
                </a:lnTo>
                <a:lnTo>
                  <a:pt x="3893" y="1315"/>
                </a:lnTo>
                <a:lnTo>
                  <a:pt x="3893" y="1315"/>
                </a:lnTo>
                <a:lnTo>
                  <a:pt x="3893" y="1317"/>
                </a:lnTo>
                <a:lnTo>
                  <a:pt x="3893" y="1317"/>
                </a:lnTo>
                <a:lnTo>
                  <a:pt x="3895" y="1315"/>
                </a:lnTo>
                <a:lnTo>
                  <a:pt x="3895" y="1315"/>
                </a:lnTo>
                <a:lnTo>
                  <a:pt x="3895" y="1315"/>
                </a:lnTo>
                <a:lnTo>
                  <a:pt x="3897" y="1315"/>
                </a:lnTo>
                <a:lnTo>
                  <a:pt x="3897" y="1315"/>
                </a:lnTo>
                <a:lnTo>
                  <a:pt x="3897" y="1315"/>
                </a:lnTo>
                <a:lnTo>
                  <a:pt x="3897" y="1313"/>
                </a:lnTo>
                <a:lnTo>
                  <a:pt x="3897" y="1310"/>
                </a:lnTo>
                <a:lnTo>
                  <a:pt x="3897" y="1310"/>
                </a:lnTo>
                <a:lnTo>
                  <a:pt x="3897" y="1308"/>
                </a:lnTo>
                <a:lnTo>
                  <a:pt x="3897" y="1310"/>
                </a:lnTo>
                <a:lnTo>
                  <a:pt x="3899" y="1313"/>
                </a:lnTo>
                <a:lnTo>
                  <a:pt x="3899" y="1313"/>
                </a:lnTo>
                <a:lnTo>
                  <a:pt x="3901" y="1315"/>
                </a:lnTo>
                <a:lnTo>
                  <a:pt x="3901" y="1315"/>
                </a:lnTo>
                <a:lnTo>
                  <a:pt x="3901" y="1315"/>
                </a:lnTo>
                <a:lnTo>
                  <a:pt x="3904" y="1313"/>
                </a:lnTo>
                <a:lnTo>
                  <a:pt x="3904" y="1313"/>
                </a:lnTo>
                <a:lnTo>
                  <a:pt x="3904" y="1310"/>
                </a:lnTo>
                <a:lnTo>
                  <a:pt x="3904" y="1306"/>
                </a:lnTo>
                <a:lnTo>
                  <a:pt x="3904" y="1306"/>
                </a:lnTo>
                <a:lnTo>
                  <a:pt x="3906" y="1310"/>
                </a:lnTo>
                <a:lnTo>
                  <a:pt x="3906" y="1313"/>
                </a:lnTo>
                <a:lnTo>
                  <a:pt x="3906" y="1315"/>
                </a:lnTo>
                <a:lnTo>
                  <a:pt x="3906" y="1313"/>
                </a:lnTo>
                <a:lnTo>
                  <a:pt x="3908" y="1313"/>
                </a:lnTo>
                <a:lnTo>
                  <a:pt x="3908" y="1310"/>
                </a:lnTo>
                <a:lnTo>
                  <a:pt x="3910" y="1310"/>
                </a:lnTo>
                <a:lnTo>
                  <a:pt x="3910" y="1308"/>
                </a:lnTo>
                <a:lnTo>
                  <a:pt x="3910" y="1308"/>
                </a:lnTo>
                <a:lnTo>
                  <a:pt x="3910" y="1306"/>
                </a:lnTo>
                <a:lnTo>
                  <a:pt x="3910" y="1304"/>
                </a:lnTo>
                <a:lnTo>
                  <a:pt x="3912" y="1304"/>
                </a:lnTo>
                <a:lnTo>
                  <a:pt x="3910" y="1306"/>
                </a:lnTo>
                <a:lnTo>
                  <a:pt x="3910" y="1306"/>
                </a:lnTo>
                <a:lnTo>
                  <a:pt x="3910" y="1308"/>
                </a:lnTo>
                <a:lnTo>
                  <a:pt x="3912" y="1310"/>
                </a:lnTo>
                <a:lnTo>
                  <a:pt x="3912" y="1308"/>
                </a:lnTo>
                <a:lnTo>
                  <a:pt x="3914" y="1308"/>
                </a:lnTo>
                <a:lnTo>
                  <a:pt x="3914" y="1308"/>
                </a:lnTo>
                <a:lnTo>
                  <a:pt x="3912" y="1310"/>
                </a:lnTo>
                <a:lnTo>
                  <a:pt x="3912" y="1310"/>
                </a:lnTo>
                <a:lnTo>
                  <a:pt x="3912" y="1313"/>
                </a:lnTo>
                <a:lnTo>
                  <a:pt x="3914" y="1313"/>
                </a:lnTo>
                <a:lnTo>
                  <a:pt x="3914" y="1313"/>
                </a:lnTo>
                <a:lnTo>
                  <a:pt x="3914" y="1313"/>
                </a:lnTo>
                <a:lnTo>
                  <a:pt x="3916" y="1313"/>
                </a:lnTo>
                <a:lnTo>
                  <a:pt x="3916" y="1310"/>
                </a:lnTo>
                <a:lnTo>
                  <a:pt x="3918" y="1308"/>
                </a:lnTo>
                <a:lnTo>
                  <a:pt x="3920" y="1306"/>
                </a:lnTo>
                <a:lnTo>
                  <a:pt x="3920" y="1306"/>
                </a:lnTo>
                <a:lnTo>
                  <a:pt x="3920" y="1304"/>
                </a:lnTo>
                <a:lnTo>
                  <a:pt x="3920" y="1304"/>
                </a:lnTo>
                <a:lnTo>
                  <a:pt x="3918" y="1302"/>
                </a:lnTo>
                <a:lnTo>
                  <a:pt x="3918" y="1302"/>
                </a:lnTo>
                <a:lnTo>
                  <a:pt x="3918" y="1300"/>
                </a:lnTo>
                <a:lnTo>
                  <a:pt x="3918" y="1300"/>
                </a:lnTo>
                <a:lnTo>
                  <a:pt x="3918" y="1298"/>
                </a:lnTo>
                <a:lnTo>
                  <a:pt x="3918" y="1298"/>
                </a:lnTo>
                <a:lnTo>
                  <a:pt x="3918" y="1298"/>
                </a:lnTo>
                <a:lnTo>
                  <a:pt x="3920" y="1296"/>
                </a:lnTo>
                <a:lnTo>
                  <a:pt x="3918" y="1296"/>
                </a:lnTo>
                <a:lnTo>
                  <a:pt x="3918" y="1294"/>
                </a:lnTo>
                <a:lnTo>
                  <a:pt x="3918" y="1294"/>
                </a:lnTo>
                <a:lnTo>
                  <a:pt x="3920" y="1294"/>
                </a:lnTo>
                <a:lnTo>
                  <a:pt x="3920" y="1292"/>
                </a:lnTo>
                <a:lnTo>
                  <a:pt x="3920" y="1292"/>
                </a:lnTo>
                <a:lnTo>
                  <a:pt x="3918" y="1289"/>
                </a:lnTo>
                <a:lnTo>
                  <a:pt x="3918" y="1289"/>
                </a:lnTo>
                <a:lnTo>
                  <a:pt x="3916" y="1287"/>
                </a:lnTo>
                <a:lnTo>
                  <a:pt x="3918" y="1289"/>
                </a:lnTo>
                <a:lnTo>
                  <a:pt x="3920" y="1289"/>
                </a:lnTo>
                <a:lnTo>
                  <a:pt x="3920" y="1287"/>
                </a:lnTo>
                <a:lnTo>
                  <a:pt x="3920" y="1287"/>
                </a:lnTo>
                <a:lnTo>
                  <a:pt x="3920" y="1287"/>
                </a:lnTo>
                <a:lnTo>
                  <a:pt x="3920" y="1285"/>
                </a:lnTo>
                <a:lnTo>
                  <a:pt x="3920" y="1287"/>
                </a:lnTo>
                <a:lnTo>
                  <a:pt x="3920" y="1289"/>
                </a:lnTo>
                <a:lnTo>
                  <a:pt x="3920" y="1292"/>
                </a:lnTo>
                <a:lnTo>
                  <a:pt x="3920" y="1294"/>
                </a:lnTo>
                <a:lnTo>
                  <a:pt x="3920" y="1296"/>
                </a:lnTo>
                <a:lnTo>
                  <a:pt x="3924" y="1300"/>
                </a:lnTo>
                <a:lnTo>
                  <a:pt x="3924" y="1302"/>
                </a:lnTo>
                <a:lnTo>
                  <a:pt x="3929" y="1300"/>
                </a:lnTo>
                <a:lnTo>
                  <a:pt x="3929" y="1300"/>
                </a:lnTo>
                <a:lnTo>
                  <a:pt x="3931" y="1300"/>
                </a:lnTo>
                <a:lnTo>
                  <a:pt x="3933" y="1298"/>
                </a:lnTo>
                <a:lnTo>
                  <a:pt x="3933" y="1298"/>
                </a:lnTo>
                <a:lnTo>
                  <a:pt x="3933" y="1298"/>
                </a:lnTo>
                <a:lnTo>
                  <a:pt x="3933" y="1300"/>
                </a:lnTo>
                <a:lnTo>
                  <a:pt x="3937" y="1302"/>
                </a:lnTo>
                <a:lnTo>
                  <a:pt x="3937" y="1304"/>
                </a:lnTo>
                <a:lnTo>
                  <a:pt x="3937" y="1306"/>
                </a:lnTo>
                <a:lnTo>
                  <a:pt x="3939" y="1304"/>
                </a:lnTo>
                <a:lnTo>
                  <a:pt x="3939" y="1304"/>
                </a:lnTo>
                <a:lnTo>
                  <a:pt x="3939" y="1306"/>
                </a:lnTo>
                <a:lnTo>
                  <a:pt x="3937" y="1306"/>
                </a:lnTo>
                <a:lnTo>
                  <a:pt x="3939" y="1308"/>
                </a:lnTo>
                <a:lnTo>
                  <a:pt x="3939" y="1313"/>
                </a:lnTo>
                <a:lnTo>
                  <a:pt x="3941" y="1315"/>
                </a:lnTo>
                <a:lnTo>
                  <a:pt x="3941" y="1317"/>
                </a:lnTo>
                <a:lnTo>
                  <a:pt x="3941" y="1323"/>
                </a:lnTo>
                <a:lnTo>
                  <a:pt x="3943" y="1325"/>
                </a:lnTo>
                <a:lnTo>
                  <a:pt x="3943" y="1327"/>
                </a:lnTo>
                <a:lnTo>
                  <a:pt x="3945" y="1329"/>
                </a:lnTo>
                <a:lnTo>
                  <a:pt x="3945" y="1329"/>
                </a:lnTo>
                <a:lnTo>
                  <a:pt x="3945" y="1329"/>
                </a:lnTo>
                <a:lnTo>
                  <a:pt x="3950" y="1334"/>
                </a:lnTo>
                <a:lnTo>
                  <a:pt x="3952" y="1336"/>
                </a:lnTo>
                <a:lnTo>
                  <a:pt x="3952" y="1334"/>
                </a:lnTo>
                <a:lnTo>
                  <a:pt x="3952" y="1331"/>
                </a:lnTo>
                <a:lnTo>
                  <a:pt x="3952" y="1331"/>
                </a:lnTo>
                <a:lnTo>
                  <a:pt x="3952" y="1334"/>
                </a:lnTo>
                <a:lnTo>
                  <a:pt x="3954" y="1334"/>
                </a:lnTo>
                <a:lnTo>
                  <a:pt x="3954" y="1336"/>
                </a:lnTo>
                <a:lnTo>
                  <a:pt x="3954" y="1336"/>
                </a:lnTo>
                <a:lnTo>
                  <a:pt x="3952" y="1336"/>
                </a:lnTo>
                <a:lnTo>
                  <a:pt x="3952" y="1338"/>
                </a:lnTo>
                <a:lnTo>
                  <a:pt x="3952" y="1338"/>
                </a:lnTo>
                <a:lnTo>
                  <a:pt x="3954" y="1338"/>
                </a:lnTo>
                <a:lnTo>
                  <a:pt x="3954" y="1336"/>
                </a:lnTo>
                <a:lnTo>
                  <a:pt x="3956" y="1336"/>
                </a:lnTo>
                <a:lnTo>
                  <a:pt x="3956" y="1334"/>
                </a:lnTo>
                <a:lnTo>
                  <a:pt x="3956" y="1336"/>
                </a:lnTo>
                <a:lnTo>
                  <a:pt x="3956" y="1338"/>
                </a:lnTo>
                <a:lnTo>
                  <a:pt x="3956" y="1338"/>
                </a:lnTo>
                <a:lnTo>
                  <a:pt x="3956" y="1338"/>
                </a:lnTo>
                <a:lnTo>
                  <a:pt x="3956" y="1338"/>
                </a:lnTo>
                <a:lnTo>
                  <a:pt x="3956" y="1340"/>
                </a:lnTo>
                <a:lnTo>
                  <a:pt x="3956" y="1342"/>
                </a:lnTo>
                <a:lnTo>
                  <a:pt x="3958" y="1342"/>
                </a:lnTo>
                <a:lnTo>
                  <a:pt x="3958" y="1342"/>
                </a:lnTo>
                <a:lnTo>
                  <a:pt x="3958" y="1340"/>
                </a:lnTo>
                <a:lnTo>
                  <a:pt x="3958" y="1340"/>
                </a:lnTo>
                <a:lnTo>
                  <a:pt x="3960" y="1340"/>
                </a:lnTo>
                <a:lnTo>
                  <a:pt x="3960" y="1340"/>
                </a:lnTo>
                <a:lnTo>
                  <a:pt x="3962" y="1340"/>
                </a:lnTo>
                <a:lnTo>
                  <a:pt x="3964" y="1342"/>
                </a:lnTo>
                <a:lnTo>
                  <a:pt x="3964" y="1342"/>
                </a:lnTo>
                <a:lnTo>
                  <a:pt x="3964" y="1342"/>
                </a:lnTo>
                <a:lnTo>
                  <a:pt x="3964" y="1344"/>
                </a:lnTo>
                <a:lnTo>
                  <a:pt x="3964" y="1344"/>
                </a:lnTo>
                <a:lnTo>
                  <a:pt x="3966" y="1344"/>
                </a:lnTo>
                <a:lnTo>
                  <a:pt x="3966" y="1346"/>
                </a:lnTo>
                <a:lnTo>
                  <a:pt x="3966" y="1346"/>
                </a:lnTo>
                <a:lnTo>
                  <a:pt x="3966" y="1348"/>
                </a:lnTo>
                <a:lnTo>
                  <a:pt x="3968" y="1348"/>
                </a:lnTo>
                <a:lnTo>
                  <a:pt x="3968" y="1348"/>
                </a:lnTo>
                <a:lnTo>
                  <a:pt x="3968" y="1348"/>
                </a:lnTo>
                <a:lnTo>
                  <a:pt x="3968" y="1350"/>
                </a:lnTo>
                <a:lnTo>
                  <a:pt x="3968" y="1350"/>
                </a:lnTo>
                <a:lnTo>
                  <a:pt x="3966" y="1352"/>
                </a:lnTo>
                <a:lnTo>
                  <a:pt x="3966" y="1350"/>
                </a:lnTo>
                <a:lnTo>
                  <a:pt x="3964" y="1348"/>
                </a:lnTo>
                <a:lnTo>
                  <a:pt x="3962" y="1348"/>
                </a:lnTo>
                <a:lnTo>
                  <a:pt x="3962" y="1350"/>
                </a:lnTo>
                <a:lnTo>
                  <a:pt x="3964" y="1352"/>
                </a:lnTo>
                <a:lnTo>
                  <a:pt x="3964" y="1354"/>
                </a:lnTo>
                <a:lnTo>
                  <a:pt x="3966" y="1357"/>
                </a:lnTo>
                <a:lnTo>
                  <a:pt x="3968" y="1357"/>
                </a:lnTo>
                <a:lnTo>
                  <a:pt x="3968" y="1357"/>
                </a:lnTo>
                <a:lnTo>
                  <a:pt x="3968" y="1354"/>
                </a:lnTo>
                <a:lnTo>
                  <a:pt x="3968" y="1352"/>
                </a:lnTo>
                <a:lnTo>
                  <a:pt x="3968" y="1352"/>
                </a:lnTo>
                <a:lnTo>
                  <a:pt x="3971" y="1350"/>
                </a:lnTo>
                <a:lnTo>
                  <a:pt x="3971" y="1350"/>
                </a:lnTo>
                <a:lnTo>
                  <a:pt x="3971" y="1352"/>
                </a:lnTo>
                <a:lnTo>
                  <a:pt x="3971" y="1357"/>
                </a:lnTo>
                <a:lnTo>
                  <a:pt x="3971" y="1357"/>
                </a:lnTo>
                <a:lnTo>
                  <a:pt x="3973" y="1359"/>
                </a:lnTo>
                <a:lnTo>
                  <a:pt x="3973" y="1359"/>
                </a:lnTo>
                <a:lnTo>
                  <a:pt x="3973" y="1361"/>
                </a:lnTo>
                <a:lnTo>
                  <a:pt x="3973" y="1363"/>
                </a:lnTo>
                <a:lnTo>
                  <a:pt x="3975" y="1367"/>
                </a:lnTo>
                <a:lnTo>
                  <a:pt x="3977" y="1373"/>
                </a:lnTo>
                <a:lnTo>
                  <a:pt x="3977" y="1375"/>
                </a:lnTo>
                <a:lnTo>
                  <a:pt x="3979" y="1375"/>
                </a:lnTo>
                <a:lnTo>
                  <a:pt x="3977" y="1380"/>
                </a:lnTo>
                <a:lnTo>
                  <a:pt x="3977" y="1382"/>
                </a:lnTo>
                <a:lnTo>
                  <a:pt x="3977" y="1384"/>
                </a:lnTo>
                <a:lnTo>
                  <a:pt x="3977" y="1386"/>
                </a:lnTo>
                <a:lnTo>
                  <a:pt x="3975" y="1386"/>
                </a:lnTo>
                <a:lnTo>
                  <a:pt x="3975" y="1390"/>
                </a:lnTo>
                <a:lnTo>
                  <a:pt x="3975" y="1390"/>
                </a:lnTo>
                <a:lnTo>
                  <a:pt x="3973" y="1392"/>
                </a:lnTo>
                <a:lnTo>
                  <a:pt x="3973" y="1399"/>
                </a:lnTo>
                <a:lnTo>
                  <a:pt x="3973" y="1399"/>
                </a:lnTo>
                <a:lnTo>
                  <a:pt x="3975" y="1399"/>
                </a:lnTo>
                <a:lnTo>
                  <a:pt x="3977" y="1399"/>
                </a:lnTo>
                <a:lnTo>
                  <a:pt x="3977" y="1396"/>
                </a:lnTo>
                <a:lnTo>
                  <a:pt x="3979" y="1394"/>
                </a:lnTo>
                <a:lnTo>
                  <a:pt x="3979" y="1394"/>
                </a:lnTo>
                <a:lnTo>
                  <a:pt x="3979" y="1394"/>
                </a:lnTo>
                <a:lnTo>
                  <a:pt x="3979" y="1394"/>
                </a:lnTo>
                <a:lnTo>
                  <a:pt x="3979" y="1392"/>
                </a:lnTo>
                <a:lnTo>
                  <a:pt x="3979" y="1392"/>
                </a:lnTo>
                <a:lnTo>
                  <a:pt x="3979" y="1394"/>
                </a:lnTo>
                <a:lnTo>
                  <a:pt x="3979" y="1396"/>
                </a:lnTo>
                <a:lnTo>
                  <a:pt x="3979" y="1399"/>
                </a:lnTo>
                <a:lnTo>
                  <a:pt x="3979" y="1399"/>
                </a:lnTo>
                <a:lnTo>
                  <a:pt x="3979" y="1401"/>
                </a:lnTo>
                <a:lnTo>
                  <a:pt x="3979" y="1401"/>
                </a:lnTo>
                <a:lnTo>
                  <a:pt x="3981" y="1401"/>
                </a:lnTo>
                <a:lnTo>
                  <a:pt x="3981" y="1399"/>
                </a:lnTo>
                <a:lnTo>
                  <a:pt x="3981" y="1399"/>
                </a:lnTo>
                <a:lnTo>
                  <a:pt x="3983" y="1396"/>
                </a:lnTo>
                <a:lnTo>
                  <a:pt x="3983" y="1399"/>
                </a:lnTo>
                <a:lnTo>
                  <a:pt x="3983" y="1399"/>
                </a:lnTo>
                <a:lnTo>
                  <a:pt x="3983" y="1399"/>
                </a:lnTo>
                <a:lnTo>
                  <a:pt x="3983" y="1401"/>
                </a:lnTo>
                <a:lnTo>
                  <a:pt x="3983" y="1403"/>
                </a:lnTo>
                <a:lnTo>
                  <a:pt x="3985" y="1403"/>
                </a:lnTo>
                <a:lnTo>
                  <a:pt x="3987" y="1403"/>
                </a:lnTo>
                <a:lnTo>
                  <a:pt x="3987" y="1401"/>
                </a:lnTo>
                <a:lnTo>
                  <a:pt x="3989" y="1399"/>
                </a:lnTo>
                <a:lnTo>
                  <a:pt x="3989" y="1399"/>
                </a:lnTo>
                <a:lnTo>
                  <a:pt x="3989" y="1401"/>
                </a:lnTo>
                <a:lnTo>
                  <a:pt x="3989" y="1401"/>
                </a:lnTo>
                <a:lnTo>
                  <a:pt x="3987" y="1403"/>
                </a:lnTo>
                <a:lnTo>
                  <a:pt x="3989" y="1403"/>
                </a:lnTo>
                <a:lnTo>
                  <a:pt x="3989" y="1403"/>
                </a:lnTo>
                <a:lnTo>
                  <a:pt x="3992" y="1403"/>
                </a:lnTo>
                <a:lnTo>
                  <a:pt x="3994" y="1401"/>
                </a:lnTo>
                <a:lnTo>
                  <a:pt x="3994" y="1399"/>
                </a:lnTo>
                <a:lnTo>
                  <a:pt x="3996" y="1396"/>
                </a:lnTo>
                <a:lnTo>
                  <a:pt x="3998" y="1396"/>
                </a:lnTo>
                <a:lnTo>
                  <a:pt x="4000" y="1394"/>
                </a:lnTo>
                <a:lnTo>
                  <a:pt x="4000" y="1394"/>
                </a:lnTo>
                <a:lnTo>
                  <a:pt x="4000" y="1394"/>
                </a:lnTo>
                <a:lnTo>
                  <a:pt x="4000" y="1394"/>
                </a:lnTo>
                <a:lnTo>
                  <a:pt x="4002" y="1394"/>
                </a:lnTo>
                <a:lnTo>
                  <a:pt x="4004" y="1392"/>
                </a:lnTo>
                <a:lnTo>
                  <a:pt x="4002" y="1392"/>
                </a:lnTo>
                <a:lnTo>
                  <a:pt x="4002" y="1390"/>
                </a:lnTo>
                <a:lnTo>
                  <a:pt x="4002" y="1388"/>
                </a:lnTo>
                <a:lnTo>
                  <a:pt x="4002" y="1388"/>
                </a:lnTo>
                <a:lnTo>
                  <a:pt x="4002" y="1388"/>
                </a:lnTo>
                <a:lnTo>
                  <a:pt x="4002" y="1390"/>
                </a:lnTo>
                <a:lnTo>
                  <a:pt x="4002" y="1390"/>
                </a:lnTo>
                <a:lnTo>
                  <a:pt x="4004" y="1392"/>
                </a:lnTo>
                <a:lnTo>
                  <a:pt x="4004" y="1392"/>
                </a:lnTo>
                <a:lnTo>
                  <a:pt x="4006" y="1392"/>
                </a:lnTo>
                <a:lnTo>
                  <a:pt x="4008" y="1392"/>
                </a:lnTo>
                <a:lnTo>
                  <a:pt x="4010" y="1388"/>
                </a:lnTo>
                <a:lnTo>
                  <a:pt x="4010" y="1388"/>
                </a:lnTo>
                <a:lnTo>
                  <a:pt x="4010" y="1386"/>
                </a:lnTo>
                <a:lnTo>
                  <a:pt x="4012" y="1384"/>
                </a:lnTo>
                <a:lnTo>
                  <a:pt x="4010" y="1382"/>
                </a:lnTo>
                <a:lnTo>
                  <a:pt x="4012" y="1380"/>
                </a:lnTo>
                <a:lnTo>
                  <a:pt x="4010" y="1380"/>
                </a:lnTo>
                <a:lnTo>
                  <a:pt x="4010" y="1380"/>
                </a:lnTo>
                <a:lnTo>
                  <a:pt x="4012" y="1380"/>
                </a:lnTo>
                <a:lnTo>
                  <a:pt x="4015" y="1382"/>
                </a:lnTo>
                <a:lnTo>
                  <a:pt x="4015" y="1382"/>
                </a:lnTo>
                <a:lnTo>
                  <a:pt x="4017" y="1384"/>
                </a:lnTo>
                <a:lnTo>
                  <a:pt x="4015" y="1384"/>
                </a:lnTo>
                <a:lnTo>
                  <a:pt x="4017" y="1386"/>
                </a:lnTo>
                <a:lnTo>
                  <a:pt x="4017" y="1388"/>
                </a:lnTo>
                <a:lnTo>
                  <a:pt x="4019" y="1390"/>
                </a:lnTo>
                <a:lnTo>
                  <a:pt x="4019" y="1392"/>
                </a:lnTo>
                <a:lnTo>
                  <a:pt x="4021" y="1392"/>
                </a:lnTo>
                <a:lnTo>
                  <a:pt x="4023" y="1392"/>
                </a:lnTo>
                <a:lnTo>
                  <a:pt x="4023" y="1392"/>
                </a:lnTo>
                <a:lnTo>
                  <a:pt x="4023" y="1390"/>
                </a:lnTo>
                <a:lnTo>
                  <a:pt x="4023" y="1392"/>
                </a:lnTo>
                <a:lnTo>
                  <a:pt x="4023" y="1392"/>
                </a:lnTo>
                <a:lnTo>
                  <a:pt x="4023" y="1396"/>
                </a:lnTo>
                <a:lnTo>
                  <a:pt x="4021" y="1396"/>
                </a:lnTo>
                <a:lnTo>
                  <a:pt x="4021" y="1399"/>
                </a:lnTo>
                <a:lnTo>
                  <a:pt x="4023" y="1401"/>
                </a:lnTo>
                <a:lnTo>
                  <a:pt x="4025" y="1407"/>
                </a:lnTo>
                <a:lnTo>
                  <a:pt x="4023" y="1409"/>
                </a:lnTo>
                <a:lnTo>
                  <a:pt x="4025" y="1411"/>
                </a:lnTo>
                <a:lnTo>
                  <a:pt x="4025" y="1415"/>
                </a:lnTo>
                <a:lnTo>
                  <a:pt x="4025" y="1417"/>
                </a:lnTo>
                <a:lnTo>
                  <a:pt x="4027" y="1417"/>
                </a:lnTo>
                <a:lnTo>
                  <a:pt x="4027" y="1419"/>
                </a:lnTo>
                <a:lnTo>
                  <a:pt x="4027" y="1419"/>
                </a:lnTo>
                <a:lnTo>
                  <a:pt x="4027" y="1419"/>
                </a:lnTo>
                <a:lnTo>
                  <a:pt x="4027" y="1422"/>
                </a:lnTo>
                <a:lnTo>
                  <a:pt x="4027" y="1424"/>
                </a:lnTo>
                <a:lnTo>
                  <a:pt x="4029" y="1426"/>
                </a:lnTo>
                <a:lnTo>
                  <a:pt x="4029" y="1430"/>
                </a:lnTo>
                <a:lnTo>
                  <a:pt x="4029" y="1430"/>
                </a:lnTo>
                <a:lnTo>
                  <a:pt x="4029" y="1432"/>
                </a:lnTo>
                <a:lnTo>
                  <a:pt x="4029" y="1434"/>
                </a:lnTo>
                <a:lnTo>
                  <a:pt x="4031" y="1430"/>
                </a:lnTo>
                <a:lnTo>
                  <a:pt x="4031" y="1430"/>
                </a:lnTo>
                <a:lnTo>
                  <a:pt x="4031" y="1432"/>
                </a:lnTo>
                <a:lnTo>
                  <a:pt x="4031" y="1432"/>
                </a:lnTo>
                <a:lnTo>
                  <a:pt x="4033" y="1436"/>
                </a:lnTo>
                <a:lnTo>
                  <a:pt x="4033" y="1438"/>
                </a:lnTo>
                <a:lnTo>
                  <a:pt x="4036" y="1440"/>
                </a:lnTo>
                <a:lnTo>
                  <a:pt x="4036" y="1445"/>
                </a:lnTo>
                <a:lnTo>
                  <a:pt x="4038" y="1447"/>
                </a:lnTo>
                <a:lnTo>
                  <a:pt x="4038" y="1447"/>
                </a:lnTo>
                <a:lnTo>
                  <a:pt x="4038" y="1449"/>
                </a:lnTo>
                <a:lnTo>
                  <a:pt x="4038" y="1451"/>
                </a:lnTo>
                <a:lnTo>
                  <a:pt x="4036" y="1451"/>
                </a:lnTo>
                <a:lnTo>
                  <a:pt x="4038" y="1453"/>
                </a:lnTo>
                <a:lnTo>
                  <a:pt x="4036" y="1453"/>
                </a:lnTo>
                <a:lnTo>
                  <a:pt x="4036" y="1455"/>
                </a:lnTo>
                <a:lnTo>
                  <a:pt x="4036" y="1455"/>
                </a:lnTo>
                <a:lnTo>
                  <a:pt x="4038" y="1455"/>
                </a:lnTo>
                <a:lnTo>
                  <a:pt x="4038" y="1457"/>
                </a:lnTo>
                <a:lnTo>
                  <a:pt x="4038" y="1457"/>
                </a:lnTo>
                <a:lnTo>
                  <a:pt x="4038" y="1459"/>
                </a:lnTo>
                <a:lnTo>
                  <a:pt x="4038" y="1459"/>
                </a:lnTo>
                <a:lnTo>
                  <a:pt x="4038" y="1459"/>
                </a:lnTo>
                <a:lnTo>
                  <a:pt x="4036" y="1461"/>
                </a:lnTo>
                <a:lnTo>
                  <a:pt x="4038" y="1461"/>
                </a:lnTo>
                <a:lnTo>
                  <a:pt x="4038" y="1461"/>
                </a:lnTo>
                <a:lnTo>
                  <a:pt x="4040" y="1461"/>
                </a:lnTo>
                <a:lnTo>
                  <a:pt x="4040" y="1461"/>
                </a:lnTo>
                <a:lnTo>
                  <a:pt x="4040" y="1461"/>
                </a:lnTo>
                <a:lnTo>
                  <a:pt x="4040" y="1463"/>
                </a:lnTo>
                <a:lnTo>
                  <a:pt x="4038" y="1463"/>
                </a:lnTo>
                <a:lnTo>
                  <a:pt x="4038" y="1466"/>
                </a:lnTo>
                <a:lnTo>
                  <a:pt x="4038" y="1466"/>
                </a:lnTo>
                <a:lnTo>
                  <a:pt x="4038" y="1468"/>
                </a:lnTo>
                <a:lnTo>
                  <a:pt x="4038" y="1470"/>
                </a:lnTo>
                <a:lnTo>
                  <a:pt x="4038" y="1470"/>
                </a:lnTo>
                <a:lnTo>
                  <a:pt x="4038" y="1472"/>
                </a:lnTo>
                <a:lnTo>
                  <a:pt x="4036" y="1474"/>
                </a:lnTo>
                <a:lnTo>
                  <a:pt x="4036" y="1476"/>
                </a:lnTo>
                <a:lnTo>
                  <a:pt x="4036" y="1476"/>
                </a:lnTo>
                <a:lnTo>
                  <a:pt x="4033" y="1478"/>
                </a:lnTo>
                <a:lnTo>
                  <a:pt x="4036" y="1482"/>
                </a:lnTo>
                <a:lnTo>
                  <a:pt x="4036" y="1484"/>
                </a:lnTo>
                <a:lnTo>
                  <a:pt x="4036" y="1487"/>
                </a:lnTo>
                <a:lnTo>
                  <a:pt x="4036" y="1487"/>
                </a:lnTo>
                <a:lnTo>
                  <a:pt x="4038" y="1484"/>
                </a:lnTo>
                <a:lnTo>
                  <a:pt x="4038" y="1484"/>
                </a:lnTo>
                <a:lnTo>
                  <a:pt x="4036" y="1489"/>
                </a:lnTo>
                <a:lnTo>
                  <a:pt x="4036" y="1493"/>
                </a:lnTo>
                <a:lnTo>
                  <a:pt x="4033" y="1495"/>
                </a:lnTo>
                <a:lnTo>
                  <a:pt x="4033" y="1497"/>
                </a:lnTo>
                <a:lnTo>
                  <a:pt x="4031" y="1501"/>
                </a:lnTo>
                <a:lnTo>
                  <a:pt x="4031" y="1505"/>
                </a:lnTo>
                <a:lnTo>
                  <a:pt x="4031" y="1508"/>
                </a:lnTo>
                <a:lnTo>
                  <a:pt x="4031" y="1510"/>
                </a:lnTo>
                <a:lnTo>
                  <a:pt x="4031" y="1514"/>
                </a:lnTo>
                <a:lnTo>
                  <a:pt x="4033" y="1514"/>
                </a:lnTo>
                <a:lnTo>
                  <a:pt x="4033" y="1514"/>
                </a:lnTo>
                <a:lnTo>
                  <a:pt x="4033" y="1512"/>
                </a:lnTo>
                <a:lnTo>
                  <a:pt x="4036" y="1512"/>
                </a:lnTo>
                <a:lnTo>
                  <a:pt x="4036" y="1512"/>
                </a:lnTo>
                <a:lnTo>
                  <a:pt x="4038" y="1512"/>
                </a:lnTo>
                <a:lnTo>
                  <a:pt x="4038" y="1512"/>
                </a:lnTo>
                <a:lnTo>
                  <a:pt x="4040" y="1516"/>
                </a:lnTo>
                <a:lnTo>
                  <a:pt x="4040" y="1516"/>
                </a:lnTo>
                <a:lnTo>
                  <a:pt x="4042" y="1516"/>
                </a:lnTo>
                <a:lnTo>
                  <a:pt x="4042" y="1518"/>
                </a:lnTo>
                <a:lnTo>
                  <a:pt x="4042" y="1520"/>
                </a:lnTo>
                <a:lnTo>
                  <a:pt x="4044" y="1520"/>
                </a:lnTo>
                <a:lnTo>
                  <a:pt x="4044" y="1520"/>
                </a:lnTo>
                <a:lnTo>
                  <a:pt x="4046" y="1522"/>
                </a:lnTo>
                <a:lnTo>
                  <a:pt x="4046" y="1522"/>
                </a:lnTo>
                <a:lnTo>
                  <a:pt x="4048" y="1524"/>
                </a:lnTo>
                <a:lnTo>
                  <a:pt x="4048" y="1526"/>
                </a:lnTo>
                <a:lnTo>
                  <a:pt x="4050" y="1526"/>
                </a:lnTo>
                <a:lnTo>
                  <a:pt x="4050" y="1526"/>
                </a:lnTo>
                <a:lnTo>
                  <a:pt x="4050" y="1526"/>
                </a:lnTo>
                <a:lnTo>
                  <a:pt x="4050" y="1528"/>
                </a:lnTo>
                <a:lnTo>
                  <a:pt x="4052" y="1528"/>
                </a:lnTo>
                <a:lnTo>
                  <a:pt x="4052" y="1528"/>
                </a:lnTo>
                <a:lnTo>
                  <a:pt x="4052" y="1533"/>
                </a:lnTo>
                <a:lnTo>
                  <a:pt x="4054" y="1535"/>
                </a:lnTo>
                <a:lnTo>
                  <a:pt x="4059" y="1539"/>
                </a:lnTo>
                <a:lnTo>
                  <a:pt x="4059" y="1541"/>
                </a:lnTo>
                <a:lnTo>
                  <a:pt x="4061" y="1543"/>
                </a:lnTo>
                <a:lnTo>
                  <a:pt x="4061" y="1545"/>
                </a:lnTo>
                <a:lnTo>
                  <a:pt x="4063" y="1547"/>
                </a:lnTo>
                <a:lnTo>
                  <a:pt x="4061" y="1552"/>
                </a:lnTo>
                <a:lnTo>
                  <a:pt x="4063" y="1558"/>
                </a:lnTo>
                <a:lnTo>
                  <a:pt x="4065" y="1564"/>
                </a:lnTo>
                <a:lnTo>
                  <a:pt x="4065" y="1568"/>
                </a:lnTo>
                <a:lnTo>
                  <a:pt x="4067" y="1570"/>
                </a:lnTo>
                <a:lnTo>
                  <a:pt x="4067" y="1573"/>
                </a:lnTo>
                <a:lnTo>
                  <a:pt x="4067" y="1573"/>
                </a:lnTo>
                <a:lnTo>
                  <a:pt x="4067" y="1575"/>
                </a:lnTo>
                <a:lnTo>
                  <a:pt x="4067" y="1575"/>
                </a:lnTo>
                <a:lnTo>
                  <a:pt x="4067" y="1575"/>
                </a:lnTo>
                <a:lnTo>
                  <a:pt x="4069" y="1577"/>
                </a:lnTo>
                <a:lnTo>
                  <a:pt x="4071" y="1579"/>
                </a:lnTo>
                <a:lnTo>
                  <a:pt x="4073" y="1581"/>
                </a:lnTo>
                <a:lnTo>
                  <a:pt x="4075" y="1585"/>
                </a:lnTo>
                <a:lnTo>
                  <a:pt x="4075" y="1585"/>
                </a:lnTo>
                <a:lnTo>
                  <a:pt x="4075" y="1587"/>
                </a:lnTo>
                <a:lnTo>
                  <a:pt x="4075" y="1589"/>
                </a:lnTo>
                <a:lnTo>
                  <a:pt x="4075" y="1591"/>
                </a:lnTo>
                <a:lnTo>
                  <a:pt x="4077" y="1591"/>
                </a:lnTo>
                <a:lnTo>
                  <a:pt x="4077" y="1593"/>
                </a:lnTo>
                <a:lnTo>
                  <a:pt x="4082" y="1593"/>
                </a:lnTo>
                <a:lnTo>
                  <a:pt x="4084" y="1596"/>
                </a:lnTo>
                <a:lnTo>
                  <a:pt x="4088" y="1600"/>
                </a:lnTo>
                <a:lnTo>
                  <a:pt x="4094" y="1602"/>
                </a:lnTo>
                <a:lnTo>
                  <a:pt x="4096" y="1604"/>
                </a:lnTo>
                <a:lnTo>
                  <a:pt x="4098" y="1606"/>
                </a:lnTo>
                <a:lnTo>
                  <a:pt x="4105" y="1608"/>
                </a:lnTo>
                <a:lnTo>
                  <a:pt x="4105" y="1610"/>
                </a:lnTo>
                <a:lnTo>
                  <a:pt x="4107" y="1610"/>
                </a:lnTo>
                <a:lnTo>
                  <a:pt x="4107" y="1612"/>
                </a:lnTo>
                <a:lnTo>
                  <a:pt x="4109" y="1612"/>
                </a:lnTo>
                <a:lnTo>
                  <a:pt x="4111" y="1610"/>
                </a:lnTo>
                <a:lnTo>
                  <a:pt x="4111" y="1610"/>
                </a:lnTo>
                <a:lnTo>
                  <a:pt x="4113" y="1610"/>
                </a:lnTo>
                <a:lnTo>
                  <a:pt x="4115" y="1610"/>
                </a:lnTo>
                <a:lnTo>
                  <a:pt x="4115" y="1608"/>
                </a:lnTo>
                <a:lnTo>
                  <a:pt x="4113" y="1608"/>
                </a:lnTo>
                <a:lnTo>
                  <a:pt x="4115" y="1608"/>
                </a:lnTo>
                <a:lnTo>
                  <a:pt x="4115" y="1608"/>
                </a:lnTo>
                <a:lnTo>
                  <a:pt x="4115" y="1610"/>
                </a:lnTo>
                <a:lnTo>
                  <a:pt x="4115" y="1610"/>
                </a:lnTo>
                <a:lnTo>
                  <a:pt x="4115" y="1610"/>
                </a:lnTo>
                <a:lnTo>
                  <a:pt x="4117" y="1612"/>
                </a:lnTo>
                <a:lnTo>
                  <a:pt x="4117" y="1610"/>
                </a:lnTo>
                <a:lnTo>
                  <a:pt x="4119" y="1610"/>
                </a:lnTo>
                <a:lnTo>
                  <a:pt x="4119" y="1610"/>
                </a:lnTo>
                <a:lnTo>
                  <a:pt x="4117" y="1606"/>
                </a:lnTo>
                <a:lnTo>
                  <a:pt x="4113" y="1598"/>
                </a:lnTo>
                <a:lnTo>
                  <a:pt x="4111" y="1596"/>
                </a:lnTo>
                <a:lnTo>
                  <a:pt x="4111" y="1593"/>
                </a:lnTo>
                <a:lnTo>
                  <a:pt x="4107" y="1591"/>
                </a:lnTo>
                <a:lnTo>
                  <a:pt x="4107" y="1591"/>
                </a:lnTo>
                <a:lnTo>
                  <a:pt x="4107" y="1589"/>
                </a:lnTo>
                <a:lnTo>
                  <a:pt x="4107" y="1585"/>
                </a:lnTo>
                <a:lnTo>
                  <a:pt x="4107" y="1583"/>
                </a:lnTo>
                <a:lnTo>
                  <a:pt x="4107" y="1581"/>
                </a:lnTo>
                <a:lnTo>
                  <a:pt x="4105" y="1579"/>
                </a:lnTo>
                <a:lnTo>
                  <a:pt x="4105" y="1577"/>
                </a:lnTo>
                <a:lnTo>
                  <a:pt x="4107" y="1575"/>
                </a:lnTo>
                <a:lnTo>
                  <a:pt x="4107" y="1568"/>
                </a:lnTo>
                <a:lnTo>
                  <a:pt x="4107" y="1564"/>
                </a:lnTo>
                <a:lnTo>
                  <a:pt x="4107" y="1562"/>
                </a:lnTo>
                <a:lnTo>
                  <a:pt x="4103" y="1556"/>
                </a:lnTo>
                <a:lnTo>
                  <a:pt x="4100" y="1554"/>
                </a:lnTo>
                <a:lnTo>
                  <a:pt x="4100" y="1552"/>
                </a:lnTo>
                <a:lnTo>
                  <a:pt x="4098" y="1552"/>
                </a:lnTo>
                <a:lnTo>
                  <a:pt x="4096" y="1549"/>
                </a:lnTo>
                <a:lnTo>
                  <a:pt x="4092" y="1547"/>
                </a:lnTo>
                <a:lnTo>
                  <a:pt x="4090" y="1543"/>
                </a:lnTo>
                <a:lnTo>
                  <a:pt x="4090" y="1541"/>
                </a:lnTo>
                <a:lnTo>
                  <a:pt x="4086" y="1541"/>
                </a:lnTo>
                <a:lnTo>
                  <a:pt x="4082" y="1539"/>
                </a:lnTo>
                <a:lnTo>
                  <a:pt x="4080" y="1535"/>
                </a:lnTo>
                <a:lnTo>
                  <a:pt x="4077" y="1533"/>
                </a:lnTo>
                <a:lnTo>
                  <a:pt x="4077" y="1533"/>
                </a:lnTo>
                <a:lnTo>
                  <a:pt x="4075" y="1533"/>
                </a:lnTo>
                <a:lnTo>
                  <a:pt x="4073" y="1533"/>
                </a:lnTo>
                <a:lnTo>
                  <a:pt x="4071" y="1533"/>
                </a:lnTo>
                <a:lnTo>
                  <a:pt x="4067" y="1531"/>
                </a:lnTo>
                <a:lnTo>
                  <a:pt x="4067" y="1528"/>
                </a:lnTo>
                <a:lnTo>
                  <a:pt x="4065" y="1528"/>
                </a:lnTo>
                <a:lnTo>
                  <a:pt x="4063" y="1528"/>
                </a:lnTo>
                <a:lnTo>
                  <a:pt x="4063" y="1528"/>
                </a:lnTo>
                <a:lnTo>
                  <a:pt x="4063" y="1526"/>
                </a:lnTo>
                <a:lnTo>
                  <a:pt x="4059" y="1524"/>
                </a:lnTo>
                <a:lnTo>
                  <a:pt x="4059" y="1522"/>
                </a:lnTo>
                <a:lnTo>
                  <a:pt x="4059" y="1520"/>
                </a:lnTo>
                <a:lnTo>
                  <a:pt x="4061" y="1520"/>
                </a:lnTo>
                <a:lnTo>
                  <a:pt x="4061" y="1520"/>
                </a:lnTo>
                <a:lnTo>
                  <a:pt x="4061" y="1522"/>
                </a:lnTo>
                <a:lnTo>
                  <a:pt x="4061" y="1522"/>
                </a:lnTo>
                <a:lnTo>
                  <a:pt x="4061" y="1522"/>
                </a:lnTo>
                <a:lnTo>
                  <a:pt x="4061" y="1522"/>
                </a:lnTo>
                <a:lnTo>
                  <a:pt x="4063" y="1522"/>
                </a:lnTo>
                <a:lnTo>
                  <a:pt x="4063" y="1524"/>
                </a:lnTo>
                <a:lnTo>
                  <a:pt x="4063" y="1526"/>
                </a:lnTo>
                <a:lnTo>
                  <a:pt x="4065" y="1526"/>
                </a:lnTo>
                <a:lnTo>
                  <a:pt x="4063" y="1526"/>
                </a:lnTo>
                <a:lnTo>
                  <a:pt x="4063" y="1524"/>
                </a:lnTo>
                <a:lnTo>
                  <a:pt x="4061" y="1512"/>
                </a:lnTo>
                <a:lnTo>
                  <a:pt x="4061" y="1510"/>
                </a:lnTo>
                <a:lnTo>
                  <a:pt x="4059" y="1510"/>
                </a:lnTo>
                <a:lnTo>
                  <a:pt x="4059" y="1510"/>
                </a:lnTo>
                <a:lnTo>
                  <a:pt x="4059" y="1510"/>
                </a:lnTo>
                <a:lnTo>
                  <a:pt x="4059" y="1510"/>
                </a:lnTo>
                <a:lnTo>
                  <a:pt x="4056" y="1510"/>
                </a:lnTo>
                <a:lnTo>
                  <a:pt x="4056" y="1508"/>
                </a:lnTo>
                <a:lnTo>
                  <a:pt x="4056" y="1505"/>
                </a:lnTo>
                <a:lnTo>
                  <a:pt x="4054" y="1499"/>
                </a:lnTo>
                <a:lnTo>
                  <a:pt x="4054" y="1499"/>
                </a:lnTo>
                <a:lnTo>
                  <a:pt x="4054" y="1497"/>
                </a:lnTo>
                <a:lnTo>
                  <a:pt x="4052" y="1497"/>
                </a:lnTo>
                <a:lnTo>
                  <a:pt x="4048" y="1499"/>
                </a:lnTo>
                <a:lnTo>
                  <a:pt x="4046" y="1499"/>
                </a:lnTo>
                <a:lnTo>
                  <a:pt x="4046" y="1497"/>
                </a:lnTo>
                <a:lnTo>
                  <a:pt x="4046" y="1497"/>
                </a:lnTo>
                <a:lnTo>
                  <a:pt x="4046" y="1495"/>
                </a:lnTo>
                <a:lnTo>
                  <a:pt x="4044" y="1493"/>
                </a:lnTo>
                <a:lnTo>
                  <a:pt x="4044" y="1491"/>
                </a:lnTo>
                <a:lnTo>
                  <a:pt x="4044" y="1489"/>
                </a:lnTo>
                <a:lnTo>
                  <a:pt x="4044" y="1484"/>
                </a:lnTo>
                <a:lnTo>
                  <a:pt x="4044" y="1482"/>
                </a:lnTo>
                <a:lnTo>
                  <a:pt x="4044" y="1482"/>
                </a:lnTo>
                <a:lnTo>
                  <a:pt x="4046" y="1482"/>
                </a:lnTo>
                <a:lnTo>
                  <a:pt x="4046" y="1478"/>
                </a:lnTo>
                <a:lnTo>
                  <a:pt x="4048" y="1474"/>
                </a:lnTo>
                <a:lnTo>
                  <a:pt x="4050" y="1472"/>
                </a:lnTo>
                <a:lnTo>
                  <a:pt x="4050" y="1470"/>
                </a:lnTo>
                <a:lnTo>
                  <a:pt x="4050" y="1466"/>
                </a:lnTo>
                <a:lnTo>
                  <a:pt x="4052" y="1463"/>
                </a:lnTo>
                <a:lnTo>
                  <a:pt x="4054" y="1461"/>
                </a:lnTo>
                <a:lnTo>
                  <a:pt x="4054" y="1459"/>
                </a:lnTo>
                <a:lnTo>
                  <a:pt x="4054" y="1457"/>
                </a:lnTo>
                <a:lnTo>
                  <a:pt x="4056" y="1455"/>
                </a:lnTo>
                <a:lnTo>
                  <a:pt x="4056" y="1453"/>
                </a:lnTo>
                <a:lnTo>
                  <a:pt x="4056" y="1449"/>
                </a:lnTo>
                <a:lnTo>
                  <a:pt x="4056" y="1447"/>
                </a:lnTo>
                <a:lnTo>
                  <a:pt x="4059" y="1443"/>
                </a:lnTo>
                <a:lnTo>
                  <a:pt x="4056" y="1440"/>
                </a:lnTo>
                <a:lnTo>
                  <a:pt x="4056" y="1440"/>
                </a:lnTo>
                <a:lnTo>
                  <a:pt x="4056" y="1438"/>
                </a:lnTo>
                <a:lnTo>
                  <a:pt x="4059" y="1436"/>
                </a:lnTo>
                <a:lnTo>
                  <a:pt x="4061" y="1436"/>
                </a:lnTo>
                <a:lnTo>
                  <a:pt x="4065" y="1436"/>
                </a:lnTo>
                <a:lnTo>
                  <a:pt x="4065" y="1436"/>
                </a:lnTo>
                <a:lnTo>
                  <a:pt x="4065" y="1436"/>
                </a:lnTo>
                <a:lnTo>
                  <a:pt x="4069" y="1436"/>
                </a:lnTo>
                <a:lnTo>
                  <a:pt x="4071" y="1436"/>
                </a:lnTo>
                <a:lnTo>
                  <a:pt x="4071" y="1438"/>
                </a:lnTo>
                <a:lnTo>
                  <a:pt x="4069" y="1438"/>
                </a:lnTo>
                <a:lnTo>
                  <a:pt x="4069" y="1440"/>
                </a:lnTo>
                <a:lnTo>
                  <a:pt x="4069" y="1443"/>
                </a:lnTo>
                <a:lnTo>
                  <a:pt x="4069" y="1447"/>
                </a:lnTo>
                <a:lnTo>
                  <a:pt x="4069" y="1447"/>
                </a:lnTo>
                <a:lnTo>
                  <a:pt x="4069" y="1449"/>
                </a:lnTo>
                <a:lnTo>
                  <a:pt x="4071" y="1449"/>
                </a:lnTo>
                <a:lnTo>
                  <a:pt x="4073" y="1449"/>
                </a:lnTo>
                <a:lnTo>
                  <a:pt x="4077" y="1449"/>
                </a:lnTo>
                <a:lnTo>
                  <a:pt x="4082" y="1449"/>
                </a:lnTo>
                <a:lnTo>
                  <a:pt x="4084" y="1449"/>
                </a:lnTo>
                <a:lnTo>
                  <a:pt x="4084" y="1449"/>
                </a:lnTo>
                <a:lnTo>
                  <a:pt x="4084" y="1449"/>
                </a:lnTo>
                <a:lnTo>
                  <a:pt x="4086" y="1451"/>
                </a:lnTo>
                <a:lnTo>
                  <a:pt x="4088" y="1451"/>
                </a:lnTo>
                <a:lnTo>
                  <a:pt x="4088" y="1453"/>
                </a:lnTo>
                <a:lnTo>
                  <a:pt x="4090" y="1453"/>
                </a:lnTo>
                <a:lnTo>
                  <a:pt x="4090" y="1453"/>
                </a:lnTo>
                <a:lnTo>
                  <a:pt x="4090" y="1455"/>
                </a:lnTo>
                <a:lnTo>
                  <a:pt x="4092" y="1455"/>
                </a:lnTo>
                <a:lnTo>
                  <a:pt x="4094" y="1457"/>
                </a:lnTo>
                <a:lnTo>
                  <a:pt x="4094" y="1455"/>
                </a:lnTo>
                <a:lnTo>
                  <a:pt x="4094" y="1455"/>
                </a:lnTo>
                <a:lnTo>
                  <a:pt x="4094" y="1455"/>
                </a:lnTo>
                <a:lnTo>
                  <a:pt x="4096" y="1457"/>
                </a:lnTo>
                <a:lnTo>
                  <a:pt x="4096" y="1459"/>
                </a:lnTo>
                <a:lnTo>
                  <a:pt x="4098" y="1461"/>
                </a:lnTo>
                <a:lnTo>
                  <a:pt x="4098" y="1461"/>
                </a:lnTo>
                <a:lnTo>
                  <a:pt x="4098" y="1461"/>
                </a:lnTo>
                <a:lnTo>
                  <a:pt x="4098" y="1461"/>
                </a:lnTo>
                <a:lnTo>
                  <a:pt x="4098" y="1461"/>
                </a:lnTo>
                <a:lnTo>
                  <a:pt x="4100" y="1461"/>
                </a:lnTo>
                <a:lnTo>
                  <a:pt x="4100" y="1463"/>
                </a:lnTo>
                <a:lnTo>
                  <a:pt x="4103" y="1466"/>
                </a:lnTo>
                <a:lnTo>
                  <a:pt x="4100" y="1468"/>
                </a:lnTo>
                <a:lnTo>
                  <a:pt x="4100" y="1470"/>
                </a:lnTo>
                <a:lnTo>
                  <a:pt x="4100" y="1472"/>
                </a:lnTo>
                <a:lnTo>
                  <a:pt x="4103" y="1474"/>
                </a:lnTo>
                <a:lnTo>
                  <a:pt x="4105" y="1474"/>
                </a:lnTo>
                <a:lnTo>
                  <a:pt x="4105" y="1474"/>
                </a:lnTo>
                <a:lnTo>
                  <a:pt x="4107" y="1474"/>
                </a:lnTo>
                <a:lnTo>
                  <a:pt x="4107" y="1472"/>
                </a:lnTo>
                <a:lnTo>
                  <a:pt x="4107" y="1470"/>
                </a:lnTo>
                <a:lnTo>
                  <a:pt x="4109" y="1472"/>
                </a:lnTo>
                <a:lnTo>
                  <a:pt x="4109" y="1472"/>
                </a:lnTo>
                <a:lnTo>
                  <a:pt x="4111" y="1474"/>
                </a:lnTo>
                <a:lnTo>
                  <a:pt x="4109" y="1476"/>
                </a:lnTo>
                <a:lnTo>
                  <a:pt x="4109" y="1476"/>
                </a:lnTo>
                <a:lnTo>
                  <a:pt x="4107" y="1478"/>
                </a:lnTo>
                <a:lnTo>
                  <a:pt x="4107" y="1478"/>
                </a:lnTo>
                <a:lnTo>
                  <a:pt x="4109" y="1478"/>
                </a:lnTo>
                <a:lnTo>
                  <a:pt x="4109" y="1480"/>
                </a:lnTo>
                <a:lnTo>
                  <a:pt x="4113" y="1478"/>
                </a:lnTo>
                <a:lnTo>
                  <a:pt x="4113" y="1478"/>
                </a:lnTo>
                <a:lnTo>
                  <a:pt x="4113" y="1478"/>
                </a:lnTo>
                <a:lnTo>
                  <a:pt x="4113" y="1478"/>
                </a:lnTo>
                <a:lnTo>
                  <a:pt x="4117" y="1480"/>
                </a:lnTo>
                <a:lnTo>
                  <a:pt x="4121" y="1480"/>
                </a:lnTo>
                <a:lnTo>
                  <a:pt x="4121" y="1482"/>
                </a:lnTo>
                <a:lnTo>
                  <a:pt x="4124" y="1482"/>
                </a:lnTo>
                <a:lnTo>
                  <a:pt x="4124" y="1484"/>
                </a:lnTo>
                <a:lnTo>
                  <a:pt x="4124" y="1484"/>
                </a:lnTo>
                <a:lnTo>
                  <a:pt x="4126" y="1484"/>
                </a:lnTo>
                <a:lnTo>
                  <a:pt x="4126" y="1484"/>
                </a:lnTo>
                <a:lnTo>
                  <a:pt x="4128" y="1484"/>
                </a:lnTo>
                <a:lnTo>
                  <a:pt x="4128" y="1487"/>
                </a:lnTo>
                <a:lnTo>
                  <a:pt x="4130" y="1487"/>
                </a:lnTo>
                <a:lnTo>
                  <a:pt x="4130" y="1487"/>
                </a:lnTo>
                <a:lnTo>
                  <a:pt x="4130" y="1489"/>
                </a:lnTo>
                <a:lnTo>
                  <a:pt x="4130" y="1489"/>
                </a:lnTo>
                <a:lnTo>
                  <a:pt x="4128" y="1489"/>
                </a:lnTo>
                <a:lnTo>
                  <a:pt x="4128" y="1491"/>
                </a:lnTo>
                <a:lnTo>
                  <a:pt x="4126" y="1493"/>
                </a:lnTo>
                <a:lnTo>
                  <a:pt x="4126" y="1499"/>
                </a:lnTo>
                <a:lnTo>
                  <a:pt x="4126" y="1505"/>
                </a:lnTo>
                <a:lnTo>
                  <a:pt x="4128" y="1505"/>
                </a:lnTo>
                <a:lnTo>
                  <a:pt x="4126" y="1508"/>
                </a:lnTo>
                <a:lnTo>
                  <a:pt x="4128" y="1508"/>
                </a:lnTo>
                <a:lnTo>
                  <a:pt x="4130" y="1508"/>
                </a:lnTo>
                <a:lnTo>
                  <a:pt x="4132" y="1505"/>
                </a:lnTo>
                <a:lnTo>
                  <a:pt x="4134" y="1505"/>
                </a:lnTo>
                <a:lnTo>
                  <a:pt x="4134" y="1501"/>
                </a:lnTo>
                <a:lnTo>
                  <a:pt x="4136" y="1501"/>
                </a:lnTo>
                <a:lnTo>
                  <a:pt x="4147" y="1495"/>
                </a:lnTo>
                <a:lnTo>
                  <a:pt x="4147" y="1495"/>
                </a:lnTo>
                <a:lnTo>
                  <a:pt x="4147" y="1495"/>
                </a:lnTo>
                <a:lnTo>
                  <a:pt x="4147" y="1493"/>
                </a:lnTo>
                <a:lnTo>
                  <a:pt x="4144" y="1493"/>
                </a:lnTo>
                <a:lnTo>
                  <a:pt x="4140" y="1487"/>
                </a:lnTo>
                <a:lnTo>
                  <a:pt x="4142" y="1489"/>
                </a:lnTo>
                <a:lnTo>
                  <a:pt x="4147" y="1493"/>
                </a:lnTo>
                <a:lnTo>
                  <a:pt x="4149" y="1493"/>
                </a:lnTo>
                <a:lnTo>
                  <a:pt x="4151" y="1493"/>
                </a:lnTo>
                <a:lnTo>
                  <a:pt x="4151" y="1493"/>
                </a:lnTo>
                <a:lnTo>
                  <a:pt x="4151" y="1493"/>
                </a:lnTo>
                <a:lnTo>
                  <a:pt x="4151" y="1491"/>
                </a:lnTo>
                <a:lnTo>
                  <a:pt x="4151" y="1491"/>
                </a:lnTo>
                <a:lnTo>
                  <a:pt x="4147" y="1484"/>
                </a:lnTo>
                <a:lnTo>
                  <a:pt x="4144" y="1484"/>
                </a:lnTo>
                <a:lnTo>
                  <a:pt x="4151" y="1489"/>
                </a:lnTo>
                <a:lnTo>
                  <a:pt x="4151" y="1489"/>
                </a:lnTo>
                <a:lnTo>
                  <a:pt x="4153" y="1489"/>
                </a:lnTo>
                <a:lnTo>
                  <a:pt x="4153" y="1489"/>
                </a:lnTo>
                <a:lnTo>
                  <a:pt x="4153" y="1489"/>
                </a:lnTo>
                <a:lnTo>
                  <a:pt x="4153" y="1487"/>
                </a:lnTo>
                <a:lnTo>
                  <a:pt x="4153" y="1487"/>
                </a:lnTo>
                <a:lnTo>
                  <a:pt x="4155" y="1484"/>
                </a:lnTo>
                <a:lnTo>
                  <a:pt x="4155" y="1484"/>
                </a:lnTo>
                <a:lnTo>
                  <a:pt x="4153" y="1484"/>
                </a:lnTo>
                <a:lnTo>
                  <a:pt x="4153" y="1484"/>
                </a:lnTo>
                <a:lnTo>
                  <a:pt x="4151" y="1482"/>
                </a:lnTo>
                <a:lnTo>
                  <a:pt x="4151" y="1482"/>
                </a:lnTo>
                <a:lnTo>
                  <a:pt x="4153" y="1482"/>
                </a:lnTo>
                <a:lnTo>
                  <a:pt x="4155" y="1482"/>
                </a:lnTo>
                <a:lnTo>
                  <a:pt x="4155" y="1482"/>
                </a:lnTo>
                <a:lnTo>
                  <a:pt x="4155" y="1482"/>
                </a:lnTo>
                <a:lnTo>
                  <a:pt x="4155" y="1480"/>
                </a:lnTo>
                <a:lnTo>
                  <a:pt x="4153" y="1480"/>
                </a:lnTo>
                <a:lnTo>
                  <a:pt x="4153" y="1480"/>
                </a:lnTo>
                <a:lnTo>
                  <a:pt x="4153" y="1480"/>
                </a:lnTo>
                <a:lnTo>
                  <a:pt x="4153" y="1480"/>
                </a:lnTo>
                <a:lnTo>
                  <a:pt x="4155" y="1480"/>
                </a:lnTo>
                <a:lnTo>
                  <a:pt x="4157" y="1482"/>
                </a:lnTo>
                <a:lnTo>
                  <a:pt x="4157" y="1482"/>
                </a:lnTo>
                <a:lnTo>
                  <a:pt x="4157" y="1480"/>
                </a:lnTo>
                <a:lnTo>
                  <a:pt x="4157" y="1478"/>
                </a:lnTo>
                <a:lnTo>
                  <a:pt x="4157" y="1478"/>
                </a:lnTo>
                <a:lnTo>
                  <a:pt x="4157" y="1478"/>
                </a:lnTo>
                <a:lnTo>
                  <a:pt x="4159" y="1478"/>
                </a:lnTo>
                <a:lnTo>
                  <a:pt x="4159" y="1480"/>
                </a:lnTo>
                <a:lnTo>
                  <a:pt x="4161" y="1480"/>
                </a:lnTo>
                <a:lnTo>
                  <a:pt x="4161" y="1480"/>
                </a:lnTo>
                <a:lnTo>
                  <a:pt x="4161" y="1482"/>
                </a:lnTo>
                <a:lnTo>
                  <a:pt x="4163" y="1480"/>
                </a:lnTo>
                <a:lnTo>
                  <a:pt x="4165" y="1480"/>
                </a:lnTo>
                <a:lnTo>
                  <a:pt x="4165" y="1478"/>
                </a:lnTo>
                <a:lnTo>
                  <a:pt x="4170" y="1476"/>
                </a:lnTo>
                <a:lnTo>
                  <a:pt x="4172" y="1476"/>
                </a:lnTo>
                <a:lnTo>
                  <a:pt x="4174" y="1474"/>
                </a:lnTo>
                <a:lnTo>
                  <a:pt x="4174" y="1474"/>
                </a:lnTo>
                <a:lnTo>
                  <a:pt x="4176" y="1474"/>
                </a:lnTo>
                <a:lnTo>
                  <a:pt x="4178" y="1472"/>
                </a:lnTo>
                <a:lnTo>
                  <a:pt x="4180" y="1470"/>
                </a:lnTo>
                <a:lnTo>
                  <a:pt x="4182" y="1470"/>
                </a:lnTo>
                <a:lnTo>
                  <a:pt x="4184" y="1468"/>
                </a:lnTo>
                <a:lnTo>
                  <a:pt x="4186" y="1468"/>
                </a:lnTo>
                <a:lnTo>
                  <a:pt x="4186" y="1466"/>
                </a:lnTo>
                <a:lnTo>
                  <a:pt x="4186" y="1463"/>
                </a:lnTo>
                <a:lnTo>
                  <a:pt x="4189" y="1463"/>
                </a:lnTo>
                <a:lnTo>
                  <a:pt x="4189" y="1463"/>
                </a:lnTo>
                <a:lnTo>
                  <a:pt x="4191" y="1461"/>
                </a:lnTo>
                <a:lnTo>
                  <a:pt x="4191" y="1461"/>
                </a:lnTo>
                <a:lnTo>
                  <a:pt x="4189" y="1461"/>
                </a:lnTo>
                <a:lnTo>
                  <a:pt x="4189" y="1459"/>
                </a:lnTo>
                <a:lnTo>
                  <a:pt x="4191" y="1459"/>
                </a:lnTo>
                <a:lnTo>
                  <a:pt x="4191" y="1457"/>
                </a:lnTo>
                <a:lnTo>
                  <a:pt x="4191" y="1457"/>
                </a:lnTo>
                <a:lnTo>
                  <a:pt x="4191" y="1459"/>
                </a:lnTo>
                <a:lnTo>
                  <a:pt x="4191" y="1459"/>
                </a:lnTo>
                <a:lnTo>
                  <a:pt x="4191" y="1459"/>
                </a:lnTo>
                <a:lnTo>
                  <a:pt x="4191" y="1457"/>
                </a:lnTo>
                <a:lnTo>
                  <a:pt x="4191" y="1457"/>
                </a:lnTo>
                <a:lnTo>
                  <a:pt x="4191" y="1453"/>
                </a:lnTo>
                <a:lnTo>
                  <a:pt x="4191" y="1453"/>
                </a:lnTo>
                <a:lnTo>
                  <a:pt x="4191" y="1449"/>
                </a:lnTo>
                <a:lnTo>
                  <a:pt x="4191" y="1447"/>
                </a:lnTo>
                <a:lnTo>
                  <a:pt x="4193" y="1447"/>
                </a:lnTo>
                <a:lnTo>
                  <a:pt x="4193" y="1449"/>
                </a:lnTo>
                <a:lnTo>
                  <a:pt x="4193" y="1449"/>
                </a:lnTo>
                <a:lnTo>
                  <a:pt x="4193" y="1447"/>
                </a:lnTo>
                <a:lnTo>
                  <a:pt x="4193" y="1445"/>
                </a:lnTo>
                <a:lnTo>
                  <a:pt x="4193" y="1443"/>
                </a:lnTo>
                <a:lnTo>
                  <a:pt x="4191" y="1440"/>
                </a:lnTo>
                <a:lnTo>
                  <a:pt x="4191" y="1440"/>
                </a:lnTo>
                <a:lnTo>
                  <a:pt x="4191" y="1436"/>
                </a:lnTo>
                <a:lnTo>
                  <a:pt x="4191" y="1434"/>
                </a:lnTo>
                <a:lnTo>
                  <a:pt x="4191" y="1432"/>
                </a:lnTo>
                <a:lnTo>
                  <a:pt x="4191" y="1432"/>
                </a:lnTo>
                <a:lnTo>
                  <a:pt x="4191" y="1430"/>
                </a:lnTo>
                <a:lnTo>
                  <a:pt x="4191" y="1428"/>
                </a:lnTo>
                <a:lnTo>
                  <a:pt x="4191" y="1428"/>
                </a:lnTo>
                <a:lnTo>
                  <a:pt x="4191" y="1426"/>
                </a:lnTo>
                <a:lnTo>
                  <a:pt x="4191" y="1426"/>
                </a:lnTo>
                <a:lnTo>
                  <a:pt x="4189" y="1424"/>
                </a:lnTo>
                <a:lnTo>
                  <a:pt x="4189" y="1422"/>
                </a:lnTo>
                <a:lnTo>
                  <a:pt x="4189" y="1417"/>
                </a:lnTo>
                <a:lnTo>
                  <a:pt x="4186" y="1417"/>
                </a:lnTo>
                <a:lnTo>
                  <a:pt x="4186" y="1413"/>
                </a:lnTo>
                <a:lnTo>
                  <a:pt x="4184" y="1411"/>
                </a:lnTo>
                <a:lnTo>
                  <a:pt x="4184" y="1409"/>
                </a:lnTo>
                <a:lnTo>
                  <a:pt x="4182" y="1409"/>
                </a:lnTo>
                <a:lnTo>
                  <a:pt x="4182" y="1407"/>
                </a:lnTo>
                <a:lnTo>
                  <a:pt x="4180" y="1405"/>
                </a:lnTo>
                <a:lnTo>
                  <a:pt x="4178" y="1403"/>
                </a:lnTo>
                <a:lnTo>
                  <a:pt x="4178" y="1401"/>
                </a:lnTo>
                <a:lnTo>
                  <a:pt x="4176" y="1401"/>
                </a:lnTo>
                <a:lnTo>
                  <a:pt x="4176" y="1399"/>
                </a:lnTo>
                <a:lnTo>
                  <a:pt x="4176" y="1399"/>
                </a:lnTo>
                <a:lnTo>
                  <a:pt x="4176" y="1399"/>
                </a:lnTo>
                <a:lnTo>
                  <a:pt x="4176" y="1399"/>
                </a:lnTo>
                <a:lnTo>
                  <a:pt x="4174" y="1396"/>
                </a:lnTo>
                <a:lnTo>
                  <a:pt x="4174" y="1396"/>
                </a:lnTo>
                <a:lnTo>
                  <a:pt x="4172" y="1394"/>
                </a:lnTo>
                <a:lnTo>
                  <a:pt x="4172" y="1394"/>
                </a:lnTo>
                <a:lnTo>
                  <a:pt x="4172" y="1394"/>
                </a:lnTo>
                <a:lnTo>
                  <a:pt x="4170" y="1394"/>
                </a:lnTo>
                <a:lnTo>
                  <a:pt x="4170" y="1394"/>
                </a:lnTo>
                <a:lnTo>
                  <a:pt x="4170" y="1394"/>
                </a:lnTo>
                <a:lnTo>
                  <a:pt x="4168" y="1392"/>
                </a:lnTo>
                <a:lnTo>
                  <a:pt x="4165" y="1390"/>
                </a:lnTo>
                <a:lnTo>
                  <a:pt x="4165" y="1390"/>
                </a:lnTo>
                <a:lnTo>
                  <a:pt x="4165" y="1390"/>
                </a:lnTo>
                <a:lnTo>
                  <a:pt x="4163" y="1388"/>
                </a:lnTo>
                <a:lnTo>
                  <a:pt x="4161" y="1386"/>
                </a:lnTo>
                <a:lnTo>
                  <a:pt x="4159" y="1384"/>
                </a:lnTo>
                <a:lnTo>
                  <a:pt x="4157" y="1382"/>
                </a:lnTo>
                <a:lnTo>
                  <a:pt x="4155" y="1380"/>
                </a:lnTo>
                <a:lnTo>
                  <a:pt x="4151" y="1375"/>
                </a:lnTo>
                <a:lnTo>
                  <a:pt x="4149" y="1373"/>
                </a:lnTo>
                <a:lnTo>
                  <a:pt x="4149" y="1373"/>
                </a:lnTo>
                <a:lnTo>
                  <a:pt x="4151" y="1373"/>
                </a:lnTo>
                <a:lnTo>
                  <a:pt x="4151" y="1371"/>
                </a:lnTo>
                <a:lnTo>
                  <a:pt x="4151" y="1371"/>
                </a:lnTo>
                <a:lnTo>
                  <a:pt x="4149" y="1369"/>
                </a:lnTo>
                <a:lnTo>
                  <a:pt x="4147" y="1367"/>
                </a:lnTo>
                <a:lnTo>
                  <a:pt x="4144" y="1367"/>
                </a:lnTo>
                <a:lnTo>
                  <a:pt x="4144" y="1365"/>
                </a:lnTo>
                <a:lnTo>
                  <a:pt x="4142" y="1363"/>
                </a:lnTo>
                <a:lnTo>
                  <a:pt x="4140" y="1361"/>
                </a:lnTo>
                <a:lnTo>
                  <a:pt x="4140" y="1361"/>
                </a:lnTo>
                <a:lnTo>
                  <a:pt x="4140" y="1359"/>
                </a:lnTo>
                <a:lnTo>
                  <a:pt x="4140" y="1359"/>
                </a:lnTo>
                <a:lnTo>
                  <a:pt x="4138" y="1357"/>
                </a:lnTo>
                <a:lnTo>
                  <a:pt x="4138" y="1354"/>
                </a:lnTo>
                <a:lnTo>
                  <a:pt x="4138" y="1352"/>
                </a:lnTo>
                <a:lnTo>
                  <a:pt x="4140" y="1350"/>
                </a:lnTo>
                <a:lnTo>
                  <a:pt x="4140" y="1350"/>
                </a:lnTo>
                <a:lnTo>
                  <a:pt x="4140" y="1348"/>
                </a:lnTo>
                <a:lnTo>
                  <a:pt x="4140" y="1346"/>
                </a:lnTo>
                <a:lnTo>
                  <a:pt x="4142" y="1342"/>
                </a:lnTo>
                <a:lnTo>
                  <a:pt x="4144" y="1340"/>
                </a:lnTo>
                <a:lnTo>
                  <a:pt x="4147" y="1340"/>
                </a:lnTo>
                <a:lnTo>
                  <a:pt x="4149" y="1338"/>
                </a:lnTo>
                <a:lnTo>
                  <a:pt x="4151" y="1336"/>
                </a:lnTo>
                <a:lnTo>
                  <a:pt x="4151" y="1334"/>
                </a:lnTo>
                <a:lnTo>
                  <a:pt x="4151" y="1331"/>
                </a:lnTo>
                <a:lnTo>
                  <a:pt x="4155" y="1329"/>
                </a:lnTo>
                <a:lnTo>
                  <a:pt x="4155" y="1327"/>
                </a:lnTo>
                <a:lnTo>
                  <a:pt x="4153" y="1325"/>
                </a:lnTo>
                <a:lnTo>
                  <a:pt x="4153" y="1325"/>
                </a:lnTo>
                <a:lnTo>
                  <a:pt x="4153" y="1325"/>
                </a:lnTo>
                <a:lnTo>
                  <a:pt x="4155" y="1325"/>
                </a:lnTo>
                <a:lnTo>
                  <a:pt x="4155" y="1325"/>
                </a:lnTo>
                <a:lnTo>
                  <a:pt x="4157" y="1325"/>
                </a:lnTo>
                <a:lnTo>
                  <a:pt x="4157" y="1325"/>
                </a:lnTo>
                <a:lnTo>
                  <a:pt x="4157" y="1325"/>
                </a:lnTo>
                <a:lnTo>
                  <a:pt x="4157" y="1325"/>
                </a:lnTo>
                <a:lnTo>
                  <a:pt x="4159" y="1325"/>
                </a:lnTo>
                <a:lnTo>
                  <a:pt x="4159" y="1325"/>
                </a:lnTo>
                <a:lnTo>
                  <a:pt x="4159" y="1325"/>
                </a:lnTo>
                <a:lnTo>
                  <a:pt x="4163" y="1325"/>
                </a:lnTo>
                <a:lnTo>
                  <a:pt x="4163" y="1323"/>
                </a:lnTo>
                <a:lnTo>
                  <a:pt x="4163" y="1323"/>
                </a:lnTo>
                <a:lnTo>
                  <a:pt x="4163" y="1321"/>
                </a:lnTo>
                <a:lnTo>
                  <a:pt x="4165" y="1321"/>
                </a:lnTo>
                <a:lnTo>
                  <a:pt x="4168" y="1319"/>
                </a:lnTo>
                <a:lnTo>
                  <a:pt x="4168" y="1319"/>
                </a:lnTo>
                <a:lnTo>
                  <a:pt x="4170" y="1319"/>
                </a:lnTo>
                <a:lnTo>
                  <a:pt x="4172" y="1319"/>
                </a:lnTo>
                <a:lnTo>
                  <a:pt x="4172" y="1317"/>
                </a:lnTo>
                <a:lnTo>
                  <a:pt x="4174" y="1317"/>
                </a:lnTo>
                <a:lnTo>
                  <a:pt x="4174" y="1317"/>
                </a:lnTo>
                <a:lnTo>
                  <a:pt x="4176" y="1317"/>
                </a:lnTo>
                <a:lnTo>
                  <a:pt x="4176" y="1317"/>
                </a:lnTo>
                <a:lnTo>
                  <a:pt x="4178" y="1315"/>
                </a:lnTo>
                <a:lnTo>
                  <a:pt x="4178" y="1315"/>
                </a:lnTo>
                <a:lnTo>
                  <a:pt x="4178" y="1315"/>
                </a:lnTo>
                <a:lnTo>
                  <a:pt x="4178" y="1317"/>
                </a:lnTo>
                <a:lnTo>
                  <a:pt x="4180" y="1317"/>
                </a:lnTo>
                <a:lnTo>
                  <a:pt x="4180" y="1315"/>
                </a:lnTo>
                <a:lnTo>
                  <a:pt x="4180" y="1315"/>
                </a:lnTo>
                <a:lnTo>
                  <a:pt x="4180" y="1313"/>
                </a:lnTo>
                <a:lnTo>
                  <a:pt x="4180" y="1313"/>
                </a:lnTo>
                <a:lnTo>
                  <a:pt x="4180" y="1313"/>
                </a:lnTo>
                <a:lnTo>
                  <a:pt x="4182" y="1313"/>
                </a:lnTo>
                <a:lnTo>
                  <a:pt x="4180" y="1313"/>
                </a:lnTo>
                <a:lnTo>
                  <a:pt x="4182" y="1315"/>
                </a:lnTo>
                <a:lnTo>
                  <a:pt x="4182" y="1315"/>
                </a:lnTo>
                <a:lnTo>
                  <a:pt x="4182" y="1315"/>
                </a:lnTo>
                <a:lnTo>
                  <a:pt x="4184" y="1317"/>
                </a:lnTo>
                <a:lnTo>
                  <a:pt x="4184" y="1317"/>
                </a:lnTo>
                <a:lnTo>
                  <a:pt x="4186" y="1317"/>
                </a:lnTo>
                <a:lnTo>
                  <a:pt x="4186" y="1317"/>
                </a:lnTo>
                <a:lnTo>
                  <a:pt x="4189" y="1317"/>
                </a:lnTo>
                <a:lnTo>
                  <a:pt x="4189" y="1317"/>
                </a:lnTo>
                <a:lnTo>
                  <a:pt x="4189" y="1319"/>
                </a:lnTo>
                <a:lnTo>
                  <a:pt x="4189" y="1319"/>
                </a:lnTo>
                <a:lnTo>
                  <a:pt x="4189" y="1319"/>
                </a:lnTo>
                <a:lnTo>
                  <a:pt x="4191" y="1319"/>
                </a:lnTo>
                <a:lnTo>
                  <a:pt x="4193" y="1319"/>
                </a:lnTo>
                <a:lnTo>
                  <a:pt x="4193" y="1319"/>
                </a:lnTo>
                <a:lnTo>
                  <a:pt x="4195" y="1317"/>
                </a:lnTo>
                <a:lnTo>
                  <a:pt x="4195" y="1315"/>
                </a:lnTo>
                <a:lnTo>
                  <a:pt x="4195" y="1315"/>
                </a:lnTo>
                <a:lnTo>
                  <a:pt x="4195" y="1315"/>
                </a:lnTo>
                <a:lnTo>
                  <a:pt x="4197" y="1317"/>
                </a:lnTo>
                <a:lnTo>
                  <a:pt x="4197" y="1317"/>
                </a:lnTo>
                <a:lnTo>
                  <a:pt x="4197" y="1317"/>
                </a:lnTo>
                <a:lnTo>
                  <a:pt x="4199" y="1319"/>
                </a:lnTo>
                <a:lnTo>
                  <a:pt x="4201" y="1319"/>
                </a:lnTo>
                <a:lnTo>
                  <a:pt x="4201" y="1319"/>
                </a:lnTo>
                <a:lnTo>
                  <a:pt x="4199" y="1321"/>
                </a:lnTo>
                <a:lnTo>
                  <a:pt x="4197" y="1321"/>
                </a:lnTo>
                <a:lnTo>
                  <a:pt x="4197" y="1323"/>
                </a:lnTo>
                <a:lnTo>
                  <a:pt x="4197" y="1325"/>
                </a:lnTo>
                <a:lnTo>
                  <a:pt x="4197" y="1327"/>
                </a:lnTo>
                <a:lnTo>
                  <a:pt x="4197" y="1327"/>
                </a:lnTo>
                <a:lnTo>
                  <a:pt x="4197" y="1327"/>
                </a:lnTo>
                <a:lnTo>
                  <a:pt x="4197" y="1329"/>
                </a:lnTo>
                <a:lnTo>
                  <a:pt x="4199" y="1329"/>
                </a:lnTo>
                <a:lnTo>
                  <a:pt x="4199" y="1331"/>
                </a:lnTo>
                <a:lnTo>
                  <a:pt x="4199" y="1334"/>
                </a:lnTo>
                <a:lnTo>
                  <a:pt x="4201" y="1334"/>
                </a:lnTo>
                <a:lnTo>
                  <a:pt x="4201" y="1334"/>
                </a:lnTo>
                <a:lnTo>
                  <a:pt x="4201" y="1334"/>
                </a:lnTo>
                <a:lnTo>
                  <a:pt x="4201" y="1334"/>
                </a:lnTo>
                <a:lnTo>
                  <a:pt x="4199" y="1334"/>
                </a:lnTo>
                <a:lnTo>
                  <a:pt x="4199" y="1336"/>
                </a:lnTo>
                <a:lnTo>
                  <a:pt x="4201" y="1336"/>
                </a:lnTo>
                <a:lnTo>
                  <a:pt x="4203" y="1336"/>
                </a:lnTo>
                <a:lnTo>
                  <a:pt x="4205" y="1336"/>
                </a:lnTo>
                <a:lnTo>
                  <a:pt x="4207" y="1336"/>
                </a:lnTo>
                <a:lnTo>
                  <a:pt x="4207" y="1334"/>
                </a:lnTo>
                <a:lnTo>
                  <a:pt x="4209" y="1334"/>
                </a:lnTo>
                <a:lnTo>
                  <a:pt x="4209" y="1334"/>
                </a:lnTo>
                <a:lnTo>
                  <a:pt x="4205" y="1329"/>
                </a:lnTo>
                <a:lnTo>
                  <a:pt x="4205" y="1329"/>
                </a:lnTo>
                <a:lnTo>
                  <a:pt x="4207" y="1329"/>
                </a:lnTo>
                <a:lnTo>
                  <a:pt x="4207" y="1329"/>
                </a:lnTo>
                <a:lnTo>
                  <a:pt x="4207" y="1327"/>
                </a:lnTo>
                <a:lnTo>
                  <a:pt x="4203" y="1327"/>
                </a:lnTo>
                <a:lnTo>
                  <a:pt x="4203" y="1325"/>
                </a:lnTo>
                <a:lnTo>
                  <a:pt x="4203" y="1325"/>
                </a:lnTo>
                <a:lnTo>
                  <a:pt x="4205" y="1323"/>
                </a:lnTo>
                <a:lnTo>
                  <a:pt x="4207" y="1323"/>
                </a:lnTo>
                <a:lnTo>
                  <a:pt x="4207" y="1321"/>
                </a:lnTo>
                <a:lnTo>
                  <a:pt x="4207" y="1321"/>
                </a:lnTo>
                <a:lnTo>
                  <a:pt x="4207" y="1321"/>
                </a:lnTo>
                <a:lnTo>
                  <a:pt x="4207" y="1321"/>
                </a:lnTo>
                <a:lnTo>
                  <a:pt x="4209" y="1323"/>
                </a:lnTo>
                <a:lnTo>
                  <a:pt x="4209" y="1323"/>
                </a:lnTo>
                <a:lnTo>
                  <a:pt x="4212" y="1321"/>
                </a:lnTo>
                <a:lnTo>
                  <a:pt x="4212" y="1319"/>
                </a:lnTo>
                <a:lnTo>
                  <a:pt x="4214" y="1319"/>
                </a:lnTo>
                <a:lnTo>
                  <a:pt x="4216" y="1319"/>
                </a:lnTo>
                <a:lnTo>
                  <a:pt x="4216" y="1317"/>
                </a:lnTo>
                <a:lnTo>
                  <a:pt x="4216" y="1317"/>
                </a:lnTo>
                <a:lnTo>
                  <a:pt x="4218" y="1319"/>
                </a:lnTo>
                <a:lnTo>
                  <a:pt x="4218" y="1319"/>
                </a:lnTo>
                <a:lnTo>
                  <a:pt x="4220" y="1319"/>
                </a:lnTo>
                <a:lnTo>
                  <a:pt x="4220" y="1319"/>
                </a:lnTo>
                <a:lnTo>
                  <a:pt x="4222" y="1317"/>
                </a:lnTo>
                <a:lnTo>
                  <a:pt x="4224" y="1317"/>
                </a:lnTo>
                <a:lnTo>
                  <a:pt x="4226" y="1317"/>
                </a:lnTo>
                <a:lnTo>
                  <a:pt x="4226" y="1315"/>
                </a:lnTo>
                <a:lnTo>
                  <a:pt x="4226" y="1315"/>
                </a:lnTo>
                <a:lnTo>
                  <a:pt x="4228" y="1315"/>
                </a:lnTo>
                <a:lnTo>
                  <a:pt x="4228" y="1315"/>
                </a:lnTo>
                <a:lnTo>
                  <a:pt x="4228" y="1315"/>
                </a:lnTo>
                <a:lnTo>
                  <a:pt x="4230" y="1313"/>
                </a:lnTo>
                <a:lnTo>
                  <a:pt x="4230" y="1313"/>
                </a:lnTo>
                <a:lnTo>
                  <a:pt x="4233" y="1313"/>
                </a:lnTo>
                <a:lnTo>
                  <a:pt x="4233" y="1315"/>
                </a:lnTo>
                <a:lnTo>
                  <a:pt x="4235" y="1315"/>
                </a:lnTo>
                <a:lnTo>
                  <a:pt x="4235" y="1315"/>
                </a:lnTo>
                <a:lnTo>
                  <a:pt x="4237" y="1313"/>
                </a:lnTo>
                <a:lnTo>
                  <a:pt x="4237" y="1310"/>
                </a:lnTo>
                <a:lnTo>
                  <a:pt x="4235" y="1310"/>
                </a:lnTo>
                <a:lnTo>
                  <a:pt x="4237" y="1310"/>
                </a:lnTo>
                <a:lnTo>
                  <a:pt x="4237" y="1310"/>
                </a:lnTo>
                <a:lnTo>
                  <a:pt x="4237" y="1310"/>
                </a:lnTo>
                <a:lnTo>
                  <a:pt x="4237" y="1313"/>
                </a:lnTo>
                <a:lnTo>
                  <a:pt x="4237" y="1313"/>
                </a:lnTo>
                <a:lnTo>
                  <a:pt x="4239" y="1315"/>
                </a:lnTo>
                <a:lnTo>
                  <a:pt x="4239" y="1313"/>
                </a:lnTo>
                <a:lnTo>
                  <a:pt x="4239" y="1313"/>
                </a:lnTo>
                <a:lnTo>
                  <a:pt x="4241" y="1313"/>
                </a:lnTo>
                <a:lnTo>
                  <a:pt x="4243" y="1310"/>
                </a:lnTo>
                <a:lnTo>
                  <a:pt x="4243" y="1313"/>
                </a:lnTo>
                <a:lnTo>
                  <a:pt x="4245" y="1313"/>
                </a:lnTo>
                <a:lnTo>
                  <a:pt x="4245" y="1310"/>
                </a:lnTo>
                <a:lnTo>
                  <a:pt x="4245" y="1308"/>
                </a:lnTo>
                <a:lnTo>
                  <a:pt x="4245" y="1306"/>
                </a:lnTo>
                <a:lnTo>
                  <a:pt x="4247" y="1308"/>
                </a:lnTo>
                <a:lnTo>
                  <a:pt x="4249" y="1308"/>
                </a:lnTo>
                <a:lnTo>
                  <a:pt x="4249" y="1308"/>
                </a:lnTo>
                <a:lnTo>
                  <a:pt x="4249" y="1308"/>
                </a:lnTo>
                <a:lnTo>
                  <a:pt x="4251" y="1308"/>
                </a:lnTo>
                <a:lnTo>
                  <a:pt x="4251" y="1306"/>
                </a:lnTo>
                <a:lnTo>
                  <a:pt x="4253" y="1306"/>
                </a:lnTo>
                <a:lnTo>
                  <a:pt x="4253" y="1306"/>
                </a:lnTo>
                <a:lnTo>
                  <a:pt x="4253" y="1304"/>
                </a:lnTo>
                <a:lnTo>
                  <a:pt x="4253" y="1304"/>
                </a:lnTo>
                <a:lnTo>
                  <a:pt x="4253" y="1302"/>
                </a:lnTo>
                <a:lnTo>
                  <a:pt x="4251" y="1300"/>
                </a:lnTo>
                <a:lnTo>
                  <a:pt x="4251" y="1300"/>
                </a:lnTo>
                <a:lnTo>
                  <a:pt x="4251" y="1298"/>
                </a:lnTo>
                <a:lnTo>
                  <a:pt x="4249" y="1298"/>
                </a:lnTo>
                <a:lnTo>
                  <a:pt x="4249" y="1298"/>
                </a:lnTo>
                <a:lnTo>
                  <a:pt x="4249" y="1296"/>
                </a:lnTo>
                <a:lnTo>
                  <a:pt x="4251" y="1296"/>
                </a:lnTo>
                <a:lnTo>
                  <a:pt x="4251" y="1296"/>
                </a:lnTo>
                <a:lnTo>
                  <a:pt x="4251" y="1294"/>
                </a:lnTo>
                <a:lnTo>
                  <a:pt x="4251" y="1294"/>
                </a:lnTo>
                <a:lnTo>
                  <a:pt x="4253" y="1294"/>
                </a:lnTo>
                <a:lnTo>
                  <a:pt x="4253" y="1294"/>
                </a:lnTo>
                <a:lnTo>
                  <a:pt x="4253" y="1296"/>
                </a:lnTo>
                <a:lnTo>
                  <a:pt x="4253" y="1296"/>
                </a:lnTo>
                <a:lnTo>
                  <a:pt x="4253" y="1298"/>
                </a:lnTo>
                <a:lnTo>
                  <a:pt x="4253" y="1298"/>
                </a:lnTo>
                <a:lnTo>
                  <a:pt x="4256" y="1300"/>
                </a:lnTo>
                <a:lnTo>
                  <a:pt x="4258" y="1302"/>
                </a:lnTo>
                <a:lnTo>
                  <a:pt x="4258" y="1302"/>
                </a:lnTo>
                <a:lnTo>
                  <a:pt x="4260" y="1302"/>
                </a:lnTo>
                <a:lnTo>
                  <a:pt x="4260" y="1302"/>
                </a:lnTo>
                <a:lnTo>
                  <a:pt x="4258" y="1304"/>
                </a:lnTo>
                <a:lnTo>
                  <a:pt x="4258" y="1304"/>
                </a:lnTo>
                <a:lnTo>
                  <a:pt x="4258" y="1304"/>
                </a:lnTo>
                <a:lnTo>
                  <a:pt x="4260" y="1304"/>
                </a:lnTo>
                <a:lnTo>
                  <a:pt x="4262" y="1304"/>
                </a:lnTo>
                <a:lnTo>
                  <a:pt x="4264" y="1306"/>
                </a:lnTo>
                <a:lnTo>
                  <a:pt x="4264" y="1306"/>
                </a:lnTo>
                <a:lnTo>
                  <a:pt x="4264" y="1304"/>
                </a:lnTo>
                <a:lnTo>
                  <a:pt x="4264" y="1304"/>
                </a:lnTo>
                <a:lnTo>
                  <a:pt x="4264" y="1304"/>
                </a:lnTo>
                <a:lnTo>
                  <a:pt x="4264" y="1304"/>
                </a:lnTo>
                <a:lnTo>
                  <a:pt x="4264" y="1302"/>
                </a:lnTo>
                <a:lnTo>
                  <a:pt x="4264" y="1302"/>
                </a:lnTo>
                <a:lnTo>
                  <a:pt x="4264" y="1302"/>
                </a:lnTo>
                <a:lnTo>
                  <a:pt x="4266" y="1302"/>
                </a:lnTo>
                <a:lnTo>
                  <a:pt x="4266" y="1302"/>
                </a:lnTo>
                <a:lnTo>
                  <a:pt x="4268" y="1302"/>
                </a:lnTo>
                <a:lnTo>
                  <a:pt x="4268" y="1300"/>
                </a:lnTo>
                <a:lnTo>
                  <a:pt x="4268" y="1300"/>
                </a:lnTo>
                <a:lnTo>
                  <a:pt x="4268" y="1300"/>
                </a:lnTo>
                <a:lnTo>
                  <a:pt x="4268" y="1298"/>
                </a:lnTo>
                <a:lnTo>
                  <a:pt x="4270" y="1300"/>
                </a:lnTo>
                <a:lnTo>
                  <a:pt x="4270" y="1300"/>
                </a:lnTo>
                <a:lnTo>
                  <a:pt x="4272" y="1300"/>
                </a:lnTo>
                <a:lnTo>
                  <a:pt x="4272" y="1300"/>
                </a:lnTo>
                <a:lnTo>
                  <a:pt x="4272" y="1300"/>
                </a:lnTo>
                <a:lnTo>
                  <a:pt x="4274" y="1300"/>
                </a:lnTo>
                <a:lnTo>
                  <a:pt x="4274" y="1298"/>
                </a:lnTo>
                <a:lnTo>
                  <a:pt x="4277" y="1298"/>
                </a:lnTo>
                <a:lnTo>
                  <a:pt x="4279" y="1298"/>
                </a:lnTo>
                <a:lnTo>
                  <a:pt x="4279" y="1300"/>
                </a:lnTo>
                <a:lnTo>
                  <a:pt x="4281" y="1300"/>
                </a:lnTo>
                <a:lnTo>
                  <a:pt x="4281" y="1298"/>
                </a:lnTo>
                <a:lnTo>
                  <a:pt x="4283" y="1298"/>
                </a:lnTo>
                <a:lnTo>
                  <a:pt x="4283" y="1298"/>
                </a:lnTo>
                <a:lnTo>
                  <a:pt x="4285" y="1298"/>
                </a:lnTo>
                <a:lnTo>
                  <a:pt x="4287" y="1298"/>
                </a:lnTo>
                <a:lnTo>
                  <a:pt x="4289" y="1298"/>
                </a:lnTo>
                <a:lnTo>
                  <a:pt x="4291" y="1298"/>
                </a:lnTo>
                <a:lnTo>
                  <a:pt x="4291" y="1296"/>
                </a:lnTo>
                <a:lnTo>
                  <a:pt x="4291" y="1296"/>
                </a:lnTo>
                <a:lnTo>
                  <a:pt x="4291" y="1296"/>
                </a:lnTo>
                <a:lnTo>
                  <a:pt x="4293" y="1296"/>
                </a:lnTo>
                <a:lnTo>
                  <a:pt x="4295" y="1296"/>
                </a:lnTo>
                <a:lnTo>
                  <a:pt x="4295" y="1296"/>
                </a:lnTo>
                <a:lnTo>
                  <a:pt x="4295" y="1292"/>
                </a:lnTo>
                <a:lnTo>
                  <a:pt x="4297" y="1292"/>
                </a:lnTo>
                <a:lnTo>
                  <a:pt x="4297" y="1292"/>
                </a:lnTo>
                <a:lnTo>
                  <a:pt x="4297" y="1292"/>
                </a:lnTo>
                <a:lnTo>
                  <a:pt x="4297" y="1289"/>
                </a:lnTo>
                <a:lnTo>
                  <a:pt x="4297" y="1289"/>
                </a:lnTo>
                <a:lnTo>
                  <a:pt x="4300" y="1289"/>
                </a:lnTo>
                <a:lnTo>
                  <a:pt x="4300" y="1289"/>
                </a:lnTo>
                <a:lnTo>
                  <a:pt x="4302" y="1287"/>
                </a:lnTo>
                <a:lnTo>
                  <a:pt x="4302" y="1285"/>
                </a:lnTo>
                <a:lnTo>
                  <a:pt x="4304" y="1285"/>
                </a:lnTo>
                <a:lnTo>
                  <a:pt x="4304" y="1287"/>
                </a:lnTo>
                <a:lnTo>
                  <a:pt x="4306" y="1285"/>
                </a:lnTo>
                <a:lnTo>
                  <a:pt x="4306" y="1285"/>
                </a:lnTo>
                <a:lnTo>
                  <a:pt x="4308" y="1285"/>
                </a:lnTo>
                <a:lnTo>
                  <a:pt x="4308" y="1285"/>
                </a:lnTo>
                <a:lnTo>
                  <a:pt x="4308" y="1285"/>
                </a:lnTo>
                <a:lnTo>
                  <a:pt x="4308" y="1285"/>
                </a:lnTo>
                <a:lnTo>
                  <a:pt x="4308" y="1285"/>
                </a:lnTo>
                <a:lnTo>
                  <a:pt x="4310" y="1283"/>
                </a:lnTo>
                <a:lnTo>
                  <a:pt x="4310" y="1283"/>
                </a:lnTo>
                <a:lnTo>
                  <a:pt x="4308" y="1283"/>
                </a:lnTo>
                <a:lnTo>
                  <a:pt x="4310" y="1283"/>
                </a:lnTo>
                <a:lnTo>
                  <a:pt x="4312" y="1283"/>
                </a:lnTo>
                <a:lnTo>
                  <a:pt x="4312" y="1283"/>
                </a:lnTo>
                <a:lnTo>
                  <a:pt x="4312" y="1281"/>
                </a:lnTo>
                <a:lnTo>
                  <a:pt x="4314" y="1279"/>
                </a:lnTo>
                <a:lnTo>
                  <a:pt x="4314" y="1279"/>
                </a:lnTo>
                <a:lnTo>
                  <a:pt x="4316" y="1279"/>
                </a:lnTo>
                <a:lnTo>
                  <a:pt x="4318" y="1277"/>
                </a:lnTo>
                <a:lnTo>
                  <a:pt x="4318" y="1275"/>
                </a:lnTo>
                <a:lnTo>
                  <a:pt x="4318" y="1275"/>
                </a:lnTo>
                <a:lnTo>
                  <a:pt x="4316" y="1275"/>
                </a:lnTo>
                <a:lnTo>
                  <a:pt x="4314" y="1273"/>
                </a:lnTo>
                <a:lnTo>
                  <a:pt x="4314" y="1273"/>
                </a:lnTo>
                <a:lnTo>
                  <a:pt x="4316" y="1273"/>
                </a:lnTo>
                <a:lnTo>
                  <a:pt x="4316" y="1273"/>
                </a:lnTo>
                <a:lnTo>
                  <a:pt x="4316" y="1273"/>
                </a:lnTo>
                <a:lnTo>
                  <a:pt x="4318" y="1271"/>
                </a:lnTo>
                <a:lnTo>
                  <a:pt x="4318" y="1271"/>
                </a:lnTo>
                <a:lnTo>
                  <a:pt x="4321" y="1271"/>
                </a:lnTo>
                <a:lnTo>
                  <a:pt x="4321" y="1271"/>
                </a:lnTo>
                <a:lnTo>
                  <a:pt x="4323" y="1271"/>
                </a:lnTo>
                <a:lnTo>
                  <a:pt x="4325" y="1271"/>
                </a:lnTo>
                <a:lnTo>
                  <a:pt x="4327" y="1271"/>
                </a:lnTo>
                <a:lnTo>
                  <a:pt x="4327" y="1269"/>
                </a:lnTo>
                <a:lnTo>
                  <a:pt x="4327" y="1269"/>
                </a:lnTo>
                <a:lnTo>
                  <a:pt x="4327" y="1269"/>
                </a:lnTo>
                <a:lnTo>
                  <a:pt x="4327" y="1266"/>
                </a:lnTo>
                <a:lnTo>
                  <a:pt x="4327" y="1266"/>
                </a:lnTo>
                <a:lnTo>
                  <a:pt x="4329" y="1266"/>
                </a:lnTo>
                <a:lnTo>
                  <a:pt x="4331" y="1266"/>
                </a:lnTo>
                <a:lnTo>
                  <a:pt x="4331" y="1264"/>
                </a:lnTo>
                <a:lnTo>
                  <a:pt x="4331" y="1262"/>
                </a:lnTo>
                <a:lnTo>
                  <a:pt x="4331" y="1262"/>
                </a:lnTo>
                <a:lnTo>
                  <a:pt x="4333" y="1262"/>
                </a:lnTo>
                <a:lnTo>
                  <a:pt x="4335" y="1262"/>
                </a:lnTo>
                <a:lnTo>
                  <a:pt x="4335" y="1262"/>
                </a:lnTo>
                <a:lnTo>
                  <a:pt x="4335" y="1260"/>
                </a:lnTo>
                <a:lnTo>
                  <a:pt x="4333" y="1260"/>
                </a:lnTo>
                <a:lnTo>
                  <a:pt x="4333" y="1258"/>
                </a:lnTo>
                <a:lnTo>
                  <a:pt x="4335" y="1258"/>
                </a:lnTo>
                <a:lnTo>
                  <a:pt x="4335" y="1258"/>
                </a:lnTo>
                <a:lnTo>
                  <a:pt x="4337" y="1258"/>
                </a:lnTo>
                <a:lnTo>
                  <a:pt x="4337" y="1258"/>
                </a:lnTo>
                <a:lnTo>
                  <a:pt x="4339" y="1258"/>
                </a:lnTo>
                <a:lnTo>
                  <a:pt x="4339" y="1260"/>
                </a:lnTo>
                <a:lnTo>
                  <a:pt x="4341" y="1258"/>
                </a:lnTo>
                <a:lnTo>
                  <a:pt x="4341" y="1258"/>
                </a:lnTo>
                <a:lnTo>
                  <a:pt x="4339" y="1256"/>
                </a:lnTo>
                <a:lnTo>
                  <a:pt x="4339" y="1254"/>
                </a:lnTo>
                <a:lnTo>
                  <a:pt x="4341" y="1252"/>
                </a:lnTo>
                <a:lnTo>
                  <a:pt x="4341" y="1250"/>
                </a:lnTo>
                <a:lnTo>
                  <a:pt x="4341" y="1250"/>
                </a:lnTo>
                <a:lnTo>
                  <a:pt x="4339" y="1250"/>
                </a:lnTo>
                <a:lnTo>
                  <a:pt x="4337" y="1250"/>
                </a:lnTo>
                <a:lnTo>
                  <a:pt x="4337" y="1250"/>
                </a:lnTo>
                <a:lnTo>
                  <a:pt x="4335" y="1250"/>
                </a:lnTo>
                <a:lnTo>
                  <a:pt x="4333" y="1248"/>
                </a:lnTo>
                <a:lnTo>
                  <a:pt x="4335" y="1248"/>
                </a:lnTo>
                <a:lnTo>
                  <a:pt x="4335" y="1248"/>
                </a:lnTo>
                <a:lnTo>
                  <a:pt x="4337" y="1250"/>
                </a:lnTo>
                <a:lnTo>
                  <a:pt x="4339" y="1250"/>
                </a:lnTo>
                <a:lnTo>
                  <a:pt x="4339" y="1248"/>
                </a:lnTo>
                <a:lnTo>
                  <a:pt x="4341" y="1245"/>
                </a:lnTo>
                <a:lnTo>
                  <a:pt x="4344" y="1245"/>
                </a:lnTo>
                <a:lnTo>
                  <a:pt x="4344" y="1243"/>
                </a:lnTo>
                <a:lnTo>
                  <a:pt x="4344" y="1243"/>
                </a:lnTo>
                <a:lnTo>
                  <a:pt x="4344" y="1243"/>
                </a:lnTo>
                <a:lnTo>
                  <a:pt x="4344" y="1243"/>
                </a:lnTo>
                <a:lnTo>
                  <a:pt x="4344" y="1241"/>
                </a:lnTo>
                <a:lnTo>
                  <a:pt x="4341" y="1239"/>
                </a:lnTo>
                <a:lnTo>
                  <a:pt x="4341" y="1239"/>
                </a:lnTo>
                <a:lnTo>
                  <a:pt x="4341" y="1239"/>
                </a:lnTo>
                <a:lnTo>
                  <a:pt x="4339" y="1239"/>
                </a:lnTo>
                <a:lnTo>
                  <a:pt x="4339" y="1237"/>
                </a:lnTo>
                <a:lnTo>
                  <a:pt x="4341" y="1237"/>
                </a:lnTo>
                <a:lnTo>
                  <a:pt x="4341" y="1239"/>
                </a:lnTo>
                <a:lnTo>
                  <a:pt x="4344" y="1237"/>
                </a:lnTo>
                <a:lnTo>
                  <a:pt x="4344" y="1237"/>
                </a:lnTo>
                <a:lnTo>
                  <a:pt x="4344" y="1237"/>
                </a:lnTo>
                <a:lnTo>
                  <a:pt x="4344" y="1237"/>
                </a:lnTo>
                <a:lnTo>
                  <a:pt x="4344" y="1237"/>
                </a:lnTo>
                <a:lnTo>
                  <a:pt x="4344" y="1239"/>
                </a:lnTo>
                <a:lnTo>
                  <a:pt x="4344" y="1239"/>
                </a:lnTo>
                <a:lnTo>
                  <a:pt x="4344" y="1239"/>
                </a:lnTo>
                <a:lnTo>
                  <a:pt x="4346" y="1241"/>
                </a:lnTo>
                <a:lnTo>
                  <a:pt x="4348" y="1239"/>
                </a:lnTo>
                <a:lnTo>
                  <a:pt x="4348" y="1239"/>
                </a:lnTo>
                <a:lnTo>
                  <a:pt x="4348" y="1237"/>
                </a:lnTo>
                <a:lnTo>
                  <a:pt x="4348" y="1235"/>
                </a:lnTo>
                <a:lnTo>
                  <a:pt x="4350" y="1233"/>
                </a:lnTo>
                <a:lnTo>
                  <a:pt x="4352" y="1231"/>
                </a:lnTo>
                <a:lnTo>
                  <a:pt x="4352" y="1231"/>
                </a:lnTo>
                <a:lnTo>
                  <a:pt x="4354" y="1229"/>
                </a:lnTo>
                <a:lnTo>
                  <a:pt x="4354" y="1229"/>
                </a:lnTo>
                <a:lnTo>
                  <a:pt x="4356" y="1227"/>
                </a:lnTo>
                <a:lnTo>
                  <a:pt x="4354" y="1224"/>
                </a:lnTo>
                <a:lnTo>
                  <a:pt x="4356" y="1224"/>
                </a:lnTo>
                <a:lnTo>
                  <a:pt x="4356" y="1222"/>
                </a:lnTo>
                <a:lnTo>
                  <a:pt x="4356" y="1222"/>
                </a:lnTo>
                <a:lnTo>
                  <a:pt x="4358" y="1220"/>
                </a:lnTo>
                <a:lnTo>
                  <a:pt x="4358" y="1220"/>
                </a:lnTo>
                <a:lnTo>
                  <a:pt x="4358" y="1218"/>
                </a:lnTo>
                <a:lnTo>
                  <a:pt x="4356" y="1218"/>
                </a:lnTo>
                <a:lnTo>
                  <a:pt x="4358" y="1218"/>
                </a:lnTo>
                <a:lnTo>
                  <a:pt x="4358" y="1218"/>
                </a:lnTo>
                <a:lnTo>
                  <a:pt x="4360" y="1218"/>
                </a:lnTo>
                <a:lnTo>
                  <a:pt x="4360" y="1216"/>
                </a:lnTo>
                <a:lnTo>
                  <a:pt x="4362" y="1214"/>
                </a:lnTo>
                <a:lnTo>
                  <a:pt x="4362" y="1214"/>
                </a:lnTo>
                <a:lnTo>
                  <a:pt x="4365" y="1214"/>
                </a:lnTo>
                <a:lnTo>
                  <a:pt x="4365" y="1216"/>
                </a:lnTo>
                <a:lnTo>
                  <a:pt x="4367" y="1214"/>
                </a:lnTo>
                <a:lnTo>
                  <a:pt x="4369" y="1214"/>
                </a:lnTo>
                <a:lnTo>
                  <a:pt x="4369" y="1214"/>
                </a:lnTo>
                <a:lnTo>
                  <a:pt x="4369" y="1212"/>
                </a:lnTo>
                <a:lnTo>
                  <a:pt x="4369" y="1210"/>
                </a:lnTo>
                <a:lnTo>
                  <a:pt x="4367" y="1208"/>
                </a:lnTo>
                <a:lnTo>
                  <a:pt x="4369" y="1208"/>
                </a:lnTo>
                <a:lnTo>
                  <a:pt x="4369" y="1208"/>
                </a:lnTo>
                <a:lnTo>
                  <a:pt x="4371" y="1206"/>
                </a:lnTo>
                <a:lnTo>
                  <a:pt x="4371" y="1206"/>
                </a:lnTo>
                <a:lnTo>
                  <a:pt x="4369" y="1204"/>
                </a:lnTo>
                <a:lnTo>
                  <a:pt x="4371" y="1204"/>
                </a:lnTo>
                <a:lnTo>
                  <a:pt x="4371" y="1204"/>
                </a:lnTo>
                <a:lnTo>
                  <a:pt x="4371" y="1204"/>
                </a:lnTo>
                <a:lnTo>
                  <a:pt x="4369" y="1201"/>
                </a:lnTo>
                <a:lnTo>
                  <a:pt x="4367" y="1201"/>
                </a:lnTo>
                <a:lnTo>
                  <a:pt x="4369" y="1199"/>
                </a:lnTo>
                <a:lnTo>
                  <a:pt x="4369" y="1199"/>
                </a:lnTo>
                <a:lnTo>
                  <a:pt x="4371" y="1199"/>
                </a:lnTo>
                <a:lnTo>
                  <a:pt x="4371" y="1199"/>
                </a:lnTo>
                <a:lnTo>
                  <a:pt x="4373" y="1199"/>
                </a:lnTo>
                <a:lnTo>
                  <a:pt x="4373" y="1201"/>
                </a:lnTo>
                <a:lnTo>
                  <a:pt x="4373" y="1201"/>
                </a:lnTo>
                <a:lnTo>
                  <a:pt x="4375" y="1195"/>
                </a:lnTo>
                <a:lnTo>
                  <a:pt x="4375" y="1193"/>
                </a:lnTo>
                <a:lnTo>
                  <a:pt x="4373" y="1193"/>
                </a:lnTo>
                <a:lnTo>
                  <a:pt x="4373" y="1193"/>
                </a:lnTo>
                <a:lnTo>
                  <a:pt x="4371" y="1195"/>
                </a:lnTo>
                <a:lnTo>
                  <a:pt x="4369" y="1195"/>
                </a:lnTo>
                <a:lnTo>
                  <a:pt x="4369" y="1195"/>
                </a:lnTo>
                <a:lnTo>
                  <a:pt x="4371" y="1193"/>
                </a:lnTo>
                <a:lnTo>
                  <a:pt x="4373" y="1191"/>
                </a:lnTo>
                <a:lnTo>
                  <a:pt x="4377" y="1189"/>
                </a:lnTo>
                <a:lnTo>
                  <a:pt x="4375" y="1189"/>
                </a:lnTo>
                <a:lnTo>
                  <a:pt x="4375" y="1189"/>
                </a:lnTo>
                <a:lnTo>
                  <a:pt x="4373" y="1189"/>
                </a:lnTo>
                <a:lnTo>
                  <a:pt x="4371" y="1187"/>
                </a:lnTo>
                <a:lnTo>
                  <a:pt x="4367" y="1185"/>
                </a:lnTo>
                <a:lnTo>
                  <a:pt x="4367" y="1183"/>
                </a:lnTo>
                <a:lnTo>
                  <a:pt x="4365" y="1183"/>
                </a:lnTo>
                <a:lnTo>
                  <a:pt x="4362" y="1183"/>
                </a:lnTo>
                <a:lnTo>
                  <a:pt x="4358" y="1185"/>
                </a:lnTo>
                <a:lnTo>
                  <a:pt x="4356" y="1185"/>
                </a:lnTo>
                <a:lnTo>
                  <a:pt x="4354" y="1183"/>
                </a:lnTo>
                <a:lnTo>
                  <a:pt x="4352" y="1183"/>
                </a:lnTo>
                <a:lnTo>
                  <a:pt x="4350" y="1183"/>
                </a:lnTo>
                <a:lnTo>
                  <a:pt x="4350" y="1183"/>
                </a:lnTo>
                <a:lnTo>
                  <a:pt x="4350" y="1183"/>
                </a:lnTo>
                <a:lnTo>
                  <a:pt x="4350" y="1183"/>
                </a:lnTo>
                <a:lnTo>
                  <a:pt x="4352" y="1180"/>
                </a:lnTo>
                <a:lnTo>
                  <a:pt x="4356" y="1180"/>
                </a:lnTo>
                <a:lnTo>
                  <a:pt x="4358" y="1183"/>
                </a:lnTo>
                <a:lnTo>
                  <a:pt x="4358" y="1180"/>
                </a:lnTo>
                <a:lnTo>
                  <a:pt x="4360" y="1180"/>
                </a:lnTo>
                <a:lnTo>
                  <a:pt x="4360" y="1178"/>
                </a:lnTo>
                <a:lnTo>
                  <a:pt x="4365" y="1176"/>
                </a:lnTo>
                <a:lnTo>
                  <a:pt x="4367" y="1174"/>
                </a:lnTo>
                <a:lnTo>
                  <a:pt x="4369" y="1174"/>
                </a:lnTo>
                <a:lnTo>
                  <a:pt x="4371" y="1174"/>
                </a:lnTo>
                <a:lnTo>
                  <a:pt x="4371" y="1174"/>
                </a:lnTo>
                <a:lnTo>
                  <a:pt x="4373" y="1172"/>
                </a:lnTo>
                <a:lnTo>
                  <a:pt x="4373" y="1170"/>
                </a:lnTo>
                <a:lnTo>
                  <a:pt x="4373" y="1170"/>
                </a:lnTo>
                <a:lnTo>
                  <a:pt x="4371" y="1166"/>
                </a:lnTo>
                <a:lnTo>
                  <a:pt x="4367" y="1164"/>
                </a:lnTo>
                <a:lnTo>
                  <a:pt x="4365" y="1162"/>
                </a:lnTo>
                <a:lnTo>
                  <a:pt x="4362" y="1160"/>
                </a:lnTo>
                <a:lnTo>
                  <a:pt x="4360" y="1160"/>
                </a:lnTo>
                <a:lnTo>
                  <a:pt x="4358" y="1160"/>
                </a:lnTo>
                <a:lnTo>
                  <a:pt x="4356" y="1157"/>
                </a:lnTo>
                <a:lnTo>
                  <a:pt x="4356" y="1155"/>
                </a:lnTo>
                <a:lnTo>
                  <a:pt x="4354" y="1155"/>
                </a:lnTo>
                <a:lnTo>
                  <a:pt x="4352" y="1157"/>
                </a:lnTo>
                <a:lnTo>
                  <a:pt x="4350" y="1157"/>
                </a:lnTo>
                <a:lnTo>
                  <a:pt x="4346" y="1157"/>
                </a:lnTo>
                <a:lnTo>
                  <a:pt x="4348" y="1155"/>
                </a:lnTo>
                <a:lnTo>
                  <a:pt x="4348" y="1155"/>
                </a:lnTo>
                <a:lnTo>
                  <a:pt x="4350" y="1155"/>
                </a:lnTo>
                <a:lnTo>
                  <a:pt x="4354" y="1153"/>
                </a:lnTo>
                <a:lnTo>
                  <a:pt x="4356" y="1155"/>
                </a:lnTo>
                <a:lnTo>
                  <a:pt x="4358" y="1155"/>
                </a:lnTo>
                <a:lnTo>
                  <a:pt x="4360" y="1157"/>
                </a:lnTo>
                <a:lnTo>
                  <a:pt x="4362" y="1157"/>
                </a:lnTo>
                <a:lnTo>
                  <a:pt x="4365" y="1157"/>
                </a:lnTo>
                <a:lnTo>
                  <a:pt x="4367" y="1157"/>
                </a:lnTo>
                <a:lnTo>
                  <a:pt x="4371" y="1160"/>
                </a:lnTo>
                <a:lnTo>
                  <a:pt x="4371" y="1160"/>
                </a:lnTo>
                <a:lnTo>
                  <a:pt x="4373" y="1160"/>
                </a:lnTo>
                <a:lnTo>
                  <a:pt x="4373" y="1160"/>
                </a:lnTo>
                <a:lnTo>
                  <a:pt x="4373" y="1157"/>
                </a:lnTo>
                <a:lnTo>
                  <a:pt x="4371" y="1155"/>
                </a:lnTo>
                <a:lnTo>
                  <a:pt x="4371" y="1155"/>
                </a:lnTo>
                <a:lnTo>
                  <a:pt x="4369" y="1153"/>
                </a:lnTo>
                <a:lnTo>
                  <a:pt x="4367" y="1153"/>
                </a:lnTo>
                <a:lnTo>
                  <a:pt x="4367" y="1153"/>
                </a:lnTo>
                <a:lnTo>
                  <a:pt x="4367" y="1149"/>
                </a:lnTo>
                <a:lnTo>
                  <a:pt x="4367" y="1149"/>
                </a:lnTo>
                <a:lnTo>
                  <a:pt x="4365" y="1149"/>
                </a:lnTo>
                <a:lnTo>
                  <a:pt x="4360" y="1147"/>
                </a:lnTo>
                <a:lnTo>
                  <a:pt x="4358" y="1145"/>
                </a:lnTo>
                <a:lnTo>
                  <a:pt x="4358" y="1143"/>
                </a:lnTo>
                <a:lnTo>
                  <a:pt x="4358" y="1143"/>
                </a:lnTo>
                <a:lnTo>
                  <a:pt x="4358" y="1139"/>
                </a:lnTo>
                <a:lnTo>
                  <a:pt x="4356" y="1136"/>
                </a:lnTo>
                <a:lnTo>
                  <a:pt x="4356" y="1132"/>
                </a:lnTo>
                <a:lnTo>
                  <a:pt x="4354" y="1130"/>
                </a:lnTo>
                <a:lnTo>
                  <a:pt x="4354" y="1128"/>
                </a:lnTo>
                <a:lnTo>
                  <a:pt x="4352" y="1126"/>
                </a:lnTo>
                <a:lnTo>
                  <a:pt x="4350" y="1122"/>
                </a:lnTo>
                <a:lnTo>
                  <a:pt x="4350" y="1120"/>
                </a:lnTo>
                <a:lnTo>
                  <a:pt x="4350" y="1118"/>
                </a:lnTo>
                <a:lnTo>
                  <a:pt x="4346" y="1115"/>
                </a:lnTo>
                <a:lnTo>
                  <a:pt x="4344" y="1115"/>
                </a:lnTo>
                <a:lnTo>
                  <a:pt x="4339" y="1113"/>
                </a:lnTo>
                <a:lnTo>
                  <a:pt x="4337" y="1111"/>
                </a:lnTo>
                <a:lnTo>
                  <a:pt x="4337" y="1111"/>
                </a:lnTo>
                <a:lnTo>
                  <a:pt x="4335" y="1111"/>
                </a:lnTo>
                <a:lnTo>
                  <a:pt x="4333" y="1109"/>
                </a:lnTo>
                <a:lnTo>
                  <a:pt x="4335" y="1107"/>
                </a:lnTo>
                <a:lnTo>
                  <a:pt x="4337" y="1105"/>
                </a:lnTo>
                <a:lnTo>
                  <a:pt x="4337" y="1103"/>
                </a:lnTo>
                <a:lnTo>
                  <a:pt x="4339" y="1101"/>
                </a:lnTo>
                <a:lnTo>
                  <a:pt x="4341" y="1101"/>
                </a:lnTo>
                <a:lnTo>
                  <a:pt x="4341" y="1099"/>
                </a:lnTo>
                <a:lnTo>
                  <a:pt x="4344" y="1097"/>
                </a:lnTo>
                <a:lnTo>
                  <a:pt x="4344" y="1097"/>
                </a:lnTo>
                <a:lnTo>
                  <a:pt x="4346" y="1097"/>
                </a:lnTo>
                <a:lnTo>
                  <a:pt x="4346" y="1095"/>
                </a:lnTo>
                <a:lnTo>
                  <a:pt x="4346" y="1095"/>
                </a:lnTo>
                <a:lnTo>
                  <a:pt x="4348" y="1092"/>
                </a:lnTo>
                <a:lnTo>
                  <a:pt x="4350" y="1092"/>
                </a:lnTo>
                <a:lnTo>
                  <a:pt x="4350" y="1092"/>
                </a:lnTo>
                <a:lnTo>
                  <a:pt x="4350" y="1090"/>
                </a:lnTo>
                <a:lnTo>
                  <a:pt x="4348" y="1090"/>
                </a:lnTo>
                <a:lnTo>
                  <a:pt x="4348" y="1088"/>
                </a:lnTo>
                <a:lnTo>
                  <a:pt x="4348" y="1088"/>
                </a:lnTo>
                <a:lnTo>
                  <a:pt x="4350" y="1088"/>
                </a:lnTo>
                <a:lnTo>
                  <a:pt x="4350" y="1088"/>
                </a:lnTo>
                <a:lnTo>
                  <a:pt x="4352" y="1088"/>
                </a:lnTo>
                <a:lnTo>
                  <a:pt x="4352" y="1088"/>
                </a:lnTo>
                <a:lnTo>
                  <a:pt x="4352" y="1090"/>
                </a:lnTo>
                <a:lnTo>
                  <a:pt x="4352" y="1090"/>
                </a:lnTo>
                <a:lnTo>
                  <a:pt x="4352" y="1090"/>
                </a:lnTo>
                <a:lnTo>
                  <a:pt x="4354" y="1090"/>
                </a:lnTo>
                <a:lnTo>
                  <a:pt x="4356" y="1088"/>
                </a:lnTo>
                <a:lnTo>
                  <a:pt x="4356" y="1088"/>
                </a:lnTo>
                <a:lnTo>
                  <a:pt x="4356" y="1086"/>
                </a:lnTo>
                <a:lnTo>
                  <a:pt x="4356" y="1084"/>
                </a:lnTo>
                <a:lnTo>
                  <a:pt x="4358" y="1084"/>
                </a:lnTo>
                <a:lnTo>
                  <a:pt x="4358" y="1084"/>
                </a:lnTo>
                <a:lnTo>
                  <a:pt x="4358" y="1084"/>
                </a:lnTo>
                <a:lnTo>
                  <a:pt x="4358" y="1084"/>
                </a:lnTo>
                <a:lnTo>
                  <a:pt x="4358" y="1082"/>
                </a:lnTo>
                <a:lnTo>
                  <a:pt x="4358" y="1082"/>
                </a:lnTo>
                <a:lnTo>
                  <a:pt x="4358" y="1080"/>
                </a:lnTo>
                <a:lnTo>
                  <a:pt x="4358" y="1080"/>
                </a:lnTo>
                <a:lnTo>
                  <a:pt x="4360" y="1082"/>
                </a:lnTo>
                <a:lnTo>
                  <a:pt x="4362" y="1082"/>
                </a:lnTo>
                <a:lnTo>
                  <a:pt x="4362" y="1080"/>
                </a:lnTo>
                <a:lnTo>
                  <a:pt x="4367" y="1080"/>
                </a:lnTo>
                <a:lnTo>
                  <a:pt x="4371" y="1078"/>
                </a:lnTo>
                <a:lnTo>
                  <a:pt x="4375" y="1076"/>
                </a:lnTo>
                <a:lnTo>
                  <a:pt x="4375" y="1076"/>
                </a:lnTo>
                <a:lnTo>
                  <a:pt x="4377" y="1076"/>
                </a:lnTo>
                <a:lnTo>
                  <a:pt x="4377" y="1076"/>
                </a:lnTo>
                <a:lnTo>
                  <a:pt x="4379" y="1076"/>
                </a:lnTo>
                <a:lnTo>
                  <a:pt x="4379" y="1078"/>
                </a:lnTo>
                <a:lnTo>
                  <a:pt x="4379" y="1078"/>
                </a:lnTo>
                <a:lnTo>
                  <a:pt x="4379" y="1078"/>
                </a:lnTo>
                <a:lnTo>
                  <a:pt x="4381" y="1076"/>
                </a:lnTo>
                <a:lnTo>
                  <a:pt x="4383" y="1076"/>
                </a:lnTo>
                <a:lnTo>
                  <a:pt x="4383" y="1076"/>
                </a:lnTo>
                <a:lnTo>
                  <a:pt x="4381" y="1074"/>
                </a:lnTo>
                <a:lnTo>
                  <a:pt x="4381" y="1074"/>
                </a:lnTo>
                <a:lnTo>
                  <a:pt x="4383" y="1071"/>
                </a:lnTo>
                <a:lnTo>
                  <a:pt x="4383" y="1071"/>
                </a:lnTo>
                <a:lnTo>
                  <a:pt x="4383" y="1069"/>
                </a:lnTo>
                <a:lnTo>
                  <a:pt x="4385" y="1067"/>
                </a:lnTo>
                <a:lnTo>
                  <a:pt x="4383" y="1067"/>
                </a:lnTo>
                <a:lnTo>
                  <a:pt x="4381" y="1067"/>
                </a:lnTo>
                <a:lnTo>
                  <a:pt x="4379" y="1067"/>
                </a:lnTo>
                <a:lnTo>
                  <a:pt x="4377" y="1067"/>
                </a:lnTo>
                <a:lnTo>
                  <a:pt x="4377" y="1065"/>
                </a:lnTo>
                <a:lnTo>
                  <a:pt x="4375" y="1065"/>
                </a:lnTo>
                <a:lnTo>
                  <a:pt x="4375" y="1067"/>
                </a:lnTo>
                <a:lnTo>
                  <a:pt x="4375" y="1067"/>
                </a:lnTo>
                <a:lnTo>
                  <a:pt x="4373" y="1067"/>
                </a:lnTo>
                <a:lnTo>
                  <a:pt x="4371" y="1067"/>
                </a:lnTo>
                <a:lnTo>
                  <a:pt x="4369" y="1065"/>
                </a:lnTo>
                <a:lnTo>
                  <a:pt x="4367" y="1065"/>
                </a:lnTo>
                <a:lnTo>
                  <a:pt x="4365" y="1065"/>
                </a:lnTo>
                <a:lnTo>
                  <a:pt x="4360" y="1063"/>
                </a:lnTo>
                <a:lnTo>
                  <a:pt x="4356" y="1061"/>
                </a:lnTo>
                <a:lnTo>
                  <a:pt x="4352" y="1063"/>
                </a:lnTo>
                <a:lnTo>
                  <a:pt x="4350" y="1063"/>
                </a:lnTo>
                <a:lnTo>
                  <a:pt x="4350" y="1063"/>
                </a:lnTo>
                <a:lnTo>
                  <a:pt x="4350" y="1063"/>
                </a:lnTo>
                <a:lnTo>
                  <a:pt x="4350" y="1065"/>
                </a:lnTo>
                <a:lnTo>
                  <a:pt x="4348" y="1067"/>
                </a:lnTo>
                <a:lnTo>
                  <a:pt x="4344" y="1069"/>
                </a:lnTo>
                <a:lnTo>
                  <a:pt x="4344" y="1069"/>
                </a:lnTo>
                <a:lnTo>
                  <a:pt x="4344" y="1071"/>
                </a:lnTo>
                <a:lnTo>
                  <a:pt x="4344" y="1071"/>
                </a:lnTo>
                <a:lnTo>
                  <a:pt x="4337" y="1074"/>
                </a:lnTo>
                <a:lnTo>
                  <a:pt x="4335" y="1071"/>
                </a:lnTo>
                <a:lnTo>
                  <a:pt x="4333" y="1071"/>
                </a:lnTo>
                <a:lnTo>
                  <a:pt x="4331" y="1069"/>
                </a:lnTo>
                <a:lnTo>
                  <a:pt x="4331" y="1069"/>
                </a:lnTo>
                <a:lnTo>
                  <a:pt x="4331" y="1067"/>
                </a:lnTo>
                <a:lnTo>
                  <a:pt x="4331" y="1063"/>
                </a:lnTo>
                <a:lnTo>
                  <a:pt x="4333" y="1063"/>
                </a:lnTo>
                <a:lnTo>
                  <a:pt x="4333" y="1063"/>
                </a:lnTo>
                <a:lnTo>
                  <a:pt x="4333" y="1063"/>
                </a:lnTo>
                <a:lnTo>
                  <a:pt x="4333" y="1061"/>
                </a:lnTo>
                <a:lnTo>
                  <a:pt x="4333" y="1061"/>
                </a:lnTo>
                <a:lnTo>
                  <a:pt x="4333" y="1059"/>
                </a:lnTo>
                <a:lnTo>
                  <a:pt x="4331" y="1057"/>
                </a:lnTo>
                <a:lnTo>
                  <a:pt x="4329" y="1057"/>
                </a:lnTo>
                <a:lnTo>
                  <a:pt x="4327" y="1057"/>
                </a:lnTo>
                <a:lnTo>
                  <a:pt x="4325" y="1057"/>
                </a:lnTo>
                <a:lnTo>
                  <a:pt x="4318" y="1055"/>
                </a:lnTo>
                <a:lnTo>
                  <a:pt x="4314" y="1053"/>
                </a:lnTo>
                <a:lnTo>
                  <a:pt x="4312" y="1050"/>
                </a:lnTo>
                <a:lnTo>
                  <a:pt x="4310" y="1048"/>
                </a:lnTo>
                <a:lnTo>
                  <a:pt x="4310" y="1046"/>
                </a:lnTo>
                <a:lnTo>
                  <a:pt x="4312" y="1044"/>
                </a:lnTo>
                <a:lnTo>
                  <a:pt x="4314" y="1040"/>
                </a:lnTo>
                <a:lnTo>
                  <a:pt x="4314" y="1038"/>
                </a:lnTo>
                <a:lnTo>
                  <a:pt x="4318" y="1038"/>
                </a:lnTo>
                <a:lnTo>
                  <a:pt x="4318" y="1038"/>
                </a:lnTo>
                <a:lnTo>
                  <a:pt x="4321" y="1040"/>
                </a:lnTo>
                <a:lnTo>
                  <a:pt x="4325" y="1040"/>
                </a:lnTo>
                <a:lnTo>
                  <a:pt x="4327" y="1038"/>
                </a:lnTo>
                <a:lnTo>
                  <a:pt x="4329" y="1038"/>
                </a:lnTo>
                <a:lnTo>
                  <a:pt x="4329" y="1038"/>
                </a:lnTo>
                <a:lnTo>
                  <a:pt x="4331" y="1038"/>
                </a:lnTo>
                <a:lnTo>
                  <a:pt x="4331" y="1038"/>
                </a:lnTo>
                <a:lnTo>
                  <a:pt x="4333" y="1038"/>
                </a:lnTo>
                <a:lnTo>
                  <a:pt x="4335" y="1034"/>
                </a:lnTo>
                <a:lnTo>
                  <a:pt x="4335" y="1032"/>
                </a:lnTo>
                <a:lnTo>
                  <a:pt x="4337" y="1030"/>
                </a:lnTo>
                <a:lnTo>
                  <a:pt x="4337" y="1030"/>
                </a:lnTo>
                <a:lnTo>
                  <a:pt x="4339" y="1025"/>
                </a:lnTo>
                <a:lnTo>
                  <a:pt x="4344" y="1025"/>
                </a:lnTo>
                <a:lnTo>
                  <a:pt x="4352" y="1021"/>
                </a:lnTo>
                <a:lnTo>
                  <a:pt x="4354" y="1021"/>
                </a:lnTo>
                <a:lnTo>
                  <a:pt x="4358" y="1015"/>
                </a:lnTo>
                <a:lnTo>
                  <a:pt x="4358" y="1013"/>
                </a:lnTo>
                <a:lnTo>
                  <a:pt x="4360" y="1013"/>
                </a:lnTo>
                <a:lnTo>
                  <a:pt x="4360" y="1013"/>
                </a:lnTo>
                <a:lnTo>
                  <a:pt x="4362" y="1011"/>
                </a:lnTo>
                <a:lnTo>
                  <a:pt x="4362" y="1009"/>
                </a:lnTo>
                <a:lnTo>
                  <a:pt x="4369" y="1011"/>
                </a:lnTo>
                <a:lnTo>
                  <a:pt x="4369" y="1011"/>
                </a:lnTo>
                <a:lnTo>
                  <a:pt x="4371" y="1011"/>
                </a:lnTo>
                <a:lnTo>
                  <a:pt x="4371" y="1011"/>
                </a:lnTo>
                <a:lnTo>
                  <a:pt x="4373" y="1009"/>
                </a:lnTo>
                <a:lnTo>
                  <a:pt x="4373" y="1009"/>
                </a:lnTo>
                <a:lnTo>
                  <a:pt x="4373" y="1011"/>
                </a:lnTo>
                <a:lnTo>
                  <a:pt x="4377" y="1013"/>
                </a:lnTo>
                <a:lnTo>
                  <a:pt x="4377" y="1015"/>
                </a:lnTo>
                <a:lnTo>
                  <a:pt x="4379" y="1015"/>
                </a:lnTo>
                <a:lnTo>
                  <a:pt x="4379" y="1017"/>
                </a:lnTo>
                <a:lnTo>
                  <a:pt x="4377" y="1017"/>
                </a:lnTo>
                <a:lnTo>
                  <a:pt x="4377" y="1019"/>
                </a:lnTo>
                <a:lnTo>
                  <a:pt x="4375" y="1023"/>
                </a:lnTo>
                <a:lnTo>
                  <a:pt x="4373" y="1023"/>
                </a:lnTo>
                <a:lnTo>
                  <a:pt x="4373" y="1025"/>
                </a:lnTo>
                <a:lnTo>
                  <a:pt x="4369" y="1027"/>
                </a:lnTo>
                <a:lnTo>
                  <a:pt x="4367" y="1030"/>
                </a:lnTo>
                <a:lnTo>
                  <a:pt x="4369" y="1030"/>
                </a:lnTo>
                <a:lnTo>
                  <a:pt x="4369" y="1032"/>
                </a:lnTo>
                <a:lnTo>
                  <a:pt x="4367" y="1032"/>
                </a:lnTo>
                <a:lnTo>
                  <a:pt x="4367" y="1032"/>
                </a:lnTo>
                <a:lnTo>
                  <a:pt x="4365" y="1032"/>
                </a:lnTo>
                <a:lnTo>
                  <a:pt x="4365" y="1034"/>
                </a:lnTo>
                <a:lnTo>
                  <a:pt x="4365" y="1034"/>
                </a:lnTo>
                <a:lnTo>
                  <a:pt x="4365" y="1036"/>
                </a:lnTo>
                <a:lnTo>
                  <a:pt x="4367" y="1036"/>
                </a:lnTo>
                <a:lnTo>
                  <a:pt x="4369" y="1036"/>
                </a:lnTo>
                <a:lnTo>
                  <a:pt x="4373" y="1034"/>
                </a:lnTo>
                <a:lnTo>
                  <a:pt x="4373" y="1036"/>
                </a:lnTo>
                <a:lnTo>
                  <a:pt x="4371" y="1036"/>
                </a:lnTo>
                <a:lnTo>
                  <a:pt x="4371" y="1038"/>
                </a:lnTo>
                <a:lnTo>
                  <a:pt x="4369" y="1038"/>
                </a:lnTo>
                <a:lnTo>
                  <a:pt x="4371" y="1040"/>
                </a:lnTo>
                <a:lnTo>
                  <a:pt x="4365" y="1042"/>
                </a:lnTo>
                <a:lnTo>
                  <a:pt x="4362" y="1042"/>
                </a:lnTo>
                <a:lnTo>
                  <a:pt x="4362" y="1042"/>
                </a:lnTo>
                <a:lnTo>
                  <a:pt x="4362" y="1044"/>
                </a:lnTo>
                <a:lnTo>
                  <a:pt x="4362" y="1046"/>
                </a:lnTo>
                <a:lnTo>
                  <a:pt x="4365" y="1046"/>
                </a:lnTo>
                <a:lnTo>
                  <a:pt x="4365" y="1046"/>
                </a:lnTo>
                <a:lnTo>
                  <a:pt x="4365" y="1044"/>
                </a:lnTo>
                <a:lnTo>
                  <a:pt x="4369" y="1044"/>
                </a:lnTo>
                <a:lnTo>
                  <a:pt x="4371" y="1044"/>
                </a:lnTo>
                <a:lnTo>
                  <a:pt x="4371" y="1044"/>
                </a:lnTo>
                <a:lnTo>
                  <a:pt x="4371" y="1042"/>
                </a:lnTo>
                <a:lnTo>
                  <a:pt x="4371" y="1042"/>
                </a:lnTo>
                <a:lnTo>
                  <a:pt x="4371" y="1042"/>
                </a:lnTo>
                <a:lnTo>
                  <a:pt x="4373" y="1042"/>
                </a:lnTo>
                <a:lnTo>
                  <a:pt x="4373" y="1042"/>
                </a:lnTo>
                <a:lnTo>
                  <a:pt x="4375" y="1040"/>
                </a:lnTo>
                <a:lnTo>
                  <a:pt x="4375" y="1040"/>
                </a:lnTo>
                <a:lnTo>
                  <a:pt x="4375" y="1040"/>
                </a:lnTo>
                <a:lnTo>
                  <a:pt x="4377" y="1038"/>
                </a:lnTo>
                <a:lnTo>
                  <a:pt x="4379" y="1038"/>
                </a:lnTo>
                <a:lnTo>
                  <a:pt x="4379" y="1036"/>
                </a:lnTo>
                <a:lnTo>
                  <a:pt x="4388" y="1032"/>
                </a:lnTo>
                <a:lnTo>
                  <a:pt x="4390" y="1032"/>
                </a:lnTo>
                <a:lnTo>
                  <a:pt x="4390" y="1030"/>
                </a:lnTo>
                <a:lnTo>
                  <a:pt x="4394" y="1030"/>
                </a:lnTo>
                <a:lnTo>
                  <a:pt x="4394" y="1030"/>
                </a:lnTo>
                <a:lnTo>
                  <a:pt x="4394" y="1030"/>
                </a:lnTo>
                <a:lnTo>
                  <a:pt x="4396" y="1030"/>
                </a:lnTo>
                <a:lnTo>
                  <a:pt x="4398" y="1027"/>
                </a:lnTo>
                <a:lnTo>
                  <a:pt x="4398" y="1027"/>
                </a:lnTo>
                <a:lnTo>
                  <a:pt x="4398" y="1027"/>
                </a:lnTo>
                <a:lnTo>
                  <a:pt x="4400" y="1027"/>
                </a:lnTo>
                <a:lnTo>
                  <a:pt x="4406" y="1027"/>
                </a:lnTo>
                <a:lnTo>
                  <a:pt x="4409" y="1025"/>
                </a:lnTo>
                <a:lnTo>
                  <a:pt x="4409" y="1025"/>
                </a:lnTo>
                <a:lnTo>
                  <a:pt x="4409" y="1025"/>
                </a:lnTo>
                <a:lnTo>
                  <a:pt x="4409" y="1025"/>
                </a:lnTo>
                <a:lnTo>
                  <a:pt x="4409" y="1025"/>
                </a:lnTo>
                <a:lnTo>
                  <a:pt x="4411" y="1027"/>
                </a:lnTo>
                <a:lnTo>
                  <a:pt x="4413" y="1027"/>
                </a:lnTo>
                <a:lnTo>
                  <a:pt x="4413" y="1030"/>
                </a:lnTo>
                <a:lnTo>
                  <a:pt x="4413" y="1032"/>
                </a:lnTo>
                <a:lnTo>
                  <a:pt x="4415" y="1032"/>
                </a:lnTo>
                <a:lnTo>
                  <a:pt x="4415" y="1030"/>
                </a:lnTo>
                <a:lnTo>
                  <a:pt x="4415" y="1030"/>
                </a:lnTo>
                <a:lnTo>
                  <a:pt x="4415" y="1030"/>
                </a:lnTo>
                <a:lnTo>
                  <a:pt x="4417" y="1030"/>
                </a:lnTo>
                <a:lnTo>
                  <a:pt x="4421" y="1032"/>
                </a:lnTo>
                <a:lnTo>
                  <a:pt x="4421" y="1032"/>
                </a:lnTo>
                <a:lnTo>
                  <a:pt x="4423" y="1032"/>
                </a:lnTo>
                <a:lnTo>
                  <a:pt x="4423" y="1034"/>
                </a:lnTo>
                <a:lnTo>
                  <a:pt x="4425" y="1036"/>
                </a:lnTo>
                <a:lnTo>
                  <a:pt x="4425" y="1036"/>
                </a:lnTo>
                <a:lnTo>
                  <a:pt x="4421" y="1044"/>
                </a:lnTo>
                <a:lnTo>
                  <a:pt x="4421" y="1044"/>
                </a:lnTo>
                <a:lnTo>
                  <a:pt x="4423" y="1046"/>
                </a:lnTo>
                <a:lnTo>
                  <a:pt x="4425" y="1046"/>
                </a:lnTo>
                <a:lnTo>
                  <a:pt x="4425" y="1046"/>
                </a:lnTo>
                <a:lnTo>
                  <a:pt x="4427" y="1046"/>
                </a:lnTo>
                <a:lnTo>
                  <a:pt x="4425" y="1046"/>
                </a:lnTo>
                <a:lnTo>
                  <a:pt x="4425" y="1046"/>
                </a:lnTo>
                <a:lnTo>
                  <a:pt x="4423" y="1046"/>
                </a:lnTo>
                <a:lnTo>
                  <a:pt x="4419" y="1048"/>
                </a:lnTo>
                <a:lnTo>
                  <a:pt x="4419" y="1050"/>
                </a:lnTo>
                <a:lnTo>
                  <a:pt x="4417" y="1053"/>
                </a:lnTo>
                <a:lnTo>
                  <a:pt x="4417" y="1053"/>
                </a:lnTo>
                <a:lnTo>
                  <a:pt x="4417" y="1055"/>
                </a:lnTo>
                <a:lnTo>
                  <a:pt x="4415" y="1057"/>
                </a:lnTo>
                <a:lnTo>
                  <a:pt x="4415" y="1057"/>
                </a:lnTo>
                <a:lnTo>
                  <a:pt x="4417" y="1057"/>
                </a:lnTo>
                <a:lnTo>
                  <a:pt x="4419" y="1057"/>
                </a:lnTo>
                <a:lnTo>
                  <a:pt x="4421" y="1057"/>
                </a:lnTo>
                <a:lnTo>
                  <a:pt x="4421" y="1057"/>
                </a:lnTo>
                <a:lnTo>
                  <a:pt x="4423" y="1057"/>
                </a:lnTo>
                <a:lnTo>
                  <a:pt x="4421" y="1057"/>
                </a:lnTo>
                <a:lnTo>
                  <a:pt x="4419" y="1059"/>
                </a:lnTo>
                <a:lnTo>
                  <a:pt x="4419" y="1059"/>
                </a:lnTo>
                <a:lnTo>
                  <a:pt x="4421" y="1061"/>
                </a:lnTo>
                <a:lnTo>
                  <a:pt x="4423" y="1061"/>
                </a:lnTo>
                <a:lnTo>
                  <a:pt x="4423" y="1063"/>
                </a:lnTo>
                <a:lnTo>
                  <a:pt x="4423" y="1063"/>
                </a:lnTo>
                <a:lnTo>
                  <a:pt x="4425" y="1063"/>
                </a:lnTo>
                <a:lnTo>
                  <a:pt x="4425" y="1063"/>
                </a:lnTo>
                <a:lnTo>
                  <a:pt x="4427" y="1061"/>
                </a:lnTo>
                <a:lnTo>
                  <a:pt x="4427" y="1059"/>
                </a:lnTo>
                <a:lnTo>
                  <a:pt x="4429" y="1059"/>
                </a:lnTo>
                <a:lnTo>
                  <a:pt x="4429" y="1059"/>
                </a:lnTo>
                <a:lnTo>
                  <a:pt x="4432" y="1061"/>
                </a:lnTo>
                <a:lnTo>
                  <a:pt x="4434" y="1061"/>
                </a:lnTo>
                <a:lnTo>
                  <a:pt x="4436" y="1063"/>
                </a:lnTo>
                <a:lnTo>
                  <a:pt x="4436" y="1063"/>
                </a:lnTo>
                <a:lnTo>
                  <a:pt x="4436" y="1061"/>
                </a:lnTo>
                <a:lnTo>
                  <a:pt x="4438" y="1061"/>
                </a:lnTo>
                <a:lnTo>
                  <a:pt x="4442" y="1061"/>
                </a:lnTo>
                <a:lnTo>
                  <a:pt x="4442" y="1061"/>
                </a:lnTo>
                <a:lnTo>
                  <a:pt x="4442" y="1061"/>
                </a:lnTo>
                <a:lnTo>
                  <a:pt x="4442" y="1063"/>
                </a:lnTo>
                <a:lnTo>
                  <a:pt x="4442" y="1063"/>
                </a:lnTo>
                <a:lnTo>
                  <a:pt x="4442" y="1063"/>
                </a:lnTo>
                <a:lnTo>
                  <a:pt x="4442" y="1063"/>
                </a:lnTo>
                <a:lnTo>
                  <a:pt x="4442" y="1065"/>
                </a:lnTo>
                <a:lnTo>
                  <a:pt x="4442" y="1065"/>
                </a:lnTo>
                <a:lnTo>
                  <a:pt x="4442" y="1067"/>
                </a:lnTo>
                <a:lnTo>
                  <a:pt x="4444" y="1067"/>
                </a:lnTo>
                <a:lnTo>
                  <a:pt x="4444" y="1069"/>
                </a:lnTo>
                <a:lnTo>
                  <a:pt x="4444" y="1071"/>
                </a:lnTo>
                <a:lnTo>
                  <a:pt x="4444" y="1071"/>
                </a:lnTo>
                <a:lnTo>
                  <a:pt x="4444" y="1074"/>
                </a:lnTo>
                <a:lnTo>
                  <a:pt x="4446" y="1076"/>
                </a:lnTo>
                <a:lnTo>
                  <a:pt x="4446" y="1076"/>
                </a:lnTo>
                <a:lnTo>
                  <a:pt x="4446" y="1076"/>
                </a:lnTo>
                <a:lnTo>
                  <a:pt x="4446" y="1076"/>
                </a:lnTo>
                <a:lnTo>
                  <a:pt x="4446" y="1078"/>
                </a:lnTo>
                <a:lnTo>
                  <a:pt x="4446" y="1078"/>
                </a:lnTo>
                <a:lnTo>
                  <a:pt x="4446" y="1078"/>
                </a:lnTo>
                <a:lnTo>
                  <a:pt x="4444" y="1076"/>
                </a:lnTo>
                <a:lnTo>
                  <a:pt x="4442" y="1076"/>
                </a:lnTo>
                <a:lnTo>
                  <a:pt x="4442" y="1074"/>
                </a:lnTo>
                <a:lnTo>
                  <a:pt x="4440" y="1074"/>
                </a:lnTo>
                <a:lnTo>
                  <a:pt x="4440" y="1076"/>
                </a:lnTo>
                <a:lnTo>
                  <a:pt x="4438" y="1076"/>
                </a:lnTo>
                <a:lnTo>
                  <a:pt x="4436" y="1078"/>
                </a:lnTo>
                <a:lnTo>
                  <a:pt x="4436" y="1078"/>
                </a:lnTo>
                <a:lnTo>
                  <a:pt x="4436" y="1080"/>
                </a:lnTo>
                <a:lnTo>
                  <a:pt x="4436" y="1080"/>
                </a:lnTo>
                <a:lnTo>
                  <a:pt x="4438" y="1080"/>
                </a:lnTo>
                <a:lnTo>
                  <a:pt x="4440" y="1080"/>
                </a:lnTo>
                <a:lnTo>
                  <a:pt x="4440" y="1080"/>
                </a:lnTo>
                <a:lnTo>
                  <a:pt x="4440" y="1082"/>
                </a:lnTo>
                <a:lnTo>
                  <a:pt x="4442" y="1084"/>
                </a:lnTo>
                <a:lnTo>
                  <a:pt x="4442" y="1084"/>
                </a:lnTo>
                <a:lnTo>
                  <a:pt x="4440" y="1086"/>
                </a:lnTo>
                <a:lnTo>
                  <a:pt x="4442" y="1088"/>
                </a:lnTo>
                <a:lnTo>
                  <a:pt x="4440" y="1088"/>
                </a:lnTo>
                <a:lnTo>
                  <a:pt x="4442" y="1090"/>
                </a:lnTo>
                <a:lnTo>
                  <a:pt x="4442" y="1090"/>
                </a:lnTo>
                <a:lnTo>
                  <a:pt x="4444" y="1090"/>
                </a:lnTo>
                <a:lnTo>
                  <a:pt x="4442" y="1092"/>
                </a:lnTo>
                <a:lnTo>
                  <a:pt x="4442" y="1092"/>
                </a:lnTo>
                <a:lnTo>
                  <a:pt x="4444" y="1092"/>
                </a:lnTo>
                <a:lnTo>
                  <a:pt x="4444" y="1092"/>
                </a:lnTo>
                <a:lnTo>
                  <a:pt x="4444" y="1095"/>
                </a:lnTo>
                <a:lnTo>
                  <a:pt x="4442" y="1097"/>
                </a:lnTo>
                <a:lnTo>
                  <a:pt x="4440" y="1097"/>
                </a:lnTo>
                <a:lnTo>
                  <a:pt x="4440" y="1097"/>
                </a:lnTo>
                <a:lnTo>
                  <a:pt x="4440" y="1097"/>
                </a:lnTo>
                <a:lnTo>
                  <a:pt x="4442" y="1099"/>
                </a:lnTo>
                <a:lnTo>
                  <a:pt x="4442" y="1099"/>
                </a:lnTo>
                <a:lnTo>
                  <a:pt x="4442" y="1099"/>
                </a:lnTo>
                <a:lnTo>
                  <a:pt x="4440" y="1099"/>
                </a:lnTo>
                <a:lnTo>
                  <a:pt x="4440" y="1101"/>
                </a:lnTo>
                <a:lnTo>
                  <a:pt x="4438" y="1103"/>
                </a:lnTo>
                <a:lnTo>
                  <a:pt x="4438" y="1103"/>
                </a:lnTo>
                <a:lnTo>
                  <a:pt x="4438" y="1105"/>
                </a:lnTo>
                <a:lnTo>
                  <a:pt x="4438" y="1107"/>
                </a:lnTo>
                <a:lnTo>
                  <a:pt x="4438" y="1109"/>
                </a:lnTo>
                <a:lnTo>
                  <a:pt x="4440" y="1111"/>
                </a:lnTo>
                <a:lnTo>
                  <a:pt x="4440" y="1111"/>
                </a:lnTo>
                <a:lnTo>
                  <a:pt x="4442" y="1109"/>
                </a:lnTo>
                <a:lnTo>
                  <a:pt x="4442" y="1111"/>
                </a:lnTo>
                <a:lnTo>
                  <a:pt x="4440" y="1111"/>
                </a:lnTo>
                <a:lnTo>
                  <a:pt x="4440" y="1111"/>
                </a:lnTo>
                <a:lnTo>
                  <a:pt x="4440" y="1111"/>
                </a:lnTo>
                <a:lnTo>
                  <a:pt x="4440" y="1113"/>
                </a:lnTo>
                <a:lnTo>
                  <a:pt x="4440" y="1113"/>
                </a:lnTo>
                <a:lnTo>
                  <a:pt x="4438" y="1111"/>
                </a:lnTo>
                <a:lnTo>
                  <a:pt x="4438" y="1113"/>
                </a:lnTo>
                <a:lnTo>
                  <a:pt x="4438" y="1113"/>
                </a:lnTo>
                <a:lnTo>
                  <a:pt x="4440" y="1115"/>
                </a:lnTo>
                <a:lnTo>
                  <a:pt x="4440" y="1118"/>
                </a:lnTo>
                <a:lnTo>
                  <a:pt x="4440" y="1118"/>
                </a:lnTo>
                <a:lnTo>
                  <a:pt x="4440" y="1118"/>
                </a:lnTo>
                <a:lnTo>
                  <a:pt x="4442" y="1118"/>
                </a:lnTo>
                <a:lnTo>
                  <a:pt x="4442" y="1118"/>
                </a:lnTo>
                <a:lnTo>
                  <a:pt x="4444" y="1115"/>
                </a:lnTo>
                <a:lnTo>
                  <a:pt x="4444" y="1115"/>
                </a:lnTo>
                <a:lnTo>
                  <a:pt x="4444" y="1115"/>
                </a:lnTo>
                <a:lnTo>
                  <a:pt x="4446" y="1118"/>
                </a:lnTo>
                <a:lnTo>
                  <a:pt x="4448" y="1113"/>
                </a:lnTo>
                <a:lnTo>
                  <a:pt x="4450" y="1111"/>
                </a:lnTo>
                <a:lnTo>
                  <a:pt x="4453" y="1111"/>
                </a:lnTo>
                <a:lnTo>
                  <a:pt x="4450" y="1113"/>
                </a:lnTo>
                <a:lnTo>
                  <a:pt x="4450" y="1113"/>
                </a:lnTo>
                <a:lnTo>
                  <a:pt x="4450" y="1115"/>
                </a:lnTo>
                <a:lnTo>
                  <a:pt x="4453" y="1115"/>
                </a:lnTo>
                <a:lnTo>
                  <a:pt x="4453" y="1115"/>
                </a:lnTo>
                <a:lnTo>
                  <a:pt x="4453" y="1115"/>
                </a:lnTo>
                <a:lnTo>
                  <a:pt x="4455" y="1113"/>
                </a:lnTo>
                <a:lnTo>
                  <a:pt x="4455" y="1113"/>
                </a:lnTo>
                <a:lnTo>
                  <a:pt x="4453" y="1111"/>
                </a:lnTo>
                <a:lnTo>
                  <a:pt x="4453" y="1111"/>
                </a:lnTo>
                <a:lnTo>
                  <a:pt x="4455" y="1109"/>
                </a:lnTo>
                <a:lnTo>
                  <a:pt x="4455" y="1109"/>
                </a:lnTo>
                <a:lnTo>
                  <a:pt x="4457" y="1111"/>
                </a:lnTo>
                <a:lnTo>
                  <a:pt x="4457" y="1113"/>
                </a:lnTo>
                <a:lnTo>
                  <a:pt x="4459" y="1111"/>
                </a:lnTo>
                <a:lnTo>
                  <a:pt x="4459" y="1111"/>
                </a:lnTo>
                <a:lnTo>
                  <a:pt x="4457" y="1109"/>
                </a:lnTo>
                <a:lnTo>
                  <a:pt x="4457" y="1109"/>
                </a:lnTo>
                <a:lnTo>
                  <a:pt x="4457" y="1109"/>
                </a:lnTo>
                <a:lnTo>
                  <a:pt x="4459" y="1109"/>
                </a:lnTo>
                <a:lnTo>
                  <a:pt x="4461" y="1107"/>
                </a:lnTo>
                <a:lnTo>
                  <a:pt x="4461" y="1107"/>
                </a:lnTo>
                <a:lnTo>
                  <a:pt x="4463" y="1107"/>
                </a:lnTo>
                <a:lnTo>
                  <a:pt x="4463" y="1109"/>
                </a:lnTo>
                <a:lnTo>
                  <a:pt x="4465" y="1109"/>
                </a:lnTo>
                <a:lnTo>
                  <a:pt x="4465" y="1109"/>
                </a:lnTo>
                <a:lnTo>
                  <a:pt x="4467" y="1109"/>
                </a:lnTo>
                <a:lnTo>
                  <a:pt x="4469" y="1109"/>
                </a:lnTo>
                <a:lnTo>
                  <a:pt x="4469" y="1109"/>
                </a:lnTo>
                <a:lnTo>
                  <a:pt x="4467" y="1107"/>
                </a:lnTo>
                <a:lnTo>
                  <a:pt x="4469" y="1107"/>
                </a:lnTo>
                <a:lnTo>
                  <a:pt x="4469" y="1105"/>
                </a:lnTo>
                <a:lnTo>
                  <a:pt x="4471" y="1105"/>
                </a:lnTo>
                <a:lnTo>
                  <a:pt x="4473" y="1105"/>
                </a:lnTo>
                <a:lnTo>
                  <a:pt x="4476" y="1105"/>
                </a:lnTo>
                <a:lnTo>
                  <a:pt x="4478" y="1105"/>
                </a:lnTo>
                <a:lnTo>
                  <a:pt x="4480" y="1105"/>
                </a:lnTo>
                <a:lnTo>
                  <a:pt x="4482" y="1103"/>
                </a:lnTo>
                <a:lnTo>
                  <a:pt x="4482" y="1099"/>
                </a:lnTo>
                <a:lnTo>
                  <a:pt x="4484" y="1097"/>
                </a:lnTo>
                <a:lnTo>
                  <a:pt x="4484" y="1092"/>
                </a:lnTo>
                <a:lnTo>
                  <a:pt x="4484" y="1090"/>
                </a:lnTo>
                <a:lnTo>
                  <a:pt x="4484" y="1090"/>
                </a:lnTo>
                <a:lnTo>
                  <a:pt x="4484" y="1090"/>
                </a:lnTo>
                <a:lnTo>
                  <a:pt x="4482" y="1090"/>
                </a:lnTo>
                <a:lnTo>
                  <a:pt x="4482" y="1090"/>
                </a:lnTo>
                <a:lnTo>
                  <a:pt x="4482" y="1088"/>
                </a:lnTo>
                <a:lnTo>
                  <a:pt x="4482" y="1088"/>
                </a:lnTo>
                <a:lnTo>
                  <a:pt x="4482" y="1086"/>
                </a:lnTo>
                <a:lnTo>
                  <a:pt x="4482" y="1084"/>
                </a:lnTo>
                <a:lnTo>
                  <a:pt x="4484" y="1084"/>
                </a:lnTo>
                <a:lnTo>
                  <a:pt x="4482" y="1080"/>
                </a:lnTo>
                <a:lnTo>
                  <a:pt x="4484" y="1080"/>
                </a:lnTo>
                <a:lnTo>
                  <a:pt x="4482" y="1076"/>
                </a:lnTo>
                <a:lnTo>
                  <a:pt x="4482" y="1074"/>
                </a:lnTo>
                <a:lnTo>
                  <a:pt x="4482" y="1069"/>
                </a:lnTo>
                <a:lnTo>
                  <a:pt x="4478" y="1063"/>
                </a:lnTo>
                <a:lnTo>
                  <a:pt x="4473" y="1061"/>
                </a:lnTo>
                <a:lnTo>
                  <a:pt x="4471" y="1055"/>
                </a:lnTo>
                <a:lnTo>
                  <a:pt x="4467" y="1048"/>
                </a:lnTo>
                <a:lnTo>
                  <a:pt x="4467" y="1046"/>
                </a:lnTo>
                <a:lnTo>
                  <a:pt x="4465" y="1046"/>
                </a:lnTo>
                <a:lnTo>
                  <a:pt x="4465" y="1044"/>
                </a:lnTo>
                <a:lnTo>
                  <a:pt x="4463" y="1044"/>
                </a:lnTo>
                <a:lnTo>
                  <a:pt x="4461" y="1042"/>
                </a:lnTo>
                <a:lnTo>
                  <a:pt x="4459" y="1040"/>
                </a:lnTo>
                <a:lnTo>
                  <a:pt x="4457" y="1040"/>
                </a:lnTo>
                <a:lnTo>
                  <a:pt x="4457" y="1040"/>
                </a:lnTo>
                <a:lnTo>
                  <a:pt x="4455" y="1038"/>
                </a:lnTo>
                <a:lnTo>
                  <a:pt x="4453" y="1038"/>
                </a:lnTo>
                <a:lnTo>
                  <a:pt x="4453" y="1036"/>
                </a:lnTo>
                <a:lnTo>
                  <a:pt x="4455" y="1036"/>
                </a:lnTo>
                <a:lnTo>
                  <a:pt x="4455" y="1034"/>
                </a:lnTo>
                <a:lnTo>
                  <a:pt x="4455" y="1036"/>
                </a:lnTo>
                <a:lnTo>
                  <a:pt x="4455" y="1034"/>
                </a:lnTo>
                <a:lnTo>
                  <a:pt x="4455" y="1032"/>
                </a:lnTo>
                <a:lnTo>
                  <a:pt x="4455" y="1030"/>
                </a:lnTo>
                <a:lnTo>
                  <a:pt x="4457" y="1027"/>
                </a:lnTo>
                <a:lnTo>
                  <a:pt x="4461" y="1025"/>
                </a:lnTo>
                <a:lnTo>
                  <a:pt x="4461" y="1025"/>
                </a:lnTo>
                <a:lnTo>
                  <a:pt x="4463" y="1023"/>
                </a:lnTo>
                <a:lnTo>
                  <a:pt x="4467" y="1023"/>
                </a:lnTo>
                <a:lnTo>
                  <a:pt x="4467" y="1023"/>
                </a:lnTo>
                <a:lnTo>
                  <a:pt x="4469" y="1023"/>
                </a:lnTo>
                <a:lnTo>
                  <a:pt x="4471" y="1021"/>
                </a:lnTo>
                <a:lnTo>
                  <a:pt x="4471" y="1019"/>
                </a:lnTo>
                <a:lnTo>
                  <a:pt x="4473" y="1019"/>
                </a:lnTo>
                <a:lnTo>
                  <a:pt x="4476" y="1017"/>
                </a:lnTo>
                <a:lnTo>
                  <a:pt x="4478" y="1017"/>
                </a:lnTo>
                <a:lnTo>
                  <a:pt x="4480" y="1013"/>
                </a:lnTo>
                <a:lnTo>
                  <a:pt x="4482" y="1013"/>
                </a:lnTo>
                <a:lnTo>
                  <a:pt x="4486" y="1011"/>
                </a:lnTo>
                <a:lnTo>
                  <a:pt x="4488" y="1009"/>
                </a:lnTo>
                <a:lnTo>
                  <a:pt x="4486" y="1006"/>
                </a:lnTo>
                <a:lnTo>
                  <a:pt x="4488" y="1002"/>
                </a:lnTo>
                <a:lnTo>
                  <a:pt x="4488" y="1000"/>
                </a:lnTo>
                <a:lnTo>
                  <a:pt x="4486" y="998"/>
                </a:lnTo>
                <a:lnTo>
                  <a:pt x="4486" y="998"/>
                </a:lnTo>
                <a:lnTo>
                  <a:pt x="4488" y="996"/>
                </a:lnTo>
                <a:lnTo>
                  <a:pt x="4490" y="994"/>
                </a:lnTo>
                <a:lnTo>
                  <a:pt x="4490" y="992"/>
                </a:lnTo>
                <a:lnTo>
                  <a:pt x="4490" y="990"/>
                </a:lnTo>
                <a:lnTo>
                  <a:pt x="4492" y="990"/>
                </a:lnTo>
                <a:lnTo>
                  <a:pt x="4494" y="990"/>
                </a:lnTo>
                <a:lnTo>
                  <a:pt x="4494" y="988"/>
                </a:lnTo>
                <a:lnTo>
                  <a:pt x="4497" y="988"/>
                </a:lnTo>
                <a:lnTo>
                  <a:pt x="4499" y="986"/>
                </a:lnTo>
                <a:lnTo>
                  <a:pt x="4499" y="986"/>
                </a:lnTo>
                <a:lnTo>
                  <a:pt x="4501" y="986"/>
                </a:lnTo>
                <a:lnTo>
                  <a:pt x="4501" y="986"/>
                </a:lnTo>
                <a:lnTo>
                  <a:pt x="4501" y="986"/>
                </a:lnTo>
                <a:lnTo>
                  <a:pt x="4503" y="981"/>
                </a:lnTo>
                <a:lnTo>
                  <a:pt x="4501" y="979"/>
                </a:lnTo>
                <a:lnTo>
                  <a:pt x="4503" y="979"/>
                </a:lnTo>
                <a:lnTo>
                  <a:pt x="4505" y="979"/>
                </a:lnTo>
                <a:lnTo>
                  <a:pt x="4505" y="979"/>
                </a:lnTo>
                <a:lnTo>
                  <a:pt x="4507" y="979"/>
                </a:lnTo>
                <a:lnTo>
                  <a:pt x="4509" y="979"/>
                </a:lnTo>
                <a:lnTo>
                  <a:pt x="4509" y="977"/>
                </a:lnTo>
                <a:lnTo>
                  <a:pt x="4511" y="977"/>
                </a:lnTo>
                <a:lnTo>
                  <a:pt x="4513" y="973"/>
                </a:lnTo>
                <a:lnTo>
                  <a:pt x="4515" y="969"/>
                </a:lnTo>
                <a:lnTo>
                  <a:pt x="4517" y="969"/>
                </a:lnTo>
                <a:lnTo>
                  <a:pt x="4520" y="969"/>
                </a:lnTo>
                <a:lnTo>
                  <a:pt x="4520" y="969"/>
                </a:lnTo>
                <a:lnTo>
                  <a:pt x="4520" y="969"/>
                </a:lnTo>
                <a:lnTo>
                  <a:pt x="4520" y="971"/>
                </a:lnTo>
                <a:lnTo>
                  <a:pt x="4517" y="971"/>
                </a:lnTo>
                <a:lnTo>
                  <a:pt x="4520" y="971"/>
                </a:lnTo>
                <a:lnTo>
                  <a:pt x="4520" y="971"/>
                </a:lnTo>
                <a:lnTo>
                  <a:pt x="4524" y="969"/>
                </a:lnTo>
                <a:lnTo>
                  <a:pt x="4524" y="967"/>
                </a:lnTo>
                <a:lnTo>
                  <a:pt x="4526" y="969"/>
                </a:lnTo>
                <a:lnTo>
                  <a:pt x="4524" y="975"/>
                </a:lnTo>
                <a:lnTo>
                  <a:pt x="4528" y="975"/>
                </a:lnTo>
                <a:lnTo>
                  <a:pt x="4528" y="975"/>
                </a:lnTo>
                <a:lnTo>
                  <a:pt x="4530" y="975"/>
                </a:lnTo>
                <a:lnTo>
                  <a:pt x="4532" y="977"/>
                </a:lnTo>
                <a:lnTo>
                  <a:pt x="4534" y="977"/>
                </a:lnTo>
                <a:lnTo>
                  <a:pt x="4534" y="977"/>
                </a:lnTo>
                <a:lnTo>
                  <a:pt x="4536" y="977"/>
                </a:lnTo>
                <a:lnTo>
                  <a:pt x="4536" y="979"/>
                </a:lnTo>
                <a:lnTo>
                  <a:pt x="4538" y="977"/>
                </a:lnTo>
                <a:lnTo>
                  <a:pt x="4543" y="977"/>
                </a:lnTo>
                <a:lnTo>
                  <a:pt x="4545" y="975"/>
                </a:lnTo>
                <a:lnTo>
                  <a:pt x="4549" y="975"/>
                </a:lnTo>
                <a:lnTo>
                  <a:pt x="4551" y="973"/>
                </a:lnTo>
                <a:lnTo>
                  <a:pt x="4559" y="969"/>
                </a:lnTo>
                <a:lnTo>
                  <a:pt x="4561" y="967"/>
                </a:lnTo>
                <a:lnTo>
                  <a:pt x="4566" y="965"/>
                </a:lnTo>
                <a:lnTo>
                  <a:pt x="4568" y="960"/>
                </a:lnTo>
                <a:lnTo>
                  <a:pt x="4570" y="958"/>
                </a:lnTo>
                <a:lnTo>
                  <a:pt x="4570" y="958"/>
                </a:lnTo>
                <a:lnTo>
                  <a:pt x="4572" y="956"/>
                </a:lnTo>
                <a:lnTo>
                  <a:pt x="4576" y="950"/>
                </a:lnTo>
                <a:lnTo>
                  <a:pt x="4578" y="948"/>
                </a:lnTo>
                <a:lnTo>
                  <a:pt x="4580" y="948"/>
                </a:lnTo>
                <a:lnTo>
                  <a:pt x="4580" y="946"/>
                </a:lnTo>
                <a:lnTo>
                  <a:pt x="4582" y="944"/>
                </a:lnTo>
                <a:lnTo>
                  <a:pt x="4585" y="941"/>
                </a:lnTo>
                <a:lnTo>
                  <a:pt x="4587" y="939"/>
                </a:lnTo>
                <a:lnTo>
                  <a:pt x="4589" y="937"/>
                </a:lnTo>
                <a:lnTo>
                  <a:pt x="4589" y="935"/>
                </a:lnTo>
                <a:lnTo>
                  <a:pt x="4595" y="931"/>
                </a:lnTo>
                <a:lnTo>
                  <a:pt x="4599" y="927"/>
                </a:lnTo>
                <a:lnTo>
                  <a:pt x="4603" y="923"/>
                </a:lnTo>
                <a:lnTo>
                  <a:pt x="4603" y="921"/>
                </a:lnTo>
                <a:lnTo>
                  <a:pt x="4608" y="916"/>
                </a:lnTo>
                <a:lnTo>
                  <a:pt x="4610" y="912"/>
                </a:lnTo>
                <a:lnTo>
                  <a:pt x="4612" y="910"/>
                </a:lnTo>
                <a:lnTo>
                  <a:pt x="4612" y="906"/>
                </a:lnTo>
                <a:lnTo>
                  <a:pt x="4614" y="904"/>
                </a:lnTo>
                <a:lnTo>
                  <a:pt x="4614" y="902"/>
                </a:lnTo>
                <a:lnTo>
                  <a:pt x="4616" y="902"/>
                </a:lnTo>
                <a:lnTo>
                  <a:pt x="4622" y="895"/>
                </a:lnTo>
                <a:lnTo>
                  <a:pt x="4624" y="891"/>
                </a:lnTo>
                <a:lnTo>
                  <a:pt x="4626" y="887"/>
                </a:lnTo>
                <a:lnTo>
                  <a:pt x="4629" y="885"/>
                </a:lnTo>
                <a:lnTo>
                  <a:pt x="4631" y="883"/>
                </a:lnTo>
                <a:lnTo>
                  <a:pt x="4633" y="881"/>
                </a:lnTo>
                <a:lnTo>
                  <a:pt x="4637" y="879"/>
                </a:lnTo>
                <a:lnTo>
                  <a:pt x="4637" y="876"/>
                </a:lnTo>
                <a:lnTo>
                  <a:pt x="4639" y="874"/>
                </a:lnTo>
                <a:lnTo>
                  <a:pt x="4639" y="870"/>
                </a:lnTo>
                <a:lnTo>
                  <a:pt x="4641" y="866"/>
                </a:lnTo>
                <a:lnTo>
                  <a:pt x="4641" y="866"/>
                </a:lnTo>
                <a:lnTo>
                  <a:pt x="4641" y="864"/>
                </a:lnTo>
                <a:lnTo>
                  <a:pt x="4641" y="864"/>
                </a:lnTo>
                <a:lnTo>
                  <a:pt x="4641" y="862"/>
                </a:lnTo>
                <a:lnTo>
                  <a:pt x="4641" y="862"/>
                </a:lnTo>
                <a:lnTo>
                  <a:pt x="4641" y="860"/>
                </a:lnTo>
                <a:lnTo>
                  <a:pt x="4643" y="860"/>
                </a:lnTo>
                <a:lnTo>
                  <a:pt x="4643" y="853"/>
                </a:lnTo>
                <a:lnTo>
                  <a:pt x="4643" y="851"/>
                </a:lnTo>
                <a:lnTo>
                  <a:pt x="4643" y="849"/>
                </a:lnTo>
                <a:lnTo>
                  <a:pt x="4643" y="849"/>
                </a:lnTo>
                <a:lnTo>
                  <a:pt x="4645" y="847"/>
                </a:lnTo>
                <a:lnTo>
                  <a:pt x="4645" y="845"/>
                </a:lnTo>
                <a:lnTo>
                  <a:pt x="4645" y="845"/>
                </a:lnTo>
                <a:lnTo>
                  <a:pt x="4643" y="845"/>
                </a:lnTo>
                <a:lnTo>
                  <a:pt x="4643" y="845"/>
                </a:lnTo>
                <a:lnTo>
                  <a:pt x="4643" y="837"/>
                </a:lnTo>
                <a:lnTo>
                  <a:pt x="4643" y="832"/>
                </a:lnTo>
                <a:lnTo>
                  <a:pt x="4645" y="828"/>
                </a:lnTo>
                <a:lnTo>
                  <a:pt x="4645" y="826"/>
                </a:lnTo>
                <a:lnTo>
                  <a:pt x="4645" y="824"/>
                </a:lnTo>
                <a:lnTo>
                  <a:pt x="4647" y="820"/>
                </a:lnTo>
                <a:lnTo>
                  <a:pt x="4649" y="816"/>
                </a:lnTo>
                <a:lnTo>
                  <a:pt x="4652" y="814"/>
                </a:lnTo>
                <a:lnTo>
                  <a:pt x="4654" y="811"/>
                </a:lnTo>
                <a:lnTo>
                  <a:pt x="4656" y="809"/>
                </a:lnTo>
                <a:lnTo>
                  <a:pt x="4656" y="807"/>
                </a:lnTo>
                <a:lnTo>
                  <a:pt x="4658" y="805"/>
                </a:lnTo>
                <a:lnTo>
                  <a:pt x="4656" y="805"/>
                </a:lnTo>
                <a:lnTo>
                  <a:pt x="4656" y="803"/>
                </a:lnTo>
                <a:lnTo>
                  <a:pt x="4654" y="801"/>
                </a:lnTo>
                <a:lnTo>
                  <a:pt x="4652" y="801"/>
                </a:lnTo>
                <a:lnTo>
                  <a:pt x="4654" y="799"/>
                </a:lnTo>
                <a:lnTo>
                  <a:pt x="4654" y="797"/>
                </a:lnTo>
                <a:lnTo>
                  <a:pt x="4654" y="793"/>
                </a:lnTo>
                <a:lnTo>
                  <a:pt x="4652" y="793"/>
                </a:lnTo>
                <a:lnTo>
                  <a:pt x="4649" y="788"/>
                </a:lnTo>
                <a:lnTo>
                  <a:pt x="4647" y="788"/>
                </a:lnTo>
                <a:lnTo>
                  <a:pt x="4649" y="788"/>
                </a:lnTo>
                <a:lnTo>
                  <a:pt x="4654" y="788"/>
                </a:lnTo>
                <a:lnTo>
                  <a:pt x="4656" y="788"/>
                </a:lnTo>
                <a:lnTo>
                  <a:pt x="4656" y="786"/>
                </a:lnTo>
                <a:lnTo>
                  <a:pt x="4656" y="784"/>
                </a:lnTo>
                <a:lnTo>
                  <a:pt x="4654" y="782"/>
                </a:lnTo>
                <a:lnTo>
                  <a:pt x="4652" y="780"/>
                </a:lnTo>
                <a:lnTo>
                  <a:pt x="4649" y="780"/>
                </a:lnTo>
                <a:lnTo>
                  <a:pt x="4645" y="778"/>
                </a:lnTo>
                <a:lnTo>
                  <a:pt x="4641" y="774"/>
                </a:lnTo>
                <a:lnTo>
                  <a:pt x="4639" y="770"/>
                </a:lnTo>
                <a:lnTo>
                  <a:pt x="4639" y="770"/>
                </a:lnTo>
                <a:lnTo>
                  <a:pt x="4635" y="765"/>
                </a:lnTo>
                <a:lnTo>
                  <a:pt x="4633" y="765"/>
                </a:lnTo>
                <a:lnTo>
                  <a:pt x="4633" y="765"/>
                </a:lnTo>
                <a:lnTo>
                  <a:pt x="4626" y="765"/>
                </a:lnTo>
                <a:lnTo>
                  <a:pt x="4622" y="765"/>
                </a:lnTo>
                <a:lnTo>
                  <a:pt x="4618" y="763"/>
                </a:lnTo>
                <a:lnTo>
                  <a:pt x="4616" y="763"/>
                </a:lnTo>
                <a:lnTo>
                  <a:pt x="4618" y="765"/>
                </a:lnTo>
                <a:lnTo>
                  <a:pt x="4618" y="767"/>
                </a:lnTo>
                <a:lnTo>
                  <a:pt x="4618" y="770"/>
                </a:lnTo>
                <a:lnTo>
                  <a:pt x="4618" y="772"/>
                </a:lnTo>
                <a:lnTo>
                  <a:pt x="4616" y="776"/>
                </a:lnTo>
                <a:lnTo>
                  <a:pt x="4614" y="778"/>
                </a:lnTo>
                <a:lnTo>
                  <a:pt x="4614" y="780"/>
                </a:lnTo>
                <a:lnTo>
                  <a:pt x="4612" y="780"/>
                </a:lnTo>
                <a:lnTo>
                  <a:pt x="4610" y="780"/>
                </a:lnTo>
                <a:lnTo>
                  <a:pt x="4612" y="778"/>
                </a:lnTo>
                <a:lnTo>
                  <a:pt x="4614" y="776"/>
                </a:lnTo>
                <a:lnTo>
                  <a:pt x="4616" y="774"/>
                </a:lnTo>
                <a:lnTo>
                  <a:pt x="4616" y="772"/>
                </a:lnTo>
                <a:lnTo>
                  <a:pt x="4614" y="772"/>
                </a:lnTo>
                <a:lnTo>
                  <a:pt x="4614" y="772"/>
                </a:lnTo>
                <a:lnTo>
                  <a:pt x="4612" y="772"/>
                </a:lnTo>
                <a:lnTo>
                  <a:pt x="4610" y="776"/>
                </a:lnTo>
                <a:lnTo>
                  <a:pt x="4605" y="778"/>
                </a:lnTo>
                <a:lnTo>
                  <a:pt x="4603" y="778"/>
                </a:lnTo>
                <a:lnTo>
                  <a:pt x="4597" y="780"/>
                </a:lnTo>
                <a:lnTo>
                  <a:pt x="4597" y="778"/>
                </a:lnTo>
                <a:lnTo>
                  <a:pt x="4595" y="778"/>
                </a:lnTo>
                <a:lnTo>
                  <a:pt x="4597" y="778"/>
                </a:lnTo>
                <a:lnTo>
                  <a:pt x="4599" y="776"/>
                </a:lnTo>
                <a:lnTo>
                  <a:pt x="4601" y="772"/>
                </a:lnTo>
                <a:lnTo>
                  <a:pt x="4603" y="772"/>
                </a:lnTo>
                <a:lnTo>
                  <a:pt x="4605" y="772"/>
                </a:lnTo>
                <a:lnTo>
                  <a:pt x="4601" y="772"/>
                </a:lnTo>
                <a:lnTo>
                  <a:pt x="4599" y="770"/>
                </a:lnTo>
                <a:lnTo>
                  <a:pt x="4597" y="767"/>
                </a:lnTo>
                <a:lnTo>
                  <a:pt x="4599" y="767"/>
                </a:lnTo>
                <a:lnTo>
                  <a:pt x="4599" y="767"/>
                </a:lnTo>
                <a:lnTo>
                  <a:pt x="4599" y="767"/>
                </a:lnTo>
                <a:lnTo>
                  <a:pt x="4601" y="765"/>
                </a:lnTo>
                <a:lnTo>
                  <a:pt x="4599" y="763"/>
                </a:lnTo>
                <a:lnTo>
                  <a:pt x="4597" y="765"/>
                </a:lnTo>
                <a:lnTo>
                  <a:pt x="4595" y="767"/>
                </a:lnTo>
                <a:lnTo>
                  <a:pt x="4593" y="767"/>
                </a:lnTo>
                <a:lnTo>
                  <a:pt x="4595" y="770"/>
                </a:lnTo>
                <a:lnTo>
                  <a:pt x="4597" y="770"/>
                </a:lnTo>
                <a:lnTo>
                  <a:pt x="4595" y="774"/>
                </a:lnTo>
                <a:lnTo>
                  <a:pt x="4593" y="774"/>
                </a:lnTo>
                <a:lnTo>
                  <a:pt x="4591" y="774"/>
                </a:lnTo>
                <a:lnTo>
                  <a:pt x="4589" y="774"/>
                </a:lnTo>
                <a:lnTo>
                  <a:pt x="4589" y="774"/>
                </a:lnTo>
                <a:lnTo>
                  <a:pt x="4589" y="772"/>
                </a:lnTo>
                <a:lnTo>
                  <a:pt x="4589" y="770"/>
                </a:lnTo>
                <a:lnTo>
                  <a:pt x="4589" y="763"/>
                </a:lnTo>
                <a:lnTo>
                  <a:pt x="4591" y="761"/>
                </a:lnTo>
                <a:lnTo>
                  <a:pt x="4591" y="759"/>
                </a:lnTo>
                <a:lnTo>
                  <a:pt x="4589" y="757"/>
                </a:lnTo>
                <a:lnTo>
                  <a:pt x="4589" y="757"/>
                </a:lnTo>
                <a:lnTo>
                  <a:pt x="4587" y="757"/>
                </a:lnTo>
                <a:lnTo>
                  <a:pt x="4582" y="757"/>
                </a:lnTo>
                <a:lnTo>
                  <a:pt x="4576" y="759"/>
                </a:lnTo>
                <a:lnTo>
                  <a:pt x="4570" y="757"/>
                </a:lnTo>
                <a:lnTo>
                  <a:pt x="4568" y="757"/>
                </a:lnTo>
                <a:lnTo>
                  <a:pt x="4568" y="755"/>
                </a:lnTo>
                <a:lnTo>
                  <a:pt x="4566" y="753"/>
                </a:lnTo>
                <a:lnTo>
                  <a:pt x="4568" y="753"/>
                </a:lnTo>
                <a:lnTo>
                  <a:pt x="4568" y="751"/>
                </a:lnTo>
                <a:lnTo>
                  <a:pt x="4572" y="749"/>
                </a:lnTo>
                <a:lnTo>
                  <a:pt x="4574" y="747"/>
                </a:lnTo>
                <a:lnTo>
                  <a:pt x="4580" y="742"/>
                </a:lnTo>
                <a:lnTo>
                  <a:pt x="4582" y="740"/>
                </a:lnTo>
                <a:lnTo>
                  <a:pt x="4585" y="738"/>
                </a:lnTo>
                <a:lnTo>
                  <a:pt x="4589" y="736"/>
                </a:lnTo>
                <a:lnTo>
                  <a:pt x="4593" y="734"/>
                </a:lnTo>
                <a:lnTo>
                  <a:pt x="4595" y="732"/>
                </a:lnTo>
                <a:lnTo>
                  <a:pt x="4597" y="730"/>
                </a:lnTo>
                <a:lnTo>
                  <a:pt x="4601" y="728"/>
                </a:lnTo>
                <a:lnTo>
                  <a:pt x="4603" y="728"/>
                </a:lnTo>
                <a:lnTo>
                  <a:pt x="4608" y="721"/>
                </a:lnTo>
                <a:lnTo>
                  <a:pt x="4610" y="719"/>
                </a:lnTo>
                <a:lnTo>
                  <a:pt x="4610" y="717"/>
                </a:lnTo>
                <a:lnTo>
                  <a:pt x="4610" y="717"/>
                </a:lnTo>
                <a:lnTo>
                  <a:pt x="4616" y="711"/>
                </a:lnTo>
                <a:lnTo>
                  <a:pt x="4620" y="709"/>
                </a:lnTo>
                <a:lnTo>
                  <a:pt x="4624" y="705"/>
                </a:lnTo>
                <a:lnTo>
                  <a:pt x="4629" y="702"/>
                </a:lnTo>
                <a:lnTo>
                  <a:pt x="4629" y="702"/>
                </a:lnTo>
                <a:lnTo>
                  <a:pt x="4631" y="700"/>
                </a:lnTo>
                <a:lnTo>
                  <a:pt x="4633" y="698"/>
                </a:lnTo>
                <a:lnTo>
                  <a:pt x="4635" y="698"/>
                </a:lnTo>
                <a:lnTo>
                  <a:pt x="4637" y="696"/>
                </a:lnTo>
                <a:lnTo>
                  <a:pt x="4643" y="692"/>
                </a:lnTo>
                <a:lnTo>
                  <a:pt x="4643" y="692"/>
                </a:lnTo>
                <a:lnTo>
                  <a:pt x="4645" y="686"/>
                </a:lnTo>
                <a:lnTo>
                  <a:pt x="4647" y="684"/>
                </a:lnTo>
                <a:lnTo>
                  <a:pt x="4649" y="679"/>
                </a:lnTo>
                <a:lnTo>
                  <a:pt x="4656" y="677"/>
                </a:lnTo>
                <a:lnTo>
                  <a:pt x="4660" y="675"/>
                </a:lnTo>
                <a:lnTo>
                  <a:pt x="4662" y="673"/>
                </a:lnTo>
                <a:lnTo>
                  <a:pt x="4666" y="669"/>
                </a:lnTo>
                <a:lnTo>
                  <a:pt x="4670" y="665"/>
                </a:lnTo>
                <a:lnTo>
                  <a:pt x="4673" y="663"/>
                </a:lnTo>
                <a:lnTo>
                  <a:pt x="4683" y="661"/>
                </a:lnTo>
                <a:lnTo>
                  <a:pt x="4687" y="661"/>
                </a:lnTo>
                <a:lnTo>
                  <a:pt x="4691" y="658"/>
                </a:lnTo>
                <a:lnTo>
                  <a:pt x="4696" y="658"/>
                </a:lnTo>
                <a:lnTo>
                  <a:pt x="4702" y="661"/>
                </a:lnTo>
                <a:lnTo>
                  <a:pt x="4717" y="658"/>
                </a:lnTo>
                <a:lnTo>
                  <a:pt x="4719" y="661"/>
                </a:lnTo>
                <a:lnTo>
                  <a:pt x="4721" y="661"/>
                </a:lnTo>
                <a:lnTo>
                  <a:pt x="4723" y="665"/>
                </a:lnTo>
                <a:lnTo>
                  <a:pt x="4723" y="665"/>
                </a:lnTo>
                <a:lnTo>
                  <a:pt x="4727" y="663"/>
                </a:lnTo>
                <a:lnTo>
                  <a:pt x="4729" y="658"/>
                </a:lnTo>
                <a:lnTo>
                  <a:pt x="4731" y="658"/>
                </a:lnTo>
                <a:lnTo>
                  <a:pt x="4735" y="661"/>
                </a:lnTo>
                <a:lnTo>
                  <a:pt x="4737" y="661"/>
                </a:lnTo>
                <a:lnTo>
                  <a:pt x="4744" y="663"/>
                </a:lnTo>
                <a:lnTo>
                  <a:pt x="4748" y="663"/>
                </a:lnTo>
                <a:lnTo>
                  <a:pt x="4750" y="661"/>
                </a:lnTo>
                <a:lnTo>
                  <a:pt x="4756" y="658"/>
                </a:lnTo>
                <a:lnTo>
                  <a:pt x="4758" y="663"/>
                </a:lnTo>
                <a:lnTo>
                  <a:pt x="4763" y="663"/>
                </a:lnTo>
                <a:lnTo>
                  <a:pt x="4765" y="663"/>
                </a:lnTo>
                <a:lnTo>
                  <a:pt x="4767" y="661"/>
                </a:lnTo>
                <a:lnTo>
                  <a:pt x="4765" y="661"/>
                </a:lnTo>
                <a:lnTo>
                  <a:pt x="4763" y="661"/>
                </a:lnTo>
                <a:lnTo>
                  <a:pt x="4763" y="658"/>
                </a:lnTo>
                <a:lnTo>
                  <a:pt x="4763" y="656"/>
                </a:lnTo>
                <a:lnTo>
                  <a:pt x="4765" y="658"/>
                </a:lnTo>
                <a:lnTo>
                  <a:pt x="4769" y="658"/>
                </a:lnTo>
                <a:lnTo>
                  <a:pt x="4769" y="658"/>
                </a:lnTo>
                <a:lnTo>
                  <a:pt x="4769" y="656"/>
                </a:lnTo>
                <a:lnTo>
                  <a:pt x="4769" y="656"/>
                </a:lnTo>
                <a:lnTo>
                  <a:pt x="4767" y="654"/>
                </a:lnTo>
                <a:lnTo>
                  <a:pt x="4771" y="652"/>
                </a:lnTo>
                <a:lnTo>
                  <a:pt x="4773" y="652"/>
                </a:lnTo>
                <a:lnTo>
                  <a:pt x="4775" y="652"/>
                </a:lnTo>
                <a:lnTo>
                  <a:pt x="4784" y="654"/>
                </a:lnTo>
                <a:lnTo>
                  <a:pt x="4786" y="654"/>
                </a:lnTo>
                <a:lnTo>
                  <a:pt x="4788" y="656"/>
                </a:lnTo>
                <a:lnTo>
                  <a:pt x="4790" y="656"/>
                </a:lnTo>
                <a:lnTo>
                  <a:pt x="4788" y="656"/>
                </a:lnTo>
                <a:lnTo>
                  <a:pt x="4788" y="658"/>
                </a:lnTo>
                <a:lnTo>
                  <a:pt x="4790" y="656"/>
                </a:lnTo>
                <a:lnTo>
                  <a:pt x="4792" y="658"/>
                </a:lnTo>
                <a:lnTo>
                  <a:pt x="4792" y="658"/>
                </a:lnTo>
                <a:lnTo>
                  <a:pt x="4794" y="658"/>
                </a:lnTo>
                <a:lnTo>
                  <a:pt x="4794" y="656"/>
                </a:lnTo>
                <a:lnTo>
                  <a:pt x="4794" y="656"/>
                </a:lnTo>
                <a:lnTo>
                  <a:pt x="4796" y="656"/>
                </a:lnTo>
                <a:lnTo>
                  <a:pt x="4798" y="656"/>
                </a:lnTo>
                <a:lnTo>
                  <a:pt x="4800" y="656"/>
                </a:lnTo>
                <a:lnTo>
                  <a:pt x="4802" y="656"/>
                </a:lnTo>
                <a:lnTo>
                  <a:pt x="4807" y="661"/>
                </a:lnTo>
                <a:lnTo>
                  <a:pt x="4809" y="663"/>
                </a:lnTo>
                <a:lnTo>
                  <a:pt x="4811" y="663"/>
                </a:lnTo>
                <a:lnTo>
                  <a:pt x="4813" y="663"/>
                </a:lnTo>
                <a:lnTo>
                  <a:pt x="4813" y="663"/>
                </a:lnTo>
                <a:lnTo>
                  <a:pt x="4809" y="665"/>
                </a:lnTo>
                <a:lnTo>
                  <a:pt x="4807" y="665"/>
                </a:lnTo>
                <a:lnTo>
                  <a:pt x="4802" y="665"/>
                </a:lnTo>
                <a:lnTo>
                  <a:pt x="4796" y="667"/>
                </a:lnTo>
                <a:lnTo>
                  <a:pt x="4800" y="671"/>
                </a:lnTo>
                <a:lnTo>
                  <a:pt x="4805" y="671"/>
                </a:lnTo>
                <a:lnTo>
                  <a:pt x="4811" y="671"/>
                </a:lnTo>
                <a:lnTo>
                  <a:pt x="4813" y="669"/>
                </a:lnTo>
                <a:lnTo>
                  <a:pt x="4815" y="667"/>
                </a:lnTo>
                <a:lnTo>
                  <a:pt x="4815" y="667"/>
                </a:lnTo>
                <a:lnTo>
                  <a:pt x="4817" y="669"/>
                </a:lnTo>
                <a:lnTo>
                  <a:pt x="4821" y="669"/>
                </a:lnTo>
                <a:lnTo>
                  <a:pt x="4823" y="669"/>
                </a:lnTo>
                <a:lnTo>
                  <a:pt x="4825" y="667"/>
                </a:lnTo>
                <a:lnTo>
                  <a:pt x="4828" y="667"/>
                </a:lnTo>
                <a:lnTo>
                  <a:pt x="4828" y="667"/>
                </a:lnTo>
                <a:lnTo>
                  <a:pt x="4830" y="663"/>
                </a:lnTo>
                <a:lnTo>
                  <a:pt x="4834" y="663"/>
                </a:lnTo>
                <a:lnTo>
                  <a:pt x="4838" y="665"/>
                </a:lnTo>
                <a:lnTo>
                  <a:pt x="4838" y="667"/>
                </a:lnTo>
                <a:lnTo>
                  <a:pt x="4842" y="667"/>
                </a:lnTo>
                <a:lnTo>
                  <a:pt x="4844" y="665"/>
                </a:lnTo>
                <a:lnTo>
                  <a:pt x="4844" y="663"/>
                </a:lnTo>
                <a:lnTo>
                  <a:pt x="4849" y="665"/>
                </a:lnTo>
                <a:lnTo>
                  <a:pt x="4851" y="665"/>
                </a:lnTo>
                <a:lnTo>
                  <a:pt x="4853" y="665"/>
                </a:lnTo>
                <a:lnTo>
                  <a:pt x="4855" y="665"/>
                </a:lnTo>
                <a:lnTo>
                  <a:pt x="4855" y="663"/>
                </a:lnTo>
                <a:lnTo>
                  <a:pt x="4855" y="661"/>
                </a:lnTo>
                <a:lnTo>
                  <a:pt x="4853" y="658"/>
                </a:lnTo>
                <a:lnTo>
                  <a:pt x="4846" y="656"/>
                </a:lnTo>
                <a:lnTo>
                  <a:pt x="4844" y="658"/>
                </a:lnTo>
                <a:lnTo>
                  <a:pt x="4842" y="658"/>
                </a:lnTo>
                <a:lnTo>
                  <a:pt x="4842" y="658"/>
                </a:lnTo>
                <a:lnTo>
                  <a:pt x="4840" y="656"/>
                </a:lnTo>
                <a:lnTo>
                  <a:pt x="4842" y="656"/>
                </a:lnTo>
                <a:lnTo>
                  <a:pt x="4842" y="654"/>
                </a:lnTo>
                <a:lnTo>
                  <a:pt x="4842" y="652"/>
                </a:lnTo>
                <a:lnTo>
                  <a:pt x="4842" y="650"/>
                </a:lnTo>
                <a:lnTo>
                  <a:pt x="4844" y="650"/>
                </a:lnTo>
                <a:lnTo>
                  <a:pt x="4844" y="650"/>
                </a:lnTo>
                <a:lnTo>
                  <a:pt x="4846" y="644"/>
                </a:lnTo>
                <a:lnTo>
                  <a:pt x="4853" y="640"/>
                </a:lnTo>
                <a:lnTo>
                  <a:pt x="4859" y="635"/>
                </a:lnTo>
                <a:lnTo>
                  <a:pt x="4863" y="631"/>
                </a:lnTo>
                <a:lnTo>
                  <a:pt x="4865" y="629"/>
                </a:lnTo>
                <a:lnTo>
                  <a:pt x="4869" y="625"/>
                </a:lnTo>
                <a:lnTo>
                  <a:pt x="4874" y="623"/>
                </a:lnTo>
                <a:lnTo>
                  <a:pt x="4874" y="621"/>
                </a:lnTo>
                <a:lnTo>
                  <a:pt x="4878" y="619"/>
                </a:lnTo>
                <a:lnTo>
                  <a:pt x="4878" y="614"/>
                </a:lnTo>
                <a:lnTo>
                  <a:pt x="4880" y="614"/>
                </a:lnTo>
                <a:lnTo>
                  <a:pt x="4880" y="612"/>
                </a:lnTo>
                <a:lnTo>
                  <a:pt x="4884" y="610"/>
                </a:lnTo>
                <a:lnTo>
                  <a:pt x="4888" y="608"/>
                </a:lnTo>
                <a:lnTo>
                  <a:pt x="4888" y="608"/>
                </a:lnTo>
                <a:lnTo>
                  <a:pt x="4895" y="608"/>
                </a:lnTo>
                <a:lnTo>
                  <a:pt x="4897" y="608"/>
                </a:lnTo>
                <a:lnTo>
                  <a:pt x="4899" y="608"/>
                </a:lnTo>
                <a:lnTo>
                  <a:pt x="4901" y="608"/>
                </a:lnTo>
                <a:lnTo>
                  <a:pt x="4905" y="608"/>
                </a:lnTo>
                <a:lnTo>
                  <a:pt x="4909" y="606"/>
                </a:lnTo>
                <a:lnTo>
                  <a:pt x="4911" y="604"/>
                </a:lnTo>
                <a:lnTo>
                  <a:pt x="4913" y="604"/>
                </a:lnTo>
                <a:lnTo>
                  <a:pt x="4916" y="606"/>
                </a:lnTo>
                <a:lnTo>
                  <a:pt x="4918" y="608"/>
                </a:lnTo>
                <a:lnTo>
                  <a:pt x="4918" y="608"/>
                </a:lnTo>
                <a:lnTo>
                  <a:pt x="4920" y="610"/>
                </a:lnTo>
                <a:lnTo>
                  <a:pt x="4922" y="608"/>
                </a:lnTo>
                <a:lnTo>
                  <a:pt x="4928" y="606"/>
                </a:lnTo>
                <a:lnTo>
                  <a:pt x="4928" y="606"/>
                </a:lnTo>
                <a:lnTo>
                  <a:pt x="4930" y="606"/>
                </a:lnTo>
                <a:lnTo>
                  <a:pt x="4930" y="606"/>
                </a:lnTo>
                <a:lnTo>
                  <a:pt x="4930" y="608"/>
                </a:lnTo>
                <a:lnTo>
                  <a:pt x="4930" y="610"/>
                </a:lnTo>
                <a:lnTo>
                  <a:pt x="4928" y="614"/>
                </a:lnTo>
                <a:lnTo>
                  <a:pt x="4924" y="619"/>
                </a:lnTo>
                <a:lnTo>
                  <a:pt x="4924" y="619"/>
                </a:lnTo>
                <a:lnTo>
                  <a:pt x="4924" y="621"/>
                </a:lnTo>
                <a:lnTo>
                  <a:pt x="4924" y="623"/>
                </a:lnTo>
                <a:lnTo>
                  <a:pt x="4924" y="625"/>
                </a:lnTo>
                <a:lnTo>
                  <a:pt x="4922" y="627"/>
                </a:lnTo>
                <a:lnTo>
                  <a:pt x="4924" y="627"/>
                </a:lnTo>
                <a:lnTo>
                  <a:pt x="4926" y="625"/>
                </a:lnTo>
                <a:lnTo>
                  <a:pt x="4928" y="625"/>
                </a:lnTo>
                <a:lnTo>
                  <a:pt x="4930" y="625"/>
                </a:lnTo>
                <a:lnTo>
                  <a:pt x="4930" y="625"/>
                </a:lnTo>
                <a:lnTo>
                  <a:pt x="4928" y="629"/>
                </a:lnTo>
                <a:lnTo>
                  <a:pt x="4928" y="631"/>
                </a:lnTo>
                <a:lnTo>
                  <a:pt x="4928" y="631"/>
                </a:lnTo>
                <a:lnTo>
                  <a:pt x="4928" y="633"/>
                </a:lnTo>
                <a:lnTo>
                  <a:pt x="4930" y="633"/>
                </a:lnTo>
                <a:lnTo>
                  <a:pt x="4930" y="631"/>
                </a:lnTo>
                <a:lnTo>
                  <a:pt x="4932" y="631"/>
                </a:lnTo>
                <a:lnTo>
                  <a:pt x="4937" y="631"/>
                </a:lnTo>
                <a:lnTo>
                  <a:pt x="4939" y="627"/>
                </a:lnTo>
                <a:lnTo>
                  <a:pt x="4941" y="627"/>
                </a:lnTo>
                <a:lnTo>
                  <a:pt x="4957" y="612"/>
                </a:lnTo>
                <a:lnTo>
                  <a:pt x="4960" y="610"/>
                </a:lnTo>
                <a:lnTo>
                  <a:pt x="4962" y="610"/>
                </a:lnTo>
                <a:lnTo>
                  <a:pt x="4964" y="610"/>
                </a:lnTo>
                <a:lnTo>
                  <a:pt x="4964" y="610"/>
                </a:lnTo>
                <a:lnTo>
                  <a:pt x="4966" y="610"/>
                </a:lnTo>
                <a:lnTo>
                  <a:pt x="4966" y="610"/>
                </a:lnTo>
                <a:lnTo>
                  <a:pt x="4968" y="610"/>
                </a:lnTo>
                <a:lnTo>
                  <a:pt x="4968" y="612"/>
                </a:lnTo>
                <a:lnTo>
                  <a:pt x="4970" y="612"/>
                </a:lnTo>
                <a:lnTo>
                  <a:pt x="4970" y="612"/>
                </a:lnTo>
                <a:lnTo>
                  <a:pt x="4970" y="612"/>
                </a:lnTo>
                <a:lnTo>
                  <a:pt x="4972" y="612"/>
                </a:lnTo>
                <a:lnTo>
                  <a:pt x="4972" y="610"/>
                </a:lnTo>
                <a:lnTo>
                  <a:pt x="4972" y="610"/>
                </a:lnTo>
                <a:lnTo>
                  <a:pt x="4972" y="608"/>
                </a:lnTo>
                <a:lnTo>
                  <a:pt x="4970" y="608"/>
                </a:lnTo>
                <a:lnTo>
                  <a:pt x="4970" y="606"/>
                </a:lnTo>
                <a:lnTo>
                  <a:pt x="4970" y="602"/>
                </a:lnTo>
                <a:lnTo>
                  <a:pt x="4970" y="600"/>
                </a:lnTo>
                <a:lnTo>
                  <a:pt x="4972" y="598"/>
                </a:lnTo>
                <a:lnTo>
                  <a:pt x="4972" y="596"/>
                </a:lnTo>
                <a:lnTo>
                  <a:pt x="4972" y="596"/>
                </a:lnTo>
                <a:lnTo>
                  <a:pt x="4974" y="596"/>
                </a:lnTo>
                <a:lnTo>
                  <a:pt x="4972" y="593"/>
                </a:lnTo>
                <a:lnTo>
                  <a:pt x="4974" y="591"/>
                </a:lnTo>
                <a:lnTo>
                  <a:pt x="4974" y="591"/>
                </a:lnTo>
                <a:lnTo>
                  <a:pt x="4987" y="587"/>
                </a:lnTo>
                <a:lnTo>
                  <a:pt x="4989" y="587"/>
                </a:lnTo>
                <a:lnTo>
                  <a:pt x="4991" y="587"/>
                </a:lnTo>
                <a:lnTo>
                  <a:pt x="4995" y="591"/>
                </a:lnTo>
                <a:lnTo>
                  <a:pt x="4999" y="591"/>
                </a:lnTo>
                <a:lnTo>
                  <a:pt x="5004" y="591"/>
                </a:lnTo>
                <a:lnTo>
                  <a:pt x="5004" y="593"/>
                </a:lnTo>
                <a:lnTo>
                  <a:pt x="5001" y="593"/>
                </a:lnTo>
                <a:lnTo>
                  <a:pt x="5001" y="593"/>
                </a:lnTo>
                <a:lnTo>
                  <a:pt x="5001" y="593"/>
                </a:lnTo>
                <a:lnTo>
                  <a:pt x="5001" y="596"/>
                </a:lnTo>
                <a:lnTo>
                  <a:pt x="4999" y="593"/>
                </a:lnTo>
                <a:lnTo>
                  <a:pt x="4997" y="593"/>
                </a:lnTo>
                <a:lnTo>
                  <a:pt x="4993" y="593"/>
                </a:lnTo>
                <a:lnTo>
                  <a:pt x="4993" y="593"/>
                </a:lnTo>
                <a:lnTo>
                  <a:pt x="4987" y="596"/>
                </a:lnTo>
                <a:lnTo>
                  <a:pt x="4987" y="598"/>
                </a:lnTo>
                <a:lnTo>
                  <a:pt x="4985" y="602"/>
                </a:lnTo>
                <a:lnTo>
                  <a:pt x="4985" y="606"/>
                </a:lnTo>
                <a:lnTo>
                  <a:pt x="4985" y="610"/>
                </a:lnTo>
                <a:lnTo>
                  <a:pt x="4983" y="610"/>
                </a:lnTo>
                <a:lnTo>
                  <a:pt x="4981" y="612"/>
                </a:lnTo>
                <a:lnTo>
                  <a:pt x="4981" y="614"/>
                </a:lnTo>
                <a:lnTo>
                  <a:pt x="4983" y="617"/>
                </a:lnTo>
                <a:lnTo>
                  <a:pt x="4983" y="617"/>
                </a:lnTo>
                <a:lnTo>
                  <a:pt x="4985" y="619"/>
                </a:lnTo>
                <a:lnTo>
                  <a:pt x="4983" y="621"/>
                </a:lnTo>
                <a:lnTo>
                  <a:pt x="4978" y="623"/>
                </a:lnTo>
                <a:lnTo>
                  <a:pt x="4978" y="623"/>
                </a:lnTo>
                <a:lnTo>
                  <a:pt x="4976" y="625"/>
                </a:lnTo>
                <a:lnTo>
                  <a:pt x="4978" y="627"/>
                </a:lnTo>
                <a:lnTo>
                  <a:pt x="4978" y="627"/>
                </a:lnTo>
                <a:lnTo>
                  <a:pt x="4976" y="629"/>
                </a:lnTo>
                <a:lnTo>
                  <a:pt x="4974" y="629"/>
                </a:lnTo>
                <a:lnTo>
                  <a:pt x="4968" y="629"/>
                </a:lnTo>
                <a:lnTo>
                  <a:pt x="4966" y="633"/>
                </a:lnTo>
                <a:lnTo>
                  <a:pt x="4957" y="635"/>
                </a:lnTo>
                <a:lnTo>
                  <a:pt x="4955" y="637"/>
                </a:lnTo>
                <a:lnTo>
                  <a:pt x="4955" y="637"/>
                </a:lnTo>
                <a:lnTo>
                  <a:pt x="4953" y="642"/>
                </a:lnTo>
                <a:lnTo>
                  <a:pt x="4951" y="644"/>
                </a:lnTo>
                <a:lnTo>
                  <a:pt x="4947" y="646"/>
                </a:lnTo>
                <a:lnTo>
                  <a:pt x="4943" y="650"/>
                </a:lnTo>
                <a:lnTo>
                  <a:pt x="4939" y="654"/>
                </a:lnTo>
                <a:lnTo>
                  <a:pt x="4937" y="656"/>
                </a:lnTo>
                <a:lnTo>
                  <a:pt x="4934" y="656"/>
                </a:lnTo>
                <a:lnTo>
                  <a:pt x="4930" y="661"/>
                </a:lnTo>
                <a:lnTo>
                  <a:pt x="4924" y="665"/>
                </a:lnTo>
                <a:lnTo>
                  <a:pt x="4920" y="673"/>
                </a:lnTo>
                <a:lnTo>
                  <a:pt x="4918" y="675"/>
                </a:lnTo>
                <a:lnTo>
                  <a:pt x="4916" y="677"/>
                </a:lnTo>
                <a:lnTo>
                  <a:pt x="4913" y="677"/>
                </a:lnTo>
                <a:lnTo>
                  <a:pt x="4911" y="679"/>
                </a:lnTo>
                <a:lnTo>
                  <a:pt x="4907" y="684"/>
                </a:lnTo>
                <a:lnTo>
                  <a:pt x="4903" y="686"/>
                </a:lnTo>
                <a:lnTo>
                  <a:pt x="4901" y="688"/>
                </a:lnTo>
                <a:lnTo>
                  <a:pt x="4901" y="690"/>
                </a:lnTo>
                <a:lnTo>
                  <a:pt x="4899" y="688"/>
                </a:lnTo>
                <a:lnTo>
                  <a:pt x="4897" y="690"/>
                </a:lnTo>
                <a:lnTo>
                  <a:pt x="4893" y="688"/>
                </a:lnTo>
                <a:lnTo>
                  <a:pt x="4888" y="694"/>
                </a:lnTo>
                <a:lnTo>
                  <a:pt x="4886" y="694"/>
                </a:lnTo>
                <a:lnTo>
                  <a:pt x="4882" y="692"/>
                </a:lnTo>
                <a:lnTo>
                  <a:pt x="4880" y="694"/>
                </a:lnTo>
                <a:lnTo>
                  <a:pt x="4880" y="694"/>
                </a:lnTo>
                <a:lnTo>
                  <a:pt x="4880" y="694"/>
                </a:lnTo>
                <a:lnTo>
                  <a:pt x="4880" y="696"/>
                </a:lnTo>
                <a:lnTo>
                  <a:pt x="4882" y="696"/>
                </a:lnTo>
                <a:lnTo>
                  <a:pt x="4882" y="698"/>
                </a:lnTo>
                <a:lnTo>
                  <a:pt x="4882" y="700"/>
                </a:lnTo>
                <a:lnTo>
                  <a:pt x="4880" y="705"/>
                </a:lnTo>
                <a:lnTo>
                  <a:pt x="4878" y="707"/>
                </a:lnTo>
                <a:lnTo>
                  <a:pt x="4876" y="709"/>
                </a:lnTo>
                <a:lnTo>
                  <a:pt x="4869" y="715"/>
                </a:lnTo>
                <a:lnTo>
                  <a:pt x="4867" y="715"/>
                </a:lnTo>
                <a:lnTo>
                  <a:pt x="4867" y="715"/>
                </a:lnTo>
                <a:lnTo>
                  <a:pt x="4863" y="728"/>
                </a:lnTo>
                <a:lnTo>
                  <a:pt x="4863" y="734"/>
                </a:lnTo>
                <a:lnTo>
                  <a:pt x="4861" y="742"/>
                </a:lnTo>
                <a:lnTo>
                  <a:pt x="4861" y="747"/>
                </a:lnTo>
                <a:lnTo>
                  <a:pt x="4863" y="753"/>
                </a:lnTo>
                <a:lnTo>
                  <a:pt x="4863" y="759"/>
                </a:lnTo>
                <a:lnTo>
                  <a:pt x="4865" y="772"/>
                </a:lnTo>
                <a:lnTo>
                  <a:pt x="4867" y="776"/>
                </a:lnTo>
                <a:lnTo>
                  <a:pt x="4869" y="788"/>
                </a:lnTo>
                <a:lnTo>
                  <a:pt x="4869" y="793"/>
                </a:lnTo>
                <a:lnTo>
                  <a:pt x="4869" y="795"/>
                </a:lnTo>
                <a:lnTo>
                  <a:pt x="4872" y="797"/>
                </a:lnTo>
                <a:lnTo>
                  <a:pt x="4874" y="799"/>
                </a:lnTo>
                <a:lnTo>
                  <a:pt x="4874" y="801"/>
                </a:lnTo>
                <a:lnTo>
                  <a:pt x="4876" y="811"/>
                </a:lnTo>
                <a:lnTo>
                  <a:pt x="4876" y="820"/>
                </a:lnTo>
                <a:lnTo>
                  <a:pt x="4876" y="820"/>
                </a:lnTo>
                <a:lnTo>
                  <a:pt x="4876" y="822"/>
                </a:lnTo>
                <a:lnTo>
                  <a:pt x="4878" y="824"/>
                </a:lnTo>
                <a:lnTo>
                  <a:pt x="4878" y="826"/>
                </a:lnTo>
                <a:lnTo>
                  <a:pt x="4878" y="826"/>
                </a:lnTo>
                <a:lnTo>
                  <a:pt x="4878" y="828"/>
                </a:lnTo>
                <a:lnTo>
                  <a:pt x="4880" y="828"/>
                </a:lnTo>
                <a:lnTo>
                  <a:pt x="4884" y="824"/>
                </a:lnTo>
                <a:lnTo>
                  <a:pt x="4888" y="820"/>
                </a:lnTo>
                <a:lnTo>
                  <a:pt x="4890" y="820"/>
                </a:lnTo>
                <a:lnTo>
                  <a:pt x="4890" y="818"/>
                </a:lnTo>
                <a:lnTo>
                  <a:pt x="4895" y="816"/>
                </a:lnTo>
                <a:lnTo>
                  <a:pt x="4899" y="814"/>
                </a:lnTo>
                <a:lnTo>
                  <a:pt x="4901" y="807"/>
                </a:lnTo>
                <a:lnTo>
                  <a:pt x="4903" y="803"/>
                </a:lnTo>
                <a:lnTo>
                  <a:pt x="4903" y="801"/>
                </a:lnTo>
                <a:lnTo>
                  <a:pt x="4903" y="801"/>
                </a:lnTo>
                <a:lnTo>
                  <a:pt x="4903" y="797"/>
                </a:lnTo>
                <a:lnTo>
                  <a:pt x="4905" y="795"/>
                </a:lnTo>
                <a:lnTo>
                  <a:pt x="4905" y="793"/>
                </a:lnTo>
                <a:lnTo>
                  <a:pt x="4905" y="791"/>
                </a:lnTo>
                <a:lnTo>
                  <a:pt x="4903" y="791"/>
                </a:lnTo>
                <a:lnTo>
                  <a:pt x="4903" y="788"/>
                </a:lnTo>
                <a:lnTo>
                  <a:pt x="4905" y="788"/>
                </a:lnTo>
                <a:lnTo>
                  <a:pt x="4905" y="788"/>
                </a:lnTo>
                <a:lnTo>
                  <a:pt x="4907" y="791"/>
                </a:lnTo>
                <a:lnTo>
                  <a:pt x="4907" y="791"/>
                </a:lnTo>
                <a:lnTo>
                  <a:pt x="4911" y="788"/>
                </a:lnTo>
                <a:lnTo>
                  <a:pt x="4913" y="786"/>
                </a:lnTo>
                <a:lnTo>
                  <a:pt x="4920" y="784"/>
                </a:lnTo>
                <a:lnTo>
                  <a:pt x="4922" y="784"/>
                </a:lnTo>
                <a:lnTo>
                  <a:pt x="4924" y="786"/>
                </a:lnTo>
                <a:lnTo>
                  <a:pt x="4926" y="786"/>
                </a:lnTo>
                <a:lnTo>
                  <a:pt x="4926" y="784"/>
                </a:lnTo>
                <a:lnTo>
                  <a:pt x="4924" y="782"/>
                </a:lnTo>
                <a:lnTo>
                  <a:pt x="4924" y="780"/>
                </a:lnTo>
                <a:lnTo>
                  <a:pt x="4924" y="778"/>
                </a:lnTo>
                <a:lnTo>
                  <a:pt x="4924" y="778"/>
                </a:lnTo>
                <a:lnTo>
                  <a:pt x="4924" y="776"/>
                </a:lnTo>
                <a:lnTo>
                  <a:pt x="4924" y="774"/>
                </a:lnTo>
                <a:lnTo>
                  <a:pt x="4924" y="770"/>
                </a:lnTo>
                <a:lnTo>
                  <a:pt x="4926" y="767"/>
                </a:lnTo>
                <a:lnTo>
                  <a:pt x="4926" y="765"/>
                </a:lnTo>
                <a:lnTo>
                  <a:pt x="4930" y="765"/>
                </a:lnTo>
                <a:lnTo>
                  <a:pt x="4932" y="761"/>
                </a:lnTo>
                <a:lnTo>
                  <a:pt x="4937" y="759"/>
                </a:lnTo>
                <a:lnTo>
                  <a:pt x="4939" y="759"/>
                </a:lnTo>
                <a:lnTo>
                  <a:pt x="4943" y="759"/>
                </a:lnTo>
                <a:lnTo>
                  <a:pt x="4945" y="759"/>
                </a:lnTo>
                <a:lnTo>
                  <a:pt x="4949" y="759"/>
                </a:lnTo>
                <a:lnTo>
                  <a:pt x="4951" y="759"/>
                </a:lnTo>
                <a:lnTo>
                  <a:pt x="4953" y="757"/>
                </a:lnTo>
                <a:lnTo>
                  <a:pt x="4955" y="755"/>
                </a:lnTo>
                <a:lnTo>
                  <a:pt x="4955" y="753"/>
                </a:lnTo>
                <a:lnTo>
                  <a:pt x="4955" y="751"/>
                </a:lnTo>
                <a:lnTo>
                  <a:pt x="4951" y="747"/>
                </a:lnTo>
                <a:lnTo>
                  <a:pt x="4951" y="747"/>
                </a:lnTo>
                <a:lnTo>
                  <a:pt x="4951" y="742"/>
                </a:lnTo>
                <a:lnTo>
                  <a:pt x="4951" y="740"/>
                </a:lnTo>
                <a:lnTo>
                  <a:pt x="4951" y="738"/>
                </a:lnTo>
                <a:lnTo>
                  <a:pt x="4953" y="734"/>
                </a:lnTo>
                <a:lnTo>
                  <a:pt x="4955" y="728"/>
                </a:lnTo>
                <a:lnTo>
                  <a:pt x="4957" y="728"/>
                </a:lnTo>
                <a:lnTo>
                  <a:pt x="4960" y="726"/>
                </a:lnTo>
                <a:lnTo>
                  <a:pt x="4962" y="726"/>
                </a:lnTo>
                <a:lnTo>
                  <a:pt x="4962" y="726"/>
                </a:lnTo>
                <a:lnTo>
                  <a:pt x="4962" y="721"/>
                </a:lnTo>
                <a:lnTo>
                  <a:pt x="4964" y="721"/>
                </a:lnTo>
                <a:lnTo>
                  <a:pt x="4964" y="719"/>
                </a:lnTo>
                <a:lnTo>
                  <a:pt x="4968" y="721"/>
                </a:lnTo>
                <a:lnTo>
                  <a:pt x="4968" y="719"/>
                </a:lnTo>
                <a:lnTo>
                  <a:pt x="4970" y="719"/>
                </a:lnTo>
                <a:lnTo>
                  <a:pt x="4968" y="721"/>
                </a:lnTo>
                <a:lnTo>
                  <a:pt x="4968" y="721"/>
                </a:lnTo>
                <a:lnTo>
                  <a:pt x="4966" y="723"/>
                </a:lnTo>
                <a:lnTo>
                  <a:pt x="4964" y="726"/>
                </a:lnTo>
                <a:lnTo>
                  <a:pt x="4966" y="730"/>
                </a:lnTo>
                <a:lnTo>
                  <a:pt x="4968" y="730"/>
                </a:lnTo>
                <a:lnTo>
                  <a:pt x="4970" y="730"/>
                </a:lnTo>
                <a:lnTo>
                  <a:pt x="4972" y="728"/>
                </a:lnTo>
                <a:lnTo>
                  <a:pt x="4972" y="728"/>
                </a:lnTo>
                <a:lnTo>
                  <a:pt x="4974" y="726"/>
                </a:lnTo>
                <a:lnTo>
                  <a:pt x="4974" y="721"/>
                </a:lnTo>
                <a:lnTo>
                  <a:pt x="4972" y="719"/>
                </a:lnTo>
                <a:lnTo>
                  <a:pt x="4972" y="717"/>
                </a:lnTo>
                <a:lnTo>
                  <a:pt x="4972" y="715"/>
                </a:lnTo>
                <a:lnTo>
                  <a:pt x="4970" y="715"/>
                </a:lnTo>
                <a:lnTo>
                  <a:pt x="4968" y="715"/>
                </a:lnTo>
                <a:lnTo>
                  <a:pt x="4968" y="715"/>
                </a:lnTo>
                <a:lnTo>
                  <a:pt x="4966" y="713"/>
                </a:lnTo>
                <a:lnTo>
                  <a:pt x="4966" y="713"/>
                </a:lnTo>
                <a:lnTo>
                  <a:pt x="4966" y="709"/>
                </a:lnTo>
                <a:lnTo>
                  <a:pt x="4966" y="707"/>
                </a:lnTo>
                <a:lnTo>
                  <a:pt x="4966" y="705"/>
                </a:lnTo>
                <a:lnTo>
                  <a:pt x="4966" y="705"/>
                </a:lnTo>
                <a:lnTo>
                  <a:pt x="4966" y="702"/>
                </a:lnTo>
                <a:lnTo>
                  <a:pt x="4968" y="700"/>
                </a:lnTo>
                <a:lnTo>
                  <a:pt x="4970" y="698"/>
                </a:lnTo>
                <a:lnTo>
                  <a:pt x="4972" y="696"/>
                </a:lnTo>
                <a:lnTo>
                  <a:pt x="4972" y="696"/>
                </a:lnTo>
                <a:lnTo>
                  <a:pt x="4972" y="694"/>
                </a:lnTo>
                <a:lnTo>
                  <a:pt x="4972" y="692"/>
                </a:lnTo>
                <a:lnTo>
                  <a:pt x="4966" y="690"/>
                </a:lnTo>
                <a:lnTo>
                  <a:pt x="4964" y="690"/>
                </a:lnTo>
                <a:lnTo>
                  <a:pt x="4962" y="692"/>
                </a:lnTo>
                <a:lnTo>
                  <a:pt x="4962" y="694"/>
                </a:lnTo>
                <a:lnTo>
                  <a:pt x="4960" y="694"/>
                </a:lnTo>
                <a:lnTo>
                  <a:pt x="4960" y="694"/>
                </a:lnTo>
                <a:lnTo>
                  <a:pt x="4960" y="694"/>
                </a:lnTo>
                <a:lnTo>
                  <a:pt x="4957" y="692"/>
                </a:lnTo>
                <a:lnTo>
                  <a:pt x="4955" y="692"/>
                </a:lnTo>
                <a:lnTo>
                  <a:pt x="4955" y="690"/>
                </a:lnTo>
                <a:lnTo>
                  <a:pt x="4955" y="690"/>
                </a:lnTo>
                <a:lnTo>
                  <a:pt x="4953" y="688"/>
                </a:lnTo>
                <a:lnTo>
                  <a:pt x="4955" y="684"/>
                </a:lnTo>
                <a:lnTo>
                  <a:pt x="4957" y="679"/>
                </a:lnTo>
                <a:lnTo>
                  <a:pt x="4962" y="675"/>
                </a:lnTo>
                <a:lnTo>
                  <a:pt x="4964" y="673"/>
                </a:lnTo>
                <a:lnTo>
                  <a:pt x="4966" y="669"/>
                </a:lnTo>
                <a:lnTo>
                  <a:pt x="4968" y="669"/>
                </a:lnTo>
                <a:lnTo>
                  <a:pt x="4968" y="669"/>
                </a:lnTo>
                <a:lnTo>
                  <a:pt x="4970" y="667"/>
                </a:lnTo>
                <a:lnTo>
                  <a:pt x="4968" y="665"/>
                </a:lnTo>
                <a:lnTo>
                  <a:pt x="4968" y="665"/>
                </a:lnTo>
                <a:lnTo>
                  <a:pt x="4970" y="665"/>
                </a:lnTo>
                <a:lnTo>
                  <a:pt x="4970" y="665"/>
                </a:lnTo>
                <a:lnTo>
                  <a:pt x="4972" y="663"/>
                </a:lnTo>
                <a:lnTo>
                  <a:pt x="4972" y="656"/>
                </a:lnTo>
                <a:lnTo>
                  <a:pt x="4974" y="652"/>
                </a:lnTo>
                <a:lnTo>
                  <a:pt x="4974" y="652"/>
                </a:lnTo>
                <a:lnTo>
                  <a:pt x="4974" y="650"/>
                </a:lnTo>
                <a:lnTo>
                  <a:pt x="4976" y="650"/>
                </a:lnTo>
                <a:lnTo>
                  <a:pt x="4978" y="648"/>
                </a:lnTo>
                <a:lnTo>
                  <a:pt x="4978" y="648"/>
                </a:lnTo>
                <a:lnTo>
                  <a:pt x="4981" y="646"/>
                </a:lnTo>
                <a:lnTo>
                  <a:pt x="4981" y="646"/>
                </a:lnTo>
                <a:lnTo>
                  <a:pt x="4983" y="646"/>
                </a:lnTo>
                <a:lnTo>
                  <a:pt x="4985" y="646"/>
                </a:lnTo>
                <a:lnTo>
                  <a:pt x="4985" y="648"/>
                </a:lnTo>
                <a:lnTo>
                  <a:pt x="4985" y="650"/>
                </a:lnTo>
                <a:lnTo>
                  <a:pt x="4987" y="648"/>
                </a:lnTo>
                <a:lnTo>
                  <a:pt x="4989" y="646"/>
                </a:lnTo>
                <a:lnTo>
                  <a:pt x="4991" y="646"/>
                </a:lnTo>
                <a:lnTo>
                  <a:pt x="4991" y="646"/>
                </a:lnTo>
                <a:lnTo>
                  <a:pt x="4993" y="646"/>
                </a:lnTo>
                <a:lnTo>
                  <a:pt x="4995" y="650"/>
                </a:lnTo>
                <a:lnTo>
                  <a:pt x="4995" y="650"/>
                </a:lnTo>
                <a:lnTo>
                  <a:pt x="4997" y="650"/>
                </a:lnTo>
                <a:lnTo>
                  <a:pt x="4999" y="650"/>
                </a:lnTo>
                <a:lnTo>
                  <a:pt x="4999" y="648"/>
                </a:lnTo>
                <a:lnTo>
                  <a:pt x="4999" y="644"/>
                </a:lnTo>
                <a:lnTo>
                  <a:pt x="5001" y="644"/>
                </a:lnTo>
                <a:lnTo>
                  <a:pt x="5001" y="644"/>
                </a:lnTo>
                <a:lnTo>
                  <a:pt x="5004" y="642"/>
                </a:lnTo>
                <a:lnTo>
                  <a:pt x="5006" y="642"/>
                </a:lnTo>
                <a:lnTo>
                  <a:pt x="5012" y="640"/>
                </a:lnTo>
                <a:lnTo>
                  <a:pt x="5016" y="637"/>
                </a:lnTo>
                <a:lnTo>
                  <a:pt x="5018" y="635"/>
                </a:lnTo>
                <a:lnTo>
                  <a:pt x="5016" y="637"/>
                </a:lnTo>
                <a:lnTo>
                  <a:pt x="5016" y="640"/>
                </a:lnTo>
                <a:lnTo>
                  <a:pt x="5016" y="644"/>
                </a:lnTo>
                <a:lnTo>
                  <a:pt x="5014" y="646"/>
                </a:lnTo>
                <a:lnTo>
                  <a:pt x="5014" y="648"/>
                </a:lnTo>
                <a:lnTo>
                  <a:pt x="5014" y="648"/>
                </a:lnTo>
                <a:lnTo>
                  <a:pt x="5016" y="650"/>
                </a:lnTo>
                <a:lnTo>
                  <a:pt x="5016" y="650"/>
                </a:lnTo>
                <a:lnTo>
                  <a:pt x="5018" y="650"/>
                </a:lnTo>
                <a:lnTo>
                  <a:pt x="5018" y="648"/>
                </a:lnTo>
                <a:lnTo>
                  <a:pt x="5027" y="640"/>
                </a:lnTo>
                <a:lnTo>
                  <a:pt x="5031" y="637"/>
                </a:lnTo>
                <a:lnTo>
                  <a:pt x="5037" y="637"/>
                </a:lnTo>
                <a:lnTo>
                  <a:pt x="5037" y="635"/>
                </a:lnTo>
                <a:lnTo>
                  <a:pt x="5043" y="635"/>
                </a:lnTo>
                <a:lnTo>
                  <a:pt x="5048" y="633"/>
                </a:lnTo>
                <a:lnTo>
                  <a:pt x="5052" y="635"/>
                </a:lnTo>
                <a:lnTo>
                  <a:pt x="5054" y="635"/>
                </a:lnTo>
                <a:lnTo>
                  <a:pt x="5060" y="633"/>
                </a:lnTo>
                <a:lnTo>
                  <a:pt x="5060" y="635"/>
                </a:lnTo>
                <a:lnTo>
                  <a:pt x="5064" y="637"/>
                </a:lnTo>
                <a:lnTo>
                  <a:pt x="5069" y="642"/>
                </a:lnTo>
                <a:lnTo>
                  <a:pt x="5069" y="642"/>
                </a:lnTo>
                <a:lnTo>
                  <a:pt x="5069" y="642"/>
                </a:lnTo>
                <a:lnTo>
                  <a:pt x="5069" y="644"/>
                </a:lnTo>
                <a:lnTo>
                  <a:pt x="5069" y="644"/>
                </a:lnTo>
                <a:lnTo>
                  <a:pt x="5071" y="646"/>
                </a:lnTo>
                <a:lnTo>
                  <a:pt x="5073" y="648"/>
                </a:lnTo>
                <a:lnTo>
                  <a:pt x="5075" y="648"/>
                </a:lnTo>
                <a:lnTo>
                  <a:pt x="5077" y="646"/>
                </a:lnTo>
                <a:lnTo>
                  <a:pt x="5077" y="646"/>
                </a:lnTo>
                <a:lnTo>
                  <a:pt x="5077" y="642"/>
                </a:lnTo>
                <a:lnTo>
                  <a:pt x="5079" y="640"/>
                </a:lnTo>
                <a:lnTo>
                  <a:pt x="5079" y="637"/>
                </a:lnTo>
                <a:lnTo>
                  <a:pt x="5079" y="637"/>
                </a:lnTo>
                <a:lnTo>
                  <a:pt x="5081" y="635"/>
                </a:lnTo>
                <a:lnTo>
                  <a:pt x="5085" y="635"/>
                </a:lnTo>
                <a:lnTo>
                  <a:pt x="5092" y="631"/>
                </a:lnTo>
                <a:lnTo>
                  <a:pt x="5096" y="629"/>
                </a:lnTo>
                <a:lnTo>
                  <a:pt x="5098" y="629"/>
                </a:lnTo>
                <a:lnTo>
                  <a:pt x="5098" y="629"/>
                </a:lnTo>
                <a:lnTo>
                  <a:pt x="5100" y="627"/>
                </a:lnTo>
                <a:lnTo>
                  <a:pt x="5100" y="627"/>
                </a:lnTo>
                <a:lnTo>
                  <a:pt x="5102" y="625"/>
                </a:lnTo>
                <a:lnTo>
                  <a:pt x="5104" y="623"/>
                </a:lnTo>
                <a:lnTo>
                  <a:pt x="5104" y="623"/>
                </a:lnTo>
                <a:lnTo>
                  <a:pt x="5106" y="621"/>
                </a:lnTo>
                <a:lnTo>
                  <a:pt x="5106" y="621"/>
                </a:lnTo>
                <a:lnTo>
                  <a:pt x="5108" y="621"/>
                </a:lnTo>
                <a:lnTo>
                  <a:pt x="5110" y="621"/>
                </a:lnTo>
                <a:lnTo>
                  <a:pt x="5110" y="619"/>
                </a:lnTo>
                <a:lnTo>
                  <a:pt x="5110" y="619"/>
                </a:lnTo>
                <a:lnTo>
                  <a:pt x="5110" y="619"/>
                </a:lnTo>
                <a:lnTo>
                  <a:pt x="5113" y="619"/>
                </a:lnTo>
                <a:lnTo>
                  <a:pt x="5113" y="619"/>
                </a:lnTo>
                <a:lnTo>
                  <a:pt x="5113" y="617"/>
                </a:lnTo>
                <a:lnTo>
                  <a:pt x="5110" y="617"/>
                </a:lnTo>
                <a:lnTo>
                  <a:pt x="5113" y="614"/>
                </a:lnTo>
                <a:lnTo>
                  <a:pt x="5115" y="617"/>
                </a:lnTo>
                <a:lnTo>
                  <a:pt x="5117" y="617"/>
                </a:lnTo>
                <a:lnTo>
                  <a:pt x="5119" y="612"/>
                </a:lnTo>
                <a:lnTo>
                  <a:pt x="5123" y="610"/>
                </a:lnTo>
                <a:lnTo>
                  <a:pt x="5125" y="610"/>
                </a:lnTo>
                <a:lnTo>
                  <a:pt x="5131" y="608"/>
                </a:lnTo>
                <a:lnTo>
                  <a:pt x="5133" y="608"/>
                </a:lnTo>
                <a:lnTo>
                  <a:pt x="5136" y="608"/>
                </a:lnTo>
                <a:lnTo>
                  <a:pt x="5138" y="606"/>
                </a:lnTo>
                <a:lnTo>
                  <a:pt x="5140" y="604"/>
                </a:lnTo>
                <a:lnTo>
                  <a:pt x="5140" y="604"/>
                </a:lnTo>
                <a:lnTo>
                  <a:pt x="5146" y="602"/>
                </a:lnTo>
                <a:lnTo>
                  <a:pt x="5146" y="602"/>
                </a:lnTo>
                <a:lnTo>
                  <a:pt x="5148" y="600"/>
                </a:lnTo>
                <a:lnTo>
                  <a:pt x="5150" y="600"/>
                </a:lnTo>
                <a:lnTo>
                  <a:pt x="5152" y="600"/>
                </a:lnTo>
                <a:lnTo>
                  <a:pt x="5163" y="596"/>
                </a:lnTo>
                <a:lnTo>
                  <a:pt x="5163" y="593"/>
                </a:lnTo>
                <a:lnTo>
                  <a:pt x="5167" y="591"/>
                </a:lnTo>
                <a:lnTo>
                  <a:pt x="5171" y="591"/>
                </a:lnTo>
                <a:lnTo>
                  <a:pt x="5173" y="591"/>
                </a:lnTo>
                <a:lnTo>
                  <a:pt x="5175" y="589"/>
                </a:lnTo>
                <a:lnTo>
                  <a:pt x="5171" y="589"/>
                </a:lnTo>
                <a:lnTo>
                  <a:pt x="5171" y="589"/>
                </a:lnTo>
                <a:lnTo>
                  <a:pt x="5171" y="587"/>
                </a:lnTo>
                <a:lnTo>
                  <a:pt x="5171" y="587"/>
                </a:lnTo>
                <a:lnTo>
                  <a:pt x="5173" y="585"/>
                </a:lnTo>
                <a:lnTo>
                  <a:pt x="5173" y="585"/>
                </a:lnTo>
                <a:lnTo>
                  <a:pt x="5175" y="587"/>
                </a:lnTo>
                <a:lnTo>
                  <a:pt x="5175" y="587"/>
                </a:lnTo>
                <a:lnTo>
                  <a:pt x="5175" y="585"/>
                </a:lnTo>
                <a:lnTo>
                  <a:pt x="5177" y="585"/>
                </a:lnTo>
                <a:lnTo>
                  <a:pt x="5177" y="587"/>
                </a:lnTo>
                <a:lnTo>
                  <a:pt x="5177" y="587"/>
                </a:lnTo>
                <a:lnTo>
                  <a:pt x="5175" y="589"/>
                </a:lnTo>
                <a:lnTo>
                  <a:pt x="5175" y="589"/>
                </a:lnTo>
                <a:lnTo>
                  <a:pt x="5177" y="589"/>
                </a:lnTo>
                <a:lnTo>
                  <a:pt x="5182" y="589"/>
                </a:lnTo>
                <a:lnTo>
                  <a:pt x="5186" y="591"/>
                </a:lnTo>
                <a:lnTo>
                  <a:pt x="5201" y="596"/>
                </a:lnTo>
                <a:lnTo>
                  <a:pt x="5201" y="596"/>
                </a:lnTo>
                <a:lnTo>
                  <a:pt x="5203" y="596"/>
                </a:lnTo>
                <a:lnTo>
                  <a:pt x="5203" y="593"/>
                </a:lnTo>
                <a:lnTo>
                  <a:pt x="5203" y="593"/>
                </a:lnTo>
                <a:lnTo>
                  <a:pt x="5205" y="591"/>
                </a:lnTo>
                <a:lnTo>
                  <a:pt x="5207" y="589"/>
                </a:lnTo>
                <a:lnTo>
                  <a:pt x="5209" y="587"/>
                </a:lnTo>
                <a:lnTo>
                  <a:pt x="5209" y="585"/>
                </a:lnTo>
                <a:lnTo>
                  <a:pt x="5209" y="583"/>
                </a:lnTo>
                <a:lnTo>
                  <a:pt x="5207" y="583"/>
                </a:lnTo>
                <a:lnTo>
                  <a:pt x="5205" y="583"/>
                </a:lnTo>
                <a:lnTo>
                  <a:pt x="5205" y="581"/>
                </a:lnTo>
                <a:lnTo>
                  <a:pt x="5205" y="579"/>
                </a:lnTo>
                <a:lnTo>
                  <a:pt x="5207" y="579"/>
                </a:lnTo>
                <a:lnTo>
                  <a:pt x="5207" y="577"/>
                </a:lnTo>
                <a:lnTo>
                  <a:pt x="5205" y="577"/>
                </a:lnTo>
                <a:lnTo>
                  <a:pt x="5201" y="575"/>
                </a:lnTo>
                <a:lnTo>
                  <a:pt x="5201" y="572"/>
                </a:lnTo>
                <a:lnTo>
                  <a:pt x="5201" y="572"/>
                </a:lnTo>
                <a:lnTo>
                  <a:pt x="5198" y="568"/>
                </a:lnTo>
                <a:lnTo>
                  <a:pt x="5198" y="570"/>
                </a:lnTo>
                <a:lnTo>
                  <a:pt x="5198" y="570"/>
                </a:lnTo>
                <a:lnTo>
                  <a:pt x="5196" y="572"/>
                </a:lnTo>
                <a:lnTo>
                  <a:pt x="5196" y="572"/>
                </a:lnTo>
                <a:lnTo>
                  <a:pt x="5196" y="570"/>
                </a:lnTo>
                <a:lnTo>
                  <a:pt x="5196" y="568"/>
                </a:lnTo>
                <a:lnTo>
                  <a:pt x="5196" y="568"/>
                </a:lnTo>
                <a:lnTo>
                  <a:pt x="5192" y="568"/>
                </a:lnTo>
                <a:lnTo>
                  <a:pt x="5192" y="566"/>
                </a:lnTo>
                <a:lnTo>
                  <a:pt x="5196" y="566"/>
                </a:lnTo>
                <a:lnTo>
                  <a:pt x="5196" y="566"/>
                </a:lnTo>
                <a:lnTo>
                  <a:pt x="5196" y="566"/>
                </a:lnTo>
                <a:lnTo>
                  <a:pt x="5196" y="562"/>
                </a:lnTo>
                <a:lnTo>
                  <a:pt x="5196" y="560"/>
                </a:lnTo>
                <a:lnTo>
                  <a:pt x="5194" y="558"/>
                </a:lnTo>
                <a:lnTo>
                  <a:pt x="5192" y="558"/>
                </a:lnTo>
                <a:lnTo>
                  <a:pt x="5194" y="556"/>
                </a:lnTo>
                <a:lnTo>
                  <a:pt x="5194" y="556"/>
                </a:lnTo>
                <a:lnTo>
                  <a:pt x="5192" y="552"/>
                </a:lnTo>
                <a:lnTo>
                  <a:pt x="5190" y="552"/>
                </a:lnTo>
                <a:lnTo>
                  <a:pt x="5190" y="549"/>
                </a:lnTo>
                <a:lnTo>
                  <a:pt x="5188" y="552"/>
                </a:lnTo>
                <a:lnTo>
                  <a:pt x="5188" y="554"/>
                </a:lnTo>
                <a:lnTo>
                  <a:pt x="5188" y="554"/>
                </a:lnTo>
                <a:lnTo>
                  <a:pt x="5186" y="554"/>
                </a:lnTo>
                <a:lnTo>
                  <a:pt x="5182" y="552"/>
                </a:lnTo>
                <a:lnTo>
                  <a:pt x="5177" y="547"/>
                </a:lnTo>
                <a:lnTo>
                  <a:pt x="5177" y="545"/>
                </a:lnTo>
                <a:lnTo>
                  <a:pt x="5180" y="541"/>
                </a:lnTo>
                <a:lnTo>
                  <a:pt x="5177" y="541"/>
                </a:lnTo>
                <a:lnTo>
                  <a:pt x="5177" y="541"/>
                </a:lnTo>
                <a:lnTo>
                  <a:pt x="5173" y="541"/>
                </a:lnTo>
                <a:lnTo>
                  <a:pt x="5169" y="543"/>
                </a:lnTo>
                <a:lnTo>
                  <a:pt x="5167" y="543"/>
                </a:lnTo>
                <a:lnTo>
                  <a:pt x="5165" y="543"/>
                </a:lnTo>
                <a:lnTo>
                  <a:pt x="5159" y="545"/>
                </a:lnTo>
                <a:lnTo>
                  <a:pt x="5161" y="543"/>
                </a:lnTo>
                <a:lnTo>
                  <a:pt x="5161" y="543"/>
                </a:lnTo>
                <a:lnTo>
                  <a:pt x="5163" y="541"/>
                </a:lnTo>
                <a:lnTo>
                  <a:pt x="5163" y="541"/>
                </a:lnTo>
                <a:lnTo>
                  <a:pt x="5161" y="539"/>
                </a:lnTo>
                <a:lnTo>
                  <a:pt x="5161" y="537"/>
                </a:lnTo>
                <a:lnTo>
                  <a:pt x="5159" y="537"/>
                </a:lnTo>
                <a:lnTo>
                  <a:pt x="5157" y="539"/>
                </a:lnTo>
                <a:lnTo>
                  <a:pt x="5154" y="539"/>
                </a:lnTo>
                <a:lnTo>
                  <a:pt x="5152" y="541"/>
                </a:lnTo>
                <a:lnTo>
                  <a:pt x="5148" y="541"/>
                </a:lnTo>
                <a:lnTo>
                  <a:pt x="5144" y="541"/>
                </a:lnTo>
                <a:lnTo>
                  <a:pt x="5138" y="543"/>
                </a:lnTo>
                <a:lnTo>
                  <a:pt x="5136" y="543"/>
                </a:lnTo>
                <a:lnTo>
                  <a:pt x="5144" y="541"/>
                </a:lnTo>
                <a:lnTo>
                  <a:pt x="5148" y="541"/>
                </a:lnTo>
                <a:lnTo>
                  <a:pt x="5154" y="539"/>
                </a:lnTo>
                <a:lnTo>
                  <a:pt x="5159" y="537"/>
                </a:lnTo>
                <a:lnTo>
                  <a:pt x="5163" y="539"/>
                </a:lnTo>
                <a:lnTo>
                  <a:pt x="5165" y="539"/>
                </a:lnTo>
                <a:lnTo>
                  <a:pt x="5169" y="539"/>
                </a:lnTo>
                <a:lnTo>
                  <a:pt x="5173" y="541"/>
                </a:lnTo>
                <a:lnTo>
                  <a:pt x="5173" y="539"/>
                </a:lnTo>
                <a:lnTo>
                  <a:pt x="5175" y="539"/>
                </a:lnTo>
                <a:lnTo>
                  <a:pt x="5173" y="537"/>
                </a:lnTo>
                <a:lnTo>
                  <a:pt x="5173" y="535"/>
                </a:lnTo>
                <a:lnTo>
                  <a:pt x="5171" y="535"/>
                </a:lnTo>
                <a:lnTo>
                  <a:pt x="5167" y="535"/>
                </a:lnTo>
                <a:lnTo>
                  <a:pt x="5165" y="535"/>
                </a:lnTo>
                <a:lnTo>
                  <a:pt x="5163" y="535"/>
                </a:lnTo>
                <a:lnTo>
                  <a:pt x="5163" y="533"/>
                </a:lnTo>
                <a:lnTo>
                  <a:pt x="5167" y="535"/>
                </a:lnTo>
                <a:lnTo>
                  <a:pt x="5171" y="533"/>
                </a:lnTo>
                <a:lnTo>
                  <a:pt x="5175" y="535"/>
                </a:lnTo>
                <a:lnTo>
                  <a:pt x="5175" y="537"/>
                </a:lnTo>
                <a:lnTo>
                  <a:pt x="5177" y="537"/>
                </a:lnTo>
                <a:lnTo>
                  <a:pt x="5180" y="541"/>
                </a:lnTo>
                <a:lnTo>
                  <a:pt x="5184" y="541"/>
                </a:lnTo>
                <a:lnTo>
                  <a:pt x="5190" y="543"/>
                </a:lnTo>
                <a:lnTo>
                  <a:pt x="5194" y="545"/>
                </a:lnTo>
                <a:lnTo>
                  <a:pt x="5196" y="543"/>
                </a:lnTo>
                <a:lnTo>
                  <a:pt x="5203" y="541"/>
                </a:lnTo>
                <a:lnTo>
                  <a:pt x="5207" y="539"/>
                </a:lnTo>
                <a:lnTo>
                  <a:pt x="5211" y="537"/>
                </a:lnTo>
                <a:lnTo>
                  <a:pt x="5213" y="535"/>
                </a:lnTo>
                <a:lnTo>
                  <a:pt x="5215" y="533"/>
                </a:lnTo>
                <a:lnTo>
                  <a:pt x="5215" y="535"/>
                </a:lnTo>
                <a:lnTo>
                  <a:pt x="5219" y="531"/>
                </a:lnTo>
                <a:lnTo>
                  <a:pt x="5221" y="531"/>
                </a:lnTo>
                <a:lnTo>
                  <a:pt x="5221" y="526"/>
                </a:lnTo>
                <a:lnTo>
                  <a:pt x="5224" y="524"/>
                </a:lnTo>
                <a:lnTo>
                  <a:pt x="5224" y="522"/>
                </a:lnTo>
                <a:lnTo>
                  <a:pt x="5226" y="522"/>
                </a:lnTo>
                <a:lnTo>
                  <a:pt x="5224" y="520"/>
                </a:lnTo>
                <a:lnTo>
                  <a:pt x="5224" y="520"/>
                </a:lnTo>
                <a:lnTo>
                  <a:pt x="5219" y="518"/>
                </a:lnTo>
                <a:lnTo>
                  <a:pt x="5219" y="516"/>
                </a:lnTo>
                <a:lnTo>
                  <a:pt x="5217" y="514"/>
                </a:lnTo>
                <a:lnTo>
                  <a:pt x="5217" y="512"/>
                </a:lnTo>
                <a:lnTo>
                  <a:pt x="5219" y="510"/>
                </a:lnTo>
                <a:lnTo>
                  <a:pt x="5219" y="508"/>
                </a:lnTo>
                <a:lnTo>
                  <a:pt x="5221" y="510"/>
                </a:lnTo>
                <a:lnTo>
                  <a:pt x="5224" y="508"/>
                </a:lnTo>
                <a:lnTo>
                  <a:pt x="5226" y="508"/>
                </a:lnTo>
                <a:lnTo>
                  <a:pt x="5226" y="508"/>
                </a:lnTo>
                <a:lnTo>
                  <a:pt x="5226" y="505"/>
                </a:lnTo>
                <a:lnTo>
                  <a:pt x="5226" y="505"/>
                </a:lnTo>
                <a:lnTo>
                  <a:pt x="5228" y="505"/>
                </a:lnTo>
                <a:lnTo>
                  <a:pt x="5228" y="503"/>
                </a:lnTo>
                <a:lnTo>
                  <a:pt x="5228" y="503"/>
                </a:lnTo>
                <a:lnTo>
                  <a:pt x="5228" y="503"/>
                </a:lnTo>
                <a:lnTo>
                  <a:pt x="5228" y="505"/>
                </a:lnTo>
                <a:lnTo>
                  <a:pt x="5230" y="508"/>
                </a:lnTo>
                <a:lnTo>
                  <a:pt x="5230" y="508"/>
                </a:lnTo>
                <a:lnTo>
                  <a:pt x="5232" y="508"/>
                </a:lnTo>
                <a:lnTo>
                  <a:pt x="5232" y="508"/>
                </a:lnTo>
                <a:lnTo>
                  <a:pt x="5234" y="505"/>
                </a:lnTo>
                <a:lnTo>
                  <a:pt x="5236" y="503"/>
                </a:lnTo>
                <a:lnTo>
                  <a:pt x="5236" y="501"/>
                </a:lnTo>
                <a:lnTo>
                  <a:pt x="5236" y="503"/>
                </a:lnTo>
                <a:lnTo>
                  <a:pt x="5236" y="508"/>
                </a:lnTo>
                <a:lnTo>
                  <a:pt x="5236" y="508"/>
                </a:lnTo>
                <a:lnTo>
                  <a:pt x="5234" y="510"/>
                </a:lnTo>
                <a:lnTo>
                  <a:pt x="5234" y="512"/>
                </a:lnTo>
                <a:lnTo>
                  <a:pt x="5234" y="512"/>
                </a:lnTo>
                <a:lnTo>
                  <a:pt x="5232" y="512"/>
                </a:lnTo>
                <a:lnTo>
                  <a:pt x="5230" y="512"/>
                </a:lnTo>
                <a:lnTo>
                  <a:pt x="5232" y="514"/>
                </a:lnTo>
                <a:lnTo>
                  <a:pt x="5232" y="516"/>
                </a:lnTo>
                <a:lnTo>
                  <a:pt x="5234" y="516"/>
                </a:lnTo>
                <a:lnTo>
                  <a:pt x="5236" y="518"/>
                </a:lnTo>
                <a:lnTo>
                  <a:pt x="5236" y="518"/>
                </a:lnTo>
                <a:lnTo>
                  <a:pt x="5236" y="518"/>
                </a:lnTo>
                <a:lnTo>
                  <a:pt x="5236" y="518"/>
                </a:lnTo>
                <a:lnTo>
                  <a:pt x="5236" y="522"/>
                </a:lnTo>
                <a:lnTo>
                  <a:pt x="5236" y="522"/>
                </a:lnTo>
                <a:lnTo>
                  <a:pt x="5238" y="524"/>
                </a:lnTo>
                <a:lnTo>
                  <a:pt x="5240" y="524"/>
                </a:lnTo>
                <a:lnTo>
                  <a:pt x="5249" y="524"/>
                </a:lnTo>
                <a:lnTo>
                  <a:pt x="5251" y="524"/>
                </a:lnTo>
                <a:lnTo>
                  <a:pt x="5257" y="522"/>
                </a:lnTo>
                <a:lnTo>
                  <a:pt x="5257" y="520"/>
                </a:lnTo>
                <a:lnTo>
                  <a:pt x="5259" y="522"/>
                </a:lnTo>
                <a:lnTo>
                  <a:pt x="5265" y="522"/>
                </a:lnTo>
                <a:lnTo>
                  <a:pt x="5272" y="524"/>
                </a:lnTo>
                <a:lnTo>
                  <a:pt x="5274" y="526"/>
                </a:lnTo>
                <a:lnTo>
                  <a:pt x="5276" y="531"/>
                </a:lnTo>
                <a:lnTo>
                  <a:pt x="5276" y="533"/>
                </a:lnTo>
                <a:lnTo>
                  <a:pt x="5276" y="535"/>
                </a:lnTo>
                <a:lnTo>
                  <a:pt x="5276" y="535"/>
                </a:lnTo>
                <a:lnTo>
                  <a:pt x="5278" y="537"/>
                </a:lnTo>
                <a:lnTo>
                  <a:pt x="5280" y="539"/>
                </a:lnTo>
                <a:lnTo>
                  <a:pt x="5280" y="539"/>
                </a:lnTo>
                <a:lnTo>
                  <a:pt x="5282" y="539"/>
                </a:lnTo>
                <a:lnTo>
                  <a:pt x="5282" y="539"/>
                </a:lnTo>
                <a:lnTo>
                  <a:pt x="5284" y="541"/>
                </a:lnTo>
                <a:lnTo>
                  <a:pt x="5286" y="539"/>
                </a:lnTo>
                <a:lnTo>
                  <a:pt x="5286" y="539"/>
                </a:lnTo>
                <a:lnTo>
                  <a:pt x="5291" y="541"/>
                </a:lnTo>
                <a:lnTo>
                  <a:pt x="5295" y="541"/>
                </a:lnTo>
                <a:lnTo>
                  <a:pt x="5297" y="543"/>
                </a:lnTo>
                <a:lnTo>
                  <a:pt x="5299" y="545"/>
                </a:lnTo>
                <a:lnTo>
                  <a:pt x="5301" y="547"/>
                </a:lnTo>
                <a:lnTo>
                  <a:pt x="5303" y="549"/>
                </a:lnTo>
                <a:lnTo>
                  <a:pt x="5305" y="549"/>
                </a:lnTo>
                <a:lnTo>
                  <a:pt x="5307" y="549"/>
                </a:lnTo>
                <a:lnTo>
                  <a:pt x="5307" y="549"/>
                </a:lnTo>
                <a:lnTo>
                  <a:pt x="5309" y="549"/>
                </a:lnTo>
                <a:lnTo>
                  <a:pt x="5312" y="547"/>
                </a:lnTo>
                <a:lnTo>
                  <a:pt x="5312" y="545"/>
                </a:lnTo>
                <a:lnTo>
                  <a:pt x="5312" y="547"/>
                </a:lnTo>
                <a:lnTo>
                  <a:pt x="5312" y="547"/>
                </a:lnTo>
                <a:lnTo>
                  <a:pt x="5312" y="549"/>
                </a:lnTo>
                <a:lnTo>
                  <a:pt x="5312" y="549"/>
                </a:lnTo>
                <a:lnTo>
                  <a:pt x="5312" y="552"/>
                </a:lnTo>
                <a:lnTo>
                  <a:pt x="5314" y="552"/>
                </a:lnTo>
                <a:lnTo>
                  <a:pt x="5316" y="552"/>
                </a:lnTo>
                <a:lnTo>
                  <a:pt x="5318" y="552"/>
                </a:lnTo>
                <a:lnTo>
                  <a:pt x="5318" y="549"/>
                </a:lnTo>
                <a:lnTo>
                  <a:pt x="5318" y="547"/>
                </a:lnTo>
                <a:lnTo>
                  <a:pt x="5318" y="547"/>
                </a:lnTo>
                <a:lnTo>
                  <a:pt x="5320" y="547"/>
                </a:lnTo>
                <a:lnTo>
                  <a:pt x="5320" y="547"/>
                </a:lnTo>
                <a:lnTo>
                  <a:pt x="5320" y="549"/>
                </a:lnTo>
                <a:lnTo>
                  <a:pt x="5322" y="549"/>
                </a:lnTo>
                <a:lnTo>
                  <a:pt x="5326" y="549"/>
                </a:lnTo>
                <a:lnTo>
                  <a:pt x="5326" y="549"/>
                </a:lnTo>
                <a:lnTo>
                  <a:pt x="5326" y="547"/>
                </a:lnTo>
                <a:lnTo>
                  <a:pt x="5324" y="547"/>
                </a:lnTo>
                <a:lnTo>
                  <a:pt x="5324" y="545"/>
                </a:lnTo>
                <a:lnTo>
                  <a:pt x="5322" y="545"/>
                </a:lnTo>
                <a:lnTo>
                  <a:pt x="5320" y="545"/>
                </a:lnTo>
                <a:lnTo>
                  <a:pt x="5318" y="545"/>
                </a:lnTo>
                <a:lnTo>
                  <a:pt x="5318" y="543"/>
                </a:lnTo>
                <a:lnTo>
                  <a:pt x="5318" y="543"/>
                </a:lnTo>
                <a:lnTo>
                  <a:pt x="5318" y="543"/>
                </a:lnTo>
                <a:lnTo>
                  <a:pt x="5318" y="541"/>
                </a:lnTo>
                <a:lnTo>
                  <a:pt x="5320" y="541"/>
                </a:lnTo>
                <a:lnTo>
                  <a:pt x="5320" y="541"/>
                </a:lnTo>
                <a:lnTo>
                  <a:pt x="5318" y="539"/>
                </a:lnTo>
                <a:lnTo>
                  <a:pt x="5316" y="539"/>
                </a:lnTo>
                <a:lnTo>
                  <a:pt x="5316" y="539"/>
                </a:lnTo>
                <a:lnTo>
                  <a:pt x="5316" y="539"/>
                </a:lnTo>
                <a:lnTo>
                  <a:pt x="5316" y="539"/>
                </a:lnTo>
                <a:lnTo>
                  <a:pt x="5318" y="539"/>
                </a:lnTo>
                <a:lnTo>
                  <a:pt x="5320" y="539"/>
                </a:lnTo>
                <a:lnTo>
                  <a:pt x="5322" y="537"/>
                </a:lnTo>
                <a:lnTo>
                  <a:pt x="5326" y="537"/>
                </a:lnTo>
                <a:lnTo>
                  <a:pt x="5326" y="535"/>
                </a:lnTo>
                <a:lnTo>
                  <a:pt x="5328" y="535"/>
                </a:lnTo>
                <a:lnTo>
                  <a:pt x="5328" y="533"/>
                </a:lnTo>
                <a:lnTo>
                  <a:pt x="5326" y="531"/>
                </a:lnTo>
                <a:lnTo>
                  <a:pt x="5326" y="531"/>
                </a:lnTo>
                <a:lnTo>
                  <a:pt x="5324" y="531"/>
                </a:lnTo>
                <a:lnTo>
                  <a:pt x="5322" y="531"/>
                </a:lnTo>
                <a:lnTo>
                  <a:pt x="5322" y="531"/>
                </a:lnTo>
                <a:lnTo>
                  <a:pt x="5326" y="528"/>
                </a:lnTo>
                <a:lnTo>
                  <a:pt x="5326" y="528"/>
                </a:lnTo>
                <a:lnTo>
                  <a:pt x="5328" y="526"/>
                </a:lnTo>
                <a:lnTo>
                  <a:pt x="5328" y="524"/>
                </a:lnTo>
                <a:lnTo>
                  <a:pt x="5326" y="524"/>
                </a:lnTo>
                <a:lnTo>
                  <a:pt x="5324" y="524"/>
                </a:lnTo>
                <a:lnTo>
                  <a:pt x="5326" y="524"/>
                </a:lnTo>
                <a:lnTo>
                  <a:pt x="5326" y="524"/>
                </a:lnTo>
                <a:lnTo>
                  <a:pt x="5322" y="520"/>
                </a:lnTo>
                <a:lnTo>
                  <a:pt x="5320" y="520"/>
                </a:lnTo>
                <a:lnTo>
                  <a:pt x="5320" y="520"/>
                </a:lnTo>
                <a:lnTo>
                  <a:pt x="5322" y="520"/>
                </a:lnTo>
                <a:lnTo>
                  <a:pt x="5324" y="520"/>
                </a:lnTo>
                <a:lnTo>
                  <a:pt x="5326" y="520"/>
                </a:lnTo>
                <a:lnTo>
                  <a:pt x="5326" y="522"/>
                </a:lnTo>
                <a:lnTo>
                  <a:pt x="5328" y="522"/>
                </a:lnTo>
                <a:lnTo>
                  <a:pt x="5328" y="522"/>
                </a:lnTo>
                <a:lnTo>
                  <a:pt x="5333" y="522"/>
                </a:lnTo>
                <a:lnTo>
                  <a:pt x="5333" y="524"/>
                </a:lnTo>
                <a:lnTo>
                  <a:pt x="5333" y="524"/>
                </a:lnTo>
                <a:lnTo>
                  <a:pt x="5335" y="524"/>
                </a:lnTo>
                <a:lnTo>
                  <a:pt x="5339" y="522"/>
                </a:lnTo>
                <a:lnTo>
                  <a:pt x="5341" y="522"/>
                </a:lnTo>
                <a:lnTo>
                  <a:pt x="5343" y="524"/>
                </a:lnTo>
                <a:lnTo>
                  <a:pt x="5343" y="524"/>
                </a:lnTo>
                <a:lnTo>
                  <a:pt x="5343" y="524"/>
                </a:lnTo>
                <a:lnTo>
                  <a:pt x="5345" y="522"/>
                </a:lnTo>
                <a:lnTo>
                  <a:pt x="5343" y="520"/>
                </a:lnTo>
                <a:lnTo>
                  <a:pt x="5341" y="518"/>
                </a:lnTo>
                <a:lnTo>
                  <a:pt x="5339" y="518"/>
                </a:lnTo>
                <a:lnTo>
                  <a:pt x="5339" y="516"/>
                </a:lnTo>
                <a:lnTo>
                  <a:pt x="5339" y="516"/>
                </a:lnTo>
                <a:lnTo>
                  <a:pt x="5341" y="516"/>
                </a:lnTo>
                <a:lnTo>
                  <a:pt x="5343" y="518"/>
                </a:lnTo>
                <a:lnTo>
                  <a:pt x="5343" y="518"/>
                </a:lnTo>
                <a:lnTo>
                  <a:pt x="5345" y="520"/>
                </a:lnTo>
                <a:lnTo>
                  <a:pt x="5347" y="520"/>
                </a:lnTo>
                <a:lnTo>
                  <a:pt x="5351" y="520"/>
                </a:lnTo>
                <a:lnTo>
                  <a:pt x="5351" y="520"/>
                </a:lnTo>
                <a:lnTo>
                  <a:pt x="5351" y="518"/>
                </a:lnTo>
                <a:lnTo>
                  <a:pt x="5351" y="516"/>
                </a:lnTo>
                <a:lnTo>
                  <a:pt x="5351" y="516"/>
                </a:lnTo>
                <a:lnTo>
                  <a:pt x="5353" y="514"/>
                </a:lnTo>
                <a:lnTo>
                  <a:pt x="5358" y="512"/>
                </a:lnTo>
                <a:lnTo>
                  <a:pt x="5360" y="512"/>
                </a:lnTo>
                <a:lnTo>
                  <a:pt x="5360" y="512"/>
                </a:lnTo>
                <a:lnTo>
                  <a:pt x="5362" y="512"/>
                </a:lnTo>
                <a:lnTo>
                  <a:pt x="5362" y="512"/>
                </a:lnTo>
                <a:lnTo>
                  <a:pt x="5364" y="510"/>
                </a:lnTo>
                <a:lnTo>
                  <a:pt x="5364" y="508"/>
                </a:lnTo>
                <a:close/>
                <a:moveTo>
                  <a:pt x="3401" y="1009"/>
                </a:moveTo>
                <a:lnTo>
                  <a:pt x="3401" y="1011"/>
                </a:lnTo>
                <a:lnTo>
                  <a:pt x="3399" y="1011"/>
                </a:lnTo>
                <a:lnTo>
                  <a:pt x="3399" y="1011"/>
                </a:lnTo>
                <a:lnTo>
                  <a:pt x="3394" y="1011"/>
                </a:lnTo>
                <a:lnTo>
                  <a:pt x="3394" y="1011"/>
                </a:lnTo>
                <a:lnTo>
                  <a:pt x="3394" y="1011"/>
                </a:lnTo>
                <a:lnTo>
                  <a:pt x="3396" y="1013"/>
                </a:lnTo>
                <a:lnTo>
                  <a:pt x="3394" y="1013"/>
                </a:lnTo>
                <a:lnTo>
                  <a:pt x="3394" y="1013"/>
                </a:lnTo>
                <a:lnTo>
                  <a:pt x="3392" y="1013"/>
                </a:lnTo>
                <a:lnTo>
                  <a:pt x="3392" y="1013"/>
                </a:lnTo>
                <a:lnTo>
                  <a:pt x="3388" y="1013"/>
                </a:lnTo>
                <a:lnTo>
                  <a:pt x="3386" y="1013"/>
                </a:lnTo>
                <a:lnTo>
                  <a:pt x="3386" y="1013"/>
                </a:lnTo>
                <a:lnTo>
                  <a:pt x="3384" y="1011"/>
                </a:lnTo>
                <a:lnTo>
                  <a:pt x="3384" y="1011"/>
                </a:lnTo>
                <a:lnTo>
                  <a:pt x="3382" y="1011"/>
                </a:lnTo>
                <a:lnTo>
                  <a:pt x="3380" y="1011"/>
                </a:lnTo>
                <a:lnTo>
                  <a:pt x="3378" y="1011"/>
                </a:lnTo>
                <a:lnTo>
                  <a:pt x="3378" y="1011"/>
                </a:lnTo>
                <a:lnTo>
                  <a:pt x="3376" y="1009"/>
                </a:lnTo>
                <a:lnTo>
                  <a:pt x="3376" y="1009"/>
                </a:lnTo>
                <a:lnTo>
                  <a:pt x="3376" y="1006"/>
                </a:lnTo>
                <a:lnTo>
                  <a:pt x="3373" y="1011"/>
                </a:lnTo>
                <a:lnTo>
                  <a:pt x="3373" y="1013"/>
                </a:lnTo>
                <a:lnTo>
                  <a:pt x="3373" y="1015"/>
                </a:lnTo>
                <a:lnTo>
                  <a:pt x="3371" y="1017"/>
                </a:lnTo>
                <a:lnTo>
                  <a:pt x="3371" y="1021"/>
                </a:lnTo>
                <a:lnTo>
                  <a:pt x="3373" y="1023"/>
                </a:lnTo>
                <a:lnTo>
                  <a:pt x="3373" y="1025"/>
                </a:lnTo>
                <a:lnTo>
                  <a:pt x="3376" y="1027"/>
                </a:lnTo>
                <a:lnTo>
                  <a:pt x="3376" y="1027"/>
                </a:lnTo>
                <a:lnTo>
                  <a:pt x="3376" y="1025"/>
                </a:lnTo>
                <a:lnTo>
                  <a:pt x="3376" y="1025"/>
                </a:lnTo>
                <a:lnTo>
                  <a:pt x="3378" y="1025"/>
                </a:lnTo>
                <a:lnTo>
                  <a:pt x="3380" y="1025"/>
                </a:lnTo>
                <a:lnTo>
                  <a:pt x="3382" y="1025"/>
                </a:lnTo>
                <a:lnTo>
                  <a:pt x="3382" y="1025"/>
                </a:lnTo>
                <a:lnTo>
                  <a:pt x="3382" y="1025"/>
                </a:lnTo>
                <a:lnTo>
                  <a:pt x="3382" y="1027"/>
                </a:lnTo>
                <a:lnTo>
                  <a:pt x="3382" y="1030"/>
                </a:lnTo>
                <a:lnTo>
                  <a:pt x="3382" y="1030"/>
                </a:lnTo>
                <a:lnTo>
                  <a:pt x="3384" y="1032"/>
                </a:lnTo>
                <a:lnTo>
                  <a:pt x="3384" y="1032"/>
                </a:lnTo>
                <a:lnTo>
                  <a:pt x="3384" y="1032"/>
                </a:lnTo>
                <a:lnTo>
                  <a:pt x="3382" y="1032"/>
                </a:lnTo>
                <a:lnTo>
                  <a:pt x="3382" y="1032"/>
                </a:lnTo>
                <a:lnTo>
                  <a:pt x="3380" y="1032"/>
                </a:lnTo>
                <a:lnTo>
                  <a:pt x="3380" y="1032"/>
                </a:lnTo>
                <a:lnTo>
                  <a:pt x="3378" y="1034"/>
                </a:lnTo>
                <a:lnTo>
                  <a:pt x="3378" y="1036"/>
                </a:lnTo>
                <a:lnTo>
                  <a:pt x="3378" y="1038"/>
                </a:lnTo>
                <a:lnTo>
                  <a:pt x="3378" y="1036"/>
                </a:lnTo>
                <a:lnTo>
                  <a:pt x="3380" y="1036"/>
                </a:lnTo>
                <a:lnTo>
                  <a:pt x="3380" y="1036"/>
                </a:lnTo>
                <a:lnTo>
                  <a:pt x="3382" y="1036"/>
                </a:lnTo>
                <a:lnTo>
                  <a:pt x="3384" y="1036"/>
                </a:lnTo>
                <a:lnTo>
                  <a:pt x="3384" y="1038"/>
                </a:lnTo>
                <a:lnTo>
                  <a:pt x="3386" y="1038"/>
                </a:lnTo>
                <a:lnTo>
                  <a:pt x="3386" y="1038"/>
                </a:lnTo>
                <a:lnTo>
                  <a:pt x="3386" y="1040"/>
                </a:lnTo>
                <a:lnTo>
                  <a:pt x="3388" y="1042"/>
                </a:lnTo>
                <a:lnTo>
                  <a:pt x="3388" y="1042"/>
                </a:lnTo>
                <a:lnTo>
                  <a:pt x="3388" y="1044"/>
                </a:lnTo>
                <a:lnTo>
                  <a:pt x="3388" y="1046"/>
                </a:lnTo>
                <a:lnTo>
                  <a:pt x="3388" y="1048"/>
                </a:lnTo>
                <a:lnTo>
                  <a:pt x="3388" y="1050"/>
                </a:lnTo>
                <a:lnTo>
                  <a:pt x="3388" y="1050"/>
                </a:lnTo>
                <a:lnTo>
                  <a:pt x="3388" y="1053"/>
                </a:lnTo>
                <a:lnTo>
                  <a:pt x="3388" y="1057"/>
                </a:lnTo>
                <a:lnTo>
                  <a:pt x="3388" y="1059"/>
                </a:lnTo>
                <a:lnTo>
                  <a:pt x="3388" y="1063"/>
                </a:lnTo>
                <a:lnTo>
                  <a:pt x="3388" y="1067"/>
                </a:lnTo>
                <a:lnTo>
                  <a:pt x="3388" y="1069"/>
                </a:lnTo>
                <a:lnTo>
                  <a:pt x="3390" y="1071"/>
                </a:lnTo>
                <a:lnTo>
                  <a:pt x="3390" y="1076"/>
                </a:lnTo>
                <a:lnTo>
                  <a:pt x="3390" y="1076"/>
                </a:lnTo>
                <a:lnTo>
                  <a:pt x="3390" y="1078"/>
                </a:lnTo>
                <a:lnTo>
                  <a:pt x="3390" y="1078"/>
                </a:lnTo>
                <a:lnTo>
                  <a:pt x="3388" y="1078"/>
                </a:lnTo>
                <a:lnTo>
                  <a:pt x="3386" y="1078"/>
                </a:lnTo>
                <a:lnTo>
                  <a:pt x="3386" y="1078"/>
                </a:lnTo>
                <a:lnTo>
                  <a:pt x="3388" y="1076"/>
                </a:lnTo>
                <a:lnTo>
                  <a:pt x="3388" y="1076"/>
                </a:lnTo>
                <a:lnTo>
                  <a:pt x="3386" y="1076"/>
                </a:lnTo>
                <a:lnTo>
                  <a:pt x="3382" y="1078"/>
                </a:lnTo>
                <a:lnTo>
                  <a:pt x="3363" y="1082"/>
                </a:lnTo>
                <a:lnTo>
                  <a:pt x="3357" y="1082"/>
                </a:lnTo>
                <a:lnTo>
                  <a:pt x="3348" y="1080"/>
                </a:lnTo>
                <a:lnTo>
                  <a:pt x="3346" y="1078"/>
                </a:lnTo>
                <a:lnTo>
                  <a:pt x="3340" y="1074"/>
                </a:lnTo>
                <a:lnTo>
                  <a:pt x="3338" y="1071"/>
                </a:lnTo>
                <a:lnTo>
                  <a:pt x="3336" y="1069"/>
                </a:lnTo>
                <a:lnTo>
                  <a:pt x="3334" y="1069"/>
                </a:lnTo>
                <a:lnTo>
                  <a:pt x="3334" y="1067"/>
                </a:lnTo>
                <a:lnTo>
                  <a:pt x="3332" y="1067"/>
                </a:lnTo>
                <a:lnTo>
                  <a:pt x="3327" y="1067"/>
                </a:lnTo>
                <a:lnTo>
                  <a:pt x="3325" y="1067"/>
                </a:lnTo>
                <a:lnTo>
                  <a:pt x="3323" y="1065"/>
                </a:lnTo>
                <a:lnTo>
                  <a:pt x="3321" y="1065"/>
                </a:lnTo>
                <a:lnTo>
                  <a:pt x="3319" y="1063"/>
                </a:lnTo>
                <a:lnTo>
                  <a:pt x="3317" y="1061"/>
                </a:lnTo>
                <a:lnTo>
                  <a:pt x="3317" y="1061"/>
                </a:lnTo>
                <a:lnTo>
                  <a:pt x="3317" y="1059"/>
                </a:lnTo>
                <a:lnTo>
                  <a:pt x="3317" y="1057"/>
                </a:lnTo>
                <a:lnTo>
                  <a:pt x="3315" y="1053"/>
                </a:lnTo>
                <a:lnTo>
                  <a:pt x="3315" y="1050"/>
                </a:lnTo>
                <a:lnTo>
                  <a:pt x="3315" y="1044"/>
                </a:lnTo>
                <a:lnTo>
                  <a:pt x="3315" y="1044"/>
                </a:lnTo>
                <a:lnTo>
                  <a:pt x="3317" y="1042"/>
                </a:lnTo>
                <a:lnTo>
                  <a:pt x="3317" y="1040"/>
                </a:lnTo>
                <a:lnTo>
                  <a:pt x="3317" y="1040"/>
                </a:lnTo>
                <a:lnTo>
                  <a:pt x="3319" y="1040"/>
                </a:lnTo>
                <a:lnTo>
                  <a:pt x="3319" y="1040"/>
                </a:lnTo>
                <a:lnTo>
                  <a:pt x="3319" y="1042"/>
                </a:lnTo>
                <a:lnTo>
                  <a:pt x="3319" y="1040"/>
                </a:lnTo>
                <a:lnTo>
                  <a:pt x="3321" y="1040"/>
                </a:lnTo>
                <a:lnTo>
                  <a:pt x="3321" y="1036"/>
                </a:lnTo>
                <a:lnTo>
                  <a:pt x="3323" y="1036"/>
                </a:lnTo>
                <a:lnTo>
                  <a:pt x="3323" y="1036"/>
                </a:lnTo>
                <a:lnTo>
                  <a:pt x="3323" y="1034"/>
                </a:lnTo>
                <a:lnTo>
                  <a:pt x="3323" y="1034"/>
                </a:lnTo>
                <a:lnTo>
                  <a:pt x="3323" y="1032"/>
                </a:lnTo>
                <a:lnTo>
                  <a:pt x="3323" y="1027"/>
                </a:lnTo>
                <a:lnTo>
                  <a:pt x="3325" y="1023"/>
                </a:lnTo>
                <a:lnTo>
                  <a:pt x="3325" y="1021"/>
                </a:lnTo>
                <a:lnTo>
                  <a:pt x="3327" y="1021"/>
                </a:lnTo>
                <a:lnTo>
                  <a:pt x="3329" y="1019"/>
                </a:lnTo>
                <a:lnTo>
                  <a:pt x="3332" y="1019"/>
                </a:lnTo>
                <a:lnTo>
                  <a:pt x="3334" y="1019"/>
                </a:lnTo>
                <a:lnTo>
                  <a:pt x="3338" y="1019"/>
                </a:lnTo>
                <a:lnTo>
                  <a:pt x="3336" y="1017"/>
                </a:lnTo>
                <a:lnTo>
                  <a:pt x="3336" y="1017"/>
                </a:lnTo>
                <a:lnTo>
                  <a:pt x="3336" y="1017"/>
                </a:lnTo>
                <a:lnTo>
                  <a:pt x="3334" y="1015"/>
                </a:lnTo>
                <a:lnTo>
                  <a:pt x="3332" y="1015"/>
                </a:lnTo>
                <a:lnTo>
                  <a:pt x="3329" y="1015"/>
                </a:lnTo>
                <a:lnTo>
                  <a:pt x="3329" y="1015"/>
                </a:lnTo>
                <a:lnTo>
                  <a:pt x="3327" y="1015"/>
                </a:lnTo>
                <a:lnTo>
                  <a:pt x="3325" y="1013"/>
                </a:lnTo>
                <a:lnTo>
                  <a:pt x="3323" y="1011"/>
                </a:lnTo>
                <a:lnTo>
                  <a:pt x="3321" y="1006"/>
                </a:lnTo>
                <a:lnTo>
                  <a:pt x="3321" y="1006"/>
                </a:lnTo>
                <a:lnTo>
                  <a:pt x="3319" y="1004"/>
                </a:lnTo>
                <a:lnTo>
                  <a:pt x="3319" y="1002"/>
                </a:lnTo>
                <a:lnTo>
                  <a:pt x="3319" y="1000"/>
                </a:lnTo>
                <a:lnTo>
                  <a:pt x="3315" y="996"/>
                </a:lnTo>
                <a:lnTo>
                  <a:pt x="3313" y="994"/>
                </a:lnTo>
                <a:lnTo>
                  <a:pt x="3311" y="994"/>
                </a:lnTo>
                <a:lnTo>
                  <a:pt x="3311" y="992"/>
                </a:lnTo>
                <a:lnTo>
                  <a:pt x="3308" y="992"/>
                </a:lnTo>
                <a:lnTo>
                  <a:pt x="3308" y="992"/>
                </a:lnTo>
                <a:lnTo>
                  <a:pt x="3308" y="990"/>
                </a:lnTo>
                <a:lnTo>
                  <a:pt x="3306" y="988"/>
                </a:lnTo>
                <a:lnTo>
                  <a:pt x="3304" y="983"/>
                </a:lnTo>
                <a:lnTo>
                  <a:pt x="3300" y="979"/>
                </a:lnTo>
                <a:lnTo>
                  <a:pt x="3300" y="979"/>
                </a:lnTo>
                <a:lnTo>
                  <a:pt x="3300" y="979"/>
                </a:lnTo>
                <a:lnTo>
                  <a:pt x="3298" y="977"/>
                </a:lnTo>
                <a:lnTo>
                  <a:pt x="3298" y="975"/>
                </a:lnTo>
                <a:lnTo>
                  <a:pt x="3296" y="973"/>
                </a:lnTo>
                <a:lnTo>
                  <a:pt x="3296" y="973"/>
                </a:lnTo>
                <a:lnTo>
                  <a:pt x="3296" y="973"/>
                </a:lnTo>
                <a:lnTo>
                  <a:pt x="3296" y="969"/>
                </a:lnTo>
                <a:lnTo>
                  <a:pt x="3296" y="969"/>
                </a:lnTo>
                <a:lnTo>
                  <a:pt x="3296" y="967"/>
                </a:lnTo>
                <a:lnTo>
                  <a:pt x="3296" y="965"/>
                </a:lnTo>
                <a:lnTo>
                  <a:pt x="3296" y="960"/>
                </a:lnTo>
                <a:lnTo>
                  <a:pt x="3298" y="958"/>
                </a:lnTo>
                <a:lnTo>
                  <a:pt x="3298" y="958"/>
                </a:lnTo>
                <a:lnTo>
                  <a:pt x="3296" y="958"/>
                </a:lnTo>
                <a:lnTo>
                  <a:pt x="3296" y="962"/>
                </a:lnTo>
                <a:lnTo>
                  <a:pt x="3294" y="960"/>
                </a:lnTo>
                <a:lnTo>
                  <a:pt x="3294" y="956"/>
                </a:lnTo>
                <a:lnTo>
                  <a:pt x="3294" y="954"/>
                </a:lnTo>
                <a:lnTo>
                  <a:pt x="3292" y="952"/>
                </a:lnTo>
                <a:lnTo>
                  <a:pt x="3290" y="952"/>
                </a:lnTo>
                <a:lnTo>
                  <a:pt x="3290" y="950"/>
                </a:lnTo>
                <a:lnTo>
                  <a:pt x="3288" y="948"/>
                </a:lnTo>
                <a:lnTo>
                  <a:pt x="3285" y="948"/>
                </a:lnTo>
                <a:lnTo>
                  <a:pt x="3285" y="948"/>
                </a:lnTo>
                <a:lnTo>
                  <a:pt x="3283" y="948"/>
                </a:lnTo>
                <a:lnTo>
                  <a:pt x="3285" y="946"/>
                </a:lnTo>
                <a:lnTo>
                  <a:pt x="3285" y="944"/>
                </a:lnTo>
                <a:lnTo>
                  <a:pt x="3285" y="944"/>
                </a:lnTo>
                <a:lnTo>
                  <a:pt x="3288" y="941"/>
                </a:lnTo>
                <a:lnTo>
                  <a:pt x="3288" y="941"/>
                </a:lnTo>
                <a:lnTo>
                  <a:pt x="3290" y="939"/>
                </a:lnTo>
                <a:lnTo>
                  <a:pt x="3290" y="941"/>
                </a:lnTo>
                <a:lnTo>
                  <a:pt x="3290" y="941"/>
                </a:lnTo>
                <a:lnTo>
                  <a:pt x="3290" y="939"/>
                </a:lnTo>
                <a:lnTo>
                  <a:pt x="3292" y="939"/>
                </a:lnTo>
                <a:lnTo>
                  <a:pt x="3292" y="937"/>
                </a:lnTo>
                <a:lnTo>
                  <a:pt x="3294" y="935"/>
                </a:lnTo>
                <a:lnTo>
                  <a:pt x="3294" y="933"/>
                </a:lnTo>
                <a:lnTo>
                  <a:pt x="3294" y="933"/>
                </a:lnTo>
                <a:lnTo>
                  <a:pt x="3294" y="931"/>
                </a:lnTo>
                <a:lnTo>
                  <a:pt x="3296" y="931"/>
                </a:lnTo>
                <a:lnTo>
                  <a:pt x="3296" y="929"/>
                </a:lnTo>
                <a:lnTo>
                  <a:pt x="3296" y="929"/>
                </a:lnTo>
                <a:lnTo>
                  <a:pt x="3296" y="929"/>
                </a:lnTo>
                <a:lnTo>
                  <a:pt x="3296" y="927"/>
                </a:lnTo>
                <a:lnTo>
                  <a:pt x="3296" y="927"/>
                </a:lnTo>
                <a:lnTo>
                  <a:pt x="3296" y="925"/>
                </a:lnTo>
                <a:lnTo>
                  <a:pt x="3296" y="927"/>
                </a:lnTo>
                <a:lnTo>
                  <a:pt x="3296" y="927"/>
                </a:lnTo>
                <a:lnTo>
                  <a:pt x="3298" y="927"/>
                </a:lnTo>
                <a:lnTo>
                  <a:pt x="3298" y="927"/>
                </a:lnTo>
                <a:lnTo>
                  <a:pt x="3298" y="925"/>
                </a:lnTo>
                <a:lnTo>
                  <a:pt x="3300" y="927"/>
                </a:lnTo>
                <a:lnTo>
                  <a:pt x="3300" y="927"/>
                </a:lnTo>
                <a:lnTo>
                  <a:pt x="3304" y="925"/>
                </a:lnTo>
                <a:lnTo>
                  <a:pt x="3306" y="925"/>
                </a:lnTo>
                <a:lnTo>
                  <a:pt x="3306" y="925"/>
                </a:lnTo>
                <a:lnTo>
                  <a:pt x="3311" y="921"/>
                </a:lnTo>
                <a:lnTo>
                  <a:pt x="3311" y="921"/>
                </a:lnTo>
                <a:lnTo>
                  <a:pt x="3311" y="921"/>
                </a:lnTo>
                <a:lnTo>
                  <a:pt x="3313" y="923"/>
                </a:lnTo>
                <a:lnTo>
                  <a:pt x="3313" y="923"/>
                </a:lnTo>
                <a:lnTo>
                  <a:pt x="3313" y="923"/>
                </a:lnTo>
                <a:lnTo>
                  <a:pt x="3315" y="921"/>
                </a:lnTo>
                <a:lnTo>
                  <a:pt x="3313" y="921"/>
                </a:lnTo>
                <a:lnTo>
                  <a:pt x="3313" y="921"/>
                </a:lnTo>
                <a:lnTo>
                  <a:pt x="3313" y="918"/>
                </a:lnTo>
                <a:lnTo>
                  <a:pt x="3315" y="918"/>
                </a:lnTo>
                <a:lnTo>
                  <a:pt x="3315" y="918"/>
                </a:lnTo>
                <a:lnTo>
                  <a:pt x="3319" y="916"/>
                </a:lnTo>
                <a:lnTo>
                  <a:pt x="3319" y="916"/>
                </a:lnTo>
                <a:lnTo>
                  <a:pt x="3319" y="914"/>
                </a:lnTo>
                <a:lnTo>
                  <a:pt x="3321" y="914"/>
                </a:lnTo>
                <a:lnTo>
                  <a:pt x="3321" y="914"/>
                </a:lnTo>
                <a:lnTo>
                  <a:pt x="3321" y="914"/>
                </a:lnTo>
                <a:lnTo>
                  <a:pt x="3321" y="912"/>
                </a:lnTo>
                <a:lnTo>
                  <a:pt x="3323" y="912"/>
                </a:lnTo>
                <a:lnTo>
                  <a:pt x="3323" y="912"/>
                </a:lnTo>
                <a:lnTo>
                  <a:pt x="3323" y="910"/>
                </a:lnTo>
                <a:lnTo>
                  <a:pt x="3323" y="910"/>
                </a:lnTo>
                <a:lnTo>
                  <a:pt x="3325" y="910"/>
                </a:lnTo>
                <a:lnTo>
                  <a:pt x="3327" y="910"/>
                </a:lnTo>
                <a:lnTo>
                  <a:pt x="3329" y="910"/>
                </a:lnTo>
                <a:lnTo>
                  <a:pt x="3329" y="910"/>
                </a:lnTo>
                <a:lnTo>
                  <a:pt x="3332" y="908"/>
                </a:lnTo>
                <a:lnTo>
                  <a:pt x="3334" y="908"/>
                </a:lnTo>
                <a:lnTo>
                  <a:pt x="3336" y="906"/>
                </a:lnTo>
                <a:lnTo>
                  <a:pt x="3338" y="904"/>
                </a:lnTo>
                <a:lnTo>
                  <a:pt x="3340" y="904"/>
                </a:lnTo>
                <a:lnTo>
                  <a:pt x="3340" y="904"/>
                </a:lnTo>
                <a:lnTo>
                  <a:pt x="3340" y="904"/>
                </a:lnTo>
                <a:lnTo>
                  <a:pt x="3342" y="904"/>
                </a:lnTo>
                <a:lnTo>
                  <a:pt x="3342" y="904"/>
                </a:lnTo>
                <a:lnTo>
                  <a:pt x="3346" y="902"/>
                </a:lnTo>
                <a:lnTo>
                  <a:pt x="3348" y="900"/>
                </a:lnTo>
                <a:lnTo>
                  <a:pt x="3350" y="900"/>
                </a:lnTo>
                <a:lnTo>
                  <a:pt x="3355" y="902"/>
                </a:lnTo>
                <a:lnTo>
                  <a:pt x="3357" y="902"/>
                </a:lnTo>
                <a:lnTo>
                  <a:pt x="3357" y="904"/>
                </a:lnTo>
                <a:lnTo>
                  <a:pt x="3361" y="904"/>
                </a:lnTo>
                <a:lnTo>
                  <a:pt x="3361" y="904"/>
                </a:lnTo>
                <a:lnTo>
                  <a:pt x="3363" y="906"/>
                </a:lnTo>
                <a:lnTo>
                  <a:pt x="3363" y="906"/>
                </a:lnTo>
                <a:lnTo>
                  <a:pt x="3363" y="906"/>
                </a:lnTo>
                <a:lnTo>
                  <a:pt x="3365" y="904"/>
                </a:lnTo>
                <a:lnTo>
                  <a:pt x="3367" y="904"/>
                </a:lnTo>
                <a:lnTo>
                  <a:pt x="3367" y="904"/>
                </a:lnTo>
                <a:lnTo>
                  <a:pt x="3367" y="902"/>
                </a:lnTo>
                <a:lnTo>
                  <a:pt x="3371" y="904"/>
                </a:lnTo>
                <a:lnTo>
                  <a:pt x="3373" y="904"/>
                </a:lnTo>
                <a:lnTo>
                  <a:pt x="3376" y="904"/>
                </a:lnTo>
                <a:lnTo>
                  <a:pt x="3376" y="904"/>
                </a:lnTo>
                <a:lnTo>
                  <a:pt x="3378" y="906"/>
                </a:lnTo>
                <a:lnTo>
                  <a:pt x="3378" y="908"/>
                </a:lnTo>
                <a:lnTo>
                  <a:pt x="3378" y="910"/>
                </a:lnTo>
                <a:lnTo>
                  <a:pt x="3378" y="910"/>
                </a:lnTo>
                <a:lnTo>
                  <a:pt x="3376" y="912"/>
                </a:lnTo>
                <a:lnTo>
                  <a:pt x="3378" y="912"/>
                </a:lnTo>
                <a:lnTo>
                  <a:pt x="3378" y="916"/>
                </a:lnTo>
                <a:lnTo>
                  <a:pt x="3376" y="921"/>
                </a:lnTo>
                <a:lnTo>
                  <a:pt x="3373" y="925"/>
                </a:lnTo>
                <a:lnTo>
                  <a:pt x="3371" y="927"/>
                </a:lnTo>
                <a:lnTo>
                  <a:pt x="3373" y="929"/>
                </a:lnTo>
                <a:lnTo>
                  <a:pt x="3378" y="931"/>
                </a:lnTo>
                <a:lnTo>
                  <a:pt x="3378" y="933"/>
                </a:lnTo>
                <a:lnTo>
                  <a:pt x="3378" y="933"/>
                </a:lnTo>
                <a:lnTo>
                  <a:pt x="3373" y="933"/>
                </a:lnTo>
                <a:lnTo>
                  <a:pt x="3371" y="931"/>
                </a:lnTo>
                <a:lnTo>
                  <a:pt x="3369" y="931"/>
                </a:lnTo>
                <a:lnTo>
                  <a:pt x="3367" y="931"/>
                </a:lnTo>
                <a:lnTo>
                  <a:pt x="3361" y="931"/>
                </a:lnTo>
                <a:lnTo>
                  <a:pt x="3357" y="931"/>
                </a:lnTo>
                <a:lnTo>
                  <a:pt x="3355" y="931"/>
                </a:lnTo>
                <a:lnTo>
                  <a:pt x="3352" y="931"/>
                </a:lnTo>
                <a:lnTo>
                  <a:pt x="3350" y="933"/>
                </a:lnTo>
                <a:lnTo>
                  <a:pt x="3350" y="933"/>
                </a:lnTo>
                <a:lnTo>
                  <a:pt x="3350" y="935"/>
                </a:lnTo>
                <a:lnTo>
                  <a:pt x="3348" y="937"/>
                </a:lnTo>
                <a:lnTo>
                  <a:pt x="3346" y="937"/>
                </a:lnTo>
                <a:lnTo>
                  <a:pt x="3346" y="939"/>
                </a:lnTo>
                <a:lnTo>
                  <a:pt x="3346" y="941"/>
                </a:lnTo>
                <a:lnTo>
                  <a:pt x="3348" y="941"/>
                </a:lnTo>
                <a:lnTo>
                  <a:pt x="3350" y="944"/>
                </a:lnTo>
                <a:lnTo>
                  <a:pt x="3350" y="946"/>
                </a:lnTo>
                <a:lnTo>
                  <a:pt x="3352" y="946"/>
                </a:lnTo>
                <a:lnTo>
                  <a:pt x="3352" y="946"/>
                </a:lnTo>
                <a:lnTo>
                  <a:pt x="3355" y="946"/>
                </a:lnTo>
                <a:lnTo>
                  <a:pt x="3355" y="946"/>
                </a:lnTo>
                <a:lnTo>
                  <a:pt x="3352" y="946"/>
                </a:lnTo>
                <a:lnTo>
                  <a:pt x="3350" y="946"/>
                </a:lnTo>
                <a:lnTo>
                  <a:pt x="3348" y="948"/>
                </a:lnTo>
                <a:lnTo>
                  <a:pt x="3348" y="946"/>
                </a:lnTo>
                <a:lnTo>
                  <a:pt x="3348" y="946"/>
                </a:lnTo>
                <a:lnTo>
                  <a:pt x="3344" y="944"/>
                </a:lnTo>
                <a:lnTo>
                  <a:pt x="3342" y="944"/>
                </a:lnTo>
                <a:lnTo>
                  <a:pt x="3338" y="944"/>
                </a:lnTo>
                <a:lnTo>
                  <a:pt x="3336" y="946"/>
                </a:lnTo>
                <a:lnTo>
                  <a:pt x="3336" y="946"/>
                </a:lnTo>
                <a:lnTo>
                  <a:pt x="3336" y="948"/>
                </a:lnTo>
                <a:lnTo>
                  <a:pt x="3336" y="948"/>
                </a:lnTo>
                <a:lnTo>
                  <a:pt x="3336" y="950"/>
                </a:lnTo>
                <a:lnTo>
                  <a:pt x="3338" y="950"/>
                </a:lnTo>
                <a:lnTo>
                  <a:pt x="3340" y="950"/>
                </a:lnTo>
                <a:lnTo>
                  <a:pt x="3342" y="952"/>
                </a:lnTo>
                <a:lnTo>
                  <a:pt x="3344" y="952"/>
                </a:lnTo>
                <a:lnTo>
                  <a:pt x="3344" y="952"/>
                </a:lnTo>
                <a:lnTo>
                  <a:pt x="3346" y="956"/>
                </a:lnTo>
                <a:lnTo>
                  <a:pt x="3348" y="960"/>
                </a:lnTo>
                <a:lnTo>
                  <a:pt x="3348" y="962"/>
                </a:lnTo>
                <a:lnTo>
                  <a:pt x="3350" y="962"/>
                </a:lnTo>
                <a:lnTo>
                  <a:pt x="3350" y="965"/>
                </a:lnTo>
                <a:lnTo>
                  <a:pt x="3350" y="965"/>
                </a:lnTo>
                <a:lnTo>
                  <a:pt x="3350" y="967"/>
                </a:lnTo>
                <a:lnTo>
                  <a:pt x="3350" y="967"/>
                </a:lnTo>
                <a:lnTo>
                  <a:pt x="3350" y="969"/>
                </a:lnTo>
                <a:lnTo>
                  <a:pt x="3350" y="971"/>
                </a:lnTo>
                <a:lnTo>
                  <a:pt x="3352" y="971"/>
                </a:lnTo>
                <a:lnTo>
                  <a:pt x="3355" y="971"/>
                </a:lnTo>
                <a:lnTo>
                  <a:pt x="3355" y="971"/>
                </a:lnTo>
                <a:lnTo>
                  <a:pt x="3357" y="971"/>
                </a:lnTo>
                <a:lnTo>
                  <a:pt x="3359" y="973"/>
                </a:lnTo>
                <a:lnTo>
                  <a:pt x="3359" y="973"/>
                </a:lnTo>
                <a:lnTo>
                  <a:pt x="3359" y="975"/>
                </a:lnTo>
                <a:lnTo>
                  <a:pt x="3359" y="975"/>
                </a:lnTo>
                <a:lnTo>
                  <a:pt x="3361" y="975"/>
                </a:lnTo>
                <a:lnTo>
                  <a:pt x="3361" y="975"/>
                </a:lnTo>
                <a:lnTo>
                  <a:pt x="3363" y="975"/>
                </a:lnTo>
                <a:lnTo>
                  <a:pt x="3363" y="975"/>
                </a:lnTo>
                <a:lnTo>
                  <a:pt x="3365" y="977"/>
                </a:lnTo>
                <a:lnTo>
                  <a:pt x="3365" y="977"/>
                </a:lnTo>
                <a:lnTo>
                  <a:pt x="3367" y="977"/>
                </a:lnTo>
                <a:lnTo>
                  <a:pt x="3367" y="977"/>
                </a:lnTo>
                <a:lnTo>
                  <a:pt x="3369" y="977"/>
                </a:lnTo>
                <a:lnTo>
                  <a:pt x="3369" y="977"/>
                </a:lnTo>
                <a:lnTo>
                  <a:pt x="3369" y="981"/>
                </a:lnTo>
                <a:lnTo>
                  <a:pt x="3369" y="983"/>
                </a:lnTo>
                <a:lnTo>
                  <a:pt x="3369" y="986"/>
                </a:lnTo>
                <a:lnTo>
                  <a:pt x="3369" y="986"/>
                </a:lnTo>
                <a:lnTo>
                  <a:pt x="3367" y="990"/>
                </a:lnTo>
                <a:lnTo>
                  <a:pt x="3367" y="990"/>
                </a:lnTo>
                <a:lnTo>
                  <a:pt x="3367" y="992"/>
                </a:lnTo>
                <a:lnTo>
                  <a:pt x="3367" y="994"/>
                </a:lnTo>
                <a:lnTo>
                  <a:pt x="3369" y="998"/>
                </a:lnTo>
                <a:lnTo>
                  <a:pt x="3371" y="1002"/>
                </a:lnTo>
                <a:lnTo>
                  <a:pt x="3373" y="1004"/>
                </a:lnTo>
                <a:lnTo>
                  <a:pt x="3373" y="1004"/>
                </a:lnTo>
                <a:lnTo>
                  <a:pt x="3373" y="1004"/>
                </a:lnTo>
                <a:lnTo>
                  <a:pt x="3373" y="1002"/>
                </a:lnTo>
                <a:lnTo>
                  <a:pt x="3373" y="998"/>
                </a:lnTo>
                <a:lnTo>
                  <a:pt x="3373" y="996"/>
                </a:lnTo>
                <a:lnTo>
                  <a:pt x="3373" y="996"/>
                </a:lnTo>
                <a:lnTo>
                  <a:pt x="3373" y="992"/>
                </a:lnTo>
                <a:lnTo>
                  <a:pt x="3376" y="992"/>
                </a:lnTo>
                <a:lnTo>
                  <a:pt x="3378" y="990"/>
                </a:lnTo>
                <a:lnTo>
                  <a:pt x="3378" y="990"/>
                </a:lnTo>
                <a:lnTo>
                  <a:pt x="3380" y="990"/>
                </a:lnTo>
                <a:lnTo>
                  <a:pt x="3382" y="988"/>
                </a:lnTo>
                <a:lnTo>
                  <a:pt x="3384" y="988"/>
                </a:lnTo>
                <a:lnTo>
                  <a:pt x="3386" y="988"/>
                </a:lnTo>
                <a:lnTo>
                  <a:pt x="3388" y="988"/>
                </a:lnTo>
                <a:lnTo>
                  <a:pt x="3388" y="990"/>
                </a:lnTo>
                <a:lnTo>
                  <a:pt x="3390" y="992"/>
                </a:lnTo>
                <a:lnTo>
                  <a:pt x="3390" y="994"/>
                </a:lnTo>
                <a:lnTo>
                  <a:pt x="3390" y="996"/>
                </a:lnTo>
                <a:lnTo>
                  <a:pt x="3392" y="998"/>
                </a:lnTo>
                <a:lnTo>
                  <a:pt x="3392" y="1000"/>
                </a:lnTo>
                <a:lnTo>
                  <a:pt x="3394" y="1002"/>
                </a:lnTo>
                <a:lnTo>
                  <a:pt x="3399" y="1004"/>
                </a:lnTo>
                <a:lnTo>
                  <a:pt x="3401" y="1006"/>
                </a:lnTo>
                <a:lnTo>
                  <a:pt x="3401" y="1006"/>
                </a:lnTo>
                <a:lnTo>
                  <a:pt x="3401" y="1006"/>
                </a:lnTo>
                <a:lnTo>
                  <a:pt x="3401" y="1009"/>
                </a:lnTo>
                <a:lnTo>
                  <a:pt x="3401" y="1009"/>
                </a:lnTo>
                <a:close/>
              </a:path>
            </a:pathLst>
          </a:custGeom>
          <a:solidFill>
            <a:schemeClr val="tx1">
              <a:lumMod val="60000"/>
              <a:lumOff val="40000"/>
              <a:alpha val="15000"/>
            </a:schemeClr>
          </a:solidFill>
          <a:ln>
            <a:noFill/>
          </a:ln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US" sz="1350" dirty="0"/>
          </a:p>
        </p:txBody>
      </p:sp>
      <p:grpSp>
        <p:nvGrpSpPr>
          <p:cNvPr id="43" name="Group 42"/>
          <p:cNvGrpSpPr/>
          <p:nvPr/>
        </p:nvGrpSpPr>
        <p:grpSpPr>
          <a:xfrm>
            <a:off x="192481" y="1288178"/>
            <a:ext cx="8397124" cy="4013031"/>
            <a:chOff x="1733741" y="1697072"/>
            <a:chExt cx="8178361" cy="4228090"/>
          </a:xfrm>
        </p:grpSpPr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7314643" y="1740359"/>
              <a:ext cx="2289194" cy="2253485"/>
            </a:xfrm>
            <a:custGeom>
              <a:avLst/>
              <a:gdLst>
                <a:gd name="T0" fmla="*/ 416 w 758"/>
                <a:gd name="T1" fmla="*/ 756 h 756"/>
                <a:gd name="T2" fmla="*/ 341 w 758"/>
                <a:gd name="T3" fmla="*/ 756 h 756"/>
                <a:gd name="T4" fmla="*/ 0 w 758"/>
                <a:gd name="T5" fmla="*/ 379 h 756"/>
                <a:gd name="T6" fmla="*/ 379 w 758"/>
                <a:gd name="T7" fmla="*/ 0 h 756"/>
                <a:gd name="T8" fmla="*/ 758 w 758"/>
                <a:gd name="T9" fmla="*/ 379 h 756"/>
                <a:gd name="T10" fmla="*/ 416 w 758"/>
                <a:gd name="T11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58" h="756">
                  <a:moveTo>
                    <a:pt x="416" y="756"/>
                  </a:moveTo>
                  <a:cubicBezTo>
                    <a:pt x="341" y="756"/>
                    <a:pt x="341" y="756"/>
                    <a:pt x="341" y="756"/>
                  </a:cubicBezTo>
                  <a:cubicBezTo>
                    <a:pt x="149" y="737"/>
                    <a:pt x="0" y="575"/>
                    <a:pt x="0" y="379"/>
                  </a:cubicBezTo>
                  <a:cubicBezTo>
                    <a:pt x="0" y="169"/>
                    <a:pt x="169" y="0"/>
                    <a:pt x="379" y="0"/>
                  </a:cubicBezTo>
                  <a:cubicBezTo>
                    <a:pt x="588" y="0"/>
                    <a:pt x="758" y="169"/>
                    <a:pt x="758" y="379"/>
                  </a:cubicBezTo>
                  <a:cubicBezTo>
                    <a:pt x="758" y="575"/>
                    <a:pt x="608" y="737"/>
                    <a:pt x="416" y="75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</a:effec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7222798" y="1697072"/>
              <a:ext cx="2689304" cy="2281283"/>
              <a:chOff x="7222798" y="1697072"/>
              <a:chExt cx="2689304" cy="2281283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6" name="Oval 6"/>
              <p:cNvSpPr>
                <a:spLocks noChangeArrowheads="1"/>
              </p:cNvSpPr>
              <p:nvPr/>
            </p:nvSpPr>
            <p:spPr bwMode="auto">
              <a:xfrm>
                <a:off x="7399949" y="1822486"/>
                <a:ext cx="2059213" cy="191687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  <p:sp>
            <p:nvSpPr>
              <p:cNvPr id="7" name="Oval 7"/>
              <p:cNvSpPr>
                <a:spLocks noChangeArrowheads="1"/>
              </p:cNvSpPr>
              <p:nvPr/>
            </p:nvSpPr>
            <p:spPr bwMode="auto">
              <a:xfrm>
                <a:off x="7222798" y="1697072"/>
                <a:ext cx="2689304" cy="2281283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tr-TR" dirty="0"/>
                  <a:t>1970’li yıllarda </a:t>
                </a:r>
                <a:r>
                  <a:rPr lang="tr-TR" dirty="0" err="1"/>
                  <a:t>Dorothy</a:t>
                </a:r>
                <a:r>
                  <a:rPr lang="tr-TR" dirty="0"/>
                  <a:t> </a:t>
                </a:r>
                <a:r>
                  <a:rPr lang="tr-TR" dirty="0" err="1"/>
                  <a:t>Heathcote</a:t>
                </a:r>
                <a:r>
                  <a:rPr lang="tr-TR" dirty="0"/>
                  <a:t> </a:t>
                </a:r>
                <a:r>
                  <a:rPr lang="tr-TR" b="1" dirty="0"/>
                  <a:t>çağdaş drama anlayışının kurucusu </a:t>
                </a:r>
                <a:r>
                  <a:rPr lang="tr-TR" dirty="0"/>
                  <a:t>olmuştur </a:t>
                </a:r>
                <a:endParaRPr lang="en-US" dirty="0"/>
              </a:p>
            </p:txBody>
          </p:sp>
        </p:grpSp>
        <p:sp>
          <p:nvSpPr>
            <p:cNvPr id="8" name="Freeform 11"/>
            <p:cNvSpPr>
              <a:spLocks/>
            </p:cNvSpPr>
            <p:nvPr/>
          </p:nvSpPr>
          <p:spPr bwMode="auto">
            <a:xfrm>
              <a:off x="5662724" y="2577913"/>
              <a:ext cx="1797117" cy="3347249"/>
            </a:xfrm>
            <a:custGeom>
              <a:avLst/>
              <a:gdLst>
                <a:gd name="T0" fmla="*/ 417 w 758"/>
                <a:gd name="T1" fmla="*/ 439 h 1195"/>
                <a:gd name="T2" fmla="*/ 579 w 758"/>
                <a:gd name="T3" fmla="*/ 149 h 1195"/>
                <a:gd name="T4" fmla="*/ 597 w 758"/>
                <a:gd name="T5" fmla="*/ 218 h 1195"/>
                <a:gd name="T6" fmla="*/ 758 w 758"/>
                <a:gd name="T7" fmla="*/ 61 h 1195"/>
                <a:gd name="T8" fmla="*/ 541 w 758"/>
                <a:gd name="T9" fmla="*/ 0 h 1195"/>
                <a:gd name="T10" fmla="*/ 560 w 758"/>
                <a:gd name="T11" fmla="*/ 73 h 1195"/>
                <a:gd name="T12" fmla="*/ 341 w 758"/>
                <a:gd name="T13" fmla="*/ 439 h 1195"/>
                <a:gd name="T14" fmla="*/ 0 w 758"/>
                <a:gd name="T15" fmla="*/ 816 h 1195"/>
                <a:gd name="T16" fmla="*/ 379 w 758"/>
                <a:gd name="T17" fmla="*/ 1195 h 1195"/>
                <a:gd name="T18" fmla="*/ 758 w 758"/>
                <a:gd name="T19" fmla="*/ 816 h 1195"/>
                <a:gd name="T20" fmla="*/ 417 w 758"/>
                <a:gd name="T21" fmla="*/ 439 h 1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1195">
                  <a:moveTo>
                    <a:pt x="417" y="439"/>
                  </a:moveTo>
                  <a:cubicBezTo>
                    <a:pt x="417" y="320"/>
                    <a:pt x="480" y="210"/>
                    <a:pt x="579" y="149"/>
                  </a:cubicBezTo>
                  <a:cubicBezTo>
                    <a:pt x="597" y="218"/>
                    <a:pt x="597" y="218"/>
                    <a:pt x="597" y="218"/>
                  </a:cubicBezTo>
                  <a:cubicBezTo>
                    <a:pt x="758" y="61"/>
                    <a:pt x="758" y="61"/>
                    <a:pt x="758" y="61"/>
                  </a:cubicBezTo>
                  <a:cubicBezTo>
                    <a:pt x="541" y="0"/>
                    <a:pt x="541" y="0"/>
                    <a:pt x="541" y="0"/>
                  </a:cubicBezTo>
                  <a:cubicBezTo>
                    <a:pt x="560" y="73"/>
                    <a:pt x="560" y="73"/>
                    <a:pt x="560" y="73"/>
                  </a:cubicBezTo>
                  <a:cubicBezTo>
                    <a:pt x="427" y="145"/>
                    <a:pt x="342" y="286"/>
                    <a:pt x="341" y="439"/>
                  </a:cubicBezTo>
                  <a:cubicBezTo>
                    <a:pt x="150" y="458"/>
                    <a:pt x="0" y="619"/>
                    <a:pt x="0" y="816"/>
                  </a:cubicBezTo>
                  <a:cubicBezTo>
                    <a:pt x="0" y="1025"/>
                    <a:pt x="170" y="1195"/>
                    <a:pt x="379" y="1195"/>
                  </a:cubicBezTo>
                  <a:cubicBezTo>
                    <a:pt x="588" y="1195"/>
                    <a:pt x="758" y="1025"/>
                    <a:pt x="758" y="816"/>
                  </a:cubicBezTo>
                  <a:cubicBezTo>
                    <a:pt x="758" y="619"/>
                    <a:pt x="608" y="458"/>
                    <a:pt x="417" y="43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5550203" y="3716669"/>
              <a:ext cx="2527623" cy="2084891"/>
              <a:chOff x="5657065" y="3719852"/>
              <a:chExt cx="2274549" cy="1894931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9" name="Oval 12"/>
              <p:cNvSpPr>
                <a:spLocks noChangeArrowheads="1"/>
              </p:cNvSpPr>
              <p:nvPr/>
            </p:nvSpPr>
            <p:spPr bwMode="auto">
              <a:xfrm>
                <a:off x="5881096" y="3803895"/>
                <a:ext cx="1695874" cy="176043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" name="Oval 13"/>
              <p:cNvSpPr>
                <a:spLocks noChangeArrowheads="1"/>
              </p:cNvSpPr>
              <p:nvPr/>
            </p:nvSpPr>
            <p:spPr bwMode="auto">
              <a:xfrm>
                <a:off x="5657065" y="3719852"/>
                <a:ext cx="2274549" cy="1894931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</p:grpSp>
        <p:sp>
          <p:nvSpPr>
            <p:cNvPr id="11" name="Freeform 14"/>
            <p:cNvSpPr>
              <a:spLocks/>
            </p:cNvSpPr>
            <p:nvPr/>
          </p:nvSpPr>
          <p:spPr bwMode="auto">
            <a:xfrm>
              <a:off x="3569658" y="1697072"/>
              <a:ext cx="2627048" cy="3139088"/>
            </a:xfrm>
            <a:custGeom>
              <a:avLst/>
              <a:gdLst>
                <a:gd name="T0" fmla="*/ 417 w 758"/>
                <a:gd name="T1" fmla="*/ 756 h 1195"/>
                <a:gd name="T2" fmla="*/ 579 w 758"/>
                <a:gd name="T3" fmla="*/ 1046 h 1195"/>
                <a:gd name="T4" fmla="*/ 597 w 758"/>
                <a:gd name="T5" fmla="*/ 977 h 1195"/>
                <a:gd name="T6" fmla="*/ 758 w 758"/>
                <a:gd name="T7" fmla="*/ 1134 h 1195"/>
                <a:gd name="T8" fmla="*/ 541 w 758"/>
                <a:gd name="T9" fmla="*/ 1195 h 1195"/>
                <a:gd name="T10" fmla="*/ 560 w 758"/>
                <a:gd name="T11" fmla="*/ 1121 h 1195"/>
                <a:gd name="T12" fmla="*/ 341 w 758"/>
                <a:gd name="T13" fmla="*/ 756 h 1195"/>
                <a:gd name="T14" fmla="*/ 0 w 758"/>
                <a:gd name="T15" fmla="*/ 379 h 1195"/>
                <a:gd name="T16" fmla="*/ 379 w 758"/>
                <a:gd name="T17" fmla="*/ 0 h 1195"/>
                <a:gd name="T18" fmla="*/ 758 w 758"/>
                <a:gd name="T19" fmla="*/ 379 h 1195"/>
                <a:gd name="T20" fmla="*/ 417 w 758"/>
                <a:gd name="T21" fmla="*/ 756 h 1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1195">
                  <a:moveTo>
                    <a:pt x="417" y="756"/>
                  </a:moveTo>
                  <a:cubicBezTo>
                    <a:pt x="417" y="875"/>
                    <a:pt x="480" y="984"/>
                    <a:pt x="579" y="1046"/>
                  </a:cubicBezTo>
                  <a:cubicBezTo>
                    <a:pt x="597" y="977"/>
                    <a:pt x="597" y="977"/>
                    <a:pt x="597" y="977"/>
                  </a:cubicBezTo>
                  <a:cubicBezTo>
                    <a:pt x="758" y="1134"/>
                    <a:pt x="758" y="1134"/>
                    <a:pt x="758" y="1134"/>
                  </a:cubicBezTo>
                  <a:cubicBezTo>
                    <a:pt x="541" y="1195"/>
                    <a:pt x="541" y="1195"/>
                    <a:pt x="541" y="1195"/>
                  </a:cubicBezTo>
                  <a:cubicBezTo>
                    <a:pt x="560" y="1121"/>
                    <a:pt x="560" y="1121"/>
                    <a:pt x="560" y="1121"/>
                  </a:cubicBezTo>
                  <a:cubicBezTo>
                    <a:pt x="427" y="1049"/>
                    <a:pt x="342" y="909"/>
                    <a:pt x="341" y="756"/>
                  </a:cubicBezTo>
                  <a:cubicBezTo>
                    <a:pt x="150" y="737"/>
                    <a:pt x="0" y="575"/>
                    <a:pt x="0" y="379"/>
                  </a:cubicBezTo>
                  <a:cubicBezTo>
                    <a:pt x="0" y="169"/>
                    <a:pt x="170" y="0"/>
                    <a:pt x="379" y="0"/>
                  </a:cubicBezTo>
                  <a:cubicBezTo>
                    <a:pt x="588" y="0"/>
                    <a:pt x="758" y="169"/>
                    <a:pt x="758" y="379"/>
                  </a:cubicBezTo>
                  <a:cubicBezTo>
                    <a:pt x="758" y="575"/>
                    <a:pt x="608" y="737"/>
                    <a:pt x="417" y="75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3642764" y="1708604"/>
              <a:ext cx="2604167" cy="1911793"/>
              <a:chOff x="3642764" y="1708604"/>
              <a:chExt cx="2604167" cy="1911793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2" name="Oval 15"/>
              <p:cNvSpPr>
                <a:spLocks noChangeArrowheads="1"/>
              </p:cNvSpPr>
              <p:nvPr/>
            </p:nvSpPr>
            <p:spPr bwMode="auto">
              <a:xfrm>
                <a:off x="4120796" y="1822486"/>
                <a:ext cx="1760439" cy="1756776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3" name="Oval 16"/>
              <p:cNvSpPr>
                <a:spLocks noChangeArrowheads="1"/>
              </p:cNvSpPr>
              <p:nvPr/>
            </p:nvSpPr>
            <p:spPr bwMode="auto">
              <a:xfrm>
                <a:off x="3642764" y="1708604"/>
                <a:ext cx="2604167" cy="1911793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</p:grpSp>
        <p:sp>
          <p:nvSpPr>
            <p:cNvPr id="14" name="Freeform 17"/>
            <p:cNvSpPr>
              <a:spLocks/>
            </p:cNvSpPr>
            <p:nvPr/>
          </p:nvSpPr>
          <p:spPr bwMode="auto">
            <a:xfrm>
              <a:off x="1733741" y="2483187"/>
              <a:ext cx="2232477" cy="3091492"/>
            </a:xfrm>
            <a:custGeom>
              <a:avLst/>
              <a:gdLst>
                <a:gd name="T0" fmla="*/ 417 w 758"/>
                <a:gd name="T1" fmla="*/ 439 h 1195"/>
                <a:gd name="T2" fmla="*/ 580 w 758"/>
                <a:gd name="T3" fmla="*/ 149 h 1195"/>
                <a:gd name="T4" fmla="*/ 597 w 758"/>
                <a:gd name="T5" fmla="*/ 218 h 1195"/>
                <a:gd name="T6" fmla="*/ 758 w 758"/>
                <a:gd name="T7" fmla="*/ 61 h 1195"/>
                <a:gd name="T8" fmla="*/ 542 w 758"/>
                <a:gd name="T9" fmla="*/ 0 h 1195"/>
                <a:gd name="T10" fmla="*/ 561 w 758"/>
                <a:gd name="T11" fmla="*/ 73 h 1195"/>
                <a:gd name="T12" fmla="*/ 342 w 758"/>
                <a:gd name="T13" fmla="*/ 439 h 1195"/>
                <a:gd name="T14" fmla="*/ 0 w 758"/>
                <a:gd name="T15" fmla="*/ 816 h 1195"/>
                <a:gd name="T16" fmla="*/ 379 w 758"/>
                <a:gd name="T17" fmla="*/ 1195 h 1195"/>
                <a:gd name="T18" fmla="*/ 758 w 758"/>
                <a:gd name="T19" fmla="*/ 816 h 1195"/>
                <a:gd name="T20" fmla="*/ 417 w 758"/>
                <a:gd name="T21" fmla="*/ 439 h 1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1195">
                  <a:moveTo>
                    <a:pt x="417" y="439"/>
                  </a:moveTo>
                  <a:cubicBezTo>
                    <a:pt x="417" y="320"/>
                    <a:pt x="480" y="210"/>
                    <a:pt x="580" y="149"/>
                  </a:cubicBezTo>
                  <a:cubicBezTo>
                    <a:pt x="597" y="218"/>
                    <a:pt x="597" y="218"/>
                    <a:pt x="597" y="218"/>
                  </a:cubicBezTo>
                  <a:cubicBezTo>
                    <a:pt x="758" y="61"/>
                    <a:pt x="758" y="61"/>
                    <a:pt x="758" y="61"/>
                  </a:cubicBezTo>
                  <a:cubicBezTo>
                    <a:pt x="542" y="0"/>
                    <a:pt x="542" y="0"/>
                    <a:pt x="542" y="0"/>
                  </a:cubicBezTo>
                  <a:cubicBezTo>
                    <a:pt x="561" y="73"/>
                    <a:pt x="561" y="73"/>
                    <a:pt x="561" y="73"/>
                  </a:cubicBezTo>
                  <a:cubicBezTo>
                    <a:pt x="427" y="145"/>
                    <a:pt x="342" y="286"/>
                    <a:pt x="342" y="439"/>
                  </a:cubicBezTo>
                  <a:cubicBezTo>
                    <a:pt x="150" y="458"/>
                    <a:pt x="0" y="619"/>
                    <a:pt x="0" y="816"/>
                  </a:cubicBezTo>
                  <a:cubicBezTo>
                    <a:pt x="0" y="1025"/>
                    <a:pt x="170" y="1195"/>
                    <a:pt x="379" y="1195"/>
                  </a:cubicBezTo>
                  <a:cubicBezTo>
                    <a:pt x="589" y="1195"/>
                    <a:pt x="758" y="1025"/>
                    <a:pt x="758" y="816"/>
                  </a:cubicBezTo>
                  <a:cubicBezTo>
                    <a:pt x="758" y="619"/>
                    <a:pt x="609" y="458"/>
                    <a:pt x="417" y="439"/>
                  </a:cubicBezTo>
                  <a:close/>
                </a:path>
              </a:pathLst>
            </a:custGeom>
            <a:solidFill>
              <a:srgbClr val="92D050"/>
            </a:solidFill>
            <a:ln>
              <a:solidFill>
                <a:srgbClr val="A7CD47"/>
              </a:soli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1767816" y="3579263"/>
              <a:ext cx="2937906" cy="2271415"/>
              <a:chOff x="1767816" y="3579263"/>
              <a:chExt cx="2937906" cy="227141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15" name="Oval 18"/>
              <p:cNvSpPr>
                <a:spLocks noChangeArrowheads="1"/>
              </p:cNvSpPr>
              <p:nvPr/>
            </p:nvSpPr>
            <p:spPr bwMode="auto">
              <a:xfrm>
                <a:off x="2763766" y="4028933"/>
                <a:ext cx="1757997" cy="1760439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6" name="Oval 19"/>
              <p:cNvSpPr>
                <a:spLocks noChangeArrowheads="1"/>
              </p:cNvSpPr>
              <p:nvPr/>
            </p:nvSpPr>
            <p:spPr bwMode="auto">
              <a:xfrm>
                <a:off x="1767816" y="3579263"/>
                <a:ext cx="2937906" cy="2271415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tr-TR" dirty="0"/>
                  <a:t>1911 yıllarında,</a:t>
                </a:r>
              </a:p>
              <a:p>
                <a:r>
                  <a:rPr lang="tr-TR" dirty="0" err="1"/>
                  <a:t>Harriet</a:t>
                </a:r>
                <a:r>
                  <a:rPr lang="tr-TR" dirty="0"/>
                  <a:t> </a:t>
                </a:r>
                <a:r>
                  <a:rPr lang="tr-TR" dirty="0" err="1"/>
                  <a:t>Finlay</a:t>
                </a:r>
                <a:r>
                  <a:rPr lang="tr-TR" dirty="0"/>
                  <a:t>-Johnson bir köy öğretmeni dramının </a:t>
                </a:r>
                <a:r>
                  <a:rPr lang="tr-TR" b="1" dirty="0"/>
                  <a:t>ilk uygulamaları </a:t>
                </a:r>
                <a:r>
                  <a:rPr lang="tr-TR" dirty="0"/>
                  <a:t>yapmıştır.</a:t>
                </a:r>
                <a:endParaRPr lang="en-US" dirty="0"/>
              </a:p>
            </p:txBody>
          </p:sp>
        </p:grpSp>
        <p:sp>
          <p:nvSpPr>
            <p:cNvPr id="26" name="Rectangle 25"/>
            <p:cNvSpPr/>
            <p:nvPr/>
          </p:nvSpPr>
          <p:spPr>
            <a:xfrm>
              <a:off x="2844348" y="4556048"/>
              <a:ext cx="877915" cy="2968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1350" spc="-113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782424" y="1962815"/>
              <a:ext cx="2407879" cy="11916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tr-TR" sz="1350" dirty="0"/>
                <a:t> </a:t>
              </a:r>
            </a:p>
            <a:p>
              <a:pPr algn="ctr"/>
              <a:r>
                <a:rPr lang="tr-TR" dirty="0"/>
                <a:t>1950 yılarında, Peter </a:t>
              </a:r>
              <a:r>
                <a:rPr lang="tr-TR" dirty="0" err="1"/>
                <a:t>Slade</a:t>
              </a:r>
              <a:r>
                <a:rPr lang="tr-TR" dirty="0"/>
                <a:t> </a:t>
              </a:r>
              <a:r>
                <a:rPr lang="tr-TR" b="1" dirty="0"/>
                <a:t>doğaçlamaların temelini </a:t>
              </a:r>
              <a:r>
                <a:rPr lang="tr-TR" dirty="0"/>
                <a:t>oluşturmuştur.</a:t>
              </a:r>
              <a:endParaRPr lang="en-US" spc="-113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639700" y="3891952"/>
              <a:ext cx="2367651" cy="145921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tr-TR" sz="1200" dirty="0"/>
            </a:p>
            <a:p>
              <a:pPr algn="ctr"/>
              <a:r>
                <a:rPr lang="tr-TR" dirty="0"/>
                <a:t>1967’lerde Brain </a:t>
              </a:r>
              <a:r>
                <a:rPr lang="tr-TR" dirty="0" err="1"/>
                <a:t>Way</a:t>
              </a:r>
              <a:r>
                <a:rPr lang="tr-TR" dirty="0"/>
                <a:t>, </a:t>
              </a:r>
              <a:r>
                <a:rPr lang="tr-TR" dirty="0" err="1"/>
                <a:t>dramanın</a:t>
              </a:r>
              <a:r>
                <a:rPr lang="tr-TR" dirty="0"/>
                <a:t> </a:t>
              </a:r>
              <a:r>
                <a:rPr lang="tr-TR" b="1" dirty="0"/>
                <a:t>eğitimde kullanılması </a:t>
              </a:r>
              <a:r>
                <a:rPr lang="tr-TR" dirty="0"/>
                <a:t>üzerine çalışmalar yapmıştır.</a:t>
              </a:r>
              <a:endParaRPr lang="en-US" spc="-113" dirty="0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761368" y="2522285"/>
              <a:ext cx="1035158" cy="2968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en-US" sz="1350" spc="-113" dirty="0"/>
            </a:p>
          </p:txBody>
        </p:sp>
      </p:grpSp>
      <p:sp>
        <p:nvSpPr>
          <p:cNvPr id="2" name="Dikdörtgen 1">
            <a:extLst>
              <a:ext uri="{FF2B5EF4-FFF2-40B4-BE49-F238E27FC236}">
                <a16:creationId xmlns:a16="http://schemas.microsoft.com/office/drawing/2014/main" id="{7FA50432-E2AB-48C9-B545-7F15104A4BD9}"/>
              </a:ext>
            </a:extLst>
          </p:cNvPr>
          <p:cNvSpPr/>
          <p:nvPr/>
        </p:nvSpPr>
        <p:spPr>
          <a:xfrm>
            <a:off x="1064116" y="213583"/>
            <a:ext cx="70157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Dünyada Yaratıcı </a:t>
            </a:r>
            <a:r>
              <a:rPr lang="tr-TR" sz="36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Dramanın</a:t>
            </a:r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Gelişimi</a:t>
            </a:r>
            <a:endParaRPr lang="tr-TR" sz="3600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C0B1A64-6017-4AF4-A1F8-0A2C2DDB806D}"/>
              </a:ext>
            </a:extLst>
          </p:cNvPr>
          <p:cNvSpPr/>
          <p:nvPr/>
        </p:nvSpPr>
        <p:spPr>
          <a:xfrm>
            <a:off x="1979712" y="5825225"/>
            <a:ext cx="5184576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/>
              <a:t> </a:t>
            </a:r>
            <a:r>
              <a:rPr lang="tr-TR" sz="900" dirty="0"/>
              <a:t>San, İ. (1990). Eğitimde Yaratıcı Drama. </a:t>
            </a:r>
            <a:r>
              <a:rPr lang="tr-TR" sz="900" i="1" dirty="0"/>
              <a:t>Ankara Üniversitesi Eğitim Bilimleri Fakültesi Dergisi</a:t>
            </a:r>
            <a:r>
              <a:rPr lang="tr-TR" sz="900" dirty="0"/>
              <a:t>, 23 (2), 573-582.</a:t>
            </a:r>
          </a:p>
        </p:txBody>
      </p:sp>
    </p:spTree>
    <p:extLst>
      <p:ext uri="{BB962C8B-B14F-4D97-AF65-F5344CB8AC3E}">
        <p14:creationId xmlns:p14="http://schemas.microsoft.com/office/powerpoint/2010/main" val="329480203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A93358-3CEA-4F4B-8FE9-E450635A4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8279"/>
            <a:ext cx="8229600" cy="963413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b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Türkiye’de Yaratıcı </a:t>
            </a:r>
            <a:r>
              <a:rPr lang="tr-TR" sz="36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Dramanın</a:t>
            </a:r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Gelişimi</a:t>
            </a:r>
            <a:b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3100" b="1" dirty="0"/>
              <a:t>Türkiye’deki okullarda drama,</a:t>
            </a:r>
            <a:br>
              <a:rPr lang="tr-TR" sz="3100" b="1" dirty="0"/>
            </a:br>
            <a:endParaRPr lang="tr-TR" sz="3100" b="1" dirty="0"/>
          </a:p>
        </p:txBody>
      </p:sp>
      <p:grpSp>
        <p:nvGrpSpPr>
          <p:cNvPr id="3" name="Group 26">
            <a:extLst>
              <a:ext uri="{FF2B5EF4-FFF2-40B4-BE49-F238E27FC236}">
                <a16:creationId xmlns:a16="http://schemas.microsoft.com/office/drawing/2014/main" id="{34EBFAFC-A068-493A-9946-7389E150DAF8}"/>
              </a:ext>
            </a:extLst>
          </p:cNvPr>
          <p:cNvGrpSpPr/>
          <p:nvPr/>
        </p:nvGrpSpPr>
        <p:grpSpPr>
          <a:xfrm>
            <a:off x="-7018282" y="2030577"/>
            <a:ext cx="15468042" cy="3318042"/>
            <a:chOff x="-7202752" y="1219200"/>
            <a:chExt cx="15134647" cy="3591970"/>
          </a:xfrm>
        </p:grpSpPr>
        <p:sp>
          <p:nvSpPr>
            <p:cNvPr id="4" name="TextBox 15">
              <a:extLst>
                <a:ext uri="{FF2B5EF4-FFF2-40B4-BE49-F238E27FC236}">
                  <a16:creationId xmlns:a16="http://schemas.microsoft.com/office/drawing/2014/main" id="{44EE0C91-7DC4-486B-9858-2F3C2B046249}"/>
                </a:ext>
              </a:extLst>
            </p:cNvPr>
            <p:cNvSpPr txBox="1"/>
            <p:nvPr/>
          </p:nvSpPr>
          <p:spPr>
            <a:xfrm>
              <a:off x="-488745" y="4378028"/>
              <a:ext cx="4779693" cy="4331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Ø"/>
              </a:pPr>
              <a:endPara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25">
              <a:extLst>
                <a:ext uri="{FF2B5EF4-FFF2-40B4-BE49-F238E27FC236}">
                  <a16:creationId xmlns:a16="http://schemas.microsoft.com/office/drawing/2014/main" id="{BB27DA71-47BB-40E8-ACBC-8EE7DEA0BBDC}"/>
                </a:ext>
              </a:extLst>
            </p:cNvPr>
            <p:cNvGrpSpPr/>
            <p:nvPr/>
          </p:nvGrpSpPr>
          <p:grpSpPr>
            <a:xfrm>
              <a:off x="-7202752" y="1219200"/>
              <a:ext cx="15134647" cy="3180580"/>
              <a:chOff x="-7810456" y="1057491"/>
              <a:chExt cx="15886068" cy="3338494"/>
            </a:xfrm>
          </p:grpSpPr>
          <p:grpSp>
            <p:nvGrpSpPr>
              <p:cNvPr id="6" name="Group 4">
                <a:extLst>
                  <a:ext uri="{FF2B5EF4-FFF2-40B4-BE49-F238E27FC236}">
                    <a16:creationId xmlns:a16="http://schemas.microsoft.com/office/drawing/2014/main" id="{023BE109-07C1-45AB-A63A-0D70547EB693}"/>
                  </a:ext>
                </a:extLst>
              </p:cNvPr>
              <p:cNvGrpSpPr/>
              <p:nvPr/>
            </p:nvGrpSpPr>
            <p:grpSpPr>
              <a:xfrm>
                <a:off x="4678317" y="1986491"/>
                <a:ext cx="3397295" cy="2409494"/>
                <a:chOff x="6343605" y="1344866"/>
                <a:chExt cx="3397295" cy="2409494"/>
              </a:xfrm>
            </p:grpSpPr>
            <p:sp>
              <p:nvSpPr>
                <p:cNvPr id="13" name="Freeform 7">
                  <a:extLst>
                    <a:ext uri="{FF2B5EF4-FFF2-40B4-BE49-F238E27FC236}">
                      <a16:creationId xmlns:a16="http://schemas.microsoft.com/office/drawing/2014/main" id="{BF5BB577-C669-4110-98D2-7D863D376D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43605" y="2578022"/>
                  <a:ext cx="2224088" cy="1176338"/>
                </a:xfrm>
                <a:custGeom>
                  <a:avLst/>
                  <a:gdLst>
                    <a:gd name="T0" fmla="*/ 1401 w 1401"/>
                    <a:gd name="T1" fmla="*/ 741 h 741"/>
                    <a:gd name="T2" fmla="*/ 0 w 1401"/>
                    <a:gd name="T3" fmla="*/ 434 h 741"/>
                    <a:gd name="T4" fmla="*/ 0 w 1401"/>
                    <a:gd name="T5" fmla="*/ 0 h 741"/>
                    <a:gd name="T6" fmla="*/ 1397 w 1401"/>
                    <a:gd name="T7" fmla="*/ 301 h 741"/>
                    <a:gd name="T8" fmla="*/ 1401 w 1401"/>
                    <a:gd name="T9" fmla="*/ 741 h 7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01" h="741">
                      <a:moveTo>
                        <a:pt x="1401" y="741"/>
                      </a:moveTo>
                      <a:lnTo>
                        <a:pt x="0" y="434"/>
                      </a:lnTo>
                      <a:lnTo>
                        <a:pt x="0" y="0"/>
                      </a:lnTo>
                      <a:lnTo>
                        <a:pt x="1397" y="301"/>
                      </a:lnTo>
                      <a:lnTo>
                        <a:pt x="1401" y="741"/>
                      </a:ln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68598" tIns="34299" rIns="68598" bIns="34299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 sz="1350" dirty="0"/>
                </a:p>
              </p:txBody>
            </p:sp>
            <p:sp>
              <p:nvSpPr>
                <p:cNvPr id="14" name="Freeform 8">
                  <a:extLst>
                    <a:ext uri="{FF2B5EF4-FFF2-40B4-BE49-F238E27FC236}">
                      <a16:creationId xmlns:a16="http://schemas.microsoft.com/office/drawing/2014/main" id="{63690BB3-1253-4B13-9B6B-86D85EF1EC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343605" y="2313336"/>
                  <a:ext cx="2859088" cy="750888"/>
                </a:xfrm>
                <a:custGeom>
                  <a:avLst/>
                  <a:gdLst>
                    <a:gd name="T0" fmla="*/ 1397 w 1801"/>
                    <a:gd name="T1" fmla="*/ 473 h 473"/>
                    <a:gd name="T2" fmla="*/ 0 w 1801"/>
                    <a:gd name="T3" fmla="*/ 172 h 473"/>
                    <a:gd name="T4" fmla="*/ 377 w 1801"/>
                    <a:gd name="T5" fmla="*/ 0 h 473"/>
                    <a:gd name="T6" fmla="*/ 1801 w 1801"/>
                    <a:gd name="T7" fmla="*/ 287 h 473"/>
                    <a:gd name="T8" fmla="*/ 1397 w 1801"/>
                    <a:gd name="T9" fmla="*/ 473 h 4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01" h="473">
                      <a:moveTo>
                        <a:pt x="1397" y="473"/>
                      </a:moveTo>
                      <a:lnTo>
                        <a:pt x="0" y="172"/>
                      </a:lnTo>
                      <a:lnTo>
                        <a:pt x="377" y="0"/>
                      </a:lnTo>
                      <a:lnTo>
                        <a:pt x="1801" y="287"/>
                      </a:lnTo>
                      <a:lnTo>
                        <a:pt x="1397" y="473"/>
                      </a:lnTo>
                      <a:close/>
                    </a:path>
                  </a:pathLst>
                </a:custGeom>
                <a:solidFill>
                  <a:srgbClr val="DCDFE8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68598" tIns="34299" rIns="68598" bIns="34299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 sz="1350" dirty="0"/>
                </a:p>
              </p:txBody>
            </p:sp>
            <p:sp>
              <p:nvSpPr>
                <p:cNvPr id="15" name="Freeform 9">
                  <a:extLst>
                    <a:ext uri="{FF2B5EF4-FFF2-40B4-BE49-F238E27FC236}">
                      <a16:creationId xmlns:a16="http://schemas.microsoft.com/office/drawing/2014/main" id="{D8B7DC88-68F7-4B71-945C-0D299FBD75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84987" y="1624927"/>
                  <a:ext cx="2254250" cy="1139825"/>
                </a:xfrm>
                <a:custGeom>
                  <a:avLst/>
                  <a:gdLst>
                    <a:gd name="T0" fmla="*/ 1420 w 1420"/>
                    <a:gd name="T1" fmla="*/ 718 h 718"/>
                    <a:gd name="T2" fmla="*/ 0 w 1420"/>
                    <a:gd name="T3" fmla="*/ 434 h 718"/>
                    <a:gd name="T4" fmla="*/ 0 w 1420"/>
                    <a:gd name="T5" fmla="*/ 0 h 718"/>
                    <a:gd name="T6" fmla="*/ 1416 w 1420"/>
                    <a:gd name="T7" fmla="*/ 277 h 718"/>
                    <a:gd name="T8" fmla="*/ 1420 w 1420"/>
                    <a:gd name="T9" fmla="*/ 718 h 7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20" h="718">
                      <a:moveTo>
                        <a:pt x="1420" y="718"/>
                      </a:moveTo>
                      <a:lnTo>
                        <a:pt x="0" y="434"/>
                      </a:lnTo>
                      <a:lnTo>
                        <a:pt x="0" y="0"/>
                      </a:lnTo>
                      <a:lnTo>
                        <a:pt x="1416" y="277"/>
                      </a:lnTo>
                      <a:lnTo>
                        <a:pt x="1420" y="718"/>
                      </a:lnTo>
                      <a:close/>
                    </a:path>
                  </a:pathLst>
                </a:custGeom>
                <a:solidFill>
                  <a:schemeClr val="accent5">
                    <a:lumMod val="75000"/>
                  </a:schemeClr>
                </a:solidFill>
                <a:ln>
                  <a:noFill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68598" tIns="34299" rIns="68598" bIns="34299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 sz="1350"/>
                </a:p>
              </p:txBody>
            </p:sp>
            <p:sp>
              <p:nvSpPr>
                <p:cNvPr id="16" name="Freeform 10">
                  <a:extLst>
                    <a:ext uri="{FF2B5EF4-FFF2-40B4-BE49-F238E27FC236}">
                      <a16:creationId xmlns:a16="http://schemas.microsoft.com/office/drawing/2014/main" id="{EB925410-0BC6-468D-B1AB-EA601A6AD55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6851650" y="1344866"/>
                  <a:ext cx="2889250" cy="715963"/>
                </a:xfrm>
                <a:custGeom>
                  <a:avLst/>
                  <a:gdLst>
                    <a:gd name="T0" fmla="*/ 1416 w 1820"/>
                    <a:gd name="T1" fmla="*/ 451 h 451"/>
                    <a:gd name="T2" fmla="*/ 0 w 1820"/>
                    <a:gd name="T3" fmla="*/ 174 h 451"/>
                    <a:gd name="T4" fmla="*/ 375 w 1820"/>
                    <a:gd name="T5" fmla="*/ 0 h 451"/>
                    <a:gd name="T6" fmla="*/ 1820 w 1820"/>
                    <a:gd name="T7" fmla="*/ 265 h 451"/>
                    <a:gd name="T8" fmla="*/ 1416 w 1820"/>
                    <a:gd name="T9" fmla="*/ 451 h 4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20" h="451">
                      <a:moveTo>
                        <a:pt x="1416" y="451"/>
                      </a:moveTo>
                      <a:lnTo>
                        <a:pt x="0" y="174"/>
                      </a:lnTo>
                      <a:lnTo>
                        <a:pt x="375" y="0"/>
                      </a:lnTo>
                      <a:lnTo>
                        <a:pt x="1820" y="265"/>
                      </a:lnTo>
                      <a:lnTo>
                        <a:pt x="1416" y="451"/>
                      </a:lnTo>
                      <a:close/>
                    </a:path>
                  </a:pathLst>
                </a:custGeom>
                <a:solidFill>
                  <a:schemeClr val="accent5">
                    <a:lumMod val="40000"/>
                    <a:lumOff val="60000"/>
                  </a:schemeClr>
                </a:solidFill>
                <a:ln>
                  <a:noFill/>
                </a:ln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68598" tIns="34299" rIns="68598" bIns="34299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 sz="1350"/>
                </a:p>
              </p:txBody>
            </p:sp>
          </p:grpSp>
          <p:sp>
            <p:nvSpPr>
              <p:cNvPr id="7" name="TextBox 16">
                <a:extLst>
                  <a:ext uri="{FF2B5EF4-FFF2-40B4-BE49-F238E27FC236}">
                    <a16:creationId xmlns:a16="http://schemas.microsoft.com/office/drawing/2014/main" id="{DD1A663F-8AF3-4320-8DD9-F71D8884CFC2}"/>
                  </a:ext>
                </a:extLst>
              </p:cNvPr>
              <p:cNvSpPr txBox="1"/>
              <p:nvPr/>
            </p:nvSpPr>
            <p:spPr>
              <a:xfrm>
                <a:off x="-709764" y="2973809"/>
                <a:ext cx="5432762" cy="3672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IN" sz="1500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TextBox 17">
                <a:extLst>
                  <a:ext uri="{FF2B5EF4-FFF2-40B4-BE49-F238E27FC236}">
                    <a16:creationId xmlns:a16="http://schemas.microsoft.com/office/drawing/2014/main" id="{7A47A4CD-B740-43C8-8814-4A674FE153D3}"/>
                  </a:ext>
                </a:extLst>
              </p:cNvPr>
              <p:cNvSpPr txBox="1"/>
              <p:nvPr/>
            </p:nvSpPr>
            <p:spPr>
              <a:xfrm>
                <a:off x="-7810456" y="1196798"/>
                <a:ext cx="5866437" cy="454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tr-TR" sz="2000" dirty="0"/>
              </a:p>
            </p:txBody>
          </p:sp>
          <p:sp>
            <p:nvSpPr>
              <p:cNvPr id="9" name="TextBox 18">
                <a:extLst>
                  <a:ext uri="{FF2B5EF4-FFF2-40B4-BE49-F238E27FC236}">
                    <a16:creationId xmlns:a16="http://schemas.microsoft.com/office/drawing/2014/main" id="{231D3FE1-5ABB-4F79-92E7-578E15BFFB7C}"/>
                  </a:ext>
                </a:extLst>
              </p:cNvPr>
              <p:cNvSpPr txBox="1"/>
              <p:nvPr/>
            </p:nvSpPr>
            <p:spPr>
              <a:xfrm>
                <a:off x="2703306" y="1758695"/>
                <a:ext cx="2628870" cy="434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IN" sz="150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TextBox 19">
                <a:extLst>
                  <a:ext uri="{FF2B5EF4-FFF2-40B4-BE49-F238E27FC236}">
                    <a16:creationId xmlns:a16="http://schemas.microsoft.com/office/drawing/2014/main" id="{9D072FC7-2B54-478E-9C2C-931733C2986F}"/>
                  </a:ext>
                </a:extLst>
              </p:cNvPr>
              <p:cNvSpPr txBox="1"/>
              <p:nvPr/>
            </p:nvSpPr>
            <p:spPr>
              <a:xfrm>
                <a:off x="3184767" y="1057491"/>
                <a:ext cx="2628870" cy="434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IN" sz="15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7" name="Dikdörtgen 16">
            <a:extLst>
              <a:ext uri="{FF2B5EF4-FFF2-40B4-BE49-F238E27FC236}">
                <a16:creationId xmlns:a16="http://schemas.microsoft.com/office/drawing/2014/main" id="{4DA3D7AD-1591-43AB-95E3-4CEA2750C90D}"/>
              </a:ext>
            </a:extLst>
          </p:cNvPr>
          <p:cNvSpPr/>
          <p:nvPr/>
        </p:nvSpPr>
        <p:spPr>
          <a:xfrm>
            <a:off x="1618399" y="5957251"/>
            <a:ext cx="514806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/>
              <a:t>Üstündağ, T. (1998). Yaratıcı Drama Eğitim Programının Öğeleri. </a:t>
            </a:r>
            <a:r>
              <a:rPr lang="tr-TR" sz="1000" i="1" dirty="0"/>
              <a:t>Eğitim ve Bilim</a:t>
            </a:r>
            <a:r>
              <a:rPr lang="tr-TR" sz="1000" dirty="0"/>
              <a:t>, </a:t>
            </a:r>
            <a:r>
              <a:rPr lang="tr-TR" sz="1000" i="1" dirty="0"/>
              <a:t>22</a:t>
            </a:r>
            <a:r>
              <a:rPr lang="tr-TR" sz="1000" dirty="0"/>
              <a:t>(107).</a:t>
            </a:r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166D0D97-86FB-4030-AB79-F6400FCBAE64}"/>
              </a:ext>
            </a:extLst>
          </p:cNvPr>
          <p:cNvSpPr>
            <a:spLocks/>
          </p:cNvSpPr>
          <p:nvPr/>
        </p:nvSpPr>
        <p:spPr bwMode="auto">
          <a:xfrm>
            <a:off x="6233329" y="2210309"/>
            <a:ext cx="2194932" cy="1003097"/>
          </a:xfrm>
          <a:custGeom>
            <a:avLst/>
            <a:gdLst>
              <a:gd name="T0" fmla="*/ 1420 w 1420"/>
              <a:gd name="T1" fmla="*/ 718 h 718"/>
              <a:gd name="T2" fmla="*/ 0 w 1420"/>
              <a:gd name="T3" fmla="*/ 434 h 718"/>
              <a:gd name="T4" fmla="*/ 0 w 1420"/>
              <a:gd name="T5" fmla="*/ 0 h 718"/>
              <a:gd name="T6" fmla="*/ 1416 w 1420"/>
              <a:gd name="T7" fmla="*/ 277 h 718"/>
              <a:gd name="T8" fmla="*/ 1420 w 1420"/>
              <a:gd name="T9" fmla="*/ 718 h 7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20" h="718">
                <a:moveTo>
                  <a:pt x="1420" y="718"/>
                </a:moveTo>
                <a:lnTo>
                  <a:pt x="0" y="434"/>
                </a:lnTo>
                <a:lnTo>
                  <a:pt x="0" y="0"/>
                </a:lnTo>
                <a:lnTo>
                  <a:pt x="1416" y="277"/>
                </a:lnTo>
                <a:lnTo>
                  <a:pt x="1420" y="71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IN" sz="1350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B838CA0F-02D6-45F7-9FD1-525139D1A6F4}"/>
              </a:ext>
            </a:extLst>
          </p:cNvPr>
          <p:cNvSpPr>
            <a:spLocks/>
          </p:cNvSpPr>
          <p:nvPr/>
        </p:nvSpPr>
        <p:spPr bwMode="auto">
          <a:xfrm>
            <a:off x="6203144" y="1955705"/>
            <a:ext cx="2813222" cy="630080"/>
          </a:xfrm>
          <a:custGeom>
            <a:avLst/>
            <a:gdLst>
              <a:gd name="T0" fmla="*/ 1416 w 1820"/>
              <a:gd name="T1" fmla="*/ 451 h 451"/>
              <a:gd name="T2" fmla="*/ 0 w 1820"/>
              <a:gd name="T3" fmla="*/ 174 h 451"/>
              <a:gd name="T4" fmla="*/ 375 w 1820"/>
              <a:gd name="T5" fmla="*/ 0 h 451"/>
              <a:gd name="T6" fmla="*/ 1820 w 1820"/>
              <a:gd name="T7" fmla="*/ 265 h 451"/>
              <a:gd name="T8" fmla="*/ 1416 w 1820"/>
              <a:gd name="T9" fmla="*/ 451 h 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20" h="451">
                <a:moveTo>
                  <a:pt x="1416" y="451"/>
                </a:moveTo>
                <a:lnTo>
                  <a:pt x="0" y="174"/>
                </a:lnTo>
                <a:lnTo>
                  <a:pt x="375" y="0"/>
                </a:lnTo>
                <a:lnTo>
                  <a:pt x="1820" y="265"/>
                </a:lnTo>
                <a:lnTo>
                  <a:pt x="1416" y="451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vert="horz" wrap="square" lIns="68598" tIns="34299" rIns="68598" bIns="34299" numCol="1" anchor="t" anchorCtr="0" compatLnSpc="1">
            <a:prstTxWarp prst="textNoShape">
              <a:avLst/>
            </a:prstTxWarp>
          </a:bodyPr>
          <a:lstStyle/>
          <a:p>
            <a:endParaRPr lang="en-IN" sz="1350"/>
          </a:p>
        </p:txBody>
      </p:sp>
      <p:sp>
        <p:nvSpPr>
          <p:cNvPr id="20" name="Dikdörtgen 19">
            <a:extLst>
              <a:ext uri="{FF2B5EF4-FFF2-40B4-BE49-F238E27FC236}">
                <a16:creationId xmlns:a16="http://schemas.microsoft.com/office/drawing/2014/main" id="{FE4F6968-9F00-4E3C-9E25-20469D97E04F}"/>
              </a:ext>
            </a:extLst>
          </p:cNvPr>
          <p:cNvSpPr/>
          <p:nvPr/>
        </p:nvSpPr>
        <p:spPr>
          <a:xfrm>
            <a:off x="5081560" y="4771931"/>
            <a:ext cx="7617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chemeClr val="bg1"/>
                </a:solidFill>
              </a:rPr>
              <a:t>1926 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22" name="Dikdörtgen 21">
            <a:extLst>
              <a:ext uri="{FF2B5EF4-FFF2-40B4-BE49-F238E27FC236}">
                <a16:creationId xmlns:a16="http://schemas.microsoft.com/office/drawing/2014/main" id="{DDF60A0B-02B8-4C63-9E2E-D868AA52E9B7}"/>
              </a:ext>
            </a:extLst>
          </p:cNvPr>
          <p:cNvSpPr/>
          <p:nvPr/>
        </p:nvSpPr>
        <p:spPr>
          <a:xfrm>
            <a:off x="5754944" y="4224192"/>
            <a:ext cx="704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chemeClr val="bg1"/>
                </a:solidFill>
              </a:rPr>
              <a:t>1951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23" name="Dikdörtgen 22">
            <a:extLst>
              <a:ext uri="{FF2B5EF4-FFF2-40B4-BE49-F238E27FC236}">
                <a16:creationId xmlns:a16="http://schemas.microsoft.com/office/drawing/2014/main" id="{694C3E10-4520-4225-8FCF-3EE00FF765A0}"/>
              </a:ext>
            </a:extLst>
          </p:cNvPr>
          <p:cNvSpPr/>
          <p:nvPr/>
        </p:nvSpPr>
        <p:spPr>
          <a:xfrm>
            <a:off x="254599" y="418841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/>
              <a:t>Milli Eğitim Bakanlığı </a:t>
            </a:r>
            <a:r>
              <a:rPr lang="tr-TR" dirty="0" err="1"/>
              <a:t>dramaya</a:t>
            </a:r>
            <a:r>
              <a:rPr lang="tr-TR" dirty="0"/>
              <a:t> </a:t>
            </a:r>
            <a:r>
              <a:rPr lang="tr-TR" b="1" dirty="0"/>
              <a:t>1951 yılında </a:t>
            </a:r>
            <a:r>
              <a:rPr lang="tr-TR" dirty="0"/>
              <a:t>ortaokul programında, </a:t>
            </a:r>
          </a:p>
        </p:txBody>
      </p:sp>
      <p:sp>
        <p:nvSpPr>
          <p:cNvPr id="24" name="Dikdörtgen 23">
            <a:extLst>
              <a:ext uri="{FF2B5EF4-FFF2-40B4-BE49-F238E27FC236}">
                <a16:creationId xmlns:a16="http://schemas.microsoft.com/office/drawing/2014/main" id="{C50857C3-3DAC-41CF-9370-936627E3FBA7}"/>
              </a:ext>
            </a:extLst>
          </p:cNvPr>
          <p:cNvSpPr/>
          <p:nvPr/>
        </p:nvSpPr>
        <p:spPr>
          <a:xfrm>
            <a:off x="6223090" y="3365050"/>
            <a:ext cx="704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chemeClr val="bg1"/>
                </a:solidFill>
              </a:rPr>
              <a:t>1962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25" name="Dikdörtgen 24">
            <a:extLst>
              <a:ext uri="{FF2B5EF4-FFF2-40B4-BE49-F238E27FC236}">
                <a16:creationId xmlns:a16="http://schemas.microsoft.com/office/drawing/2014/main" id="{44F2B766-D498-4B93-BF12-2C9DB718F880}"/>
              </a:ext>
            </a:extLst>
          </p:cNvPr>
          <p:cNvSpPr/>
          <p:nvPr/>
        </p:nvSpPr>
        <p:spPr>
          <a:xfrm>
            <a:off x="156608" y="301381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/>
              <a:t>1962 yılında</a:t>
            </a:r>
            <a:r>
              <a:rPr lang="tr-TR" dirty="0"/>
              <a:t> ilkokul programında </a:t>
            </a:r>
            <a:r>
              <a:rPr lang="tr-TR" b="1" dirty="0"/>
              <a:t>temsil yoluyla canlandırma</a:t>
            </a:r>
            <a:r>
              <a:rPr lang="tr-TR" dirty="0"/>
              <a:t> adıyla yer vermiştir.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6159D45E-B445-4E3B-9702-A3EE83E471F3}"/>
              </a:ext>
            </a:extLst>
          </p:cNvPr>
          <p:cNvSpPr/>
          <p:nvPr/>
        </p:nvSpPr>
        <p:spPr>
          <a:xfrm>
            <a:off x="6738257" y="2484087"/>
            <a:ext cx="704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b="1" dirty="0">
                <a:solidFill>
                  <a:schemeClr val="bg1"/>
                </a:solidFill>
              </a:rPr>
              <a:t>1965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27" name="Dikdörtgen 26">
            <a:extLst>
              <a:ext uri="{FF2B5EF4-FFF2-40B4-BE49-F238E27FC236}">
                <a16:creationId xmlns:a16="http://schemas.microsoft.com/office/drawing/2014/main" id="{8C7BB4C1-390E-4B43-960E-0292B8233E37}"/>
              </a:ext>
            </a:extLst>
          </p:cNvPr>
          <p:cNvSpPr/>
          <p:nvPr/>
        </p:nvSpPr>
        <p:spPr>
          <a:xfrm>
            <a:off x="119452" y="182245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b="1" dirty="0"/>
              <a:t>1965’ten </a:t>
            </a:r>
            <a:r>
              <a:rPr lang="tr-TR" dirty="0"/>
              <a:t>itibaren drama </a:t>
            </a:r>
            <a:r>
              <a:rPr lang="tr-TR" b="1" dirty="0"/>
              <a:t>bir öğretim yöntemi </a:t>
            </a:r>
            <a:r>
              <a:rPr lang="tr-TR" dirty="0"/>
              <a:t>olarak kabul edilmiş ve derslerin öğretiminde kullanılmaya başlanmıştır.</a:t>
            </a:r>
          </a:p>
        </p:txBody>
      </p:sp>
    </p:spTree>
    <p:extLst>
      <p:ext uri="{BB962C8B-B14F-4D97-AF65-F5344CB8AC3E}">
        <p14:creationId xmlns:p14="http://schemas.microsoft.com/office/powerpoint/2010/main" val="300139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4497" y="254416"/>
            <a:ext cx="7886700" cy="994431"/>
          </a:xfrm>
        </p:spPr>
        <p:txBody>
          <a:bodyPr>
            <a:normAutofit/>
          </a:bodyPr>
          <a:lstStyle/>
          <a:p>
            <a:r>
              <a:rPr lang="tr-TR" dirty="0"/>
              <a:t>     </a:t>
            </a:r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Türkiye’de Yaratıcı </a:t>
            </a:r>
            <a:r>
              <a:rPr lang="tr-TR" sz="36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Dramanın</a:t>
            </a:r>
            <a:r>
              <a:rPr lang="tr-TR" sz="36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Gelişimi</a:t>
            </a:r>
            <a:endParaRPr lang="en-US" sz="3600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16" name="Group 1115"/>
          <p:cNvGrpSpPr/>
          <p:nvPr/>
        </p:nvGrpSpPr>
        <p:grpSpPr>
          <a:xfrm>
            <a:off x="1578535" y="1569247"/>
            <a:ext cx="5262725" cy="2664296"/>
            <a:chOff x="1751012" y="1676400"/>
            <a:chExt cx="8576143" cy="4277710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930" name="Freeform 1208"/>
            <p:cNvSpPr>
              <a:spLocks/>
            </p:cNvSpPr>
            <p:nvPr/>
          </p:nvSpPr>
          <p:spPr bwMode="auto">
            <a:xfrm>
              <a:off x="5357220" y="3485722"/>
              <a:ext cx="1635229" cy="1832119"/>
            </a:xfrm>
            <a:custGeom>
              <a:avLst/>
              <a:gdLst/>
              <a:ahLst/>
              <a:cxnLst>
                <a:cxn ang="0">
                  <a:pos x="321" y="7"/>
                </a:cxn>
                <a:cxn ang="0">
                  <a:pos x="324" y="18"/>
                </a:cxn>
                <a:cxn ang="0">
                  <a:pos x="325" y="34"/>
                </a:cxn>
                <a:cxn ang="0">
                  <a:pos x="339" y="58"/>
                </a:cxn>
                <a:cxn ang="0">
                  <a:pos x="405" y="89"/>
                </a:cxn>
                <a:cxn ang="0">
                  <a:pos x="428" y="77"/>
                </a:cxn>
                <a:cxn ang="0">
                  <a:pos x="461" y="64"/>
                </a:cxn>
                <a:cxn ang="0">
                  <a:pos x="482" y="73"/>
                </a:cxn>
                <a:cxn ang="0">
                  <a:pos x="546" y="82"/>
                </a:cxn>
                <a:cxn ang="0">
                  <a:pos x="590" y="83"/>
                </a:cxn>
                <a:cxn ang="0">
                  <a:pos x="599" y="113"/>
                </a:cxn>
                <a:cxn ang="0">
                  <a:pos x="571" y="99"/>
                </a:cxn>
                <a:cxn ang="0">
                  <a:pos x="626" y="205"/>
                </a:cxn>
                <a:cxn ang="0">
                  <a:pos x="639" y="240"/>
                </a:cxn>
                <a:cxn ang="0">
                  <a:pos x="659" y="277"/>
                </a:cxn>
                <a:cxn ang="0">
                  <a:pos x="697" y="308"/>
                </a:cxn>
                <a:cxn ang="0">
                  <a:pos x="700" y="326"/>
                </a:cxn>
                <a:cxn ang="0">
                  <a:pos x="717" y="338"/>
                </a:cxn>
                <a:cxn ang="0">
                  <a:pos x="742" y="331"/>
                </a:cxn>
                <a:cxn ang="0">
                  <a:pos x="771" y="380"/>
                </a:cxn>
                <a:cxn ang="0">
                  <a:pos x="702" y="453"/>
                </a:cxn>
                <a:cxn ang="0">
                  <a:pos x="655" y="511"/>
                </a:cxn>
                <a:cxn ang="0">
                  <a:pos x="655" y="563"/>
                </a:cxn>
                <a:cxn ang="0">
                  <a:pos x="665" y="589"/>
                </a:cxn>
                <a:cxn ang="0">
                  <a:pos x="658" y="650"/>
                </a:cxn>
                <a:cxn ang="0">
                  <a:pos x="609" y="688"/>
                </a:cxn>
                <a:cxn ang="0">
                  <a:pos x="597" y="707"/>
                </a:cxn>
                <a:cxn ang="0">
                  <a:pos x="605" y="751"/>
                </a:cxn>
                <a:cxn ang="0">
                  <a:pos x="575" y="775"/>
                </a:cxn>
                <a:cxn ang="0">
                  <a:pos x="562" y="807"/>
                </a:cxn>
                <a:cxn ang="0">
                  <a:pos x="511" y="868"/>
                </a:cxn>
                <a:cxn ang="0">
                  <a:pos x="492" y="874"/>
                </a:cxn>
                <a:cxn ang="0">
                  <a:pos x="472" y="872"/>
                </a:cxn>
                <a:cxn ang="0">
                  <a:pos x="414" y="877"/>
                </a:cxn>
                <a:cxn ang="0">
                  <a:pos x="410" y="846"/>
                </a:cxn>
                <a:cxn ang="0">
                  <a:pos x="372" y="778"/>
                </a:cxn>
                <a:cxn ang="0">
                  <a:pos x="355" y="716"/>
                </a:cxn>
                <a:cxn ang="0">
                  <a:pos x="339" y="631"/>
                </a:cxn>
                <a:cxn ang="0">
                  <a:pos x="354" y="581"/>
                </a:cxn>
                <a:cxn ang="0">
                  <a:pos x="339" y="523"/>
                </a:cxn>
                <a:cxn ang="0">
                  <a:pos x="301" y="469"/>
                </a:cxn>
                <a:cxn ang="0">
                  <a:pos x="311" y="453"/>
                </a:cxn>
                <a:cxn ang="0">
                  <a:pos x="315" y="426"/>
                </a:cxn>
                <a:cxn ang="0">
                  <a:pos x="266" y="406"/>
                </a:cxn>
                <a:cxn ang="0">
                  <a:pos x="201" y="395"/>
                </a:cxn>
                <a:cxn ang="0">
                  <a:pos x="151" y="400"/>
                </a:cxn>
                <a:cxn ang="0">
                  <a:pos x="102" y="406"/>
                </a:cxn>
                <a:cxn ang="0">
                  <a:pos x="44" y="348"/>
                </a:cxn>
                <a:cxn ang="0">
                  <a:pos x="12" y="317"/>
                </a:cxn>
                <a:cxn ang="0">
                  <a:pos x="5" y="294"/>
                </a:cxn>
                <a:cxn ang="0">
                  <a:pos x="17" y="248"/>
                </a:cxn>
                <a:cxn ang="0">
                  <a:pos x="14" y="192"/>
                </a:cxn>
                <a:cxn ang="0">
                  <a:pos x="48" y="132"/>
                </a:cxn>
                <a:cxn ang="0">
                  <a:pos x="87" y="107"/>
                </a:cxn>
                <a:cxn ang="0">
                  <a:pos x="113" y="51"/>
                </a:cxn>
                <a:cxn ang="0">
                  <a:pos x="155" y="29"/>
                </a:cxn>
                <a:cxn ang="0">
                  <a:pos x="188" y="24"/>
                </a:cxn>
                <a:cxn ang="0">
                  <a:pos x="260" y="6"/>
                </a:cxn>
                <a:cxn ang="0">
                  <a:pos x="288" y="2"/>
                </a:cxn>
                <a:cxn ang="0">
                  <a:pos x="305" y="2"/>
                </a:cxn>
              </a:cxnLst>
              <a:rect l="0" t="0" r="r" b="b"/>
              <a:pathLst>
                <a:path w="789" h="884">
                  <a:moveTo>
                    <a:pt x="309" y="0"/>
                  </a:moveTo>
                  <a:lnTo>
                    <a:pt x="314" y="0"/>
                  </a:lnTo>
                  <a:lnTo>
                    <a:pt x="316" y="1"/>
                  </a:lnTo>
                  <a:lnTo>
                    <a:pt x="318" y="2"/>
                  </a:lnTo>
                  <a:lnTo>
                    <a:pt x="319" y="5"/>
                  </a:lnTo>
                  <a:lnTo>
                    <a:pt x="321" y="7"/>
                  </a:lnTo>
                  <a:lnTo>
                    <a:pt x="325" y="7"/>
                  </a:lnTo>
                  <a:lnTo>
                    <a:pt x="328" y="5"/>
                  </a:lnTo>
                  <a:lnTo>
                    <a:pt x="329" y="5"/>
                  </a:lnTo>
                  <a:lnTo>
                    <a:pt x="329" y="7"/>
                  </a:lnTo>
                  <a:lnTo>
                    <a:pt x="324" y="12"/>
                  </a:lnTo>
                  <a:lnTo>
                    <a:pt x="324" y="18"/>
                  </a:lnTo>
                  <a:lnTo>
                    <a:pt x="325" y="19"/>
                  </a:lnTo>
                  <a:lnTo>
                    <a:pt x="328" y="20"/>
                  </a:lnTo>
                  <a:lnTo>
                    <a:pt x="329" y="21"/>
                  </a:lnTo>
                  <a:lnTo>
                    <a:pt x="329" y="28"/>
                  </a:lnTo>
                  <a:lnTo>
                    <a:pt x="328" y="30"/>
                  </a:lnTo>
                  <a:lnTo>
                    <a:pt x="325" y="34"/>
                  </a:lnTo>
                  <a:lnTo>
                    <a:pt x="324" y="36"/>
                  </a:lnTo>
                  <a:lnTo>
                    <a:pt x="324" y="40"/>
                  </a:lnTo>
                  <a:lnTo>
                    <a:pt x="325" y="45"/>
                  </a:lnTo>
                  <a:lnTo>
                    <a:pt x="329" y="53"/>
                  </a:lnTo>
                  <a:lnTo>
                    <a:pt x="334" y="56"/>
                  </a:lnTo>
                  <a:lnTo>
                    <a:pt x="339" y="58"/>
                  </a:lnTo>
                  <a:lnTo>
                    <a:pt x="343" y="59"/>
                  </a:lnTo>
                  <a:lnTo>
                    <a:pt x="354" y="59"/>
                  </a:lnTo>
                  <a:lnTo>
                    <a:pt x="365" y="62"/>
                  </a:lnTo>
                  <a:lnTo>
                    <a:pt x="375" y="68"/>
                  </a:lnTo>
                  <a:lnTo>
                    <a:pt x="395" y="83"/>
                  </a:lnTo>
                  <a:lnTo>
                    <a:pt x="405" y="89"/>
                  </a:lnTo>
                  <a:lnTo>
                    <a:pt x="419" y="92"/>
                  </a:lnTo>
                  <a:lnTo>
                    <a:pt x="422" y="92"/>
                  </a:lnTo>
                  <a:lnTo>
                    <a:pt x="424" y="90"/>
                  </a:lnTo>
                  <a:lnTo>
                    <a:pt x="426" y="88"/>
                  </a:lnTo>
                  <a:lnTo>
                    <a:pt x="428" y="87"/>
                  </a:lnTo>
                  <a:lnTo>
                    <a:pt x="428" y="77"/>
                  </a:lnTo>
                  <a:lnTo>
                    <a:pt x="429" y="69"/>
                  </a:lnTo>
                  <a:lnTo>
                    <a:pt x="434" y="65"/>
                  </a:lnTo>
                  <a:lnTo>
                    <a:pt x="442" y="63"/>
                  </a:lnTo>
                  <a:lnTo>
                    <a:pt x="451" y="60"/>
                  </a:lnTo>
                  <a:lnTo>
                    <a:pt x="461" y="60"/>
                  </a:lnTo>
                  <a:lnTo>
                    <a:pt x="461" y="64"/>
                  </a:lnTo>
                  <a:lnTo>
                    <a:pt x="462" y="65"/>
                  </a:lnTo>
                  <a:lnTo>
                    <a:pt x="463" y="68"/>
                  </a:lnTo>
                  <a:lnTo>
                    <a:pt x="466" y="69"/>
                  </a:lnTo>
                  <a:lnTo>
                    <a:pt x="467" y="70"/>
                  </a:lnTo>
                  <a:lnTo>
                    <a:pt x="472" y="73"/>
                  </a:lnTo>
                  <a:lnTo>
                    <a:pt x="482" y="73"/>
                  </a:lnTo>
                  <a:lnTo>
                    <a:pt x="486" y="74"/>
                  </a:lnTo>
                  <a:lnTo>
                    <a:pt x="500" y="79"/>
                  </a:lnTo>
                  <a:lnTo>
                    <a:pt x="516" y="84"/>
                  </a:lnTo>
                  <a:lnTo>
                    <a:pt x="531" y="85"/>
                  </a:lnTo>
                  <a:lnTo>
                    <a:pt x="540" y="84"/>
                  </a:lnTo>
                  <a:lnTo>
                    <a:pt x="546" y="82"/>
                  </a:lnTo>
                  <a:lnTo>
                    <a:pt x="561" y="79"/>
                  </a:lnTo>
                  <a:lnTo>
                    <a:pt x="569" y="80"/>
                  </a:lnTo>
                  <a:lnTo>
                    <a:pt x="575" y="83"/>
                  </a:lnTo>
                  <a:lnTo>
                    <a:pt x="582" y="84"/>
                  </a:lnTo>
                  <a:lnTo>
                    <a:pt x="587" y="84"/>
                  </a:lnTo>
                  <a:lnTo>
                    <a:pt x="590" y="83"/>
                  </a:lnTo>
                  <a:lnTo>
                    <a:pt x="591" y="83"/>
                  </a:lnTo>
                  <a:lnTo>
                    <a:pt x="594" y="82"/>
                  </a:lnTo>
                  <a:lnTo>
                    <a:pt x="601" y="94"/>
                  </a:lnTo>
                  <a:lnTo>
                    <a:pt x="602" y="102"/>
                  </a:lnTo>
                  <a:lnTo>
                    <a:pt x="601" y="107"/>
                  </a:lnTo>
                  <a:lnTo>
                    <a:pt x="599" y="113"/>
                  </a:lnTo>
                  <a:lnTo>
                    <a:pt x="596" y="121"/>
                  </a:lnTo>
                  <a:lnTo>
                    <a:pt x="594" y="126"/>
                  </a:lnTo>
                  <a:lnTo>
                    <a:pt x="587" y="122"/>
                  </a:lnTo>
                  <a:lnTo>
                    <a:pt x="582" y="114"/>
                  </a:lnTo>
                  <a:lnTo>
                    <a:pt x="576" y="106"/>
                  </a:lnTo>
                  <a:lnTo>
                    <a:pt x="571" y="99"/>
                  </a:lnTo>
                  <a:lnTo>
                    <a:pt x="571" y="106"/>
                  </a:lnTo>
                  <a:lnTo>
                    <a:pt x="610" y="175"/>
                  </a:lnTo>
                  <a:lnTo>
                    <a:pt x="610" y="182"/>
                  </a:lnTo>
                  <a:lnTo>
                    <a:pt x="615" y="191"/>
                  </a:lnTo>
                  <a:lnTo>
                    <a:pt x="621" y="200"/>
                  </a:lnTo>
                  <a:lnTo>
                    <a:pt x="626" y="205"/>
                  </a:lnTo>
                  <a:lnTo>
                    <a:pt x="626" y="228"/>
                  </a:lnTo>
                  <a:lnTo>
                    <a:pt x="629" y="231"/>
                  </a:lnTo>
                  <a:lnTo>
                    <a:pt x="630" y="234"/>
                  </a:lnTo>
                  <a:lnTo>
                    <a:pt x="634" y="236"/>
                  </a:lnTo>
                  <a:lnTo>
                    <a:pt x="636" y="239"/>
                  </a:lnTo>
                  <a:lnTo>
                    <a:pt x="639" y="240"/>
                  </a:lnTo>
                  <a:lnTo>
                    <a:pt x="643" y="243"/>
                  </a:lnTo>
                  <a:lnTo>
                    <a:pt x="645" y="246"/>
                  </a:lnTo>
                  <a:lnTo>
                    <a:pt x="649" y="256"/>
                  </a:lnTo>
                  <a:lnTo>
                    <a:pt x="650" y="265"/>
                  </a:lnTo>
                  <a:lnTo>
                    <a:pt x="655" y="274"/>
                  </a:lnTo>
                  <a:lnTo>
                    <a:pt x="659" y="277"/>
                  </a:lnTo>
                  <a:lnTo>
                    <a:pt x="661" y="279"/>
                  </a:lnTo>
                  <a:lnTo>
                    <a:pt x="673" y="287"/>
                  </a:lnTo>
                  <a:lnTo>
                    <a:pt x="678" y="292"/>
                  </a:lnTo>
                  <a:lnTo>
                    <a:pt x="681" y="299"/>
                  </a:lnTo>
                  <a:lnTo>
                    <a:pt x="688" y="306"/>
                  </a:lnTo>
                  <a:lnTo>
                    <a:pt x="697" y="308"/>
                  </a:lnTo>
                  <a:lnTo>
                    <a:pt x="697" y="311"/>
                  </a:lnTo>
                  <a:lnTo>
                    <a:pt x="698" y="313"/>
                  </a:lnTo>
                  <a:lnTo>
                    <a:pt x="698" y="318"/>
                  </a:lnTo>
                  <a:lnTo>
                    <a:pt x="697" y="321"/>
                  </a:lnTo>
                  <a:lnTo>
                    <a:pt x="699" y="323"/>
                  </a:lnTo>
                  <a:lnTo>
                    <a:pt x="700" y="326"/>
                  </a:lnTo>
                  <a:lnTo>
                    <a:pt x="703" y="329"/>
                  </a:lnTo>
                  <a:lnTo>
                    <a:pt x="705" y="332"/>
                  </a:lnTo>
                  <a:lnTo>
                    <a:pt x="708" y="336"/>
                  </a:lnTo>
                  <a:lnTo>
                    <a:pt x="712" y="337"/>
                  </a:lnTo>
                  <a:lnTo>
                    <a:pt x="714" y="338"/>
                  </a:lnTo>
                  <a:lnTo>
                    <a:pt x="717" y="338"/>
                  </a:lnTo>
                  <a:lnTo>
                    <a:pt x="719" y="337"/>
                  </a:lnTo>
                  <a:lnTo>
                    <a:pt x="720" y="336"/>
                  </a:lnTo>
                  <a:lnTo>
                    <a:pt x="722" y="333"/>
                  </a:lnTo>
                  <a:lnTo>
                    <a:pt x="723" y="332"/>
                  </a:lnTo>
                  <a:lnTo>
                    <a:pt x="725" y="331"/>
                  </a:lnTo>
                  <a:lnTo>
                    <a:pt x="742" y="331"/>
                  </a:lnTo>
                  <a:lnTo>
                    <a:pt x="764" y="326"/>
                  </a:lnTo>
                  <a:lnTo>
                    <a:pt x="787" y="319"/>
                  </a:lnTo>
                  <a:lnTo>
                    <a:pt x="789" y="324"/>
                  </a:lnTo>
                  <a:lnTo>
                    <a:pt x="787" y="343"/>
                  </a:lnTo>
                  <a:lnTo>
                    <a:pt x="779" y="362"/>
                  </a:lnTo>
                  <a:lnTo>
                    <a:pt x="771" y="380"/>
                  </a:lnTo>
                  <a:lnTo>
                    <a:pt x="762" y="392"/>
                  </a:lnTo>
                  <a:lnTo>
                    <a:pt x="750" y="409"/>
                  </a:lnTo>
                  <a:lnTo>
                    <a:pt x="742" y="423"/>
                  </a:lnTo>
                  <a:lnTo>
                    <a:pt x="729" y="435"/>
                  </a:lnTo>
                  <a:lnTo>
                    <a:pt x="715" y="445"/>
                  </a:lnTo>
                  <a:lnTo>
                    <a:pt x="702" y="453"/>
                  </a:lnTo>
                  <a:lnTo>
                    <a:pt x="689" y="462"/>
                  </a:lnTo>
                  <a:lnTo>
                    <a:pt x="678" y="472"/>
                  </a:lnTo>
                  <a:lnTo>
                    <a:pt x="669" y="483"/>
                  </a:lnTo>
                  <a:lnTo>
                    <a:pt x="663" y="499"/>
                  </a:lnTo>
                  <a:lnTo>
                    <a:pt x="659" y="506"/>
                  </a:lnTo>
                  <a:lnTo>
                    <a:pt x="655" y="511"/>
                  </a:lnTo>
                  <a:lnTo>
                    <a:pt x="650" y="516"/>
                  </a:lnTo>
                  <a:lnTo>
                    <a:pt x="649" y="523"/>
                  </a:lnTo>
                  <a:lnTo>
                    <a:pt x="650" y="534"/>
                  </a:lnTo>
                  <a:lnTo>
                    <a:pt x="651" y="543"/>
                  </a:lnTo>
                  <a:lnTo>
                    <a:pt x="653" y="555"/>
                  </a:lnTo>
                  <a:lnTo>
                    <a:pt x="655" y="563"/>
                  </a:lnTo>
                  <a:lnTo>
                    <a:pt x="660" y="571"/>
                  </a:lnTo>
                  <a:lnTo>
                    <a:pt x="665" y="577"/>
                  </a:lnTo>
                  <a:lnTo>
                    <a:pt x="668" y="582"/>
                  </a:lnTo>
                  <a:lnTo>
                    <a:pt x="668" y="585"/>
                  </a:lnTo>
                  <a:lnTo>
                    <a:pt x="666" y="586"/>
                  </a:lnTo>
                  <a:lnTo>
                    <a:pt x="665" y="589"/>
                  </a:lnTo>
                  <a:lnTo>
                    <a:pt x="665" y="610"/>
                  </a:lnTo>
                  <a:lnTo>
                    <a:pt x="664" y="625"/>
                  </a:lnTo>
                  <a:lnTo>
                    <a:pt x="666" y="630"/>
                  </a:lnTo>
                  <a:lnTo>
                    <a:pt x="666" y="633"/>
                  </a:lnTo>
                  <a:lnTo>
                    <a:pt x="664" y="643"/>
                  </a:lnTo>
                  <a:lnTo>
                    <a:pt x="658" y="650"/>
                  </a:lnTo>
                  <a:lnTo>
                    <a:pt x="650" y="656"/>
                  </a:lnTo>
                  <a:lnTo>
                    <a:pt x="640" y="663"/>
                  </a:lnTo>
                  <a:lnTo>
                    <a:pt x="629" y="667"/>
                  </a:lnTo>
                  <a:lnTo>
                    <a:pt x="620" y="673"/>
                  </a:lnTo>
                  <a:lnTo>
                    <a:pt x="612" y="679"/>
                  </a:lnTo>
                  <a:lnTo>
                    <a:pt x="609" y="688"/>
                  </a:lnTo>
                  <a:lnTo>
                    <a:pt x="605" y="689"/>
                  </a:lnTo>
                  <a:lnTo>
                    <a:pt x="602" y="692"/>
                  </a:lnTo>
                  <a:lnTo>
                    <a:pt x="599" y="694"/>
                  </a:lnTo>
                  <a:lnTo>
                    <a:pt x="597" y="698"/>
                  </a:lnTo>
                  <a:lnTo>
                    <a:pt x="596" y="700"/>
                  </a:lnTo>
                  <a:lnTo>
                    <a:pt x="597" y="707"/>
                  </a:lnTo>
                  <a:lnTo>
                    <a:pt x="602" y="713"/>
                  </a:lnTo>
                  <a:lnTo>
                    <a:pt x="606" y="719"/>
                  </a:lnTo>
                  <a:lnTo>
                    <a:pt x="607" y="727"/>
                  </a:lnTo>
                  <a:lnTo>
                    <a:pt x="607" y="736"/>
                  </a:lnTo>
                  <a:lnTo>
                    <a:pt x="606" y="745"/>
                  </a:lnTo>
                  <a:lnTo>
                    <a:pt x="605" y="751"/>
                  </a:lnTo>
                  <a:lnTo>
                    <a:pt x="604" y="752"/>
                  </a:lnTo>
                  <a:lnTo>
                    <a:pt x="601" y="753"/>
                  </a:lnTo>
                  <a:lnTo>
                    <a:pt x="592" y="753"/>
                  </a:lnTo>
                  <a:lnTo>
                    <a:pt x="581" y="762"/>
                  </a:lnTo>
                  <a:lnTo>
                    <a:pt x="572" y="773"/>
                  </a:lnTo>
                  <a:lnTo>
                    <a:pt x="575" y="775"/>
                  </a:lnTo>
                  <a:lnTo>
                    <a:pt x="577" y="777"/>
                  </a:lnTo>
                  <a:lnTo>
                    <a:pt x="579" y="780"/>
                  </a:lnTo>
                  <a:lnTo>
                    <a:pt x="579" y="782"/>
                  </a:lnTo>
                  <a:lnTo>
                    <a:pt x="576" y="792"/>
                  </a:lnTo>
                  <a:lnTo>
                    <a:pt x="569" y="801"/>
                  </a:lnTo>
                  <a:lnTo>
                    <a:pt x="562" y="807"/>
                  </a:lnTo>
                  <a:lnTo>
                    <a:pt x="556" y="816"/>
                  </a:lnTo>
                  <a:lnTo>
                    <a:pt x="546" y="834"/>
                  </a:lnTo>
                  <a:lnTo>
                    <a:pt x="537" y="846"/>
                  </a:lnTo>
                  <a:lnTo>
                    <a:pt x="527" y="856"/>
                  </a:lnTo>
                  <a:lnTo>
                    <a:pt x="515" y="867"/>
                  </a:lnTo>
                  <a:lnTo>
                    <a:pt x="511" y="868"/>
                  </a:lnTo>
                  <a:lnTo>
                    <a:pt x="505" y="868"/>
                  </a:lnTo>
                  <a:lnTo>
                    <a:pt x="501" y="869"/>
                  </a:lnTo>
                  <a:lnTo>
                    <a:pt x="498" y="869"/>
                  </a:lnTo>
                  <a:lnTo>
                    <a:pt x="497" y="870"/>
                  </a:lnTo>
                  <a:lnTo>
                    <a:pt x="496" y="873"/>
                  </a:lnTo>
                  <a:lnTo>
                    <a:pt x="492" y="874"/>
                  </a:lnTo>
                  <a:lnTo>
                    <a:pt x="487" y="877"/>
                  </a:lnTo>
                  <a:lnTo>
                    <a:pt x="482" y="877"/>
                  </a:lnTo>
                  <a:lnTo>
                    <a:pt x="479" y="875"/>
                  </a:lnTo>
                  <a:lnTo>
                    <a:pt x="477" y="873"/>
                  </a:lnTo>
                  <a:lnTo>
                    <a:pt x="474" y="872"/>
                  </a:lnTo>
                  <a:lnTo>
                    <a:pt x="472" y="872"/>
                  </a:lnTo>
                  <a:lnTo>
                    <a:pt x="461" y="874"/>
                  </a:lnTo>
                  <a:lnTo>
                    <a:pt x="441" y="882"/>
                  </a:lnTo>
                  <a:lnTo>
                    <a:pt x="429" y="884"/>
                  </a:lnTo>
                  <a:lnTo>
                    <a:pt x="422" y="882"/>
                  </a:lnTo>
                  <a:lnTo>
                    <a:pt x="417" y="877"/>
                  </a:lnTo>
                  <a:lnTo>
                    <a:pt x="414" y="877"/>
                  </a:lnTo>
                  <a:lnTo>
                    <a:pt x="413" y="878"/>
                  </a:lnTo>
                  <a:lnTo>
                    <a:pt x="410" y="867"/>
                  </a:lnTo>
                  <a:lnTo>
                    <a:pt x="405" y="858"/>
                  </a:lnTo>
                  <a:lnTo>
                    <a:pt x="408" y="855"/>
                  </a:lnTo>
                  <a:lnTo>
                    <a:pt x="410" y="850"/>
                  </a:lnTo>
                  <a:lnTo>
                    <a:pt x="410" y="846"/>
                  </a:lnTo>
                  <a:lnTo>
                    <a:pt x="409" y="841"/>
                  </a:lnTo>
                  <a:lnTo>
                    <a:pt x="404" y="834"/>
                  </a:lnTo>
                  <a:lnTo>
                    <a:pt x="400" y="829"/>
                  </a:lnTo>
                  <a:lnTo>
                    <a:pt x="397" y="825"/>
                  </a:lnTo>
                  <a:lnTo>
                    <a:pt x="379" y="795"/>
                  </a:lnTo>
                  <a:lnTo>
                    <a:pt x="372" y="778"/>
                  </a:lnTo>
                  <a:lnTo>
                    <a:pt x="367" y="760"/>
                  </a:lnTo>
                  <a:lnTo>
                    <a:pt x="364" y="739"/>
                  </a:lnTo>
                  <a:lnTo>
                    <a:pt x="364" y="726"/>
                  </a:lnTo>
                  <a:lnTo>
                    <a:pt x="362" y="723"/>
                  </a:lnTo>
                  <a:lnTo>
                    <a:pt x="360" y="721"/>
                  </a:lnTo>
                  <a:lnTo>
                    <a:pt x="355" y="716"/>
                  </a:lnTo>
                  <a:lnTo>
                    <a:pt x="346" y="702"/>
                  </a:lnTo>
                  <a:lnTo>
                    <a:pt x="340" y="687"/>
                  </a:lnTo>
                  <a:lnTo>
                    <a:pt x="335" y="672"/>
                  </a:lnTo>
                  <a:lnTo>
                    <a:pt x="333" y="654"/>
                  </a:lnTo>
                  <a:lnTo>
                    <a:pt x="334" y="641"/>
                  </a:lnTo>
                  <a:lnTo>
                    <a:pt x="339" y="631"/>
                  </a:lnTo>
                  <a:lnTo>
                    <a:pt x="345" y="623"/>
                  </a:lnTo>
                  <a:lnTo>
                    <a:pt x="352" y="615"/>
                  </a:lnTo>
                  <a:lnTo>
                    <a:pt x="357" y="607"/>
                  </a:lnTo>
                  <a:lnTo>
                    <a:pt x="358" y="597"/>
                  </a:lnTo>
                  <a:lnTo>
                    <a:pt x="357" y="589"/>
                  </a:lnTo>
                  <a:lnTo>
                    <a:pt x="354" y="581"/>
                  </a:lnTo>
                  <a:lnTo>
                    <a:pt x="353" y="573"/>
                  </a:lnTo>
                  <a:lnTo>
                    <a:pt x="350" y="560"/>
                  </a:lnTo>
                  <a:lnTo>
                    <a:pt x="346" y="548"/>
                  </a:lnTo>
                  <a:lnTo>
                    <a:pt x="343" y="539"/>
                  </a:lnTo>
                  <a:lnTo>
                    <a:pt x="340" y="532"/>
                  </a:lnTo>
                  <a:lnTo>
                    <a:pt x="339" y="523"/>
                  </a:lnTo>
                  <a:lnTo>
                    <a:pt x="335" y="516"/>
                  </a:lnTo>
                  <a:lnTo>
                    <a:pt x="328" y="507"/>
                  </a:lnTo>
                  <a:lnTo>
                    <a:pt x="319" y="499"/>
                  </a:lnTo>
                  <a:lnTo>
                    <a:pt x="310" y="489"/>
                  </a:lnTo>
                  <a:lnTo>
                    <a:pt x="304" y="480"/>
                  </a:lnTo>
                  <a:lnTo>
                    <a:pt x="301" y="469"/>
                  </a:lnTo>
                  <a:lnTo>
                    <a:pt x="301" y="467"/>
                  </a:lnTo>
                  <a:lnTo>
                    <a:pt x="303" y="463"/>
                  </a:lnTo>
                  <a:lnTo>
                    <a:pt x="305" y="459"/>
                  </a:lnTo>
                  <a:lnTo>
                    <a:pt x="308" y="456"/>
                  </a:lnTo>
                  <a:lnTo>
                    <a:pt x="309" y="454"/>
                  </a:lnTo>
                  <a:lnTo>
                    <a:pt x="311" y="453"/>
                  </a:lnTo>
                  <a:lnTo>
                    <a:pt x="310" y="450"/>
                  </a:lnTo>
                  <a:lnTo>
                    <a:pt x="310" y="448"/>
                  </a:lnTo>
                  <a:lnTo>
                    <a:pt x="311" y="448"/>
                  </a:lnTo>
                  <a:lnTo>
                    <a:pt x="311" y="440"/>
                  </a:lnTo>
                  <a:lnTo>
                    <a:pt x="313" y="431"/>
                  </a:lnTo>
                  <a:lnTo>
                    <a:pt x="315" y="426"/>
                  </a:lnTo>
                  <a:lnTo>
                    <a:pt x="311" y="419"/>
                  </a:lnTo>
                  <a:lnTo>
                    <a:pt x="306" y="414"/>
                  </a:lnTo>
                  <a:lnTo>
                    <a:pt x="299" y="410"/>
                  </a:lnTo>
                  <a:lnTo>
                    <a:pt x="290" y="409"/>
                  </a:lnTo>
                  <a:lnTo>
                    <a:pt x="272" y="409"/>
                  </a:lnTo>
                  <a:lnTo>
                    <a:pt x="266" y="406"/>
                  </a:lnTo>
                  <a:lnTo>
                    <a:pt x="256" y="394"/>
                  </a:lnTo>
                  <a:lnTo>
                    <a:pt x="250" y="387"/>
                  </a:lnTo>
                  <a:lnTo>
                    <a:pt x="241" y="385"/>
                  </a:lnTo>
                  <a:lnTo>
                    <a:pt x="226" y="386"/>
                  </a:lnTo>
                  <a:lnTo>
                    <a:pt x="214" y="390"/>
                  </a:lnTo>
                  <a:lnTo>
                    <a:pt x="201" y="395"/>
                  </a:lnTo>
                  <a:lnTo>
                    <a:pt x="186" y="400"/>
                  </a:lnTo>
                  <a:lnTo>
                    <a:pt x="180" y="406"/>
                  </a:lnTo>
                  <a:lnTo>
                    <a:pt x="176" y="406"/>
                  </a:lnTo>
                  <a:lnTo>
                    <a:pt x="168" y="405"/>
                  </a:lnTo>
                  <a:lnTo>
                    <a:pt x="160" y="401"/>
                  </a:lnTo>
                  <a:lnTo>
                    <a:pt x="151" y="400"/>
                  </a:lnTo>
                  <a:lnTo>
                    <a:pt x="141" y="401"/>
                  </a:lnTo>
                  <a:lnTo>
                    <a:pt x="132" y="405"/>
                  </a:lnTo>
                  <a:lnTo>
                    <a:pt x="123" y="407"/>
                  </a:lnTo>
                  <a:lnTo>
                    <a:pt x="113" y="409"/>
                  </a:lnTo>
                  <a:lnTo>
                    <a:pt x="109" y="409"/>
                  </a:lnTo>
                  <a:lnTo>
                    <a:pt x="102" y="406"/>
                  </a:lnTo>
                  <a:lnTo>
                    <a:pt x="101" y="405"/>
                  </a:lnTo>
                  <a:lnTo>
                    <a:pt x="91" y="397"/>
                  </a:lnTo>
                  <a:lnTo>
                    <a:pt x="65" y="380"/>
                  </a:lnTo>
                  <a:lnTo>
                    <a:pt x="57" y="370"/>
                  </a:lnTo>
                  <a:lnTo>
                    <a:pt x="50" y="358"/>
                  </a:lnTo>
                  <a:lnTo>
                    <a:pt x="44" y="348"/>
                  </a:lnTo>
                  <a:lnTo>
                    <a:pt x="37" y="339"/>
                  </a:lnTo>
                  <a:lnTo>
                    <a:pt x="33" y="337"/>
                  </a:lnTo>
                  <a:lnTo>
                    <a:pt x="27" y="332"/>
                  </a:lnTo>
                  <a:lnTo>
                    <a:pt x="19" y="326"/>
                  </a:lnTo>
                  <a:lnTo>
                    <a:pt x="14" y="321"/>
                  </a:lnTo>
                  <a:lnTo>
                    <a:pt x="12" y="317"/>
                  </a:lnTo>
                  <a:lnTo>
                    <a:pt x="6" y="312"/>
                  </a:lnTo>
                  <a:lnTo>
                    <a:pt x="8" y="312"/>
                  </a:lnTo>
                  <a:lnTo>
                    <a:pt x="8" y="308"/>
                  </a:lnTo>
                  <a:lnTo>
                    <a:pt x="6" y="304"/>
                  </a:lnTo>
                  <a:lnTo>
                    <a:pt x="6" y="298"/>
                  </a:lnTo>
                  <a:lnTo>
                    <a:pt x="5" y="294"/>
                  </a:lnTo>
                  <a:lnTo>
                    <a:pt x="3" y="289"/>
                  </a:lnTo>
                  <a:lnTo>
                    <a:pt x="0" y="285"/>
                  </a:lnTo>
                  <a:lnTo>
                    <a:pt x="6" y="279"/>
                  </a:lnTo>
                  <a:lnTo>
                    <a:pt x="12" y="269"/>
                  </a:lnTo>
                  <a:lnTo>
                    <a:pt x="15" y="258"/>
                  </a:lnTo>
                  <a:lnTo>
                    <a:pt x="17" y="248"/>
                  </a:lnTo>
                  <a:lnTo>
                    <a:pt x="14" y="231"/>
                  </a:lnTo>
                  <a:lnTo>
                    <a:pt x="12" y="217"/>
                  </a:lnTo>
                  <a:lnTo>
                    <a:pt x="9" y="202"/>
                  </a:lnTo>
                  <a:lnTo>
                    <a:pt x="10" y="199"/>
                  </a:lnTo>
                  <a:lnTo>
                    <a:pt x="12" y="196"/>
                  </a:lnTo>
                  <a:lnTo>
                    <a:pt x="14" y="192"/>
                  </a:lnTo>
                  <a:lnTo>
                    <a:pt x="17" y="190"/>
                  </a:lnTo>
                  <a:lnTo>
                    <a:pt x="19" y="186"/>
                  </a:lnTo>
                  <a:lnTo>
                    <a:pt x="20" y="184"/>
                  </a:lnTo>
                  <a:lnTo>
                    <a:pt x="28" y="166"/>
                  </a:lnTo>
                  <a:lnTo>
                    <a:pt x="38" y="148"/>
                  </a:lnTo>
                  <a:lnTo>
                    <a:pt x="48" y="132"/>
                  </a:lnTo>
                  <a:lnTo>
                    <a:pt x="53" y="128"/>
                  </a:lnTo>
                  <a:lnTo>
                    <a:pt x="65" y="123"/>
                  </a:lnTo>
                  <a:lnTo>
                    <a:pt x="70" y="121"/>
                  </a:lnTo>
                  <a:lnTo>
                    <a:pt x="74" y="118"/>
                  </a:lnTo>
                  <a:lnTo>
                    <a:pt x="79" y="114"/>
                  </a:lnTo>
                  <a:lnTo>
                    <a:pt x="87" y="107"/>
                  </a:lnTo>
                  <a:lnTo>
                    <a:pt x="89" y="103"/>
                  </a:lnTo>
                  <a:lnTo>
                    <a:pt x="92" y="93"/>
                  </a:lnTo>
                  <a:lnTo>
                    <a:pt x="92" y="85"/>
                  </a:lnTo>
                  <a:lnTo>
                    <a:pt x="93" y="78"/>
                  </a:lnTo>
                  <a:lnTo>
                    <a:pt x="97" y="70"/>
                  </a:lnTo>
                  <a:lnTo>
                    <a:pt x="113" y="51"/>
                  </a:lnTo>
                  <a:lnTo>
                    <a:pt x="131" y="33"/>
                  </a:lnTo>
                  <a:lnTo>
                    <a:pt x="129" y="33"/>
                  </a:lnTo>
                  <a:lnTo>
                    <a:pt x="132" y="29"/>
                  </a:lnTo>
                  <a:lnTo>
                    <a:pt x="133" y="26"/>
                  </a:lnTo>
                  <a:lnTo>
                    <a:pt x="138" y="21"/>
                  </a:lnTo>
                  <a:lnTo>
                    <a:pt x="155" y="29"/>
                  </a:lnTo>
                  <a:lnTo>
                    <a:pt x="173" y="31"/>
                  </a:lnTo>
                  <a:lnTo>
                    <a:pt x="177" y="31"/>
                  </a:lnTo>
                  <a:lnTo>
                    <a:pt x="181" y="29"/>
                  </a:lnTo>
                  <a:lnTo>
                    <a:pt x="183" y="28"/>
                  </a:lnTo>
                  <a:lnTo>
                    <a:pt x="186" y="25"/>
                  </a:lnTo>
                  <a:lnTo>
                    <a:pt x="188" y="24"/>
                  </a:lnTo>
                  <a:lnTo>
                    <a:pt x="202" y="18"/>
                  </a:lnTo>
                  <a:lnTo>
                    <a:pt x="219" y="11"/>
                  </a:lnTo>
                  <a:lnTo>
                    <a:pt x="236" y="6"/>
                  </a:lnTo>
                  <a:lnTo>
                    <a:pt x="252" y="5"/>
                  </a:lnTo>
                  <a:lnTo>
                    <a:pt x="256" y="5"/>
                  </a:lnTo>
                  <a:lnTo>
                    <a:pt x="260" y="6"/>
                  </a:lnTo>
                  <a:lnTo>
                    <a:pt x="264" y="9"/>
                  </a:lnTo>
                  <a:lnTo>
                    <a:pt x="266" y="9"/>
                  </a:lnTo>
                  <a:lnTo>
                    <a:pt x="270" y="7"/>
                  </a:lnTo>
                  <a:lnTo>
                    <a:pt x="272" y="6"/>
                  </a:lnTo>
                  <a:lnTo>
                    <a:pt x="284" y="2"/>
                  </a:lnTo>
                  <a:lnTo>
                    <a:pt x="288" y="2"/>
                  </a:lnTo>
                  <a:lnTo>
                    <a:pt x="290" y="4"/>
                  </a:lnTo>
                  <a:lnTo>
                    <a:pt x="293" y="6"/>
                  </a:lnTo>
                  <a:lnTo>
                    <a:pt x="299" y="6"/>
                  </a:lnTo>
                  <a:lnTo>
                    <a:pt x="301" y="5"/>
                  </a:lnTo>
                  <a:lnTo>
                    <a:pt x="303" y="4"/>
                  </a:lnTo>
                  <a:lnTo>
                    <a:pt x="305" y="2"/>
                  </a:lnTo>
                  <a:lnTo>
                    <a:pt x="306" y="1"/>
                  </a:lnTo>
                  <a:lnTo>
                    <a:pt x="30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 dirty="0"/>
            </a:p>
          </p:txBody>
        </p:sp>
        <p:sp>
          <p:nvSpPr>
            <p:cNvPr id="949" name="Freeform 1227"/>
            <p:cNvSpPr>
              <a:spLocks/>
            </p:cNvSpPr>
            <p:nvPr/>
          </p:nvSpPr>
          <p:spPr bwMode="auto">
            <a:xfrm>
              <a:off x="10049436" y="4828724"/>
              <a:ext cx="24870" cy="1658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2" y="0"/>
                </a:cxn>
                <a:cxn ang="0">
                  <a:pos x="12" y="3"/>
                </a:cxn>
                <a:cxn ang="0">
                  <a:pos x="8" y="5"/>
                </a:cxn>
                <a:cxn ang="0">
                  <a:pos x="5" y="8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0" y="3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6" y="0"/>
                </a:cxn>
              </a:cxnLst>
              <a:rect l="0" t="0" r="r" b="b"/>
              <a:pathLst>
                <a:path w="12" h="8">
                  <a:moveTo>
                    <a:pt x="6" y="0"/>
                  </a:moveTo>
                  <a:lnTo>
                    <a:pt x="12" y="0"/>
                  </a:lnTo>
                  <a:lnTo>
                    <a:pt x="12" y="3"/>
                  </a:lnTo>
                  <a:lnTo>
                    <a:pt x="8" y="5"/>
                  </a:lnTo>
                  <a:lnTo>
                    <a:pt x="5" y="8"/>
                  </a:lnTo>
                  <a:lnTo>
                    <a:pt x="2" y="8"/>
                  </a:lnTo>
                  <a:lnTo>
                    <a:pt x="0" y="6"/>
                  </a:lnTo>
                  <a:lnTo>
                    <a:pt x="0" y="3"/>
                  </a:lnTo>
                  <a:lnTo>
                    <a:pt x="2" y="1"/>
                  </a:lnTo>
                  <a:lnTo>
                    <a:pt x="3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111" name="Group 1110"/>
            <p:cNvGrpSpPr/>
            <p:nvPr/>
          </p:nvGrpSpPr>
          <p:grpSpPr>
            <a:xfrm>
              <a:off x="3823545" y="4144788"/>
              <a:ext cx="1121241" cy="1809322"/>
              <a:chOff x="3823545" y="4144788"/>
              <a:chExt cx="1121241" cy="1809322"/>
            </a:xfrm>
            <a:grpFill/>
          </p:grpSpPr>
          <p:sp>
            <p:nvSpPr>
              <p:cNvPr id="950" name="Freeform 1228"/>
              <p:cNvSpPr>
                <a:spLocks/>
              </p:cNvSpPr>
              <p:nvPr/>
            </p:nvSpPr>
            <p:spPr bwMode="auto">
              <a:xfrm>
                <a:off x="4296083" y="4184165"/>
                <a:ext cx="16580" cy="1865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8" y="0"/>
                  </a:cxn>
                  <a:cxn ang="0">
                    <a:pos x="8" y="5"/>
                  </a:cxn>
                  <a:cxn ang="0">
                    <a:pos x="7" y="6"/>
                  </a:cxn>
                  <a:cxn ang="0">
                    <a:pos x="5" y="9"/>
                  </a:cxn>
                  <a:cxn ang="0">
                    <a:pos x="0" y="9"/>
                  </a:cxn>
                  <a:cxn ang="0">
                    <a:pos x="0" y="5"/>
                  </a:cxn>
                  <a:cxn ang="0">
                    <a:pos x="2" y="2"/>
                  </a:cxn>
                  <a:cxn ang="0">
                    <a:pos x="4" y="1"/>
                  </a:cxn>
                  <a:cxn ang="0">
                    <a:pos x="5" y="0"/>
                  </a:cxn>
                </a:cxnLst>
                <a:rect l="0" t="0" r="r" b="b"/>
                <a:pathLst>
                  <a:path w="8" h="9">
                    <a:moveTo>
                      <a:pt x="5" y="0"/>
                    </a:moveTo>
                    <a:lnTo>
                      <a:pt x="8" y="0"/>
                    </a:lnTo>
                    <a:lnTo>
                      <a:pt x="8" y="5"/>
                    </a:lnTo>
                    <a:lnTo>
                      <a:pt x="7" y="6"/>
                    </a:lnTo>
                    <a:lnTo>
                      <a:pt x="5" y="9"/>
                    </a:lnTo>
                    <a:lnTo>
                      <a:pt x="0" y="9"/>
                    </a:lnTo>
                    <a:lnTo>
                      <a:pt x="0" y="5"/>
                    </a:lnTo>
                    <a:lnTo>
                      <a:pt x="2" y="2"/>
                    </a:lnTo>
                    <a:lnTo>
                      <a:pt x="4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2" name="Freeform 1230"/>
              <p:cNvSpPr>
                <a:spLocks/>
              </p:cNvSpPr>
              <p:nvPr/>
            </p:nvSpPr>
            <p:spPr bwMode="auto">
              <a:xfrm>
                <a:off x="3997638" y="5527167"/>
                <a:ext cx="18653" cy="49741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6" y="1"/>
                  </a:cxn>
                  <a:cxn ang="0">
                    <a:pos x="9" y="4"/>
                  </a:cxn>
                  <a:cxn ang="0">
                    <a:pos x="9" y="9"/>
                  </a:cxn>
                  <a:cxn ang="0">
                    <a:pos x="8" y="10"/>
                  </a:cxn>
                  <a:cxn ang="0">
                    <a:pos x="8" y="24"/>
                  </a:cxn>
                  <a:cxn ang="0">
                    <a:pos x="4" y="24"/>
                  </a:cxn>
                  <a:cxn ang="0">
                    <a:pos x="1" y="21"/>
                  </a:cxn>
                  <a:cxn ang="0">
                    <a:pos x="0" y="19"/>
                  </a:cxn>
                  <a:cxn ang="0">
                    <a:pos x="0" y="10"/>
                  </a:cxn>
                  <a:cxn ang="0">
                    <a:pos x="1" y="7"/>
                  </a:cxn>
                  <a:cxn ang="0">
                    <a:pos x="1" y="5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4" y="0"/>
                  </a:cxn>
                </a:cxnLst>
                <a:rect l="0" t="0" r="r" b="b"/>
                <a:pathLst>
                  <a:path w="9" h="24">
                    <a:moveTo>
                      <a:pt x="4" y="0"/>
                    </a:moveTo>
                    <a:lnTo>
                      <a:pt x="6" y="1"/>
                    </a:lnTo>
                    <a:lnTo>
                      <a:pt x="9" y="4"/>
                    </a:lnTo>
                    <a:lnTo>
                      <a:pt x="9" y="9"/>
                    </a:lnTo>
                    <a:lnTo>
                      <a:pt x="8" y="10"/>
                    </a:lnTo>
                    <a:lnTo>
                      <a:pt x="8" y="24"/>
                    </a:lnTo>
                    <a:lnTo>
                      <a:pt x="4" y="24"/>
                    </a:lnTo>
                    <a:lnTo>
                      <a:pt x="1" y="21"/>
                    </a:lnTo>
                    <a:lnTo>
                      <a:pt x="0" y="19"/>
                    </a:lnTo>
                    <a:lnTo>
                      <a:pt x="0" y="10"/>
                    </a:lnTo>
                    <a:lnTo>
                      <a:pt x="1" y="7"/>
                    </a:lnTo>
                    <a:lnTo>
                      <a:pt x="1" y="5"/>
                    </a:lnTo>
                    <a:lnTo>
                      <a:pt x="3" y="2"/>
                    </a:lnTo>
                    <a:lnTo>
                      <a:pt x="4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3" name="Freeform 1231"/>
              <p:cNvSpPr>
                <a:spLocks/>
              </p:cNvSpPr>
              <p:nvPr/>
            </p:nvSpPr>
            <p:spPr bwMode="auto">
              <a:xfrm>
                <a:off x="3823545" y="4144788"/>
                <a:ext cx="1121241" cy="1809322"/>
              </a:xfrm>
              <a:custGeom>
                <a:avLst/>
                <a:gdLst/>
                <a:ahLst/>
                <a:cxnLst>
                  <a:cxn ang="0">
                    <a:pos x="110" y="23"/>
                  </a:cxn>
                  <a:cxn ang="0">
                    <a:pos x="120" y="28"/>
                  </a:cxn>
                  <a:cxn ang="0">
                    <a:pos x="134" y="9"/>
                  </a:cxn>
                  <a:cxn ang="0">
                    <a:pos x="146" y="13"/>
                  </a:cxn>
                  <a:cxn ang="0">
                    <a:pos x="182" y="24"/>
                  </a:cxn>
                  <a:cxn ang="0">
                    <a:pos x="218" y="19"/>
                  </a:cxn>
                  <a:cxn ang="0">
                    <a:pos x="233" y="33"/>
                  </a:cxn>
                  <a:cxn ang="0">
                    <a:pos x="261" y="54"/>
                  </a:cxn>
                  <a:cxn ang="0">
                    <a:pos x="324" y="81"/>
                  </a:cxn>
                  <a:cxn ang="0">
                    <a:pos x="356" y="112"/>
                  </a:cxn>
                  <a:cxn ang="0">
                    <a:pos x="348" y="152"/>
                  </a:cxn>
                  <a:cxn ang="0">
                    <a:pos x="376" y="166"/>
                  </a:cxn>
                  <a:cxn ang="0">
                    <a:pos x="427" y="165"/>
                  </a:cxn>
                  <a:cxn ang="0">
                    <a:pos x="452" y="176"/>
                  </a:cxn>
                  <a:cxn ang="0">
                    <a:pos x="516" y="203"/>
                  </a:cxn>
                  <a:cxn ang="0">
                    <a:pos x="513" y="278"/>
                  </a:cxn>
                  <a:cxn ang="0">
                    <a:pos x="494" y="326"/>
                  </a:cxn>
                  <a:cxn ang="0">
                    <a:pos x="484" y="366"/>
                  </a:cxn>
                  <a:cxn ang="0">
                    <a:pos x="465" y="403"/>
                  </a:cxn>
                  <a:cxn ang="0">
                    <a:pos x="424" y="421"/>
                  </a:cxn>
                  <a:cxn ang="0">
                    <a:pos x="370" y="492"/>
                  </a:cxn>
                  <a:cxn ang="0">
                    <a:pos x="322" y="564"/>
                  </a:cxn>
                  <a:cxn ang="0">
                    <a:pos x="275" y="564"/>
                  </a:cxn>
                  <a:cxn ang="0">
                    <a:pos x="281" y="588"/>
                  </a:cxn>
                  <a:cxn ang="0">
                    <a:pos x="267" y="620"/>
                  </a:cxn>
                  <a:cxn ang="0">
                    <a:pos x="222" y="643"/>
                  </a:cxn>
                  <a:cxn ang="0">
                    <a:pos x="197" y="652"/>
                  </a:cxn>
                  <a:cxn ang="0">
                    <a:pos x="198" y="673"/>
                  </a:cxn>
                  <a:cxn ang="0">
                    <a:pos x="201" y="679"/>
                  </a:cxn>
                  <a:cxn ang="0">
                    <a:pos x="189" y="698"/>
                  </a:cxn>
                  <a:cxn ang="0">
                    <a:pos x="164" y="727"/>
                  </a:cxn>
                  <a:cxn ang="0">
                    <a:pos x="173" y="764"/>
                  </a:cxn>
                  <a:cxn ang="0">
                    <a:pos x="149" y="789"/>
                  </a:cxn>
                  <a:cxn ang="0">
                    <a:pos x="161" y="844"/>
                  </a:cxn>
                  <a:cxn ang="0">
                    <a:pos x="158" y="873"/>
                  </a:cxn>
                  <a:cxn ang="0">
                    <a:pos x="122" y="857"/>
                  </a:cxn>
                  <a:cxn ang="0">
                    <a:pos x="82" y="830"/>
                  </a:cxn>
                  <a:cxn ang="0">
                    <a:pos x="89" y="814"/>
                  </a:cxn>
                  <a:cxn ang="0">
                    <a:pos x="73" y="770"/>
                  </a:cxn>
                  <a:cxn ang="0">
                    <a:pos x="77" y="733"/>
                  </a:cxn>
                  <a:cxn ang="0">
                    <a:pos x="85" y="727"/>
                  </a:cxn>
                  <a:cxn ang="0">
                    <a:pos x="94" y="668"/>
                  </a:cxn>
                  <a:cxn ang="0">
                    <a:pos x="93" y="635"/>
                  </a:cxn>
                  <a:cxn ang="0">
                    <a:pos x="92" y="619"/>
                  </a:cxn>
                  <a:cxn ang="0">
                    <a:pos x="109" y="575"/>
                  </a:cxn>
                  <a:cxn ang="0">
                    <a:pos x="124" y="469"/>
                  </a:cxn>
                  <a:cxn ang="0">
                    <a:pos x="132" y="400"/>
                  </a:cxn>
                  <a:cxn ang="0">
                    <a:pos x="103" y="345"/>
                  </a:cxn>
                  <a:cxn ang="0">
                    <a:pos x="58" y="305"/>
                  </a:cxn>
                  <a:cxn ang="0">
                    <a:pos x="25" y="239"/>
                  </a:cxn>
                  <a:cxn ang="0">
                    <a:pos x="4" y="214"/>
                  </a:cxn>
                  <a:cxn ang="0">
                    <a:pos x="16" y="175"/>
                  </a:cxn>
                  <a:cxn ang="0">
                    <a:pos x="13" y="145"/>
                  </a:cxn>
                  <a:cxn ang="0">
                    <a:pos x="33" y="115"/>
                  </a:cxn>
                  <a:cxn ang="0">
                    <a:pos x="45" y="94"/>
                  </a:cxn>
                  <a:cxn ang="0">
                    <a:pos x="43" y="66"/>
                  </a:cxn>
                  <a:cxn ang="0">
                    <a:pos x="50" y="48"/>
                  </a:cxn>
                  <a:cxn ang="0">
                    <a:pos x="63" y="34"/>
                  </a:cxn>
                  <a:cxn ang="0">
                    <a:pos x="105" y="6"/>
                  </a:cxn>
                </a:cxnLst>
                <a:rect l="0" t="0" r="r" b="b"/>
                <a:pathLst>
                  <a:path w="541" h="873">
                    <a:moveTo>
                      <a:pt x="112" y="0"/>
                    </a:moveTo>
                    <a:lnTo>
                      <a:pt x="115" y="0"/>
                    </a:lnTo>
                    <a:lnTo>
                      <a:pt x="117" y="3"/>
                    </a:lnTo>
                    <a:lnTo>
                      <a:pt x="118" y="4"/>
                    </a:lnTo>
                    <a:lnTo>
                      <a:pt x="118" y="6"/>
                    </a:lnTo>
                    <a:lnTo>
                      <a:pt x="115" y="9"/>
                    </a:lnTo>
                    <a:lnTo>
                      <a:pt x="114" y="9"/>
                    </a:lnTo>
                    <a:lnTo>
                      <a:pt x="112" y="19"/>
                    </a:lnTo>
                    <a:lnTo>
                      <a:pt x="110" y="23"/>
                    </a:lnTo>
                    <a:lnTo>
                      <a:pt x="110" y="29"/>
                    </a:lnTo>
                    <a:lnTo>
                      <a:pt x="112" y="32"/>
                    </a:lnTo>
                    <a:lnTo>
                      <a:pt x="113" y="35"/>
                    </a:lnTo>
                    <a:lnTo>
                      <a:pt x="114" y="37"/>
                    </a:lnTo>
                    <a:lnTo>
                      <a:pt x="117" y="38"/>
                    </a:lnTo>
                    <a:lnTo>
                      <a:pt x="118" y="38"/>
                    </a:lnTo>
                    <a:lnTo>
                      <a:pt x="119" y="35"/>
                    </a:lnTo>
                    <a:lnTo>
                      <a:pt x="120" y="34"/>
                    </a:lnTo>
                    <a:lnTo>
                      <a:pt x="120" y="28"/>
                    </a:lnTo>
                    <a:lnTo>
                      <a:pt x="118" y="25"/>
                    </a:lnTo>
                    <a:lnTo>
                      <a:pt x="117" y="23"/>
                    </a:lnTo>
                    <a:lnTo>
                      <a:pt x="117" y="16"/>
                    </a:lnTo>
                    <a:lnTo>
                      <a:pt x="118" y="15"/>
                    </a:lnTo>
                    <a:lnTo>
                      <a:pt x="123" y="13"/>
                    </a:lnTo>
                    <a:lnTo>
                      <a:pt x="124" y="13"/>
                    </a:lnTo>
                    <a:lnTo>
                      <a:pt x="127" y="11"/>
                    </a:lnTo>
                    <a:lnTo>
                      <a:pt x="135" y="11"/>
                    </a:lnTo>
                    <a:lnTo>
                      <a:pt x="134" y="9"/>
                    </a:lnTo>
                    <a:lnTo>
                      <a:pt x="133" y="9"/>
                    </a:lnTo>
                    <a:lnTo>
                      <a:pt x="132" y="8"/>
                    </a:lnTo>
                    <a:lnTo>
                      <a:pt x="129" y="6"/>
                    </a:lnTo>
                    <a:lnTo>
                      <a:pt x="128" y="6"/>
                    </a:lnTo>
                    <a:lnTo>
                      <a:pt x="128" y="4"/>
                    </a:lnTo>
                    <a:lnTo>
                      <a:pt x="135" y="4"/>
                    </a:lnTo>
                    <a:lnTo>
                      <a:pt x="137" y="6"/>
                    </a:lnTo>
                    <a:lnTo>
                      <a:pt x="142" y="11"/>
                    </a:lnTo>
                    <a:lnTo>
                      <a:pt x="146" y="13"/>
                    </a:lnTo>
                    <a:lnTo>
                      <a:pt x="148" y="13"/>
                    </a:lnTo>
                    <a:lnTo>
                      <a:pt x="152" y="14"/>
                    </a:lnTo>
                    <a:lnTo>
                      <a:pt x="152" y="16"/>
                    </a:lnTo>
                    <a:lnTo>
                      <a:pt x="153" y="19"/>
                    </a:lnTo>
                    <a:lnTo>
                      <a:pt x="156" y="20"/>
                    </a:lnTo>
                    <a:lnTo>
                      <a:pt x="157" y="21"/>
                    </a:lnTo>
                    <a:lnTo>
                      <a:pt x="179" y="21"/>
                    </a:lnTo>
                    <a:lnTo>
                      <a:pt x="179" y="23"/>
                    </a:lnTo>
                    <a:lnTo>
                      <a:pt x="182" y="24"/>
                    </a:lnTo>
                    <a:lnTo>
                      <a:pt x="183" y="25"/>
                    </a:lnTo>
                    <a:lnTo>
                      <a:pt x="194" y="25"/>
                    </a:lnTo>
                    <a:lnTo>
                      <a:pt x="199" y="20"/>
                    </a:lnTo>
                    <a:lnTo>
                      <a:pt x="201" y="20"/>
                    </a:lnTo>
                    <a:lnTo>
                      <a:pt x="203" y="19"/>
                    </a:lnTo>
                    <a:lnTo>
                      <a:pt x="206" y="19"/>
                    </a:lnTo>
                    <a:lnTo>
                      <a:pt x="208" y="18"/>
                    </a:lnTo>
                    <a:lnTo>
                      <a:pt x="216" y="18"/>
                    </a:lnTo>
                    <a:lnTo>
                      <a:pt x="218" y="19"/>
                    </a:lnTo>
                    <a:lnTo>
                      <a:pt x="221" y="19"/>
                    </a:lnTo>
                    <a:lnTo>
                      <a:pt x="220" y="20"/>
                    </a:lnTo>
                    <a:lnTo>
                      <a:pt x="216" y="20"/>
                    </a:lnTo>
                    <a:lnTo>
                      <a:pt x="216" y="23"/>
                    </a:lnTo>
                    <a:lnTo>
                      <a:pt x="217" y="25"/>
                    </a:lnTo>
                    <a:lnTo>
                      <a:pt x="220" y="28"/>
                    </a:lnTo>
                    <a:lnTo>
                      <a:pt x="227" y="30"/>
                    </a:lnTo>
                    <a:lnTo>
                      <a:pt x="230" y="32"/>
                    </a:lnTo>
                    <a:lnTo>
                      <a:pt x="233" y="33"/>
                    </a:lnTo>
                    <a:lnTo>
                      <a:pt x="236" y="34"/>
                    </a:lnTo>
                    <a:lnTo>
                      <a:pt x="237" y="35"/>
                    </a:lnTo>
                    <a:lnTo>
                      <a:pt x="237" y="40"/>
                    </a:lnTo>
                    <a:lnTo>
                      <a:pt x="238" y="43"/>
                    </a:lnTo>
                    <a:lnTo>
                      <a:pt x="238" y="45"/>
                    </a:lnTo>
                    <a:lnTo>
                      <a:pt x="250" y="45"/>
                    </a:lnTo>
                    <a:lnTo>
                      <a:pt x="253" y="48"/>
                    </a:lnTo>
                    <a:lnTo>
                      <a:pt x="258" y="53"/>
                    </a:lnTo>
                    <a:lnTo>
                      <a:pt x="261" y="54"/>
                    </a:lnTo>
                    <a:lnTo>
                      <a:pt x="266" y="62"/>
                    </a:lnTo>
                    <a:lnTo>
                      <a:pt x="268" y="63"/>
                    </a:lnTo>
                    <a:lnTo>
                      <a:pt x="272" y="64"/>
                    </a:lnTo>
                    <a:lnTo>
                      <a:pt x="276" y="69"/>
                    </a:lnTo>
                    <a:lnTo>
                      <a:pt x="281" y="73"/>
                    </a:lnTo>
                    <a:lnTo>
                      <a:pt x="304" y="77"/>
                    </a:lnTo>
                    <a:lnTo>
                      <a:pt x="314" y="77"/>
                    </a:lnTo>
                    <a:lnTo>
                      <a:pt x="316" y="78"/>
                    </a:lnTo>
                    <a:lnTo>
                      <a:pt x="324" y="81"/>
                    </a:lnTo>
                    <a:lnTo>
                      <a:pt x="327" y="81"/>
                    </a:lnTo>
                    <a:lnTo>
                      <a:pt x="327" y="82"/>
                    </a:lnTo>
                    <a:lnTo>
                      <a:pt x="330" y="82"/>
                    </a:lnTo>
                    <a:lnTo>
                      <a:pt x="335" y="84"/>
                    </a:lnTo>
                    <a:lnTo>
                      <a:pt x="340" y="89"/>
                    </a:lnTo>
                    <a:lnTo>
                      <a:pt x="346" y="94"/>
                    </a:lnTo>
                    <a:lnTo>
                      <a:pt x="351" y="97"/>
                    </a:lnTo>
                    <a:lnTo>
                      <a:pt x="353" y="105"/>
                    </a:lnTo>
                    <a:lnTo>
                      <a:pt x="356" y="112"/>
                    </a:lnTo>
                    <a:lnTo>
                      <a:pt x="359" y="120"/>
                    </a:lnTo>
                    <a:lnTo>
                      <a:pt x="363" y="123"/>
                    </a:lnTo>
                    <a:lnTo>
                      <a:pt x="364" y="123"/>
                    </a:lnTo>
                    <a:lnTo>
                      <a:pt x="366" y="126"/>
                    </a:lnTo>
                    <a:lnTo>
                      <a:pt x="366" y="127"/>
                    </a:lnTo>
                    <a:lnTo>
                      <a:pt x="361" y="133"/>
                    </a:lnTo>
                    <a:lnTo>
                      <a:pt x="355" y="138"/>
                    </a:lnTo>
                    <a:lnTo>
                      <a:pt x="350" y="145"/>
                    </a:lnTo>
                    <a:lnTo>
                      <a:pt x="348" y="152"/>
                    </a:lnTo>
                    <a:lnTo>
                      <a:pt x="348" y="154"/>
                    </a:lnTo>
                    <a:lnTo>
                      <a:pt x="350" y="156"/>
                    </a:lnTo>
                    <a:lnTo>
                      <a:pt x="354" y="156"/>
                    </a:lnTo>
                    <a:lnTo>
                      <a:pt x="358" y="159"/>
                    </a:lnTo>
                    <a:lnTo>
                      <a:pt x="360" y="166"/>
                    </a:lnTo>
                    <a:lnTo>
                      <a:pt x="370" y="166"/>
                    </a:lnTo>
                    <a:lnTo>
                      <a:pt x="370" y="167"/>
                    </a:lnTo>
                    <a:lnTo>
                      <a:pt x="373" y="170"/>
                    </a:lnTo>
                    <a:lnTo>
                      <a:pt x="376" y="166"/>
                    </a:lnTo>
                    <a:lnTo>
                      <a:pt x="381" y="159"/>
                    </a:lnTo>
                    <a:lnTo>
                      <a:pt x="389" y="151"/>
                    </a:lnTo>
                    <a:lnTo>
                      <a:pt x="393" y="151"/>
                    </a:lnTo>
                    <a:lnTo>
                      <a:pt x="399" y="152"/>
                    </a:lnTo>
                    <a:lnTo>
                      <a:pt x="406" y="155"/>
                    </a:lnTo>
                    <a:lnTo>
                      <a:pt x="422" y="162"/>
                    </a:lnTo>
                    <a:lnTo>
                      <a:pt x="423" y="162"/>
                    </a:lnTo>
                    <a:lnTo>
                      <a:pt x="425" y="164"/>
                    </a:lnTo>
                    <a:lnTo>
                      <a:pt x="427" y="165"/>
                    </a:lnTo>
                    <a:lnTo>
                      <a:pt x="427" y="166"/>
                    </a:lnTo>
                    <a:lnTo>
                      <a:pt x="428" y="170"/>
                    </a:lnTo>
                    <a:lnTo>
                      <a:pt x="428" y="176"/>
                    </a:lnTo>
                    <a:lnTo>
                      <a:pt x="430" y="176"/>
                    </a:lnTo>
                    <a:lnTo>
                      <a:pt x="435" y="174"/>
                    </a:lnTo>
                    <a:lnTo>
                      <a:pt x="438" y="171"/>
                    </a:lnTo>
                    <a:lnTo>
                      <a:pt x="444" y="171"/>
                    </a:lnTo>
                    <a:lnTo>
                      <a:pt x="447" y="174"/>
                    </a:lnTo>
                    <a:lnTo>
                      <a:pt x="452" y="176"/>
                    </a:lnTo>
                    <a:lnTo>
                      <a:pt x="454" y="179"/>
                    </a:lnTo>
                    <a:lnTo>
                      <a:pt x="458" y="179"/>
                    </a:lnTo>
                    <a:lnTo>
                      <a:pt x="473" y="176"/>
                    </a:lnTo>
                    <a:lnTo>
                      <a:pt x="484" y="180"/>
                    </a:lnTo>
                    <a:lnTo>
                      <a:pt x="493" y="182"/>
                    </a:lnTo>
                    <a:lnTo>
                      <a:pt x="497" y="188"/>
                    </a:lnTo>
                    <a:lnTo>
                      <a:pt x="503" y="194"/>
                    </a:lnTo>
                    <a:lnTo>
                      <a:pt x="509" y="199"/>
                    </a:lnTo>
                    <a:lnTo>
                      <a:pt x="516" y="203"/>
                    </a:lnTo>
                    <a:lnTo>
                      <a:pt x="531" y="203"/>
                    </a:lnTo>
                    <a:lnTo>
                      <a:pt x="537" y="206"/>
                    </a:lnTo>
                    <a:lnTo>
                      <a:pt x="539" y="214"/>
                    </a:lnTo>
                    <a:lnTo>
                      <a:pt x="541" y="223"/>
                    </a:lnTo>
                    <a:lnTo>
                      <a:pt x="539" y="238"/>
                    </a:lnTo>
                    <a:lnTo>
                      <a:pt x="534" y="250"/>
                    </a:lnTo>
                    <a:lnTo>
                      <a:pt x="528" y="259"/>
                    </a:lnTo>
                    <a:lnTo>
                      <a:pt x="521" y="268"/>
                    </a:lnTo>
                    <a:lnTo>
                      <a:pt x="513" y="278"/>
                    </a:lnTo>
                    <a:lnTo>
                      <a:pt x="508" y="283"/>
                    </a:lnTo>
                    <a:lnTo>
                      <a:pt x="507" y="286"/>
                    </a:lnTo>
                    <a:lnTo>
                      <a:pt x="501" y="292"/>
                    </a:lnTo>
                    <a:lnTo>
                      <a:pt x="497" y="294"/>
                    </a:lnTo>
                    <a:lnTo>
                      <a:pt x="494" y="297"/>
                    </a:lnTo>
                    <a:lnTo>
                      <a:pt x="492" y="303"/>
                    </a:lnTo>
                    <a:lnTo>
                      <a:pt x="492" y="310"/>
                    </a:lnTo>
                    <a:lnTo>
                      <a:pt x="493" y="318"/>
                    </a:lnTo>
                    <a:lnTo>
                      <a:pt x="494" y="326"/>
                    </a:lnTo>
                    <a:lnTo>
                      <a:pt x="494" y="331"/>
                    </a:lnTo>
                    <a:lnTo>
                      <a:pt x="492" y="336"/>
                    </a:lnTo>
                    <a:lnTo>
                      <a:pt x="491" y="341"/>
                    </a:lnTo>
                    <a:lnTo>
                      <a:pt x="491" y="347"/>
                    </a:lnTo>
                    <a:lnTo>
                      <a:pt x="489" y="349"/>
                    </a:lnTo>
                    <a:lnTo>
                      <a:pt x="489" y="350"/>
                    </a:lnTo>
                    <a:lnTo>
                      <a:pt x="487" y="352"/>
                    </a:lnTo>
                    <a:lnTo>
                      <a:pt x="484" y="360"/>
                    </a:lnTo>
                    <a:lnTo>
                      <a:pt x="484" y="366"/>
                    </a:lnTo>
                    <a:lnTo>
                      <a:pt x="483" y="370"/>
                    </a:lnTo>
                    <a:lnTo>
                      <a:pt x="483" y="372"/>
                    </a:lnTo>
                    <a:lnTo>
                      <a:pt x="482" y="374"/>
                    </a:lnTo>
                    <a:lnTo>
                      <a:pt x="477" y="381"/>
                    </a:lnTo>
                    <a:lnTo>
                      <a:pt x="473" y="388"/>
                    </a:lnTo>
                    <a:lnTo>
                      <a:pt x="468" y="395"/>
                    </a:lnTo>
                    <a:lnTo>
                      <a:pt x="467" y="398"/>
                    </a:lnTo>
                    <a:lnTo>
                      <a:pt x="467" y="400"/>
                    </a:lnTo>
                    <a:lnTo>
                      <a:pt x="465" y="403"/>
                    </a:lnTo>
                    <a:lnTo>
                      <a:pt x="465" y="404"/>
                    </a:lnTo>
                    <a:lnTo>
                      <a:pt x="463" y="406"/>
                    </a:lnTo>
                    <a:lnTo>
                      <a:pt x="460" y="410"/>
                    </a:lnTo>
                    <a:lnTo>
                      <a:pt x="457" y="413"/>
                    </a:lnTo>
                    <a:lnTo>
                      <a:pt x="452" y="414"/>
                    </a:lnTo>
                    <a:lnTo>
                      <a:pt x="448" y="415"/>
                    </a:lnTo>
                    <a:lnTo>
                      <a:pt x="438" y="415"/>
                    </a:lnTo>
                    <a:lnTo>
                      <a:pt x="428" y="418"/>
                    </a:lnTo>
                    <a:lnTo>
                      <a:pt x="424" y="421"/>
                    </a:lnTo>
                    <a:lnTo>
                      <a:pt x="417" y="427"/>
                    </a:lnTo>
                    <a:lnTo>
                      <a:pt x="409" y="429"/>
                    </a:lnTo>
                    <a:lnTo>
                      <a:pt x="403" y="430"/>
                    </a:lnTo>
                    <a:lnTo>
                      <a:pt x="391" y="442"/>
                    </a:lnTo>
                    <a:lnTo>
                      <a:pt x="384" y="445"/>
                    </a:lnTo>
                    <a:lnTo>
                      <a:pt x="381" y="449"/>
                    </a:lnTo>
                    <a:lnTo>
                      <a:pt x="380" y="452"/>
                    </a:lnTo>
                    <a:lnTo>
                      <a:pt x="380" y="483"/>
                    </a:lnTo>
                    <a:lnTo>
                      <a:pt x="370" y="492"/>
                    </a:lnTo>
                    <a:lnTo>
                      <a:pt x="364" y="503"/>
                    </a:lnTo>
                    <a:lnTo>
                      <a:pt x="363" y="507"/>
                    </a:lnTo>
                    <a:lnTo>
                      <a:pt x="360" y="512"/>
                    </a:lnTo>
                    <a:lnTo>
                      <a:pt x="358" y="516"/>
                    </a:lnTo>
                    <a:lnTo>
                      <a:pt x="350" y="525"/>
                    </a:lnTo>
                    <a:lnTo>
                      <a:pt x="336" y="538"/>
                    </a:lnTo>
                    <a:lnTo>
                      <a:pt x="331" y="547"/>
                    </a:lnTo>
                    <a:lnTo>
                      <a:pt x="327" y="555"/>
                    </a:lnTo>
                    <a:lnTo>
                      <a:pt x="322" y="564"/>
                    </a:lnTo>
                    <a:lnTo>
                      <a:pt x="316" y="569"/>
                    </a:lnTo>
                    <a:lnTo>
                      <a:pt x="306" y="571"/>
                    </a:lnTo>
                    <a:lnTo>
                      <a:pt x="301" y="571"/>
                    </a:lnTo>
                    <a:lnTo>
                      <a:pt x="297" y="570"/>
                    </a:lnTo>
                    <a:lnTo>
                      <a:pt x="292" y="569"/>
                    </a:lnTo>
                    <a:lnTo>
                      <a:pt x="290" y="567"/>
                    </a:lnTo>
                    <a:lnTo>
                      <a:pt x="287" y="567"/>
                    </a:lnTo>
                    <a:lnTo>
                      <a:pt x="282" y="566"/>
                    </a:lnTo>
                    <a:lnTo>
                      <a:pt x="275" y="564"/>
                    </a:lnTo>
                    <a:lnTo>
                      <a:pt x="270" y="562"/>
                    </a:lnTo>
                    <a:lnTo>
                      <a:pt x="267" y="565"/>
                    </a:lnTo>
                    <a:lnTo>
                      <a:pt x="271" y="569"/>
                    </a:lnTo>
                    <a:lnTo>
                      <a:pt x="273" y="570"/>
                    </a:lnTo>
                    <a:lnTo>
                      <a:pt x="275" y="571"/>
                    </a:lnTo>
                    <a:lnTo>
                      <a:pt x="277" y="579"/>
                    </a:lnTo>
                    <a:lnTo>
                      <a:pt x="279" y="584"/>
                    </a:lnTo>
                    <a:lnTo>
                      <a:pt x="280" y="586"/>
                    </a:lnTo>
                    <a:lnTo>
                      <a:pt x="281" y="588"/>
                    </a:lnTo>
                    <a:lnTo>
                      <a:pt x="284" y="589"/>
                    </a:lnTo>
                    <a:lnTo>
                      <a:pt x="285" y="590"/>
                    </a:lnTo>
                    <a:lnTo>
                      <a:pt x="287" y="591"/>
                    </a:lnTo>
                    <a:lnTo>
                      <a:pt x="287" y="599"/>
                    </a:lnTo>
                    <a:lnTo>
                      <a:pt x="285" y="604"/>
                    </a:lnTo>
                    <a:lnTo>
                      <a:pt x="282" y="608"/>
                    </a:lnTo>
                    <a:lnTo>
                      <a:pt x="277" y="613"/>
                    </a:lnTo>
                    <a:lnTo>
                      <a:pt x="275" y="616"/>
                    </a:lnTo>
                    <a:lnTo>
                      <a:pt x="267" y="620"/>
                    </a:lnTo>
                    <a:lnTo>
                      <a:pt x="258" y="623"/>
                    </a:lnTo>
                    <a:lnTo>
                      <a:pt x="248" y="624"/>
                    </a:lnTo>
                    <a:lnTo>
                      <a:pt x="242" y="625"/>
                    </a:lnTo>
                    <a:lnTo>
                      <a:pt x="236" y="624"/>
                    </a:lnTo>
                    <a:lnTo>
                      <a:pt x="230" y="624"/>
                    </a:lnTo>
                    <a:lnTo>
                      <a:pt x="226" y="625"/>
                    </a:lnTo>
                    <a:lnTo>
                      <a:pt x="223" y="630"/>
                    </a:lnTo>
                    <a:lnTo>
                      <a:pt x="222" y="637"/>
                    </a:lnTo>
                    <a:lnTo>
                      <a:pt x="222" y="643"/>
                    </a:lnTo>
                    <a:lnTo>
                      <a:pt x="221" y="649"/>
                    </a:lnTo>
                    <a:lnTo>
                      <a:pt x="221" y="653"/>
                    </a:lnTo>
                    <a:lnTo>
                      <a:pt x="217" y="657"/>
                    </a:lnTo>
                    <a:lnTo>
                      <a:pt x="215" y="658"/>
                    </a:lnTo>
                    <a:lnTo>
                      <a:pt x="208" y="658"/>
                    </a:lnTo>
                    <a:lnTo>
                      <a:pt x="206" y="657"/>
                    </a:lnTo>
                    <a:lnTo>
                      <a:pt x="202" y="655"/>
                    </a:lnTo>
                    <a:lnTo>
                      <a:pt x="199" y="653"/>
                    </a:lnTo>
                    <a:lnTo>
                      <a:pt x="197" y="652"/>
                    </a:lnTo>
                    <a:lnTo>
                      <a:pt x="192" y="652"/>
                    </a:lnTo>
                    <a:lnTo>
                      <a:pt x="191" y="654"/>
                    </a:lnTo>
                    <a:lnTo>
                      <a:pt x="189" y="655"/>
                    </a:lnTo>
                    <a:lnTo>
                      <a:pt x="189" y="660"/>
                    </a:lnTo>
                    <a:lnTo>
                      <a:pt x="191" y="664"/>
                    </a:lnTo>
                    <a:lnTo>
                      <a:pt x="192" y="667"/>
                    </a:lnTo>
                    <a:lnTo>
                      <a:pt x="194" y="671"/>
                    </a:lnTo>
                    <a:lnTo>
                      <a:pt x="196" y="672"/>
                    </a:lnTo>
                    <a:lnTo>
                      <a:pt x="198" y="673"/>
                    </a:lnTo>
                    <a:lnTo>
                      <a:pt x="199" y="673"/>
                    </a:lnTo>
                    <a:lnTo>
                      <a:pt x="202" y="672"/>
                    </a:lnTo>
                    <a:lnTo>
                      <a:pt x="203" y="671"/>
                    </a:lnTo>
                    <a:lnTo>
                      <a:pt x="204" y="671"/>
                    </a:lnTo>
                    <a:lnTo>
                      <a:pt x="207" y="673"/>
                    </a:lnTo>
                    <a:lnTo>
                      <a:pt x="207" y="676"/>
                    </a:lnTo>
                    <a:lnTo>
                      <a:pt x="206" y="678"/>
                    </a:lnTo>
                    <a:lnTo>
                      <a:pt x="204" y="679"/>
                    </a:lnTo>
                    <a:lnTo>
                      <a:pt x="201" y="679"/>
                    </a:lnTo>
                    <a:lnTo>
                      <a:pt x="198" y="678"/>
                    </a:lnTo>
                    <a:lnTo>
                      <a:pt x="196" y="676"/>
                    </a:lnTo>
                    <a:lnTo>
                      <a:pt x="193" y="676"/>
                    </a:lnTo>
                    <a:lnTo>
                      <a:pt x="193" y="678"/>
                    </a:lnTo>
                    <a:lnTo>
                      <a:pt x="194" y="681"/>
                    </a:lnTo>
                    <a:lnTo>
                      <a:pt x="196" y="682"/>
                    </a:lnTo>
                    <a:lnTo>
                      <a:pt x="197" y="682"/>
                    </a:lnTo>
                    <a:lnTo>
                      <a:pt x="192" y="689"/>
                    </a:lnTo>
                    <a:lnTo>
                      <a:pt x="189" y="698"/>
                    </a:lnTo>
                    <a:lnTo>
                      <a:pt x="188" y="707"/>
                    </a:lnTo>
                    <a:lnTo>
                      <a:pt x="187" y="710"/>
                    </a:lnTo>
                    <a:lnTo>
                      <a:pt x="186" y="711"/>
                    </a:lnTo>
                    <a:lnTo>
                      <a:pt x="183" y="712"/>
                    </a:lnTo>
                    <a:lnTo>
                      <a:pt x="177" y="712"/>
                    </a:lnTo>
                    <a:lnTo>
                      <a:pt x="173" y="713"/>
                    </a:lnTo>
                    <a:lnTo>
                      <a:pt x="169" y="716"/>
                    </a:lnTo>
                    <a:lnTo>
                      <a:pt x="167" y="720"/>
                    </a:lnTo>
                    <a:lnTo>
                      <a:pt x="164" y="727"/>
                    </a:lnTo>
                    <a:lnTo>
                      <a:pt x="167" y="735"/>
                    </a:lnTo>
                    <a:lnTo>
                      <a:pt x="171" y="738"/>
                    </a:lnTo>
                    <a:lnTo>
                      <a:pt x="177" y="741"/>
                    </a:lnTo>
                    <a:lnTo>
                      <a:pt x="181" y="743"/>
                    </a:lnTo>
                    <a:lnTo>
                      <a:pt x="183" y="750"/>
                    </a:lnTo>
                    <a:lnTo>
                      <a:pt x="183" y="754"/>
                    </a:lnTo>
                    <a:lnTo>
                      <a:pt x="181" y="757"/>
                    </a:lnTo>
                    <a:lnTo>
                      <a:pt x="176" y="762"/>
                    </a:lnTo>
                    <a:lnTo>
                      <a:pt x="173" y="764"/>
                    </a:lnTo>
                    <a:lnTo>
                      <a:pt x="169" y="765"/>
                    </a:lnTo>
                    <a:lnTo>
                      <a:pt x="164" y="770"/>
                    </a:lnTo>
                    <a:lnTo>
                      <a:pt x="164" y="774"/>
                    </a:lnTo>
                    <a:lnTo>
                      <a:pt x="162" y="781"/>
                    </a:lnTo>
                    <a:lnTo>
                      <a:pt x="161" y="784"/>
                    </a:lnTo>
                    <a:lnTo>
                      <a:pt x="156" y="786"/>
                    </a:lnTo>
                    <a:lnTo>
                      <a:pt x="153" y="786"/>
                    </a:lnTo>
                    <a:lnTo>
                      <a:pt x="152" y="788"/>
                    </a:lnTo>
                    <a:lnTo>
                      <a:pt x="149" y="789"/>
                    </a:lnTo>
                    <a:lnTo>
                      <a:pt x="144" y="796"/>
                    </a:lnTo>
                    <a:lnTo>
                      <a:pt x="143" y="801"/>
                    </a:lnTo>
                    <a:lnTo>
                      <a:pt x="143" y="810"/>
                    </a:lnTo>
                    <a:lnTo>
                      <a:pt x="144" y="814"/>
                    </a:lnTo>
                    <a:lnTo>
                      <a:pt x="147" y="815"/>
                    </a:lnTo>
                    <a:lnTo>
                      <a:pt x="153" y="821"/>
                    </a:lnTo>
                    <a:lnTo>
                      <a:pt x="156" y="830"/>
                    </a:lnTo>
                    <a:lnTo>
                      <a:pt x="158" y="838"/>
                    </a:lnTo>
                    <a:lnTo>
                      <a:pt x="161" y="844"/>
                    </a:lnTo>
                    <a:lnTo>
                      <a:pt x="171" y="852"/>
                    </a:lnTo>
                    <a:lnTo>
                      <a:pt x="181" y="857"/>
                    </a:lnTo>
                    <a:lnTo>
                      <a:pt x="192" y="863"/>
                    </a:lnTo>
                    <a:lnTo>
                      <a:pt x="189" y="864"/>
                    </a:lnTo>
                    <a:lnTo>
                      <a:pt x="186" y="864"/>
                    </a:lnTo>
                    <a:lnTo>
                      <a:pt x="171" y="869"/>
                    </a:lnTo>
                    <a:lnTo>
                      <a:pt x="166" y="872"/>
                    </a:lnTo>
                    <a:lnTo>
                      <a:pt x="161" y="872"/>
                    </a:lnTo>
                    <a:lnTo>
                      <a:pt x="158" y="873"/>
                    </a:lnTo>
                    <a:lnTo>
                      <a:pt x="142" y="873"/>
                    </a:lnTo>
                    <a:lnTo>
                      <a:pt x="140" y="872"/>
                    </a:lnTo>
                    <a:lnTo>
                      <a:pt x="138" y="867"/>
                    </a:lnTo>
                    <a:lnTo>
                      <a:pt x="137" y="865"/>
                    </a:lnTo>
                    <a:lnTo>
                      <a:pt x="137" y="863"/>
                    </a:lnTo>
                    <a:lnTo>
                      <a:pt x="135" y="862"/>
                    </a:lnTo>
                    <a:lnTo>
                      <a:pt x="130" y="859"/>
                    </a:lnTo>
                    <a:lnTo>
                      <a:pt x="127" y="859"/>
                    </a:lnTo>
                    <a:lnTo>
                      <a:pt x="122" y="857"/>
                    </a:lnTo>
                    <a:lnTo>
                      <a:pt x="118" y="853"/>
                    </a:lnTo>
                    <a:lnTo>
                      <a:pt x="118" y="850"/>
                    </a:lnTo>
                    <a:lnTo>
                      <a:pt x="108" y="850"/>
                    </a:lnTo>
                    <a:lnTo>
                      <a:pt x="107" y="849"/>
                    </a:lnTo>
                    <a:lnTo>
                      <a:pt x="105" y="847"/>
                    </a:lnTo>
                    <a:lnTo>
                      <a:pt x="105" y="845"/>
                    </a:lnTo>
                    <a:lnTo>
                      <a:pt x="97" y="844"/>
                    </a:lnTo>
                    <a:lnTo>
                      <a:pt x="90" y="839"/>
                    </a:lnTo>
                    <a:lnTo>
                      <a:pt x="82" y="830"/>
                    </a:lnTo>
                    <a:lnTo>
                      <a:pt x="82" y="829"/>
                    </a:lnTo>
                    <a:lnTo>
                      <a:pt x="84" y="828"/>
                    </a:lnTo>
                    <a:lnTo>
                      <a:pt x="87" y="825"/>
                    </a:lnTo>
                    <a:lnTo>
                      <a:pt x="89" y="824"/>
                    </a:lnTo>
                    <a:lnTo>
                      <a:pt x="89" y="823"/>
                    </a:lnTo>
                    <a:lnTo>
                      <a:pt x="88" y="823"/>
                    </a:lnTo>
                    <a:lnTo>
                      <a:pt x="88" y="821"/>
                    </a:lnTo>
                    <a:lnTo>
                      <a:pt x="87" y="821"/>
                    </a:lnTo>
                    <a:lnTo>
                      <a:pt x="89" y="814"/>
                    </a:lnTo>
                    <a:lnTo>
                      <a:pt x="89" y="811"/>
                    </a:lnTo>
                    <a:lnTo>
                      <a:pt x="88" y="809"/>
                    </a:lnTo>
                    <a:lnTo>
                      <a:pt x="83" y="806"/>
                    </a:lnTo>
                    <a:lnTo>
                      <a:pt x="82" y="804"/>
                    </a:lnTo>
                    <a:lnTo>
                      <a:pt x="79" y="803"/>
                    </a:lnTo>
                    <a:lnTo>
                      <a:pt x="78" y="800"/>
                    </a:lnTo>
                    <a:lnTo>
                      <a:pt x="78" y="791"/>
                    </a:lnTo>
                    <a:lnTo>
                      <a:pt x="77" y="781"/>
                    </a:lnTo>
                    <a:lnTo>
                      <a:pt x="73" y="770"/>
                    </a:lnTo>
                    <a:lnTo>
                      <a:pt x="71" y="761"/>
                    </a:lnTo>
                    <a:lnTo>
                      <a:pt x="74" y="756"/>
                    </a:lnTo>
                    <a:lnTo>
                      <a:pt x="77" y="754"/>
                    </a:lnTo>
                    <a:lnTo>
                      <a:pt x="79" y="750"/>
                    </a:lnTo>
                    <a:lnTo>
                      <a:pt x="82" y="745"/>
                    </a:lnTo>
                    <a:lnTo>
                      <a:pt x="82" y="742"/>
                    </a:lnTo>
                    <a:lnTo>
                      <a:pt x="80" y="740"/>
                    </a:lnTo>
                    <a:lnTo>
                      <a:pt x="78" y="737"/>
                    </a:lnTo>
                    <a:lnTo>
                      <a:pt x="77" y="733"/>
                    </a:lnTo>
                    <a:lnTo>
                      <a:pt x="75" y="731"/>
                    </a:lnTo>
                    <a:lnTo>
                      <a:pt x="75" y="727"/>
                    </a:lnTo>
                    <a:lnTo>
                      <a:pt x="77" y="727"/>
                    </a:lnTo>
                    <a:lnTo>
                      <a:pt x="77" y="726"/>
                    </a:lnTo>
                    <a:lnTo>
                      <a:pt x="78" y="723"/>
                    </a:lnTo>
                    <a:lnTo>
                      <a:pt x="79" y="722"/>
                    </a:lnTo>
                    <a:lnTo>
                      <a:pt x="83" y="722"/>
                    </a:lnTo>
                    <a:lnTo>
                      <a:pt x="85" y="725"/>
                    </a:lnTo>
                    <a:lnTo>
                      <a:pt x="85" y="727"/>
                    </a:lnTo>
                    <a:lnTo>
                      <a:pt x="88" y="730"/>
                    </a:lnTo>
                    <a:lnTo>
                      <a:pt x="90" y="730"/>
                    </a:lnTo>
                    <a:lnTo>
                      <a:pt x="104" y="669"/>
                    </a:lnTo>
                    <a:lnTo>
                      <a:pt x="104" y="663"/>
                    </a:lnTo>
                    <a:lnTo>
                      <a:pt x="100" y="663"/>
                    </a:lnTo>
                    <a:lnTo>
                      <a:pt x="99" y="664"/>
                    </a:lnTo>
                    <a:lnTo>
                      <a:pt x="97" y="665"/>
                    </a:lnTo>
                    <a:lnTo>
                      <a:pt x="95" y="668"/>
                    </a:lnTo>
                    <a:lnTo>
                      <a:pt x="94" y="668"/>
                    </a:lnTo>
                    <a:lnTo>
                      <a:pt x="93" y="667"/>
                    </a:lnTo>
                    <a:lnTo>
                      <a:pt x="90" y="665"/>
                    </a:lnTo>
                    <a:lnTo>
                      <a:pt x="89" y="663"/>
                    </a:lnTo>
                    <a:lnTo>
                      <a:pt x="89" y="659"/>
                    </a:lnTo>
                    <a:lnTo>
                      <a:pt x="88" y="657"/>
                    </a:lnTo>
                    <a:lnTo>
                      <a:pt x="88" y="649"/>
                    </a:lnTo>
                    <a:lnTo>
                      <a:pt x="89" y="645"/>
                    </a:lnTo>
                    <a:lnTo>
                      <a:pt x="90" y="643"/>
                    </a:lnTo>
                    <a:lnTo>
                      <a:pt x="93" y="635"/>
                    </a:lnTo>
                    <a:lnTo>
                      <a:pt x="95" y="635"/>
                    </a:lnTo>
                    <a:lnTo>
                      <a:pt x="97" y="634"/>
                    </a:lnTo>
                    <a:lnTo>
                      <a:pt x="97" y="632"/>
                    </a:lnTo>
                    <a:lnTo>
                      <a:pt x="95" y="629"/>
                    </a:lnTo>
                    <a:lnTo>
                      <a:pt x="94" y="628"/>
                    </a:lnTo>
                    <a:lnTo>
                      <a:pt x="94" y="627"/>
                    </a:lnTo>
                    <a:lnTo>
                      <a:pt x="93" y="625"/>
                    </a:lnTo>
                    <a:lnTo>
                      <a:pt x="93" y="621"/>
                    </a:lnTo>
                    <a:lnTo>
                      <a:pt x="92" y="619"/>
                    </a:lnTo>
                    <a:lnTo>
                      <a:pt x="92" y="614"/>
                    </a:lnTo>
                    <a:lnTo>
                      <a:pt x="93" y="605"/>
                    </a:lnTo>
                    <a:lnTo>
                      <a:pt x="98" y="596"/>
                    </a:lnTo>
                    <a:lnTo>
                      <a:pt x="102" y="590"/>
                    </a:lnTo>
                    <a:lnTo>
                      <a:pt x="105" y="579"/>
                    </a:lnTo>
                    <a:lnTo>
                      <a:pt x="107" y="577"/>
                    </a:lnTo>
                    <a:lnTo>
                      <a:pt x="108" y="577"/>
                    </a:lnTo>
                    <a:lnTo>
                      <a:pt x="109" y="576"/>
                    </a:lnTo>
                    <a:lnTo>
                      <a:pt x="109" y="575"/>
                    </a:lnTo>
                    <a:lnTo>
                      <a:pt x="113" y="562"/>
                    </a:lnTo>
                    <a:lnTo>
                      <a:pt x="115" y="550"/>
                    </a:lnTo>
                    <a:lnTo>
                      <a:pt x="114" y="518"/>
                    </a:lnTo>
                    <a:lnTo>
                      <a:pt x="113" y="515"/>
                    </a:lnTo>
                    <a:lnTo>
                      <a:pt x="117" y="503"/>
                    </a:lnTo>
                    <a:lnTo>
                      <a:pt x="117" y="499"/>
                    </a:lnTo>
                    <a:lnTo>
                      <a:pt x="118" y="488"/>
                    </a:lnTo>
                    <a:lnTo>
                      <a:pt x="120" y="478"/>
                    </a:lnTo>
                    <a:lnTo>
                      <a:pt x="124" y="469"/>
                    </a:lnTo>
                    <a:lnTo>
                      <a:pt x="125" y="459"/>
                    </a:lnTo>
                    <a:lnTo>
                      <a:pt x="125" y="453"/>
                    </a:lnTo>
                    <a:lnTo>
                      <a:pt x="128" y="448"/>
                    </a:lnTo>
                    <a:lnTo>
                      <a:pt x="128" y="444"/>
                    </a:lnTo>
                    <a:lnTo>
                      <a:pt x="129" y="442"/>
                    </a:lnTo>
                    <a:lnTo>
                      <a:pt x="129" y="424"/>
                    </a:lnTo>
                    <a:lnTo>
                      <a:pt x="130" y="416"/>
                    </a:lnTo>
                    <a:lnTo>
                      <a:pt x="130" y="408"/>
                    </a:lnTo>
                    <a:lnTo>
                      <a:pt x="132" y="400"/>
                    </a:lnTo>
                    <a:lnTo>
                      <a:pt x="132" y="394"/>
                    </a:lnTo>
                    <a:lnTo>
                      <a:pt x="130" y="384"/>
                    </a:lnTo>
                    <a:lnTo>
                      <a:pt x="130" y="374"/>
                    </a:lnTo>
                    <a:lnTo>
                      <a:pt x="129" y="367"/>
                    </a:lnTo>
                    <a:lnTo>
                      <a:pt x="125" y="361"/>
                    </a:lnTo>
                    <a:lnTo>
                      <a:pt x="122" y="356"/>
                    </a:lnTo>
                    <a:lnTo>
                      <a:pt x="112" y="349"/>
                    </a:lnTo>
                    <a:lnTo>
                      <a:pt x="108" y="347"/>
                    </a:lnTo>
                    <a:lnTo>
                      <a:pt x="103" y="345"/>
                    </a:lnTo>
                    <a:lnTo>
                      <a:pt x="99" y="343"/>
                    </a:lnTo>
                    <a:lnTo>
                      <a:pt x="97" y="342"/>
                    </a:lnTo>
                    <a:lnTo>
                      <a:pt x="90" y="336"/>
                    </a:lnTo>
                    <a:lnTo>
                      <a:pt x="88" y="335"/>
                    </a:lnTo>
                    <a:lnTo>
                      <a:pt x="84" y="333"/>
                    </a:lnTo>
                    <a:lnTo>
                      <a:pt x="74" y="330"/>
                    </a:lnTo>
                    <a:lnTo>
                      <a:pt x="59" y="317"/>
                    </a:lnTo>
                    <a:lnTo>
                      <a:pt x="58" y="315"/>
                    </a:lnTo>
                    <a:lnTo>
                      <a:pt x="58" y="305"/>
                    </a:lnTo>
                    <a:lnTo>
                      <a:pt x="56" y="301"/>
                    </a:lnTo>
                    <a:lnTo>
                      <a:pt x="55" y="298"/>
                    </a:lnTo>
                    <a:lnTo>
                      <a:pt x="54" y="294"/>
                    </a:lnTo>
                    <a:lnTo>
                      <a:pt x="51" y="292"/>
                    </a:lnTo>
                    <a:lnTo>
                      <a:pt x="50" y="288"/>
                    </a:lnTo>
                    <a:lnTo>
                      <a:pt x="35" y="263"/>
                    </a:lnTo>
                    <a:lnTo>
                      <a:pt x="31" y="250"/>
                    </a:lnTo>
                    <a:lnTo>
                      <a:pt x="26" y="240"/>
                    </a:lnTo>
                    <a:lnTo>
                      <a:pt x="25" y="239"/>
                    </a:lnTo>
                    <a:lnTo>
                      <a:pt x="24" y="239"/>
                    </a:lnTo>
                    <a:lnTo>
                      <a:pt x="23" y="238"/>
                    </a:lnTo>
                    <a:lnTo>
                      <a:pt x="21" y="238"/>
                    </a:lnTo>
                    <a:lnTo>
                      <a:pt x="19" y="234"/>
                    </a:lnTo>
                    <a:lnTo>
                      <a:pt x="16" y="227"/>
                    </a:lnTo>
                    <a:lnTo>
                      <a:pt x="14" y="224"/>
                    </a:lnTo>
                    <a:lnTo>
                      <a:pt x="11" y="224"/>
                    </a:lnTo>
                    <a:lnTo>
                      <a:pt x="10" y="223"/>
                    </a:lnTo>
                    <a:lnTo>
                      <a:pt x="4" y="214"/>
                    </a:lnTo>
                    <a:lnTo>
                      <a:pt x="0" y="203"/>
                    </a:lnTo>
                    <a:lnTo>
                      <a:pt x="1" y="198"/>
                    </a:lnTo>
                    <a:lnTo>
                      <a:pt x="2" y="194"/>
                    </a:lnTo>
                    <a:lnTo>
                      <a:pt x="7" y="186"/>
                    </a:lnTo>
                    <a:lnTo>
                      <a:pt x="10" y="184"/>
                    </a:lnTo>
                    <a:lnTo>
                      <a:pt x="13" y="182"/>
                    </a:lnTo>
                    <a:lnTo>
                      <a:pt x="15" y="180"/>
                    </a:lnTo>
                    <a:lnTo>
                      <a:pt x="18" y="176"/>
                    </a:lnTo>
                    <a:lnTo>
                      <a:pt x="16" y="175"/>
                    </a:lnTo>
                    <a:lnTo>
                      <a:pt x="14" y="175"/>
                    </a:lnTo>
                    <a:lnTo>
                      <a:pt x="13" y="176"/>
                    </a:lnTo>
                    <a:lnTo>
                      <a:pt x="9" y="176"/>
                    </a:lnTo>
                    <a:lnTo>
                      <a:pt x="7" y="175"/>
                    </a:lnTo>
                    <a:lnTo>
                      <a:pt x="5" y="170"/>
                    </a:lnTo>
                    <a:lnTo>
                      <a:pt x="5" y="162"/>
                    </a:lnTo>
                    <a:lnTo>
                      <a:pt x="6" y="157"/>
                    </a:lnTo>
                    <a:lnTo>
                      <a:pt x="11" y="150"/>
                    </a:lnTo>
                    <a:lnTo>
                      <a:pt x="13" y="145"/>
                    </a:lnTo>
                    <a:lnTo>
                      <a:pt x="13" y="136"/>
                    </a:lnTo>
                    <a:lnTo>
                      <a:pt x="18" y="135"/>
                    </a:lnTo>
                    <a:lnTo>
                      <a:pt x="20" y="133"/>
                    </a:lnTo>
                    <a:lnTo>
                      <a:pt x="24" y="131"/>
                    </a:lnTo>
                    <a:lnTo>
                      <a:pt x="25" y="128"/>
                    </a:lnTo>
                    <a:lnTo>
                      <a:pt x="28" y="125"/>
                    </a:lnTo>
                    <a:lnTo>
                      <a:pt x="29" y="121"/>
                    </a:lnTo>
                    <a:lnTo>
                      <a:pt x="30" y="118"/>
                    </a:lnTo>
                    <a:lnTo>
                      <a:pt x="33" y="115"/>
                    </a:lnTo>
                    <a:lnTo>
                      <a:pt x="35" y="113"/>
                    </a:lnTo>
                    <a:lnTo>
                      <a:pt x="39" y="111"/>
                    </a:lnTo>
                    <a:lnTo>
                      <a:pt x="44" y="108"/>
                    </a:lnTo>
                    <a:lnTo>
                      <a:pt x="46" y="106"/>
                    </a:lnTo>
                    <a:lnTo>
                      <a:pt x="48" y="102"/>
                    </a:lnTo>
                    <a:lnTo>
                      <a:pt x="45" y="101"/>
                    </a:lnTo>
                    <a:lnTo>
                      <a:pt x="44" y="98"/>
                    </a:lnTo>
                    <a:lnTo>
                      <a:pt x="44" y="97"/>
                    </a:lnTo>
                    <a:lnTo>
                      <a:pt x="45" y="94"/>
                    </a:lnTo>
                    <a:lnTo>
                      <a:pt x="45" y="89"/>
                    </a:lnTo>
                    <a:lnTo>
                      <a:pt x="44" y="88"/>
                    </a:lnTo>
                    <a:lnTo>
                      <a:pt x="43" y="86"/>
                    </a:lnTo>
                    <a:lnTo>
                      <a:pt x="43" y="79"/>
                    </a:lnTo>
                    <a:lnTo>
                      <a:pt x="44" y="78"/>
                    </a:lnTo>
                    <a:lnTo>
                      <a:pt x="45" y="76"/>
                    </a:lnTo>
                    <a:lnTo>
                      <a:pt x="45" y="69"/>
                    </a:lnTo>
                    <a:lnTo>
                      <a:pt x="44" y="68"/>
                    </a:lnTo>
                    <a:lnTo>
                      <a:pt x="43" y="66"/>
                    </a:lnTo>
                    <a:lnTo>
                      <a:pt x="40" y="64"/>
                    </a:lnTo>
                    <a:lnTo>
                      <a:pt x="39" y="63"/>
                    </a:lnTo>
                    <a:lnTo>
                      <a:pt x="38" y="60"/>
                    </a:lnTo>
                    <a:lnTo>
                      <a:pt x="38" y="55"/>
                    </a:lnTo>
                    <a:lnTo>
                      <a:pt x="40" y="53"/>
                    </a:lnTo>
                    <a:lnTo>
                      <a:pt x="41" y="50"/>
                    </a:lnTo>
                    <a:lnTo>
                      <a:pt x="46" y="48"/>
                    </a:lnTo>
                    <a:lnTo>
                      <a:pt x="48" y="47"/>
                    </a:lnTo>
                    <a:lnTo>
                      <a:pt x="50" y="48"/>
                    </a:lnTo>
                    <a:lnTo>
                      <a:pt x="51" y="48"/>
                    </a:lnTo>
                    <a:lnTo>
                      <a:pt x="53" y="47"/>
                    </a:lnTo>
                    <a:lnTo>
                      <a:pt x="53" y="44"/>
                    </a:lnTo>
                    <a:lnTo>
                      <a:pt x="55" y="42"/>
                    </a:lnTo>
                    <a:lnTo>
                      <a:pt x="55" y="39"/>
                    </a:lnTo>
                    <a:lnTo>
                      <a:pt x="58" y="38"/>
                    </a:lnTo>
                    <a:lnTo>
                      <a:pt x="59" y="37"/>
                    </a:lnTo>
                    <a:lnTo>
                      <a:pt x="61" y="35"/>
                    </a:lnTo>
                    <a:lnTo>
                      <a:pt x="63" y="34"/>
                    </a:lnTo>
                    <a:lnTo>
                      <a:pt x="64" y="32"/>
                    </a:lnTo>
                    <a:lnTo>
                      <a:pt x="64" y="28"/>
                    </a:lnTo>
                    <a:lnTo>
                      <a:pt x="65" y="25"/>
                    </a:lnTo>
                    <a:lnTo>
                      <a:pt x="68" y="21"/>
                    </a:lnTo>
                    <a:lnTo>
                      <a:pt x="73" y="16"/>
                    </a:lnTo>
                    <a:lnTo>
                      <a:pt x="77" y="15"/>
                    </a:lnTo>
                    <a:lnTo>
                      <a:pt x="89" y="11"/>
                    </a:lnTo>
                    <a:lnTo>
                      <a:pt x="103" y="8"/>
                    </a:lnTo>
                    <a:lnTo>
                      <a:pt x="105" y="6"/>
                    </a:lnTo>
                    <a:lnTo>
                      <a:pt x="1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110" name="Group 1109"/>
            <p:cNvGrpSpPr/>
            <p:nvPr/>
          </p:nvGrpSpPr>
          <p:grpSpPr>
            <a:xfrm>
              <a:off x="1751012" y="1676400"/>
              <a:ext cx="3720198" cy="2808284"/>
              <a:chOff x="1751012" y="1676400"/>
              <a:chExt cx="3720198" cy="2808284"/>
            </a:xfrm>
            <a:grpFill/>
          </p:grpSpPr>
          <p:sp>
            <p:nvSpPr>
              <p:cNvPr id="951" name="Freeform 1229"/>
              <p:cNvSpPr>
                <a:spLocks/>
              </p:cNvSpPr>
              <p:nvPr/>
            </p:nvSpPr>
            <p:spPr bwMode="auto">
              <a:xfrm>
                <a:off x="4557222" y="4439088"/>
                <a:ext cx="60104" cy="45596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0" y="0"/>
                  </a:cxn>
                  <a:cxn ang="0">
                    <a:pos x="12" y="2"/>
                  </a:cxn>
                  <a:cxn ang="0">
                    <a:pos x="14" y="3"/>
                  </a:cxn>
                  <a:cxn ang="0">
                    <a:pos x="16" y="4"/>
                  </a:cxn>
                  <a:cxn ang="0">
                    <a:pos x="19" y="4"/>
                  </a:cxn>
                  <a:cxn ang="0">
                    <a:pos x="21" y="7"/>
                  </a:cxn>
                  <a:cxn ang="0">
                    <a:pos x="22" y="7"/>
                  </a:cxn>
                  <a:cxn ang="0">
                    <a:pos x="24" y="5"/>
                  </a:cxn>
                  <a:cxn ang="0">
                    <a:pos x="26" y="5"/>
                  </a:cxn>
                  <a:cxn ang="0">
                    <a:pos x="29" y="8"/>
                  </a:cxn>
                  <a:cxn ang="0">
                    <a:pos x="29" y="10"/>
                  </a:cxn>
                  <a:cxn ang="0">
                    <a:pos x="27" y="13"/>
                  </a:cxn>
                  <a:cxn ang="0">
                    <a:pos x="25" y="17"/>
                  </a:cxn>
                  <a:cxn ang="0">
                    <a:pos x="22" y="19"/>
                  </a:cxn>
                  <a:cxn ang="0">
                    <a:pos x="17" y="22"/>
                  </a:cxn>
                  <a:cxn ang="0">
                    <a:pos x="15" y="22"/>
                  </a:cxn>
                  <a:cxn ang="0">
                    <a:pos x="11" y="20"/>
                  </a:cxn>
                  <a:cxn ang="0">
                    <a:pos x="7" y="18"/>
                  </a:cxn>
                  <a:cxn ang="0">
                    <a:pos x="5" y="17"/>
                  </a:cxn>
                  <a:cxn ang="0">
                    <a:pos x="2" y="14"/>
                  </a:cxn>
                  <a:cxn ang="0">
                    <a:pos x="1" y="12"/>
                  </a:cxn>
                  <a:cxn ang="0">
                    <a:pos x="0" y="10"/>
                  </a:cxn>
                  <a:cxn ang="0">
                    <a:pos x="2" y="3"/>
                  </a:cxn>
                  <a:cxn ang="0">
                    <a:pos x="5" y="2"/>
                  </a:cxn>
                  <a:cxn ang="0">
                    <a:pos x="9" y="0"/>
                  </a:cxn>
                </a:cxnLst>
                <a:rect l="0" t="0" r="r" b="b"/>
                <a:pathLst>
                  <a:path w="29" h="22">
                    <a:moveTo>
                      <a:pt x="9" y="0"/>
                    </a:moveTo>
                    <a:lnTo>
                      <a:pt x="10" y="0"/>
                    </a:lnTo>
                    <a:lnTo>
                      <a:pt x="12" y="2"/>
                    </a:lnTo>
                    <a:lnTo>
                      <a:pt x="14" y="3"/>
                    </a:lnTo>
                    <a:lnTo>
                      <a:pt x="16" y="4"/>
                    </a:lnTo>
                    <a:lnTo>
                      <a:pt x="19" y="4"/>
                    </a:lnTo>
                    <a:lnTo>
                      <a:pt x="21" y="7"/>
                    </a:lnTo>
                    <a:lnTo>
                      <a:pt x="22" y="7"/>
                    </a:lnTo>
                    <a:lnTo>
                      <a:pt x="24" y="5"/>
                    </a:lnTo>
                    <a:lnTo>
                      <a:pt x="26" y="5"/>
                    </a:lnTo>
                    <a:lnTo>
                      <a:pt x="29" y="8"/>
                    </a:lnTo>
                    <a:lnTo>
                      <a:pt x="29" y="10"/>
                    </a:lnTo>
                    <a:lnTo>
                      <a:pt x="27" y="13"/>
                    </a:lnTo>
                    <a:lnTo>
                      <a:pt x="25" y="17"/>
                    </a:lnTo>
                    <a:lnTo>
                      <a:pt x="22" y="19"/>
                    </a:lnTo>
                    <a:lnTo>
                      <a:pt x="17" y="22"/>
                    </a:lnTo>
                    <a:lnTo>
                      <a:pt x="15" y="22"/>
                    </a:lnTo>
                    <a:lnTo>
                      <a:pt x="11" y="20"/>
                    </a:lnTo>
                    <a:lnTo>
                      <a:pt x="7" y="18"/>
                    </a:lnTo>
                    <a:lnTo>
                      <a:pt x="5" y="17"/>
                    </a:lnTo>
                    <a:lnTo>
                      <a:pt x="2" y="14"/>
                    </a:lnTo>
                    <a:lnTo>
                      <a:pt x="1" y="12"/>
                    </a:lnTo>
                    <a:lnTo>
                      <a:pt x="0" y="10"/>
                    </a:lnTo>
                    <a:lnTo>
                      <a:pt x="2" y="3"/>
                    </a:lnTo>
                    <a:lnTo>
                      <a:pt x="5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5" name="Freeform 1233"/>
              <p:cNvSpPr>
                <a:spLocks/>
              </p:cNvSpPr>
              <p:nvPr/>
            </p:nvSpPr>
            <p:spPr bwMode="auto">
              <a:xfrm>
                <a:off x="5201781" y="2528212"/>
                <a:ext cx="244559" cy="111917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20" y="4"/>
                  </a:cxn>
                  <a:cxn ang="0">
                    <a:pos x="21" y="10"/>
                  </a:cxn>
                  <a:cxn ang="0">
                    <a:pos x="25" y="14"/>
                  </a:cxn>
                  <a:cxn ang="0">
                    <a:pos x="33" y="13"/>
                  </a:cxn>
                  <a:cxn ang="0">
                    <a:pos x="34" y="7"/>
                  </a:cxn>
                  <a:cxn ang="0">
                    <a:pos x="40" y="10"/>
                  </a:cxn>
                  <a:cxn ang="0">
                    <a:pos x="54" y="10"/>
                  </a:cxn>
                  <a:cxn ang="0">
                    <a:pos x="55" y="7"/>
                  </a:cxn>
                  <a:cxn ang="0">
                    <a:pos x="65" y="8"/>
                  </a:cxn>
                  <a:cxn ang="0">
                    <a:pos x="74" y="7"/>
                  </a:cxn>
                  <a:cxn ang="0">
                    <a:pos x="79" y="5"/>
                  </a:cxn>
                  <a:cxn ang="0">
                    <a:pos x="81" y="4"/>
                  </a:cxn>
                  <a:cxn ang="0">
                    <a:pos x="84" y="0"/>
                  </a:cxn>
                  <a:cxn ang="0">
                    <a:pos x="87" y="2"/>
                  </a:cxn>
                  <a:cxn ang="0">
                    <a:pos x="88" y="3"/>
                  </a:cxn>
                  <a:cxn ang="0">
                    <a:pos x="92" y="5"/>
                  </a:cxn>
                  <a:cxn ang="0">
                    <a:pos x="98" y="7"/>
                  </a:cxn>
                  <a:cxn ang="0">
                    <a:pos x="105" y="4"/>
                  </a:cxn>
                  <a:cxn ang="0">
                    <a:pos x="103" y="8"/>
                  </a:cxn>
                  <a:cxn ang="0">
                    <a:pos x="108" y="17"/>
                  </a:cxn>
                  <a:cxn ang="0">
                    <a:pos x="117" y="23"/>
                  </a:cxn>
                  <a:cxn ang="0">
                    <a:pos x="117" y="29"/>
                  </a:cxn>
                  <a:cxn ang="0">
                    <a:pos x="110" y="35"/>
                  </a:cxn>
                  <a:cxn ang="0">
                    <a:pos x="99" y="44"/>
                  </a:cxn>
                  <a:cxn ang="0">
                    <a:pos x="80" y="52"/>
                  </a:cxn>
                  <a:cxn ang="0">
                    <a:pos x="54" y="53"/>
                  </a:cxn>
                  <a:cxn ang="0">
                    <a:pos x="30" y="47"/>
                  </a:cxn>
                  <a:cxn ang="0">
                    <a:pos x="24" y="43"/>
                  </a:cxn>
                  <a:cxn ang="0">
                    <a:pos x="18" y="39"/>
                  </a:cxn>
                  <a:cxn ang="0">
                    <a:pos x="14" y="38"/>
                  </a:cxn>
                  <a:cxn ang="0">
                    <a:pos x="16" y="33"/>
                  </a:cxn>
                  <a:cxn ang="0">
                    <a:pos x="18" y="28"/>
                  </a:cxn>
                  <a:cxn ang="0">
                    <a:pos x="15" y="24"/>
                  </a:cxn>
                  <a:cxn ang="0">
                    <a:pos x="9" y="25"/>
                  </a:cxn>
                  <a:cxn ang="0">
                    <a:pos x="1" y="23"/>
                  </a:cxn>
                  <a:cxn ang="0">
                    <a:pos x="23" y="19"/>
                  </a:cxn>
                  <a:cxn ang="0">
                    <a:pos x="15" y="15"/>
                  </a:cxn>
                  <a:cxn ang="0">
                    <a:pos x="2" y="10"/>
                  </a:cxn>
                  <a:cxn ang="0">
                    <a:pos x="2" y="7"/>
                  </a:cxn>
                  <a:cxn ang="0">
                    <a:pos x="7" y="8"/>
                  </a:cxn>
                  <a:cxn ang="0">
                    <a:pos x="10" y="5"/>
                  </a:cxn>
                  <a:cxn ang="0">
                    <a:pos x="12" y="2"/>
                  </a:cxn>
                </a:cxnLst>
                <a:rect l="0" t="0" r="r" b="b"/>
                <a:pathLst>
                  <a:path w="118" h="54">
                    <a:moveTo>
                      <a:pt x="14" y="0"/>
                    </a:moveTo>
                    <a:lnTo>
                      <a:pt x="19" y="0"/>
                    </a:lnTo>
                    <a:lnTo>
                      <a:pt x="19" y="3"/>
                    </a:lnTo>
                    <a:lnTo>
                      <a:pt x="20" y="4"/>
                    </a:lnTo>
                    <a:lnTo>
                      <a:pt x="21" y="7"/>
                    </a:lnTo>
                    <a:lnTo>
                      <a:pt x="21" y="10"/>
                    </a:lnTo>
                    <a:lnTo>
                      <a:pt x="24" y="12"/>
                    </a:lnTo>
                    <a:lnTo>
                      <a:pt x="25" y="14"/>
                    </a:lnTo>
                    <a:lnTo>
                      <a:pt x="30" y="14"/>
                    </a:lnTo>
                    <a:lnTo>
                      <a:pt x="33" y="13"/>
                    </a:lnTo>
                    <a:lnTo>
                      <a:pt x="34" y="13"/>
                    </a:lnTo>
                    <a:lnTo>
                      <a:pt x="34" y="7"/>
                    </a:lnTo>
                    <a:lnTo>
                      <a:pt x="38" y="10"/>
                    </a:lnTo>
                    <a:lnTo>
                      <a:pt x="40" y="10"/>
                    </a:lnTo>
                    <a:lnTo>
                      <a:pt x="49" y="8"/>
                    </a:lnTo>
                    <a:lnTo>
                      <a:pt x="54" y="10"/>
                    </a:lnTo>
                    <a:lnTo>
                      <a:pt x="55" y="12"/>
                    </a:lnTo>
                    <a:lnTo>
                      <a:pt x="55" y="7"/>
                    </a:lnTo>
                    <a:lnTo>
                      <a:pt x="63" y="7"/>
                    </a:lnTo>
                    <a:lnTo>
                      <a:pt x="65" y="8"/>
                    </a:lnTo>
                    <a:lnTo>
                      <a:pt x="70" y="8"/>
                    </a:lnTo>
                    <a:lnTo>
                      <a:pt x="74" y="7"/>
                    </a:lnTo>
                    <a:lnTo>
                      <a:pt x="76" y="5"/>
                    </a:lnTo>
                    <a:lnTo>
                      <a:pt x="79" y="5"/>
                    </a:lnTo>
                    <a:lnTo>
                      <a:pt x="81" y="7"/>
                    </a:lnTo>
                    <a:lnTo>
                      <a:pt x="81" y="4"/>
                    </a:lnTo>
                    <a:lnTo>
                      <a:pt x="83" y="3"/>
                    </a:lnTo>
                    <a:lnTo>
                      <a:pt x="84" y="0"/>
                    </a:lnTo>
                    <a:lnTo>
                      <a:pt x="85" y="2"/>
                    </a:lnTo>
                    <a:lnTo>
                      <a:pt x="87" y="2"/>
                    </a:lnTo>
                    <a:lnTo>
                      <a:pt x="88" y="0"/>
                    </a:lnTo>
                    <a:lnTo>
                      <a:pt x="88" y="3"/>
                    </a:lnTo>
                    <a:lnTo>
                      <a:pt x="89" y="4"/>
                    </a:lnTo>
                    <a:lnTo>
                      <a:pt x="92" y="5"/>
                    </a:lnTo>
                    <a:lnTo>
                      <a:pt x="93" y="7"/>
                    </a:lnTo>
                    <a:lnTo>
                      <a:pt x="98" y="7"/>
                    </a:lnTo>
                    <a:lnTo>
                      <a:pt x="103" y="4"/>
                    </a:lnTo>
                    <a:lnTo>
                      <a:pt x="105" y="4"/>
                    </a:lnTo>
                    <a:lnTo>
                      <a:pt x="104" y="5"/>
                    </a:lnTo>
                    <a:lnTo>
                      <a:pt x="103" y="8"/>
                    </a:lnTo>
                    <a:lnTo>
                      <a:pt x="104" y="13"/>
                    </a:lnTo>
                    <a:lnTo>
                      <a:pt x="108" y="17"/>
                    </a:lnTo>
                    <a:lnTo>
                      <a:pt x="113" y="19"/>
                    </a:lnTo>
                    <a:lnTo>
                      <a:pt x="117" y="23"/>
                    </a:lnTo>
                    <a:lnTo>
                      <a:pt x="118" y="28"/>
                    </a:lnTo>
                    <a:lnTo>
                      <a:pt x="117" y="29"/>
                    </a:lnTo>
                    <a:lnTo>
                      <a:pt x="114" y="33"/>
                    </a:lnTo>
                    <a:lnTo>
                      <a:pt x="110" y="35"/>
                    </a:lnTo>
                    <a:lnTo>
                      <a:pt x="107" y="39"/>
                    </a:lnTo>
                    <a:lnTo>
                      <a:pt x="99" y="44"/>
                    </a:lnTo>
                    <a:lnTo>
                      <a:pt x="89" y="48"/>
                    </a:lnTo>
                    <a:lnTo>
                      <a:pt x="80" y="52"/>
                    </a:lnTo>
                    <a:lnTo>
                      <a:pt x="68" y="54"/>
                    </a:lnTo>
                    <a:lnTo>
                      <a:pt x="54" y="53"/>
                    </a:lnTo>
                    <a:lnTo>
                      <a:pt x="41" y="51"/>
                    </a:lnTo>
                    <a:lnTo>
                      <a:pt x="30" y="47"/>
                    </a:lnTo>
                    <a:lnTo>
                      <a:pt x="28" y="46"/>
                    </a:lnTo>
                    <a:lnTo>
                      <a:pt x="24" y="43"/>
                    </a:lnTo>
                    <a:lnTo>
                      <a:pt x="21" y="42"/>
                    </a:lnTo>
                    <a:lnTo>
                      <a:pt x="18" y="39"/>
                    </a:lnTo>
                    <a:lnTo>
                      <a:pt x="12" y="39"/>
                    </a:lnTo>
                    <a:lnTo>
                      <a:pt x="14" y="38"/>
                    </a:lnTo>
                    <a:lnTo>
                      <a:pt x="16" y="37"/>
                    </a:lnTo>
                    <a:lnTo>
                      <a:pt x="16" y="33"/>
                    </a:lnTo>
                    <a:lnTo>
                      <a:pt x="18" y="30"/>
                    </a:lnTo>
                    <a:lnTo>
                      <a:pt x="18" y="28"/>
                    </a:lnTo>
                    <a:lnTo>
                      <a:pt x="19" y="25"/>
                    </a:lnTo>
                    <a:lnTo>
                      <a:pt x="15" y="24"/>
                    </a:lnTo>
                    <a:lnTo>
                      <a:pt x="12" y="24"/>
                    </a:lnTo>
                    <a:lnTo>
                      <a:pt x="9" y="25"/>
                    </a:lnTo>
                    <a:lnTo>
                      <a:pt x="6" y="25"/>
                    </a:lnTo>
                    <a:lnTo>
                      <a:pt x="1" y="23"/>
                    </a:lnTo>
                    <a:lnTo>
                      <a:pt x="12" y="22"/>
                    </a:lnTo>
                    <a:lnTo>
                      <a:pt x="23" y="19"/>
                    </a:lnTo>
                    <a:lnTo>
                      <a:pt x="20" y="17"/>
                    </a:lnTo>
                    <a:lnTo>
                      <a:pt x="15" y="15"/>
                    </a:lnTo>
                    <a:lnTo>
                      <a:pt x="7" y="14"/>
                    </a:lnTo>
                    <a:lnTo>
                      <a:pt x="2" y="10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6" y="7"/>
                    </a:lnTo>
                    <a:lnTo>
                      <a:pt x="7" y="8"/>
                    </a:lnTo>
                    <a:lnTo>
                      <a:pt x="7" y="5"/>
                    </a:lnTo>
                    <a:lnTo>
                      <a:pt x="10" y="5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6" name="Freeform 1234"/>
              <p:cNvSpPr>
                <a:spLocks/>
              </p:cNvSpPr>
              <p:nvPr/>
            </p:nvSpPr>
            <p:spPr bwMode="auto">
              <a:xfrm>
                <a:off x="3740644" y="3873285"/>
                <a:ext cx="248704" cy="87046"/>
              </a:xfrm>
              <a:custGeom>
                <a:avLst/>
                <a:gdLst/>
                <a:ahLst/>
                <a:cxnLst>
                  <a:cxn ang="0">
                    <a:pos x="32" y="0"/>
                  </a:cxn>
                  <a:cxn ang="0">
                    <a:pos x="45" y="2"/>
                  </a:cxn>
                  <a:cxn ang="0">
                    <a:pos x="63" y="9"/>
                  </a:cxn>
                  <a:cxn ang="0">
                    <a:pos x="73" y="10"/>
                  </a:cxn>
                  <a:cxn ang="0">
                    <a:pos x="75" y="10"/>
                  </a:cxn>
                  <a:cxn ang="0">
                    <a:pos x="76" y="13"/>
                  </a:cxn>
                  <a:cxn ang="0">
                    <a:pos x="79" y="14"/>
                  </a:cxn>
                  <a:cxn ang="0">
                    <a:pos x="80" y="15"/>
                  </a:cxn>
                  <a:cxn ang="0">
                    <a:pos x="90" y="23"/>
                  </a:cxn>
                  <a:cxn ang="0">
                    <a:pos x="105" y="25"/>
                  </a:cxn>
                  <a:cxn ang="0">
                    <a:pos x="105" y="28"/>
                  </a:cxn>
                  <a:cxn ang="0">
                    <a:pos x="111" y="29"/>
                  </a:cxn>
                  <a:cxn ang="0">
                    <a:pos x="114" y="30"/>
                  </a:cxn>
                  <a:cxn ang="0">
                    <a:pos x="117" y="33"/>
                  </a:cxn>
                  <a:cxn ang="0">
                    <a:pos x="118" y="36"/>
                  </a:cxn>
                  <a:cxn ang="0">
                    <a:pos x="120" y="37"/>
                  </a:cxn>
                  <a:cxn ang="0">
                    <a:pos x="118" y="39"/>
                  </a:cxn>
                  <a:cxn ang="0">
                    <a:pos x="115" y="41"/>
                  </a:cxn>
                  <a:cxn ang="0">
                    <a:pos x="111" y="42"/>
                  </a:cxn>
                  <a:cxn ang="0">
                    <a:pos x="105" y="42"/>
                  </a:cxn>
                  <a:cxn ang="0">
                    <a:pos x="93" y="41"/>
                  </a:cxn>
                  <a:cxn ang="0">
                    <a:pos x="81" y="39"/>
                  </a:cxn>
                  <a:cxn ang="0">
                    <a:pos x="81" y="37"/>
                  </a:cxn>
                  <a:cxn ang="0">
                    <a:pos x="83" y="37"/>
                  </a:cxn>
                  <a:cxn ang="0">
                    <a:pos x="85" y="34"/>
                  </a:cxn>
                  <a:cxn ang="0">
                    <a:pos x="85" y="33"/>
                  </a:cxn>
                  <a:cxn ang="0">
                    <a:pos x="83" y="32"/>
                  </a:cxn>
                  <a:cxn ang="0">
                    <a:pos x="79" y="30"/>
                  </a:cxn>
                  <a:cxn ang="0">
                    <a:pos x="76" y="30"/>
                  </a:cxn>
                  <a:cxn ang="0">
                    <a:pos x="74" y="29"/>
                  </a:cxn>
                  <a:cxn ang="0">
                    <a:pos x="71" y="24"/>
                  </a:cxn>
                  <a:cxn ang="0">
                    <a:pos x="70" y="24"/>
                  </a:cxn>
                  <a:cxn ang="0">
                    <a:pos x="69" y="23"/>
                  </a:cxn>
                  <a:cxn ang="0">
                    <a:pos x="69" y="22"/>
                  </a:cxn>
                  <a:cxn ang="0">
                    <a:pos x="68" y="22"/>
                  </a:cxn>
                  <a:cxn ang="0">
                    <a:pos x="68" y="20"/>
                  </a:cxn>
                  <a:cxn ang="0">
                    <a:pos x="59" y="20"/>
                  </a:cxn>
                  <a:cxn ang="0">
                    <a:pos x="55" y="19"/>
                  </a:cxn>
                  <a:cxn ang="0">
                    <a:pos x="47" y="15"/>
                  </a:cxn>
                  <a:cxn ang="0">
                    <a:pos x="44" y="14"/>
                  </a:cxn>
                  <a:cxn ang="0">
                    <a:pos x="32" y="14"/>
                  </a:cxn>
                  <a:cxn ang="0">
                    <a:pos x="30" y="12"/>
                  </a:cxn>
                  <a:cxn ang="0">
                    <a:pos x="30" y="10"/>
                  </a:cxn>
                  <a:cxn ang="0">
                    <a:pos x="31" y="9"/>
                  </a:cxn>
                  <a:cxn ang="0">
                    <a:pos x="30" y="8"/>
                  </a:cxn>
                  <a:cxn ang="0">
                    <a:pos x="26" y="8"/>
                  </a:cxn>
                  <a:cxn ang="0">
                    <a:pos x="17" y="9"/>
                  </a:cxn>
                  <a:cxn ang="0">
                    <a:pos x="10" y="14"/>
                  </a:cxn>
                  <a:cxn ang="0">
                    <a:pos x="4" y="18"/>
                  </a:cxn>
                  <a:cxn ang="0">
                    <a:pos x="0" y="18"/>
                  </a:cxn>
                  <a:cxn ang="0">
                    <a:pos x="5" y="10"/>
                  </a:cxn>
                  <a:cxn ang="0">
                    <a:pos x="12" y="5"/>
                  </a:cxn>
                  <a:cxn ang="0">
                    <a:pos x="21" y="2"/>
                  </a:cxn>
                  <a:cxn ang="0">
                    <a:pos x="32" y="0"/>
                  </a:cxn>
                </a:cxnLst>
                <a:rect l="0" t="0" r="r" b="b"/>
                <a:pathLst>
                  <a:path w="120" h="42">
                    <a:moveTo>
                      <a:pt x="32" y="0"/>
                    </a:moveTo>
                    <a:lnTo>
                      <a:pt x="45" y="2"/>
                    </a:lnTo>
                    <a:lnTo>
                      <a:pt x="63" y="9"/>
                    </a:lnTo>
                    <a:lnTo>
                      <a:pt x="73" y="10"/>
                    </a:lnTo>
                    <a:lnTo>
                      <a:pt x="75" y="10"/>
                    </a:lnTo>
                    <a:lnTo>
                      <a:pt x="76" y="13"/>
                    </a:lnTo>
                    <a:lnTo>
                      <a:pt x="79" y="14"/>
                    </a:lnTo>
                    <a:lnTo>
                      <a:pt x="80" y="15"/>
                    </a:lnTo>
                    <a:lnTo>
                      <a:pt x="90" y="23"/>
                    </a:lnTo>
                    <a:lnTo>
                      <a:pt x="105" y="25"/>
                    </a:lnTo>
                    <a:lnTo>
                      <a:pt x="105" y="28"/>
                    </a:lnTo>
                    <a:lnTo>
                      <a:pt x="111" y="29"/>
                    </a:lnTo>
                    <a:lnTo>
                      <a:pt x="114" y="30"/>
                    </a:lnTo>
                    <a:lnTo>
                      <a:pt x="117" y="33"/>
                    </a:lnTo>
                    <a:lnTo>
                      <a:pt x="118" y="36"/>
                    </a:lnTo>
                    <a:lnTo>
                      <a:pt x="120" y="37"/>
                    </a:lnTo>
                    <a:lnTo>
                      <a:pt x="118" y="39"/>
                    </a:lnTo>
                    <a:lnTo>
                      <a:pt x="115" y="41"/>
                    </a:lnTo>
                    <a:lnTo>
                      <a:pt x="111" y="42"/>
                    </a:lnTo>
                    <a:lnTo>
                      <a:pt x="105" y="42"/>
                    </a:lnTo>
                    <a:lnTo>
                      <a:pt x="93" y="41"/>
                    </a:lnTo>
                    <a:lnTo>
                      <a:pt x="81" y="39"/>
                    </a:lnTo>
                    <a:lnTo>
                      <a:pt x="81" y="37"/>
                    </a:lnTo>
                    <a:lnTo>
                      <a:pt x="83" y="37"/>
                    </a:lnTo>
                    <a:lnTo>
                      <a:pt x="85" y="34"/>
                    </a:lnTo>
                    <a:lnTo>
                      <a:pt x="85" y="33"/>
                    </a:lnTo>
                    <a:lnTo>
                      <a:pt x="83" y="32"/>
                    </a:lnTo>
                    <a:lnTo>
                      <a:pt x="79" y="30"/>
                    </a:lnTo>
                    <a:lnTo>
                      <a:pt x="76" y="30"/>
                    </a:lnTo>
                    <a:lnTo>
                      <a:pt x="74" y="29"/>
                    </a:lnTo>
                    <a:lnTo>
                      <a:pt x="71" y="24"/>
                    </a:lnTo>
                    <a:lnTo>
                      <a:pt x="70" y="24"/>
                    </a:lnTo>
                    <a:lnTo>
                      <a:pt x="69" y="23"/>
                    </a:lnTo>
                    <a:lnTo>
                      <a:pt x="69" y="22"/>
                    </a:lnTo>
                    <a:lnTo>
                      <a:pt x="68" y="22"/>
                    </a:lnTo>
                    <a:lnTo>
                      <a:pt x="68" y="20"/>
                    </a:lnTo>
                    <a:lnTo>
                      <a:pt x="59" y="20"/>
                    </a:lnTo>
                    <a:lnTo>
                      <a:pt x="55" y="19"/>
                    </a:lnTo>
                    <a:lnTo>
                      <a:pt x="47" y="15"/>
                    </a:lnTo>
                    <a:lnTo>
                      <a:pt x="44" y="14"/>
                    </a:lnTo>
                    <a:lnTo>
                      <a:pt x="32" y="14"/>
                    </a:lnTo>
                    <a:lnTo>
                      <a:pt x="30" y="12"/>
                    </a:lnTo>
                    <a:lnTo>
                      <a:pt x="30" y="10"/>
                    </a:lnTo>
                    <a:lnTo>
                      <a:pt x="31" y="9"/>
                    </a:lnTo>
                    <a:lnTo>
                      <a:pt x="30" y="8"/>
                    </a:lnTo>
                    <a:lnTo>
                      <a:pt x="26" y="8"/>
                    </a:lnTo>
                    <a:lnTo>
                      <a:pt x="17" y="9"/>
                    </a:lnTo>
                    <a:lnTo>
                      <a:pt x="10" y="14"/>
                    </a:lnTo>
                    <a:lnTo>
                      <a:pt x="4" y="18"/>
                    </a:lnTo>
                    <a:lnTo>
                      <a:pt x="0" y="18"/>
                    </a:lnTo>
                    <a:lnTo>
                      <a:pt x="5" y="10"/>
                    </a:lnTo>
                    <a:lnTo>
                      <a:pt x="12" y="5"/>
                    </a:lnTo>
                    <a:lnTo>
                      <a:pt x="21" y="2"/>
                    </a:lnTo>
                    <a:lnTo>
                      <a:pt x="3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7" name="Freeform 1235"/>
              <p:cNvSpPr>
                <a:spLocks/>
              </p:cNvSpPr>
              <p:nvPr/>
            </p:nvSpPr>
            <p:spPr bwMode="auto">
              <a:xfrm>
                <a:off x="3773805" y="3904374"/>
                <a:ext cx="12435" cy="1450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5" y="0"/>
                  </a:cxn>
                  <a:cxn ang="0">
                    <a:pos x="6" y="2"/>
                  </a:cxn>
                  <a:cxn ang="0">
                    <a:pos x="6" y="7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4" y="0"/>
                  </a:cxn>
                </a:cxnLst>
                <a:rect l="0" t="0" r="r" b="b"/>
                <a:pathLst>
                  <a:path w="6" h="7">
                    <a:moveTo>
                      <a:pt x="4" y="0"/>
                    </a:moveTo>
                    <a:lnTo>
                      <a:pt x="5" y="0"/>
                    </a:lnTo>
                    <a:lnTo>
                      <a:pt x="6" y="2"/>
                    </a:lnTo>
                    <a:lnTo>
                      <a:pt x="6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3" y="3"/>
                    </a:lnTo>
                    <a:lnTo>
                      <a:pt x="4" y="3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8" name="Freeform 1236"/>
              <p:cNvSpPr>
                <a:spLocks/>
              </p:cNvSpPr>
              <p:nvPr/>
            </p:nvSpPr>
            <p:spPr bwMode="auto">
              <a:xfrm>
                <a:off x="3898157" y="3991420"/>
                <a:ext cx="41451" cy="1865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9" y="0"/>
                  </a:cxn>
                  <a:cxn ang="0">
                    <a:pos x="12" y="1"/>
                  </a:cxn>
                  <a:cxn ang="0">
                    <a:pos x="15" y="2"/>
                  </a:cxn>
                  <a:cxn ang="0">
                    <a:pos x="18" y="4"/>
                  </a:cxn>
                  <a:cxn ang="0">
                    <a:pos x="19" y="4"/>
                  </a:cxn>
                  <a:cxn ang="0">
                    <a:pos x="20" y="5"/>
                  </a:cxn>
                  <a:cxn ang="0">
                    <a:pos x="20" y="6"/>
                  </a:cxn>
                  <a:cxn ang="0">
                    <a:pos x="17" y="6"/>
                  </a:cxn>
                  <a:cxn ang="0">
                    <a:pos x="13" y="7"/>
                  </a:cxn>
                  <a:cxn ang="0">
                    <a:pos x="10" y="9"/>
                  </a:cxn>
                  <a:cxn ang="0">
                    <a:pos x="4" y="9"/>
                  </a:cxn>
                  <a:cxn ang="0">
                    <a:pos x="3" y="6"/>
                  </a:cxn>
                  <a:cxn ang="0">
                    <a:pos x="0" y="5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20" h="9">
                    <a:moveTo>
                      <a:pt x="3" y="0"/>
                    </a:moveTo>
                    <a:lnTo>
                      <a:pt x="9" y="0"/>
                    </a:lnTo>
                    <a:lnTo>
                      <a:pt x="12" y="1"/>
                    </a:lnTo>
                    <a:lnTo>
                      <a:pt x="15" y="2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0" y="5"/>
                    </a:lnTo>
                    <a:lnTo>
                      <a:pt x="20" y="6"/>
                    </a:lnTo>
                    <a:lnTo>
                      <a:pt x="17" y="6"/>
                    </a:lnTo>
                    <a:lnTo>
                      <a:pt x="13" y="7"/>
                    </a:lnTo>
                    <a:lnTo>
                      <a:pt x="10" y="9"/>
                    </a:lnTo>
                    <a:lnTo>
                      <a:pt x="4" y="9"/>
                    </a:lnTo>
                    <a:lnTo>
                      <a:pt x="3" y="6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59" name="Freeform 1237"/>
              <p:cNvSpPr>
                <a:spLocks/>
              </p:cNvSpPr>
              <p:nvPr/>
            </p:nvSpPr>
            <p:spPr bwMode="auto">
              <a:xfrm>
                <a:off x="4163441" y="3989347"/>
                <a:ext cx="37306" cy="1450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7" y="0"/>
                  </a:cxn>
                  <a:cxn ang="0">
                    <a:pos x="9" y="1"/>
                  </a:cxn>
                  <a:cxn ang="0">
                    <a:pos x="12" y="1"/>
                  </a:cxn>
                  <a:cxn ang="0">
                    <a:pos x="17" y="3"/>
                  </a:cxn>
                  <a:cxn ang="0">
                    <a:pos x="18" y="5"/>
                  </a:cxn>
                  <a:cxn ang="0">
                    <a:pos x="17" y="6"/>
                  </a:cxn>
                  <a:cxn ang="0">
                    <a:pos x="14" y="7"/>
                  </a:cxn>
                  <a:cxn ang="0">
                    <a:pos x="8" y="7"/>
                  </a:cxn>
                  <a:cxn ang="0">
                    <a:pos x="5" y="6"/>
                  </a:cxn>
                  <a:cxn ang="0">
                    <a:pos x="3" y="6"/>
                  </a:cxn>
                  <a:cxn ang="0">
                    <a:pos x="2" y="5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3" y="1"/>
                  </a:cxn>
                  <a:cxn ang="0">
                    <a:pos x="4" y="0"/>
                  </a:cxn>
                </a:cxnLst>
                <a:rect l="0" t="0" r="r" b="b"/>
                <a:pathLst>
                  <a:path w="18" h="7">
                    <a:moveTo>
                      <a:pt x="4" y="0"/>
                    </a:moveTo>
                    <a:lnTo>
                      <a:pt x="7" y="0"/>
                    </a:lnTo>
                    <a:lnTo>
                      <a:pt x="9" y="1"/>
                    </a:lnTo>
                    <a:lnTo>
                      <a:pt x="12" y="1"/>
                    </a:lnTo>
                    <a:lnTo>
                      <a:pt x="17" y="3"/>
                    </a:lnTo>
                    <a:lnTo>
                      <a:pt x="18" y="5"/>
                    </a:lnTo>
                    <a:lnTo>
                      <a:pt x="17" y="6"/>
                    </a:lnTo>
                    <a:lnTo>
                      <a:pt x="14" y="7"/>
                    </a:lnTo>
                    <a:lnTo>
                      <a:pt x="8" y="7"/>
                    </a:lnTo>
                    <a:lnTo>
                      <a:pt x="5" y="6"/>
                    </a:lnTo>
                    <a:lnTo>
                      <a:pt x="3" y="6"/>
                    </a:lnTo>
                    <a:lnTo>
                      <a:pt x="2" y="5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3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0" name="Freeform 1238"/>
              <p:cNvSpPr>
                <a:spLocks/>
              </p:cNvSpPr>
              <p:nvPr/>
            </p:nvSpPr>
            <p:spPr bwMode="auto">
              <a:xfrm>
                <a:off x="3993493" y="3954115"/>
                <a:ext cx="143005" cy="58031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7" y="0"/>
                  </a:cxn>
                  <a:cxn ang="0">
                    <a:pos x="22" y="3"/>
                  </a:cxn>
                  <a:cxn ang="0">
                    <a:pos x="31" y="3"/>
                  </a:cxn>
                  <a:cxn ang="0">
                    <a:pos x="33" y="2"/>
                  </a:cxn>
                  <a:cxn ang="0">
                    <a:pos x="36" y="2"/>
                  </a:cxn>
                  <a:cxn ang="0">
                    <a:pos x="45" y="3"/>
                  </a:cxn>
                  <a:cxn ang="0">
                    <a:pos x="55" y="8"/>
                  </a:cxn>
                  <a:cxn ang="0">
                    <a:pos x="60" y="12"/>
                  </a:cxn>
                  <a:cxn ang="0">
                    <a:pos x="57" y="10"/>
                  </a:cxn>
                  <a:cxn ang="0">
                    <a:pos x="62" y="14"/>
                  </a:cxn>
                  <a:cxn ang="0">
                    <a:pos x="69" y="19"/>
                  </a:cxn>
                  <a:cxn ang="0">
                    <a:pos x="53" y="19"/>
                  </a:cxn>
                  <a:cxn ang="0">
                    <a:pos x="48" y="22"/>
                  </a:cxn>
                  <a:cxn ang="0">
                    <a:pos x="43" y="22"/>
                  </a:cxn>
                  <a:cxn ang="0">
                    <a:pos x="43" y="20"/>
                  </a:cxn>
                  <a:cxn ang="0">
                    <a:pos x="40" y="20"/>
                  </a:cxn>
                  <a:cxn ang="0">
                    <a:pos x="37" y="23"/>
                  </a:cxn>
                  <a:cxn ang="0">
                    <a:pos x="36" y="25"/>
                  </a:cxn>
                  <a:cxn ang="0">
                    <a:pos x="33" y="28"/>
                  </a:cxn>
                  <a:cxn ang="0">
                    <a:pos x="31" y="28"/>
                  </a:cxn>
                  <a:cxn ang="0">
                    <a:pos x="30" y="27"/>
                  </a:cxn>
                  <a:cxn ang="0">
                    <a:pos x="28" y="24"/>
                  </a:cxn>
                  <a:cxn ang="0">
                    <a:pos x="28" y="23"/>
                  </a:cxn>
                  <a:cxn ang="0">
                    <a:pos x="27" y="22"/>
                  </a:cxn>
                  <a:cxn ang="0">
                    <a:pos x="5" y="22"/>
                  </a:cxn>
                  <a:cxn ang="0">
                    <a:pos x="5" y="24"/>
                  </a:cxn>
                  <a:cxn ang="0">
                    <a:pos x="3" y="24"/>
                  </a:cxn>
                  <a:cxn ang="0">
                    <a:pos x="0" y="20"/>
                  </a:cxn>
                  <a:cxn ang="0">
                    <a:pos x="0" y="18"/>
                  </a:cxn>
                  <a:cxn ang="0">
                    <a:pos x="1" y="17"/>
                  </a:cxn>
                  <a:cxn ang="0">
                    <a:pos x="17" y="17"/>
                  </a:cxn>
                  <a:cxn ang="0">
                    <a:pos x="20" y="15"/>
                  </a:cxn>
                  <a:cxn ang="0">
                    <a:pos x="17" y="10"/>
                  </a:cxn>
                  <a:cxn ang="0">
                    <a:pos x="17" y="8"/>
                  </a:cxn>
                  <a:cxn ang="0">
                    <a:pos x="15" y="8"/>
                  </a:cxn>
                  <a:cxn ang="0">
                    <a:pos x="11" y="4"/>
                  </a:cxn>
                  <a:cxn ang="0">
                    <a:pos x="11" y="3"/>
                  </a:cxn>
                  <a:cxn ang="0">
                    <a:pos x="13" y="0"/>
                  </a:cxn>
                </a:cxnLst>
                <a:rect l="0" t="0" r="r" b="b"/>
                <a:pathLst>
                  <a:path w="69" h="28">
                    <a:moveTo>
                      <a:pt x="13" y="0"/>
                    </a:moveTo>
                    <a:lnTo>
                      <a:pt x="17" y="0"/>
                    </a:lnTo>
                    <a:lnTo>
                      <a:pt x="22" y="3"/>
                    </a:lnTo>
                    <a:lnTo>
                      <a:pt x="31" y="3"/>
                    </a:lnTo>
                    <a:lnTo>
                      <a:pt x="33" y="2"/>
                    </a:lnTo>
                    <a:lnTo>
                      <a:pt x="36" y="2"/>
                    </a:lnTo>
                    <a:lnTo>
                      <a:pt x="45" y="3"/>
                    </a:lnTo>
                    <a:lnTo>
                      <a:pt x="55" y="8"/>
                    </a:lnTo>
                    <a:lnTo>
                      <a:pt x="60" y="12"/>
                    </a:lnTo>
                    <a:lnTo>
                      <a:pt x="57" y="10"/>
                    </a:lnTo>
                    <a:lnTo>
                      <a:pt x="62" y="14"/>
                    </a:lnTo>
                    <a:lnTo>
                      <a:pt x="69" y="19"/>
                    </a:lnTo>
                    <a:lnTo>
                      <a:pt x="53" y="19"/>
                    </a:lnTo>
                    <a:lnTo>
                      <a:pt x="48" y="22"/>
                    </a:lnTo>
                    <a:lnTo>
                      <a:pt x="43" y="22"/>
                    </a:lnTo>
                    <a:lnTo>
                      <a:pt x="43" y="20"/>
                    </a:lnTo>
                    <a:lnTo>
                      <a:pt x="40" y="20"/>
                    </a:lnTo>
                    <a:lnTo>
                      <a:pt x="37" y="23"/>
                    </a:lnTo>
                    <a:lnTo>
                      <a:pt x="36" y="25"/>
                    </a:lnTo>
                    <a:lnTo>
                      <a:pt x="33" y="28"/>
                    </a:lnTo>
                    <a:lnTo>
                      <a:pt x="31" y="28"/>
                    </a:lnTo>
                    <a:lnTo>
                      <a:pt x="30" y="27"/>
                    </a:lnTo>
                    <a:lnTo>
                      <a:pt x="28" y="24"/>
                    </a:lnTo>
                    <a:lnTo>
                      <a:pt x="28" y="23"/>
                    </a:lnTo>
                    <a:lnTo>
                      <a:pt x="27" y="22"/>
                    </a:lnTo>
                    <a:lnTo>
                      <a:pt x="5" y="22"/>
                    </a:lnTo>
                    <a:lnTo>
                      <a:pt x="5" y="24"/>
                    </a:lnTo>
                    <a:lnTo>
                      <a:pt x="3" y="24"/>
                    </a:lnTo>
                    <a:lnTo>
                      <a:pt x="0" y="20"/>
                    </a:lnTo>
                    <a:lnTo>
                      <a:pt x="0" y="18"/>
                    </a:lnTo>
                    <a:lnTo>
                      <a:pt x="1" y="17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17" y="10"/>
                    </a:lnTo>
                    <a:lnTo>
                      <a:pt x="17" y="8"/>
                    </a:lnTo>
                    <a:lnTo>
                      <a:pt x="15" y="8"/>
                    </a:lnTo>
                    <a:lnTo>
                      <a:pt x="11" y="4"/>
                    </a:lnTo>
                    <a:lnTo>
                      <a:pt x="11" y="3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1" name="Freeform 1239"/>
              <p:cNvSpPr>
                <a:spLocks/>
              </p:cNvSpPr>
              <p:nvPr/>
            </p:nvSpPr>
            <p:spPr bwMode="auto">
              <a:xfrm>
                <a:off x="3891940" y="3827690"/>
                <a:ext cx="12435" cy="145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5" y="1"/>
                  </a:cxn>
                  <a:cxn ang="0">
                    <a:pos x="6" y="3"/>
                  </a:cxn>
                  <a:cxn ang="0">
                    <a:pos x="6" y="6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1" y="6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6" h="7">
                    <a:moveTo>
                      <a:pt x="0" y="0"/>
                    </a:moveTo>
                    <a:lnTo>
                      <a:pt x="3" y="0"/>
                    </a:lnTo>
                    <a:lnTo>
                      <a:pt x="5" y="1"/>
                    </a:lnTo>
                    <a:lnTo>
                      <a:pt x="6" y="3"/>
                    </a:lnTo>
                    <a:lnTo>
                      <a:pt x="6" y="6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1" y="6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2" name="Freeform 1240"/>
              <p:cNvSpPr>
                <a:spLocks/>
              </p:cNvSpPr>
              <p:nvPr/>
            </p:nvSpPr>
            <p:spPr bwMode="auto">
              <a:xfrm>
                <a:off x="3881576" y="3780022"/>
                <a:ext cx="20725" cy="621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7" y="0"/>
                  </a:cxn>
                  <a:cxn ang="0">
                    <a:pos x="10" y="3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10" h="3">
                    <a:moveTo>
                      <a:pt x="2" y="0"/>
                    </a:moveTo>
                    <a:lnTo>
                      <a:pt x="7" y="0"/>
                    </a:lnTo>
                    <a:lnTo>
                      <a:pt x="10" y="3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3" name="Freeform 1241"/>
              <p:cNvSpPr>
                <a:spLocks/>
              </p:cNvSpPr>
              <p:nvPr/>
            </p:nvSpPr>
            <p:spPr bwMode="auto">
              <a:xfrm>
                <a:off x="3916810" y="3788312"/>
                <a:ext cx="6218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4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3" h="4">
                    <a:moveTo>
                      <a:pt x="0" y="0"/>
                    </a:moveTo>
                    <a:lnTo>
                      <a:pt x="3" y="4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4" name="Freeform 1242"/>
              <p:cNvSpPr>
                <a:spLocks/>
              </p:cNvSpPr>
              <p:nvPr/>
            </p:nvSpPr>
            <p:spPr bwMode="auto">
              <a:xfrm>
                <a:off x="4003856" y="3914736"/>
                <a:ext cx="14508" cy="1450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7" y="4"/>
                  </a:cxn>
                  <a:cxn ang="0">
                    <a:pos x="5" y="5"/>
                  </a:cxn>
                  <a:cxn ang="0">
                    <a:pos x="1" y="7"/>
                  </a:cxn>
                  <a:cxn ang="0">
                    <a:pos x="0" y="7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7" y="0"/>
                  </a:cxn>
                </a:cxnLst>
                <a:rect l="0" t="0" r="r" b="b"/>
                <a:pathLst>
                  <a:path w="7" h="7">
                    <a:moveTo>
                      <a:pt x="7" y="0"/>
                    </a:moveTo>
                    <a:lnTo>
                      <a:pt x="7" y="4"/>
                    </a:lnTo>
                    <a:lnTo>
                      <a:pt x="5" y="5"/>
                    </a:lnTo>
                    <a:lnTo>
                      <a:pt x="1" y="7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3" y="4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5" name="Freeform 1243"/>
              <p:cNvSpPr>
                <a:spLocks/>
              </p:cNvSpPr>
              <p:nvPr/>
            </p:nvSpPr>
            <p:spPr bwMode="auto">
              <a:xfrm>
                <a:off x="1751012" y="2310595"/>
                <a:ext cx="2683932" cy="1962690"/>
              </a:xfrm>
              <a:custGeom>
                <a:avLst/>
                <a:gdLst/>
                <a:ahLst/>
                <a:cxnLst>
                  <a:cxn ang="0">
                    <a:pos x="890" y="63"/>
                  </a:cxn>
                  <a:cxn ang="0">
                    <a:pos x="930" y="93"/>
                  </a:cxn>
                  <a:cxn ang="0">
                    <a:pos x="991" y="68"/>
                  </a:cxn>
                  <a:cxn ang="0">
                    <a:pos x="960" y="114"/>
                  </a:cxn>
                  <a:cxn ang="0">
                    <a:pos x="915" y="127"/>
                  </a:cxn>
                  <a:cxn ang="0">
                    <a:pos x="867" y="161"/>
                  </a:cxn>
                  <a:cxn ang="0">
                    <a:pos x="852" y="249"/>
                  </a:cxn>
                  <a:cxn ang="0">
                    <a:pos x="989" y="347"/>
                  </a:cxn>
                  <a:cxn ang="0">
                    <a:pos x="1049" y="293"/>
                  </a:cxn>
                  <a:cxn ang="0">
                    <a:pos x="1034" y="196"/>
                  </a:cxn>
                  <a:cxn ang="0">
                    <a:pos x="1132" y="213"/>
                  </a:cxn>
                  <a:cxn ang="0">
                    <a:pos x="1193" y="225"/>
                  </a:cxn>
                  <a:cxn ang="0">
                    <a:pos x="1242" y="296"/>
                  </a:cxn>
                  <a:cxn ang="0">
                    <a:pos x="1287" y="330"/>
                  </a:cxn>
                  <a:cxn ang="0">
                    <a:pos x="1167" y="395"/>
                  </a:cxn>
                  <a:cxn ang="0">
                    <a:pos x="1189" y="430"/>
                  </a:cxn>
                  <a:cxn ang="0">
                    <a:pos x="1179" y="484"/>
                  </a:cxn>
                  <a:cxn ang="0">
                    <a:pos x="1163" y="471"/>
                  </a:cxn>
                  <a:cxn ang="0">
                    <a:pos x="1089" y="523"/>
                  </a:cxn>
                  <a:cxn ang="0">
                    <a:pos x="1069" y="548"/>
                  </a:cxn>
                  <a:cxn ang="0">
                    <a:pos x="1059" y="573"/>
                  </a:cxn>
                  <a:cxn ang="0">
                    <a:pos x="1048" y="610"/>
                  </a:cxn>
                  <a:cxn ang="0">
                    <a:pos x="1011" y="724"/>
                  </a:cxn>
                  <a:cxn ang="0">
                    <a:pos x="957" y="671"/>
                  </a:cxn>
                  <a:cxn ang="0">
                    <a:pos x="896" y="680"/>
                  </a:cxn>
                  <a:cxn ang="0">
                    <a:pos x="811" y="714"/>
                  </a:cxn>
                  <a:cxn ang="0">
                    <a:pos x="838" y="810"/>
                  </a:cxn>
                  <a:cxn ang="0">
                    <a:pos x="917" y="774"/>
                  </a:cxn>
                  <a:cxn ang="0">
                    <a:pos x="936" y="845"/>
                  </a:cxn>
                  <a:cxn ang="0">
                    <a:pos x="1019" y="919"/>
                  </a:cxn>
                  <a:cxn ang="0">
                    <a:pos x="1011" y="937"/>
                  </a:cxn>
                  <a:cxn ang="0">
                    <a:pos x="962" y="915"/>
                  </a:cxn>
                  <a:cxn ang="0">
                    <a:pos x="887" y="866"/>
                  </a:cxn>
                  <a:cxn ang="0">
                    <a:pos x="778" y="830"/>
                  </a:cxn>
                  <a:cxn ang="0">
                    <a:pos x="724" y="784"/>
                  </a:cxn>
                  <a:cxn ang="0">
                    <a:pos x="659" y="696"/>
                  </a:cxn>
                  <a:cxn ang="0">
                    <a:pos x="634" y="690"/>
                  </a:cxn>
                  <a:cxn ang="0">
                    <a:pos x="662" y="752"/>
                  </a:cxn>
                  <a:cxn ang="0">
                    <a:pos x="610" y="685"/>
                  </a:cxn>
                  <a:cxn ang="0">
                    <a:pos x="524" y="573"/>
                  </a:cxn>
                  <a:cxn ang="0">
                    <a:pos x="502" y="418"/>
                  </a:cxn>
                  <a:cxn ang="0">
                    <a:pos x="481" y="386"/>
                  </a:cxn>
                  <a:cxn ang="0">
                    <a:pos x="428" y="315"/>
                  </a:cxn>
                  <a:cxn ang="0">
                    <a:pos x="388" y="273"/>
                  </a:cxn>
                  <a:cxn ang="0">
                    <a:pos x="348" y="257"/>
                  </a:cxn>
                  <a:cxn ang="0">
                    <a:pos x="201" y="239"/>
                  </a:cxn>
                  <a:cxn ang="0">
                    <a:pos x="154" y="263"/>
                  </a:cxn>
                  <a:cxn ang="0">
                    <a:pos x="46" y="317"/>
                  </a:cxn>
                  <a:cxn ang="0">
                    <a:pos x="112" y="254"/>
                  </a:cxn>
                  <a:cxn ang="0">
                    <a:pos x="61" y="232"/>
                  </a:cxn>
                  <a:cxn ang="0">
                    <a:pos x="60" y="174"/>
                  </a:cxn>
                  <a:cxn ang="0">
                    <a:pos x="16" y="149"/>
                  </a:cxn>
                  <a:cxn ang="0">
                    <a:pos x="36" y="86"/>
                  </a:cxn>
                  <a:cxn ang="0">
                    <a:pos x="114" y="20"/>
                  </a:cxn>
                  <a:cxn ang="0">
                    <a:pos x="217" y="30"/>
                  </a:cxn>
                  <a:cxn ang="0">
                    <a:pos x="364" y="63"/>
                  </a:cxn>
                  <a:cxn ang="0">
                    <a:pos x="435" y="36"/>
                  </a:cxn>
                  <a:cxn ang="0">
                    <a:pos x="503" y="49"/>
                  </a:cxn>
                  <a:cxn ang="0">
                    <a:pos x="602" y="80"/>
                  </a:cxn>
                  <a:cxn ang="0">
                    <a:pos x="685" y="81"/>
                  </a:cxn>
                  <a:cxn ang="0">
                    <a:pos x="724" y="75"/>
                  </a:cxn>
                  <a:cxn ang="0">
                    <a:pos x="843" y="74"/>
                  </a:cxn>
                  <a:cxn ang="0">
                    <a:pos x="823" y="20"/>
                  </a:cxn>
                </a:cxnLst>
                <a:rect l="0" t="0" r="r" b="b"/>
                <a:pathLst>
                  <a:path w="1295" h="947">
                    <a:moveTo>
                      <a:pt x="833" y="0"/>
                    </a:moveTo>
                    <a:lnTo>
                      <a:pt x="837" y="0"/>
                    </a:lnTo>
                    <a:lnTo>
                      <a:pt x="848" y="1"/>
                    </a:lnTo>
                    <a:lnTo>
                      <a:pt x="856" y="5"/>
                    </a:lnTo>
                    <a:lnTo>
                      <a:pt x="861" y="11"/>
                    </a:lnTo>
                    <a:lnTo>
                      <a:pt x="862" y="20"/>
                    </a:lnTo>
                    <a:lnTo>
                      <a:pt x="863" y="22"/>
                    </a:lnTo>
                    <a:lnTo>
                      <a:pt x="867" y="26"/>
                    </a:lnTo>
                    <a:lnTo>
                      <a:pt x="872" y="29"/>
                    </a:lnTo>
                    <a:lnTo>
                      <a:pt x="875" y="34"/>
                    </a:lnTo>
                    <a:lnTo>
                      <a:pt x="872" y="39"/>
                    </a:lnTo>
                    <a:lnTo>
                      <a:pt x="869" y="41"/>
                    </a:lnTo>
                    <a:lnTo>
                      <a:pt x="864" y="44"/>
                    </a:lnTo>
                    <a:lnTo>
                      <a:pt x="868" y="46"/>
                    </a:lnTo>
                    <a:lnTo>
                      <a:pt x="875" y="47"/>
                    </a:lnTo>
                    <a:lnTo>
                      <a:pt x="880" y="47"/>
                    </a:lnTo>
                    <a:lnTo>
                      <a:pt x="885" y="50"/>
                    </a:lnTo>
                    <a:lnTo>
                      <a:pt x="882" y="52"/>
                    </a:lnTo>
                    <a:lnTo>
                      <a:pt x="881" y="55"/>
                    </a:lnTo>
                    <a:lnTo>
                      <a:pt x="885" y="57"/>
                    </a:lnTo>
                    <a:lnTo>
                      <a:pt x="890" y="63"/>
                    </a:lnTo>
                    <a:lnTo>
                      <a:pt x="890" y="70"/>
                    </a:lnTo>
                    <a:lnTo>
                      <a:pt x="893" y="70"/>
                    </a:lnTo>
                    <a:lnTo>
                      <a:pt x="897" y="66"/>
                    </a:lnTo>
                    <a:lnTo>
                      <a:pt x="897" y="64"/>
                    </a:lnTo>
                    <a:lnTo>
                      <a:pt x="898" y="61"/>
                    </a:lnTo>
                    <a:lnTo>
                      <a:pt x="898" y="59"/>
                    </a:lnTo>
                    <a:lnTo>
                      <a:pt x="901" y="54"/>
                    </a:lnTo>
                    <a:lnTo>
                      <a:pt x="903" y="52"/>
                    </a:lnTo>
                    <a:lnTo>
                      <a:pt x="906" y="52"/>
                    </a:lnTo>
                    <a:lnTo>
                      <a:pt x="911" y="55"/>
                    </a:lnTo>
                    <a:lnTo>
                      <a:pt x="918" y="63"/>
                    </a:lnTo>
                    <a:lnTo>
                      <a:pt x="921" y="68"/>
                    </a:lnTo>
                    <a:lnTo>
                      <a:pt x="921" y="70"/>
                    </a:lnTo>
                    <a:lnTo>
                      <a:pt x="920" y="71"/>
                    </a:lnTo>
                    <a:lnTo>
                      <a:pt x="917" y="73"/>
                    </a:lnTo>
                    <a:lnTo>
                      <a:pt x="915" y="75"/>
                    </a:lnTo>
                    <a:lnTo>
                      <a:pt x="915" y="78"/>
                    </a:lnTo>
                    <a:lnTo>
                      <a:pt x="916" y="81"/>
                    </a:lnTo>
                    <a:lnTo>
                      <a:pt x="920" y="86"/>
                    </a:lnTo>
                    <a:lnTo>
                      <a:pt x="925" y="91"/>
                    </a:lnTo>
                    <a:lnTo>
                      <a:pt x="930" y="93"/>
                    </a:lnTo>
                    <a:lnTo>
                      <a:pt x="936" y="89"/>
                    </a:lnTo>
                    <a:lnTo>
                      <a:pt x="940" y="83"/>
                    </a:lnTo>
                    <a:lnTo>
                      <a:pt x="941" y="75"/>
                    </a:lnTo>
                    <a:lnTo>
                      <a:pt x="944" y="69"/>
                    </a:lnTo>
                    <a:lnTo>
                      <a:pt x="945" y="68"/>
                    </a:lnTo>
                    <a:lnTo>
                      <a:pt x="952" y="64"/>
                    </a:lnTo>
                    <a:lnTo>
                      <a:pt x="955" y="61"/>
                    </a:lnTo>
                    <a:lnTo>
                      <a:pt x="954" y="59"/>
                    </a:lnTo>
                    <a:lnTo>
                      <a:pt x="952" y="57"/>
                    </a:lnTo>
                    <a:lnTo>
                      <a:pt x="949" y="50"/>
                    </a:lnTo>
                    <a:lnTo>
                      <a:pt x="949" y="47"/>
                    </a:lnTo>
                    <a:lnTo>
                      <a:pt x="952" y="44"/>
                    </a:lnTo>
                    <a:lnTo>
                      <a:pt x="956" y="42"/>
                    </a:lnTo>
                    <a:lnTo>
                      <a:pt x="959" y="42"/>
                    </a:lnTo>
                    <a:lnTo>
                      <a:pt x="969" y="45"/>
                    </a:lnTo>
                    <a:lnTo>
                      <a:pt x="977" y="46"/>
                    </a:lnTo>
                    <a:lnTo>
                      <a:pt x="982" y="49"/>
                    </a:lnTo>
                    <a:lnTo>
                      <a:pt x="990" y="54"/>
                    </a:lnTo>
                    <a:lnTo>
                      <a:pt x="996" y="55"/>
                    </a:lnTo>
                    <a:lnTo>
                      <a:pt x="996" y="65"/>
                    </a:lnTo>
                    <a:lnTo>
                      <a:pt x="991" y="68"/>
                    </a:lnTo>
                    <a:lnTo>
                      <a:pt x="989" y="70"/>
                    </a:lnTo>
                    <a:lnTo>
                      <a:pt x="987" y="73"/>
                    </a:lnTo>
                    <a:lnTo>
                      <a:pt x="987" y="78"/>
                    </a:lnTo>
                    <a:lnTo>
                      <a:pt x="989" y="79"/>
                    </a:lnTo>
                    <a:lnTo>
                      <a:pt x="989" y="80"/>
                    </a:lnTo>
                    <a:lnTo>
                      <a:pt x="990" y="81"/>
                    </a:lnTo>
                    <a:lnTo>
                      <a:pt x="991" y="84"/>
                    </a:lnTo>
                    <a:lnTo>
                      <a:pt x="992" y="85"/>
                    </a:lnTo>
                    <a:lnTo>
                      <a:pt x="995" y="86"/>
                    </a:lnTo>
                    <a:lnTo>
                      <a:pt x="996" y="89"/>
                    </a:lnTo>
                    <a:lnTo>
                      <a:pt x="997" y="90"/>
                    </a:lnTo>
                    <a:lnTo>
                      <a:pt x="995" y="95"/>
                    </a:lnTo>
                    <a:lnTo>
                      <a:pt x="990" y="102"/>
                    </a:lnTo>
                    <a:lnTo>
                      <a:pt x="984" y="107"/>
                    </a:lnTo>
                    <a:lnTo>
                      <a:pt x="977" y="110"/>
                    </a:lnTo>
                    <a:lnTo>
                      <a:pt x="974" y="110"/>
                    </a:lnTo>
                    <a:lnTo>
                      <a:pt x="970" y="107"/>
                    </a:lnTo>
                    <a:lnTo>
                      <a:pt x="969" y="107"/>
                    </a:lnTo>
                    <a:lnTo>
                      <a:pt x="969" y="112"/>
                    </a:lnTo>
                    <a:lnTo>
                      <a:pt x="965" y="112"/>
                    </a:lnTo>
                    <a:lnTo>
                      <a:pt x="960" y="114"/>
                    </a:lnTo>
                    <a:lnTo>
                      <a:pt x="959" y="115"/>
                    </a:lnTo>
                    <a:lnTo>
                      <a:pt x="954" y="115"/>
                    </a:lnTo>
                    <a:lnTo>
                      <a:pt x="951" y="114"/>
                    </a:lnTo>
                    <a:lnTo>
                      <a:pt x="950" y="112"/>
                    </a:lnTo>
                    <a:lnTo>
                      <a:pt x="947" y="110"/>
                    </a:lnTo>
                    <a:lnTo>
                      <a:pt x="945" y="108"/>
                    </a:lnTo>
                    <a:lnTo>
                      <a:pt x="942" y="107"/>
                    </a:lnTo>
                    <a:lnTo>
                      <a:pt x="937" y="107"/>
                    </a:lnTo>
                    <a:lnTo>
                      <a:pt x="937" y="108"/>
                    </a:lnTo>
                    <a:lnTo>
                      <a:pt x="938" y="110"/>
                    </a:lnTo>
                    <a:lnTo>
                      <a:pt x="938" y="112"/>
                    </a:lnTo>
                    <a:lnTo>
                      <a:pt x="940" y="114"/>
                    </a:lnTo>
                    <a:lnTo>
                      <a:pt x="941" y="115"/>
                    </a:lnTo>
                    <a:lnTo>
                      <a:pt x="941" y="117"/>
                    </a:lnTo>
                    <a:lnTo>
                      <a:pt x="940" y="118"/>
                    </a:lnTo>
                    <a:lnTo>
                      <a:pt x="938" y="120"/>
                    </a:lnTo>
                    <a:lnTo>
                      <a:pt x="936" y="123"/>
                    </a:lnTo>
                    <a:lnTo>
                      <a:pt x="928" y="128"/>
                    </a:lnTo>
                    <a:lnTo>
                      <a:pt x="925" y="129"/>
                    </a:lnTo>
                    <a:lnTo>
                      <a:pt x="922" y="129"/>
                    </a:lnTo>
                    <a:lnTo>
                      <a:pt x="915" y="127"/>
                    </a:lnTo>
                    <a:lnTo>
                      <a:pt x="907" y="122"/>
                    </a:lnTo>
                    <a:lnTo>
                      <a:pt x="905" y="120"/>
                    </a:lnTo>
                    <a:lnTo>
                      <a:pt x="897" y="120"/>
                    </a:lnTo>
                    <a:lnTo>
                      <a:pt x="903" y="127"/>
                    </a:lnTo>
                    <a:lnTo>
                      <a:pt x="911" y="130"/>
                    </a:lnTo>
                    <a:lnTo>
                      <a:pt x="931" y="133"/>
                    </a:lnTo>
                    <a:lnTo>
                      <a:pt x="931" y="139"/>
                    </a:lnTo>
                    <a:lnTo>
                      <a:pt x="925" y="146"/>
                    </a:lnTo>
                    <a:lnTo>
                      <a:pt x="917" y="152"/>
                    </a:lnTo>
                    <a:lnTo>
                      <a:pt x="910" y="154"/>
                    </a:lnTo>
                    <a:lnTo>
                      <a:pt x="898" y="154"/>
                    </a:lnTo>
                    <a:lnTo>
                      <a:pt x="897" y="156"/>
                    </a:lnTo>
                    <a:lnTo>
                      <a:pt x="897" y="162"/>
                    </a:lnTo>
                    <a:lnTo>
                      <a:pt x="896" y="163"/>
                    </a:lnTo>
                    <a:lnTo>
                      <a:pt x="892" y="163"/>
                    </a:lnTo>
                    <a:lnTo>
                      <a:pt x="881" y="159"/>
                    </a:lnTo>
                    <a:lnTo>
                      <a:pt x="873" y="158"/>
                    </a:lnTo>
                    <a:lnTo>
                      <a:pt x="869" y="158"/>
                    </a:lnTo>
                    <a:lnTo>
                      <a:pt x="868" y="159"/>
                    </a:lnTo>
                    <a:lnTo>
                      <a:pt x="868" y="161"/>
                    </a:lnTo>
                    <a:lnTo>
                      <a:pt x="867" y="161"/>
                    </a:lnTo>
                    <a:lnTo>
                      <a:pt x="873" y="162"/>
                    </a:lnTo>
                    <a:lnTo>
                      <a:pt x="886" y="167"/>
                    </a:lnTo>
                    <a:lnTo>
                      <a:pt x="888" y="171"/>
                    </a:lnTo>
                    <a:lnTo>
                      <a:pt x="888" y="173"/>
                    </a:lnTo>
                    <a:lnTo>
                      <a:pt x="886" y="176"/>
                    </a:lnTo>
                    <a:lnTo>
                      <a:pt x="885" y="176"/>
                    </a:lnTo>
                    <a:lnTo>
                      <a:pt x="882" y="177"/>
                    </a:lnTo>
                    <a:lnTo>
                      <a:pt x="872" y="177"/>
                    </a:lnTo>
                    <a:lnTo>
                      <a:pt x="869" y="178"/>
                    </a:lnTo>
                    <a:lnTo>
                      <a:pt x="866" y="182"/>
                    </a:lnTo>
                    <a:lnTo>
                      <a:pt x="862" y="188"/>
                    </a:lnTo>
                    <a:lnTo>
                      <a:pt x="859" y="195"/>
                    </a:lnTo>
                    <a:lnTo>
                      <a:pt x="856" y="198"/>
                    </a:lnTo>
                    <a:lnTo>
                      <a:pt x="848" y="208"/>
                    </a:lnTo>
                    <a:lnTo>
                      <a:pt x="843" y="220"/>
                    </a:lnTo>
                    <a:lnTo>
                      <a:pt x="842" y="235"/>
                    </a:lnTo>
                    <a:lnTo>
                      <a:pt x="842" y="252"/>
                    </a:lnTo>
                    <a:lnTo>
                      <a:pt x="844" y="252"/>
                    </a:lnTo>
                    <a:lnTo>
                      <a:pt x="847" y="250"/>
                    </a:lnTo>
                    <a:lnTo>
                      <a:pt x="849" y="249"/>
                    </a:lnTo>
                    <a:lnTo>
                      <a:pt x="852" y="249"/>
                    </a:lnTo>
                    <a:lnTo>
                      <a:pt x="858" y="252"/>
                    </a:lnTo>
                    <a:lnTo>
                      <a:pt x="863" y="261"/>
                    </a:lnTo>
                    <a:lnTo>
                      <a:pt x="866" y="273"/>
                    </a:lnTo>
                    <a:lnTo>
                      <a:pt x="867" y="281"/>
                    </a:lnTo>
                    <a:lnTo>
                      <a:pt x="871" y="280"/>
                    </a:lnTo>
                    <a:lnTo>
                      <a:pt x="876" y="278"/>
                    </a:lnTo>
                    <a:lnTo>
                      <a:pt x="880" y="276"/>
                    </a:lnTo>
                    <a:lnTo>
                      <a:pt x="882" y="275"/>
                    </a:lnTo>
                    <a:lnTo>
                      <a:pt x="886" y="275"/>
                    </a:lnTo>
                    <a:lnTo>
                      <a:pt x="888" y="278"/>
                    </a:lnTo>
                    <a:lnTo>
                      <a:pt x="896" y="280"/>
                    </a:lnTo>
                    <a:lnTo>
                      <a:pt x="898" y="283"/>
                    </a:lnTo>
                    <a:lnTo>
                      <a:pt x="901" y="283"/>
                    </a:lnTo>
                    <a:lnTo>
                      <a:pt x="918" y="290"/>
                    </a:lnTo>
                    <a:lnTo>
                      <a:pt x="935" y="298"/>
                    </a:lnTo>
                    <a:lnTo>
                      <a:pt x="951" y="308"/>
                    </a:lnTo>
                    <a:lnTo>
                      <a:pt x="977" y="308"/>
                    </a:lnTo>
                    <a:lnTo>
                      <a:pt x="984" y="314"/>
                    </a:lnTo>
                    <a:lnTo>
                      <a:pt x="986" y="320"/>
                    </a:lnTo>
                    <a:lnTo>
                      <a:pt x="986" y="338"/>
                    </a:lnTo>
                    <a:lnTo>
                      <a:pt x="989" y="347"/>
                    </a:lnTo>
                    <a:lnTo>
                      <a:pt x="995" y="356"/>
                    </a:lnTo>
                    <a:lnTo>
                      <a:pt x="1002" y="364"/>
                    </a:lnTo>
                    <a:lnTo>
                      <a:pt x="1011" y="371"/>
                    </a:lnTo>
                    <a:lnTo>
                      <a:pt x="1013" y="372"/>
                    </a:lnTo>
                    <a:lnTo>
                      <a:pt x="1015" y="371"/>
                    </a:lnTo>
                    <a:lnTo>
                      <a:pt x="1016" y="369"/>
                    </a:lnTo>
                    <a:lnTo>
                      <a:pt x="1019" y="368"/>
                    </a:lnTo>
                    <a:lnTo>
                      <a:pt x="1020" y="367"/>
                    </a:lnTo>
                    <a:lnTo>
                      <a:pt x="1023" y="366"/>
                    </a:lnTo>
                    <a:lnTo>
                      <a:pt x="1024" y="363"/>
                    </a:lnTo>
                    <a:lnTo>
                      <a:pt x="1029" y="358"/>
                    </a:lnTo>
                    <a:lnTo>
                      <a:pt x="1030" y="356"/>
                    </a:lnTo>
                    <a:lnTo>
                      <a:pt x="1028" y="351"/>
                    </a:lnTo>
                    <a:lnTo>
                      <a:pt x="1028" y="342"/>
                    </a:lnTo>
                    <a:lnTo>
                      <a:pt x="1025" y="334"/>
                    </a:lnTo>
                    <a:lnTo>
                      <a:pt x="1023" y="325"/>
                    </a:lnTo>
                    <a:lnTo>
                      <a:pt x="1016" y="320"/>
                    </a:lnTo>
                    <a:lnTo>
                      <a:pt x="1023" y="318"/>
                    </a:lnTo>
                    <a:lnTo>
                      <a:pt x="1040" y="305"/>
                    </a:lnTo>
                    <a:lnTo>
                      <a:pt x="1046" y="298"/>
                    </a:lnTo>
                    <a:lnTo>
                      <a:pt x="1049" y="293"/>
                    </a:lnTo>
                    <a:lnTo>
                      <a:pt x="1048" y="279"/>
                    </a:lnTo>
                    <a:lnTo>
                      <a:pt x="1043" y="269"/>
                    </a:lnTo>
                    <a:lnTo>
                      <a:pt x="1038" y="261"/>
                    </a:lnTo>
                    <a:lnTo>
                      <a:pt x="1031" y="254"/>
                    </a:lnTo>
                    <a:lnTo>
                      <a:pt x="1025" y="245"/>
                    </a:lnTo>
                    <a:lnTo>
                      <a:pt x="1035" y="240"/>
                    </a:lnTo>
                    <a:lnTo>
                      <a:pt x="1038" y="237"/>
                    </a:lnTo>
                    <a:lnTo>
                      <a:pt x="1039" y="235"/>
                    </a:lnTo>
                    <a:lnTo>
                      <a:pt x="1040" y="231"/>
                    </a:lnTo>
                    <a:lnTo>
                      <a:pt x="1040" y="225"/>
                    </a:lnTo>
                    <a:lnTo>
                      <a:pt x="1038" y="222"/>
                    </a:lnTo>
                    <a:lnTo>
                      <a:pt x="1036" y="220"/>
                    </a:lnTo>
                    <a:lnTo>
                      <a:pt x="1034" y="217"/>
                    </a:lnTo>
                    <a:lnTo>
                      <a:pt x="1031" y="212"/>
                    </a:lnTo>
                    <a:lnTo>
                      <a:pt x="1031" y="210"/>
                    </a:lnTo>
                    <a:lnTo>
                      <a:pt x="1033" y="208"/>
                    </a:lnTo>
                    <a:lnTo>
                      <a:pt x="1036" y="206"/>
                    </a:lnTo>
                    <a:lnTo>
                      <a:pt x="1038" y="203"/>
                    </a:lnTo>
                    <a:lnTo>
                      <a:pt x="1038" y="200"/>
                    </a:lnTo>
                    <a:lnTo>
                      <a:pt x="1036" y="197"/>
                    </a:lnTo>
                    <a:lnTo>
                      <a:pt x="1034" y="196"/>
                    </a:lnTo>
                    <a:lnTo>
                      <a:pt x="1033" y="193"/>
                    </a:lnTo>
                    <a:lnTo>
                      <a:pt x="1031" y="192"/>
                    </a:lnTo>
                    <a:lnTo>
                      <a:pt x="1031" y="187"/>
                    </a:lnTo>
                    <a:lnTo>
                      <a:pt x="1033" y="185"/>
                    </a:lnTo>
                    <a:lnTo>
                      <a:pt x="1040" y="181"/>
                    </a:lnTo>
                    <a:lnTo>
                      <a:pt x="1043" y="181"/>
                    </a:lnTo>
                    <a:lnTo>
                      <a:pt x="1054" y="182"/>
                    </a:lnTo>
                    <a:lnTo>
                      <a:pt x="1063" y="186"/>
                    </a:lnTo>
                    <a:lnTo>
                      <a:pt x="1074" y="187"/>
                    </a:lnTo>
                    <a:lnTo>
                      <a:pt x="1077" y="187"/>
                    </a:lnTo>
                    <a:lnTo>
                      <a:pt x="1082" y="185"/>
                    </a:lnTo>
                    <a:lnTo>
                      <a:pt x="1083" y="183"/>
                    </a:lnTo>
                    <a:lnTo>
                      <a:pt x="1085" y="183"/>
                    </a:lnTo>
                    <a:lnTo>
                      <a:pt x="1093" y="186"/>
                    </a:lnTo>
                    <a:lnTo>
                      <a:pt x="1103" y="196"/>
                    </a:lnTo>
                    <a:lnTo>
                      <a:pt x="1110" y="198"/>
                    </a:lnTo>
                    <a:lnTo>
                      <a:pt x="1112" y="205"/>
                    </a:lnTo>
                    <a:lnTo>
                      <a:pt x="1115" y="207"/>
                    </a:lnTo>
                    <a:lnTo>
                      <a:pt x="1122" y="210"/>
                    </a:lnTo>
                    <a:lnTo>
                      <a:pt x="1127" y="211"/>
                    </a:lnTo>
                    <a:lnTo>
                      <a:pt x="1132" y="213"/>
                    </a:lnTo>
                    <a:lnTo>
                      <a:pt x="1134" y="217"/>
                    </a:lnTo>
                    <a:lnTo>
                      <a:pt x="1135" y="226"/>
                    </a:lnTo>
                    <a:lnTo>
                      <a:pt x="1138" y="235"/>
                    </a:lnTo>
                    <a:lnTo>
                      <a:pt x="1140" y="242"/>
                    </a:lnTo>
                    <a:lnTo>
                      <a:pt x="1146" y="246"/>
                    </a:lnTo>
                    <a:lnTo>
                      <a:pt x="1147" y="246"/>
                    </a:lnTo>
                    <a:lnTo>
                      <a:pt x="1148" y="247"/>
                    </a:lnTo>
                    <a:lnTo>
                      <a:pt x="1149" y="250"/>
                    </a:lnTo>
                    <a:lnTo>
                      <a:pt x="1153" y="254"/>
                    </a:lnTo>
                    <a:lnTo>
                      <a:pt x="1156" y="255"/>
                    </a:lnTo>
                    <a:lnTo>
                      <a:pt x="1158" y="255"/>
                    </a:lnTo>
                    <a:lnTo>
                      <a:pt x="1166" y="252"/>
                    </a:lnTo>
                    <a:lnTo>
                      <a:pt x="1173" y="246"/>
                    </a:lnTo>
                    <a:lnTo>
                      <a:pt x="1179" y="240"/>
                    </a:lnTo>
                    <a:lnTo>
                      <a:pt x="1182" y="234"/>
                    </a:lnTo>
                    <a:lnTo>
                      <a:pt x="1183" y="230"/>
                    </a:lnTo>
                    <a:lnTo>
                      <a:pt x="1184" y="227"/>
                    </a:lnTo>
                    <a:lnTo>
                      <a:pt x="1187" y="225"/>
                    </a:lnTo>
                    <a:lnTo>
                      <a:pt x="1189" y="224"/>
                    </a:lnTo>
                    <a:lnTo>
                      <a:pt x="1191" y="222"/>
                    </a:lnTo>
                    <a:lnTo>
                      <a:pt x="1193" y="225"/>
                    </a:lnTo>
                    <a:lnTo>
                      <a:pt x="1196" y="226"/>
                    </a:lnTo>
                    <a:lnTo>
                      <a:pt x="1197" y="227"/>
                    </a:lnTo>
                    <a:lnTo>
                      <a:pt x="1198" y="227"/>
                    </a:lnTo>
                    <a:lnTo>
                      <a:pt x="1202" y="235"/>
                    </a:lnTo>
                    <a:lnTo>
                      <a:pt x="1207" y="240"/>
                    </a:lnTo>
                    <a:lnTo>
                      <a:pt x="1212" y="244"/>
                    </a:lnTo>
                    <a:lnTo>
                      <a:pt x="1212" y="256"/>
                    </a:lnTo>
                    <a:lnTo>
                      <a:pt x="1215" y="260"/>
                    </a:lnTo>
                    <a:lnTo>
                      <a:pt x="1217" y="263"/>
                    </a:lnTo>
                    <a:lnTo>
                      <a:pt x="1221" y="265"/>
                    </a:lnTo>
                    <a:lnTo>
                      <a:pt x="1226" y="268"/>
                    </a:lnTo>
                    <a:lnTo>
                      <a:pt x="1226" y="270"/>
                    </a:lnTo>
                    <a:lnTo>
                      <a:pt x="1228" y="275"/>
                    </a:lnTo>
                    <a:lnTo>
                      <a:pt x="1228" y="279"/>
                    </a:lnTo>
                    <a:lnTo>
                      <a:pt x="1227" y="281"/>
                    </a:lnTo>
                    <a:lnTo>
                      <a:pt x="1225" y="284"/>
                    </a:lnTo>
                    <a:lnTo>
                      <a:pt x="1222" y="285"/>
                    </a:lnTo>
                    <a:lnTo>
                      <a:pt x="1227" y="290"/>
                    </a:lnTo>
                    <a:lnTo>
                      <a:pt x="1235" y="294"/>
                    </a:lnTo>
                    <a:lnTo>
                      <a:pt x="1242" y="295"/>
                    </a:lnTo>
                    <a:lnTo>
                      <a:pt x="1242" y="296"/>
                    </a:lnTo>
                    <a:lnTo>
                      <a:pt x="1245" y="304"/>
                    </a:lnTo>
                    <a:lnTo>
                      <a:pt x="1250" y="309"/>
                    </a:lnTo>
                    <a:lnTo>
                      <a:pt x="1257" y="313"/>
                    </a:lnTo>
                    <a:lnTo>
                      <a:pt x="1265" y="314"/>
                    </a:lnTo>
                    <a:lnTo>
                      <a:pt x="1272" y="314"/>
                    </a:lnTo>
                    <a:lnTo>
                      <a:pt x="1272" y="315"/>
                    </a:lnTo>
                    <a:lnTo>
                      <a:pt x="1273" y="315"/>
                    </a:lnTo>
                    <a:lnTo>
                      <a:pt x="1276" y="317"/>
                    </a:lnTo>
                    <a:lnTo>
                      <a:pt x="1276" y="318"/>
                    </a:lnTo>
                    <a:lnTo>
                      <a:pt x="1271" y="323"/>
                    </a:lnTo>
                    <a:lnTo>
                      <a:pt x="1261" y="328"/>
                    </a:lnTo>
                    <a:lnTo>
                      <a:pt x="1251" y="330"/>
                    </a:lnTo>
                    <a:lnTo>
                      <a:pt x="1242" y="334"/>
                    </a:lnTo>
                    <a:lnTo>
                      <a:pt x="1243" y="334"/>
                    </a:lnTo>
                    <a:lnTo>
                      <a:pt x="1246" y="335"/>
                    </a:lnTo>
                    <a:lnTo>
                      <a:pt x="1247" y="335"/>
                    </a:lnTo>
                    <a:lnTo>
                      <a:pt x="1256" y="334"/>
                    </a:lnTo>
                    <a:lnTo>
                      <a:pt x="1276" y="327"/>
                    </a:lnTo>
                    <a:lnTo>
                      <a:pt x="1285" y="323"/>
                    </a:lnTo>
                    <a:lnTo>
                      <a:pt x="1285" y="328"/>
                    </a:lnTo>
                    <a:lnTo>
                      <a:pt x="1287" y="330"/>
                    </a:lnTo>
                    <a:lnTo>
                      <a:pt x="1287" y="334"/>
                    </a:lnTo>
                    <a:lnTo>
                      <a:pt x="1289" y="334"/>
                    </a:lnTo>
                    <a:lnTo>
                      <a:pt x="1292" y="340"/>
                    </a:lnTo>
                    <a:lnTo>
                      <a:pt x="1294" y="346"/>
                    </a:lnTo>
                    <a:lnTo>
                      <a:pt x="1295" y="354"/>
                    </a:lnTo>
                    <a:lnTo>
                      <a:pt x="1292" y="359"/>
                    </a:lnTo>
                    <a:lnTo>
                      <a:pt x="1286" y="364"/>
                    </a:lnTo>
                    <a:lnTo>
                      <a:pt x="1277" y="367"/>
                    </a:lnTo>
                    <a:lnTo>
                      <a:pt x="1262" y="372"/>
                    </a:lnTo>
                    <a:lnTo>
                      <a:pt x="1257" y="376"/>
                    </a:lnTo>
                    <a:lnTo>
                      <a:pt x="1248" y="385"/>
                    </a:lnTo>
                    <a:lnTo>
                      <a:pt x="1238" y="387"/>
                    </a:lnTo>
                    <a:lnTo>
                      <a:pt x="1227" y="387"/>
                    </a:lnTo>
                    <a:lnTo>
                      <a:pt x="1213" y="386"/>
                    </a:lnTo>
                    <a:lnTo>
                      <a:pt x="1203" y="386"/>
                    </a:lnTo>
                    <a:lnTo>
                      <a:pt x="1193" y="385"/>
                    </a:lnTo>
                    <a:lnTo>
                      <a:pt x="1184" y="385"/>
                    </a:lnTo>
                    <a:lnTo>
                      <a:pt x="1173" y="387"/>
                    </a:lnTo>
                    <a:lnTo>
                      <a:pt x="1168" y="390"/>
                    </a:lnTo>
                    <a:lnTo>
                      <a:pt x="1167" y="391"/>
                    </a:lnTo>
                    <a:lnTo>
                      <a:pt x="1167" y="395"/>
                    </a:lnTo>
                    <a:lnTo>
                      <a:pt x="1166" y="397"/>
                    </a:lnTo>
                    <a:lnTo>
                      <a:pt x="1163" y="400"/>
                    </a:lnTo>
                    <a:lnTo>
                      <a:pt x="1157" y="405"/>
                    </a:lnTo>
                    <a:lnTo>
                      <a:pt x="1151" y="407"/>
                    </a:lnTo>
                    <a:lnTo>
                      <a:pt x="1146" y="410"/>
                    </a:lnTo>
                    <a:lnTo>
                      <a:pt x="1140" y="416"/>
                    </a:lnTo>
                    <a:lnTo>
                      <a:pt x="1149" y="413"/>
                    </a:lnTo>
                    <a:lnTo>
                      <a:pt x="1157" y="408"/>
                    </a:lnTo>
                    <a:lnTo>
                      <a:pt x="1167" y="403"/>
                    </a:lnTo>
                    <a:lnTo>
                      <a:pt x="1178" y="401"/>
                    </a:lnTo>
                    <a:lnTo>
                      <a:pt x="1192" y="401"/>
                    </a:lnTo>
                    <a:lnTo>
                      <a:pt x="1197" y="403"/>
                    </a:lnTo>
                    <a:lnTo>
                      <a:pt x="1199" y="407"/>
                    </a:lnTo>
                    <a:lnTo>
                      <a:pt x="1199" y="410"/>
                    </a:lnTo>
                    <a:lnTo>
                      <a:pt x="1194" y="415"/>
                    </a:lnTo>
                    <a:lnTo>
                      <a:pt x="1184" y="420"/>
                    </a:lnTo>
                    <a:lnTo>
                      <a:pt x="1183" y="421"/>
                    </a:lnTo>
                    <a:lnTo>
                      <a:pt x="1187" y="421"/>
                    </a:lnTo>
                    <a:lnTo>
                      <a:pt x="1191" y="422"/>
                    </a:lnTo>
                    <a:lnTo>
                      <a:pt x="1193" y="422"/>
                    </a:lnTo>
                    <a:lnTo>
                      <a:pt x="1189" y="430"/>
                    </a:lnTo>
                    <a:lnTo>
                      <a:pt x="1189" y="432"/>
                    </a:lnTo>
                    <a:lnTo>
                      <a:pt x="1192" y="440"/>
                    </a:lnTo>
                    <a:lnTo>
                      <a:pt x="1199" y="446"/>
                    </a:lnTo>
                    <a:lnTo>
                      <a:pt x="1209" y="451"/>
                    </a:lnTo>
                    <a:lnTo>
                      <a:pt x="1220" y="454"/>
                    </a:lnTo>
                    <a:lnTo>
                      <a:pt x="1226" y="454"/>
                    </a:lnTo>
                    <a:lnTo>
                      <a:pt x="1228" y="455"/>
                    </a:lnTo>
                    <a:lnTo>
                      <a:pt x="1230" y="455"/>
                    </a:lnTo>
                    <a:lnTo>
                      <a:pt x="1232" y="457"/>
                    </a:lnTo>
                    <a:lnTo>
                      <a:pt x="1232" y="459"/>
                    </a:lnTo>
                    <a:lnTo>
                      <a:pt x="1230" y="461"/>
                    </a:lnTo>
                    <a:lnTo>
                      <a:pt x="1222" y="465"/>
                    </a:lnTo>
                    <a:lnTo>
                      <a:pt x="1213" y="469"/>
                    </a:lnTo>
                    <a:lnTo>
                      <a:pt x="1198" y="474"/>
                    </a:lnTo>
                    <a:lnTo>
                      <a:pt x="1193" y="479"/>
                    </a:lnTo>
                    <a:lnTo>
                      <a:pt x="1189" y="481"/>
                    </a:lnTo>
                    <a:lnTo>
                      <a:pt x="1187" y="484"/>
                    </a:lnTo>
                    <a:lnTo>
                      <a:pt x="1184" y="485"/>
                    </a:lnTo>
                    <a:lnTo>
                      <a:pt x="1183" y="486"/>
                    </a:lnTo>
                    <a:lnTo>
                      <a:pt x="1182" y="485"/>
                    </a:lnTo>
                    <a:lnTo>
                      <a:pt x="1179" y="484"/>
                    </a:lnTo>
                    <a:lnTo>
                      <a:pt x="1178" y="481"/>
                    </a:lnTo>
                    <a:lnTo>
                      <a:pt x="1176" y="479"/>
                    </a:lnTo>
                    <a:lnTo>
                      <a:pt x="1176" y="476"/>
                    </a:lnTo>
                    <a:lnTo>
                      <a:pt x="1178" y="470"/>
                    </a:lnTo>
                    <a:lnTo>
                      <a:pt x="1183" y="465"/>
                    </a:lnTo>
                    <a:lnTo>
                      <a:pt x="1192" y="461"/>
                    </a:lnTo>
                    <a:lnTo>
                      <a:pt x="1199" y="460"/>
                    </a:lnTo>
                    <a:lnTo>
                      <a:pt x="1196" y="460"/>
                    </a:lnTo>
                    <a:lnTo>
                      <a:pt x="1193" y="457"/>
                    </a:lnTo>
                    <a:lnTo>
                      <a:pt x="1193" y="454"/>
                    </a:lnTo>
                    <a:lnTo>
                      <a:pt x="1191" y="454"/>
                    </a:lnTo>
                    <a:lnTo>
                      <a:pt x="1188" y="455"/>
                    </a:lnTo>
                    <a:lnTo>
                      <a:pt x="1187" y="457"/>
                    </a:lnTo>
                    <a:lnTo>
                      <a:pt x="1183" y="461"/>
                    </a:lnTo>
                    <a:lnTo>
                      <a:pt x="1181" y="462"/>
                    </a:lnTo>
                    <a:lnTo>
                      <a:pt x="1163" y="462"/>
                    </a:lnTo>
                    <a:lnTo>
                      <a:pt x="1163" y="465"/>
                    </a:lnTo>
                    <a:lnTo>
                      <a:pt x="1164" y="466"/>
                    </a:lnTo>
                    <a:lnTo>
                      <a:pt x="1164" y="468"/>
                    </a:lnTo>
                    <a:lnTo>
                      <a:pt x="1166" y="468"/>
                    </a:lnTo>
                    <a:lnTo>
                      <a:pt x="1163" y="471"/>
                    </a:lnTo>
                    <a:lnTo>
                      <a:pt x="1159" y="473"/>
                    </a:lnTo>
                    <a:lnTo>
                      <a:pt x="1156" y="475"/>
                    </a:lnTo>
                    <a:lnTo>
                      <a:pt x="1149" y="475"/>
                    </a:lnTo>
                    <a:lnTo>
                      <a:pt x="1148" y="474"/>
                    </a:lnTo>
                    <a:lnTo>
                      <a:pt x="1144" y="474"/>
                    </a:lnTo>
                    <a:lnTo>
                      <a:pt x="1143" y="475"/>
                    </a:lnTo>
                    <a:lnTo>
                      <a:pt x="1130" y="485"/>
                    </a:lnTo>
                    <a:lnTo>
                      <a:pt x="1125" y="491"/>
                    </a:lnTo>
                    <a:lnTo>
                      <a:pt x="1123" y="501"/>
                    </a:lnTo>
                    <a:lnTo>
                      <a:pt x="1123" y="503"/>
                    </a:lnTo>
                    <a:lnTo>
                      <a:pt x="1124" y="505"/>
                    </a:lnTo>
                    <a:lnTo>
                      <a:pt x="1124" y="509"/>
                    </a:lnTo>
                    <a:lnTo>
                      <a:pt x="1128" y="513"/>
                    </a:lnTo>
                    <a:lnTo>
                      <a:pt x="1129" y="513"/>
                    </a:lnTo>
                    <a:lnTo>
                      <a:pt x="1133" y="509"/>
                    </a:lnTo>
                    <a:lnTo>
                      <a:pt x="1133" y="513"/>
                    </a:lnTo>
                    <a:lnTo>
                      <a:pt x="1129" y="514"/>
                    </a:lnTo>
                    <a:lnTo>
                      <a:pt x="1119" y="514"/>
                    </a:lnTo>
                    <a:lnTo>
                      <a:pt x="1110" y="518"/>
                    </a:lnTo>
                    <a:lnTo>
                      <a:pt x="1099" y="519"/>
                    </a:lnTo>
                    <a:lnTo>
                      <a:pt x="1089" y="523"/>
                    </a:lnTo>
                    <a:lnTo>
                      <a:pt x="1095" y="523"/>
                    </a:lnTo>
                    <a:lnTo>
                      <a:pt x="1098" y="522"/>
                    </a:lnTo>
                    <a:lnTo>
                      <a:pt x="1100" y="522"/>
                    </a:lnTo>
                    <a:lnTo>
                      <a:pt x="1103" y="523"/>
                    </a:lnTo>
                    <a:lnTo>
                      <a:pt x="1098" y="524"/>
                    </a:lnTo>
                    <a:lnTo>
                      <a:pt x="1084" y="524"/>
                    </a:lnTo>
                    <a:lnTo>
                      <a:pt x="1082" y="527"/>
                    </a:lnTo>
                    <a:lnTo>
                      <a:pt x="1082" y="528"/>
                    </a:lnTo>
                    <a:lnTo>
                      <a:pt x="1083" y="530"/>
                    </a:lnTo>
                    <a:lnTo>
                      <a:pt x="1085" y="532"/>
                    </a:lnTo>
                    <a:lnTo>
                      <a:pt x="1085" y="534"/>
                    </a:lnTo>
                    <a:lnTo>
                      <a:pt x="1084" y="537"/>
                    </a:lnTo>
                    <a:lnTo>
                      <a:pt x="1082" y="540"/>
                    </a:lnTo>
                    <a:lnTo>
                      <a:pt x="1079" y="543"/>
                    </a:lnTo>
                    <a:lnTo>
                      <a:pt x="1078" y="547"/>
                    </a:lnTo>
                    <a:lnTo>
                      <a:pt x="1075" y="548"/>
                    </a:lnTo>
                    <a:lnTo>
                      <a:pt x="1074" y="549"/>
                    </a:lnTo>
                    <a:lnTo>
                      <a:pt x="1073" y="549"/>
                    </a:lnTo>
                    <a:lnTo>
                      <a:pt x="1073" y="548"/>
                    </a:lnTo>
                    <a:lnTo>
                      <a:pt x="1071" y="547"/>
                    </a:lnTo>
                    <a:lnTo>
                      <a:pt x="1069" y="548"/>
                    </a:lnTo>
                    <a:lnTo>
                      <a:pt x="1070" y="551"/>
                    </a:lnTo>
                    <a:lnTo>
                      <a:pt x="1071" y="552"/>
                    </a:lnTo>
                    <a:lnTo>
                      <a:pt x="1073" y="554"/>
                    </a:lnTo>
                    <a:lnTo>
                      <a:pt x="1073" y="557"/>
                    </a:lnTo>
                    <a:lnTo>
                      <a:pt x="1070" y="562"/>
                    </a:lnTo>
                    <a:lnTo>
                      <a:pt x="1069" y="566"/>
                    </a:lnTo>
                    <a:lnTo>
                      <a:pt x="1066" y="571"/>
                    </a:lnTo>
                    <a:lnTo>
                      <a:pt x="1064" y="573"/>
                    </a:lnTo>
                    <a:lnTo>
                      <a:pt x="1063" y="573"/>
                    </a:lnTo>
                    <a:lnTo>
                      <a:pt x="1063" y="572"/>
                    </a:lnTo>
                    <a:lnTo>
                      <a:pt x="1061" y="571"/>
                    </a:lnTo>
                    <a:lnTo>
                      <a:pt x="1061" y="563"/>
                    </a:lnTo>
                    <a:lnTo>
                      <a:pt x="1059" y="558"/>
                    </a:lnTo>
                    <a:lnTo>
                      <a:pt x="1058" y="554"/>
                    </a:lnTo>
                    <a:lnTo>
                      <a:pt x="1058" y="552"/>
                    </a:lnTo>
                    <a:lnTo>
                      <a:pt x="1056" y="554"/>
                    </a:lnTo>
                    <a:lnTo>
                      <a:pt x="1056" y="561"/>
                    </a:lnTo>
                    <a:lnTo>
                      <a:pt x="1058" y="563"/>
                    </a:lnTo>
                    <a:lnTo>
                      <a:pt x="1058" y="566"/>
                    </a:lnTo>
                    <a:lnTo>
                      <a:pt x="1059" y="569"/>
                    </a:lnTo>
                    <a:lnTo>
                      <a:pt x="1059" y="573"/>
                    </a:lnTo>
                    <a:lnTo>
                      <a:pt x="1058" y="574"/>
                    </a:lnTo>
                    <a:lnTo>
                      <a:pt x="1058" y="577"/>
                    </a:lnTo>
                    <a:lnTo>
                      <a:pt x="1059" y="578"/>
                    </a:lnTo>
                    <a:lnTo>
                      <a:pt x="1061" y="578"/>
                    </a:lnTo>
                    <a:lnTo>
                      <a:pt x="1061" y="585"/>
                    </a:lnTo>
                    <a:lnTo>
                      <a:pt x="1060" y="586"/>
                    </a:lnTo>
                    <a:lnTo>
                      <a:pt x="1058" y="587"/>
                    </a:lnTo>
                    <a:lnTo>
                      <a:pt x="1056" y="587"/>
                    </a:lnTo>
                    <a:lnTo>
                      <a:pt x="1058" y="590"/>
                    </a:lnTo>
                    <a:lnTo>
                      <a:pt x="1060" y="591"/>
                    </a:lnTo>
                    <a:lnTo>
                      <a:pt x="1063" y="591"/>
                    </a:lnTo>
                    <a:lnTo>
                      <a:pt x="1061" y="593"/>
                    </a:lnTo>
                    <a:lnTo>
                      <a:pt x="1060" y="595"/>
                    </a:lnTo>
                    <a:lnTo>
                      <a:pt x="1056" y="595"/>
                    </a:lnTo>
                    <a:lnTo>
                      <a:pt x="1056" y="598"/>
                    </a:lnTo>
                    <a:lnTo>
                      <a:pt x="1060" y="601"/>
                    </a:lnTo>
                    <a:lnTo>
                      <a:pt x="1058" y="603"/>
                    </a:lnTo>
                    <a:lnTo>
                      <a:pt x="1056" y="606"/>
                    </a:lnTo>
                    <a:lnTo>
                      <a:pt x="1053" y="606"/>
                    </a:lnTo>
                    <a:lnTo>
                      <a:pt x="1050" y="607"/>
                    </a:lnTo>
                    <a:lnTo>
                      <a:pt x="1048" y="610"/>
                    </a:lnTo>
                    <a:lnTo>
                      <a:pt x="1045" y="610"/>
                    </a:lnTo>
                    <a:lnTo>
                      <a:pt x="1043" y="611"/>
                    </a:lnTo>
                    <a:lnTo>
                      <a:pt x="1041" y="612"/>
                    </a:lnTo>
                    <a:lnTo>
                      <a:pt x="1040" y="615"/>
                    </a:lnTo>
                    <a:lnTo>
                      <a:pt x="1039" y="616"/>
                    </a:lnTo>
                    <a:lnTo>
                      <a:pt x="1040" y="616"/>
                    </a:lnTo>
                    <a:lnTo>
                      <a:pt x="1030" y="621"/>
                    </a:lnTo>
                    <a:lnTo>
                      <a:pt x="1020" y="627"/>
                    </a:lnTo>
                    <a:lnTo>
                      <a:pt x="1011" y="634"/>
                    </a:lnTo>
                    <a:lnTo>
                      <a:pt x="1004" y="641"/>
                    </a:lnTo>
                    <a:lnTo>
                      <a:pt x="999" y="651"/>
                    </a:lnTo>
                    <a:lnTo>
                      <a:pt x="996" y="665"/>
                    </a:lnTo>
                    <a:lnTo>
                      <a:pt x="997" y="673"/>
                    </a:lnTo>
                    <a:lnTo>
                      <a:pt x="1001" y="680"/>
                    </a:lnTo>
                    <a:lnTo>
                      <a:pt x="1006" y="686"/>
                    </a:lnTo>
                    <a:lnTo>
                      <a:pt x="1007" y="695"/>
                    </a:lnTo>
                    <a:lnTo>
                      <a:pt x="1007" y="696"/>
                    </a:lnTo>
                    <a:lnTo>
                      <a:pt x="1010" y="704"/>
                    </a:lnTo>
                    <a:lnTo>
                      <a:pt x="1013" y="708"/>
                    </a:lnTo>
                    <a:lnTo>
                      <a:pt x="1013" y="720"/>
                    </a:lnTo>
                    <a:lnTo>
                      <a:pt x="1011" y="724"/>
                    </a:lnTo>
                    <a:lnTo>
                      <a:pt x="1009" y="727"/>
                    </a:lnTo>
                    <a:lnTo>
                      <a:pt x="1007" y="729"/>
                    </a:lnTo>
                    <a:lnTo>
                      <a:pt x="1001" y="729"/>
                    </a:lnTo>
                    <a:lnTo>
                      <a:pt x="999" y="728"/>
                    </a:lnTo>
                    <a:lnTo>
                      <a:pt x="997" y="725"/>
                    </a:lnTo>
                    <a:lnTo>
                      <a:pt x="997" y="723"/>
                    </a:lnTo>
                    <a:lnTo>
                      <a:pt x="996" y="722"/>
                    </a:lnTo>
                    <a:lnTo>
                      <a:pt x="996" y="719"/>
                    </a:lnTo>
                    <a:lnTo>
                      <a:pt x="994" y="715"/>
                    </a:lnTo>
                    <a:lnTo>
                      <a:pt x="990" y="713"/>
                    </a:lnTo>
                    <a:lnTo>
                      <a:pt x="985" y="708"/>
                    </a:lnTo>
                    <a:lnTo>
                      <a:pt x="981" y="696"/>
                    </a:lnTo>
                    <a:lnTo>
                      <a:pt x="980" y="689"/>
                    </a:lnTo>
                    <a:lnTo>
                      <a:pt x="979" y="680"/>
                    </a:lnTo>
                    <a:lnTo>
                      <a:pt x="976" y="674"/>
                    </a:lnTo>
                    <a:lnTo>
                      <a:pt x="971" y="669"/>
                    </a:lnTo>
                    <a:lnTo>
                      <a:pt x="964" y="666"/>
                    </a:lnTo>
                    <a:lnTo>
                      <a:pt x="961" y="666"/>
                    </a:lnTo>
                    <a:lnTo>
                      <a:pt x="960" y="668"/>
                    </a:lnTo>
                    <a:lnTo>
                      <a:pt x="959" y="670"/>
                    </a:lnTo>
                    <a:lnTo>
                      <a:pt x="957" y="671"/>
                    </a:lnTo>
                    <a:lnTo>
                      <a:pt x="955" y="671"/>
                    </a:lnTo>
                    <a:lnTo>
                      <a:pt x="950" y="670"/>
                    </a:lnTo>
                    <a:lnTo>
                      <a:pt x="945" y="666"/>
                    </a:lnTo>
                    <a:lnTo>
                      <a:pt x="940" y="664"/>
                    </a:lnTo>
                    <a:lnTo>
                      <a:pt x="933" y="662"/>
                    </a:lnTo>
                    <a:lnTo>
                      <a:pt x="930" y="662"/>
                    </a:lnTo>
                    <a:lnTo>
                      <a:pt x="928" y="664"/>
                    </a:lnTo>
                    <a:lnTo>
                      <a:pt x="926" y="665"/>
                    </a:lnTo>
                    <a:lnTo>
                      <a:pt x="925" y="666"/>
                    </a:lnTo>
                    <a:lnTo>
                      <a:pt x="923" y="666"/>
                    </a:lnTo>
                    <a:lnTo>
                      <a:pt x="921" y="664"/>
                    </a:lnTo>
                    <a:lnTo>
                      <a:pt x="921" y="662"/>
                    </a:lnTo>
                    <a:lnTo>
                      <a:pt x="910" y="664"/>
                    </a:lnTo>
                    <a:lnTo>
                      <a:pt x="898" y="666"/>
                    </a:lnTo>
                    <a:lnTo>
                      <a:pt x="901" y="668"/>
                    </a:lnTo>
                    <a:lnTo>
                      <a:pt x="903" y="668"/>
                    </a:lnTo>
                    <a:lnTo>
                      <a:pt x="905" y="666"/>
                    </a:lnTo>
                    <a:lnTo>
                      <a:pt x="902" y="671"/>
                    </a:lnTo>
                    <a:lnTo>
                      <a:pt x="902" y="676"/>
                    </a:lnTo>
                    <a:lnTo>
                      <a:pt x="905" y="679"/>
                    </a:lnTo>
                    <a:lnTo>
                      <a:pt x="896" y="680"/>
                    </a:lnTo>
                    <a:lnTo>
                      <a:pt x="888" y="676"/>
                    </a:lnTo>
                    <a:lnTo>
                      <a:pt x="882" y="673"/>
                    </a:lnTo>
                    <a:lnTo>
                      <a:pt x="876" y="670"/>
                    </a:lnTo>
                    <a:lnTo>
                      <a:pt x="875" y="670"/>
                    </a:lnTo>
                    <a:lnTo>
                      <a:pt x="872" y="671"/>
                    </a:lnTo>
                    <a:lnTo>
                      <a:pt x="871" y="674"/>
                    </a:lnTo>
                    <a:lnTo>
                      <a:pt x="867" y="674"/>
                    </a:lnTo>
                    <a:lnTo>
                      <a:pt x="864" y="673"/>
                    </a:lnTo>
                    <a:lnTo>
                      <a:pt x="863" y="671"/>
                    </a:lnTo>
                    <a:lnTo>
                      <a:pt x="861" y="670"/>
                    </a:lnTo>
                    <a:lnTo>
                      <a:pt x="858" y="670"/>
                    </a:lnTo>
                    <a:lnTo>
                      <a:pt x="851" y="671"/>
                    </a:lnTo>
                    <a:lnTo>
                      <a:pt x="844" y="675"/>
                    </a:lnTo>
                    <a:lnTo>
                      <a:pt x="839" y="680"/>
                    </a:lnTo>
                    <a:lnTo>
                      <a:pt x="836" y="685"/>
                    </a:lnTo>
                    <a:lnTo>
                      <a:pt x="833" y="686"/>
                    </a:lnTo>
                    <a:lnTo>
                      <a:pt x="824" y="686"/>
                    </a:lnTo>
                    <a:lnTo>
                      <a:pt x="817" y="693"/>
                    </a:lnTo>
                    <a:lnTo>
                      <a:pt x="812" y="701"/>
                    </a:lnTo>
                    <a:lnTo>
                      <a:pt x="811" y="713"/>
                    </a:lnTo>
                    <a:lnTo>
                      <a:pt x="811" y="714"/>
                    </a:lnTo>
                    <a:lnTo>
                      <a:pt x="813" y="717"/>
                    </a:lnTo>
                    <a:lnTo>
                      <a:pt x="813" y="718"/>
                    </a:lnTo>
                    <a:lnTo>
                      <a:pt x="812" y="718"/>
                    </a:lnTo>
                    <a:lnTo>
                      <a:pt x="813" y="722"/>
                    </a:lnTo>
                    <a:lnTo>
                      <a:pt x="813" y="729"/>
                    </a:lnTo>
                    <a:lnTo>
                      <a:pt x="812" y="733"/>
                    </a:lnTo>
                    <a:lnTo>
                      <a:pt x="811" y="738"/>
                    </a:lnTo>
                    <a:lnTo>
                      <a:pt x="809" y="742"/>
                    </a:lnTo>
                    <a:lnTo>
                      <a:pt x="809" y="767"/>
                    </a:lnTo>
                    <a:lnTo>
                      <a:pt x="811" y="768"/>
                    </a:lnTo>
                    <a:lnTo>
                      <a:pt x="812" y="771"/>
                    </a:lnTo>
                    <a:lnTo>
                      <a:pt x="813" y="772"/>
                    </a:lnTo>
                    <a:lnTo>
                      <a:pt x="813" y="779"/>
                    </a:lnTo>
                    <a:lnTo>
                      <a:pt x="816" y="784"/>
                    </a:lnTo>
                    <a:lnTo>
                      <a:pt x="818" y="788"/>
                    </a:lnTo>
                    <a:lnTo>
                      <a:pt x="823" y="793"/>
                    </a:lnTo>
                    <a:lnTo>
                      <a:pt x="826" y="797"/>
                    </a:lnTo>
                    <a:lnTo>
                      <a:pt x="831" y="802"/>
                    </a:lnTo>
                    <a:lnTo>
                      <a:pt x="832" y="806"/>
                    </a:lnTo>
                    <a:lnTo>
                      <a:pt x="834" y="807"/>
                    </a:lnTo>
                    <a:lnTo>
                      <a:pt x="838" y="810"/>
                    </a:lnTo>
                    <a:lnTo>
                      <a:pt x="842" y="811"/>
                    </a:lnTo>
                    <a:lnTo>
                      <a:pt x="844" y="812"/>
                    </a:lnTo>
                    <a:lnTo>
                      <a:pt x="846" y="813"/>
                    </a:lnTo>
                    <a:lnTo>
                      <a:pt x="847" y="816"/>
                    </a:lnTo>
                    <a:lnTo>
                      <a:pt x="848" y="816"/>
                    </a:lnTo>
                    <a:lnTo>
                      <a:pt x="871" y="811"/>
                    </a:lnTo>
                    <a:lnTo>
                      <a:pt x="873" y="811"/>
                    </a:lnTo>
                    <a:lnTo>
                      <a:pt x="876" y="812"/>
                    </a:lnTo>
                    <a:lnTo>
                      <a:pt x="877" y="813"/>
                    </a:lnTo>
                    <a:lnTo>
                      <a:pt x="881" y="813"/>
                    </a:lnTo>
                    <a:lnTo>
                      <a:pt x="882" y="811"/>
                    </a:lnTo>
                    <a:lnTo>
                      <a:pt x="883" y="810"/>
                    </a:lnTo>
                    <a:lnTo>
                      <a:pt x="883" y="807"/>
                    </a:lnTo>
                    <a:lnTo>
                      <a:pt x="885" y="806"/>
                    </a:lnTo>
                    <a:lnTo>
                      <a:pt x="886" y="803"/>
                    </a:lnTo>
                    <a:lnTo>
                      <a:pt x="888" y="800"/>
                    </a:lnTo>
                    <a:lnTo>
                      <a:pt x="891" y="797"/>
                    </a:lnTo>
                    <a:lnTo>
                      <a:pt x="896" y="782"/>
                    </a:lnTo>
                    <a:lnTo>
                      <a:pt x="901" y="778"/>
                    </a:lnTo>
                    <a:lnTo>
                      <a:pt x="908" y="776"/>
                    </a:lnTo>
                    <a:lnTo>
                      <a:pt x="917" y="774"/>
                    </a:lnTo>
                    <a:lnTo>
                      <a:pt x="923" y="774"/>
                    </a:lnTo>
                    <a:lnTo>
                      <a:pt x="925" y="776"/>
                    </a:lnTo>
                    <a:lnTo>
                      <a:pt x="935" y="776"/>
                    </a:lnTo>
                    <a:lnTo>
                      <a:pt x="935" y="779"/>
                    </a:lnTo>
                    <a:lnTo>
                      <a:pt x="932" y="786"/>
                    </a:lnTo>
                    <a:lnTo>
                      <a:pt x="927" y="801"/>
                    </a:lnTo>
                    <a:lnTo>
                      <a:pt x="927" y="805"/>
                    </a:lnTo>
                    <a:lnTo>
                      <a:pt x="926" y="808"/>
                    </a:lnTo>
                    <a:lnTo>
                      <a:pt x="925" y="811"/>
                    </a:lnTo>
                    <a:lnTo>
                      <a:pt x="923" y="815"/>
                    </a:lnTo>
                    <a:lnTo>
                      <a:pt x="923" y="811"/>
                    </a:lnTo>
                    <a:lnTo>
                      <a:pt x="920" y="811"/>
                    </a:lnTo>
                    <a:lnTo>
                      <a:pt x="920" y="834"/>
                    </a:lnTo>
                    <a:lnTo>
                      <a:pt x="917" y="835"/>
                    </a:lnTo>
                    <a:lnTo>
                      <a:pt x="916" y="836"/>
                    </a:lnTo>
                    <a:lnTo>
                      <a:pt x="913" y="837"/>
                    </a:lnTo>
                    <a:lnTo>
                      <a:pt x="912" y="839"/>
                    </a:lnTo>
                    <a:lnTo>
                      <a:pt x="912" y="842"/>
                    </a:lnTo>
                    <a:lnTo>
                      <a:pt x="913" y="844"/>
                    </a:lnTo>
                    <a:lnTo>
                      <a:pt x="916" y="845"/>
                    </a:lnTo>
                    <a:lnTo>
                      <a:pt x="936" y="845"/>
                    </a:lnTo>
                    <a:lnTo>
                      <a:pt x="956" y="844"/>
                    </a:lnTo>
                    <a:lnTo>
                      <a:pt x="961" y="844"/>
                    </a:lnTo>
                    <a:lnTo>
                      <a:pt x="964" y="845"/>
                    </a:lnTo>
                    <a:lnTo>
                      <a:pt x="967" y="847"/>
                    </a:lnTo>
                    <a:lnTo>
                      <a:pt x="975" y="851"/>
                    </a:lnTo>
                    <a:lnTo>
                      <a:pt x="975" y="869"/>
                    </a:lnTo>
                    <a:lnTo>
                      <a:pt x="974" y="873"/>
                    </a:lnTo>
                    <a:lnTo>
                      <a:pt x="972" y="875"/>
                    </a:lnTo>
                    <a:lnTo>
                      <a:pt x="972" y="900"/>
                    </a:lnTo>
                    <a:lnTo>
                      <a:pt x="975" y="908"/>
                    </a:lnTo>
                    <a:lnTo>
                      <a:pt x="977" y="910"/>
                    </a:lnTo>
                    <a:lnTo>
                      <a:pt x="981" y="913"/>
                    </a:lnTo>
                    <a:lnTo>
                      <a:pt x="984" y="914"/>
                    </a:lnTo>
                    <a:lnTo>
                      <a:pt x="987" y="917"/>
                    </a:lnTo>
                    <a:lnTo>
                      <a:pt x="990" y="918"/>
                    </a:lnTo>
                    <a:lnTo>
                      <a:pt x="992" y="923"/>
                    </a:lnTo>
                    <a:lnTo>
                      <a:pt x="996" y="927"/>
                    </a:lnTo>
                    <a:lnTo>
                      <a:pt x="999" y="927"/>
                    </a:lnTo>
                    <a:lnTo>
                      <a:pt x="1006" y="925"/>
                    </a:lnTo>
                    <a:lnTo>
                      <a:pt x="1013" y="923"/>
                    </a:lnTo>
                    <a:lnTo>
                      <a:pt x="1019" y="919"/>
                    </a:lnTo>
                    <a:lnTo>
                      <a:pt x="1025" y="918"/>
                    </a:lnTo>
                    <a:lnTo>
                      <a:pt x="1033" y="919"/>
                    </a:lnTo>
                    <a:lnTo>
                      <a:pt x="1038" y="923"/>
                    </a:lnTo>
                    <a:lnTo>
                      <a:pt x="1043" y="928"/>
                    </a:lnTo>
                    <a:lnTo>
                      <a:pt x="1048" y="932"/>
                    </a:lnTo>
                    <a:lnTo>
                      <a:pt x="1046" y="932"/>
                    </a:lnTo>
                    <a:lnTo>
                      <a:pt x="1045" y="934"/>
                    </a:lnTo>
                    <a:lnTo>
                      <a:pt x="1039" y="940"/>
                    </a:lnTo>
                    <a:lnTo>
                      <a:pt x="1036" y="940"/>
                    </a:lnTo>
                    <a:lnTo>
                      <a:pt x="1035" y="939"/>
                    </a:lnTo>
                    <a:lnTo>
                      <a:pt x="1033" y="939"/>
                    </a:lnTo>
                    <a:lnTo>
                      <a:pt x="1033" y="937"/>
                    </a:lnTo>
                    <a:lnTo>
                      <a:pt x="1035" y="934"/>
                    </a:lnTo>
                    <a:lnTo>
                      <a:pt x="1033" y="933"/>
                    </a:lnTo>
                    <a:lnTo>
                      <a:pt x="1029" y="929"/>
                    </a:lnTo>
                    <a:lnTo>
                      <a:pt x="1028" y="927"/>
                    </a:lnTo>
                    <a:lnTo>
                      <a:pt x="1024" y="927"/>
                    </a:lnTo>
                    <a:lnTo>
                      <a:pt x="1021" y="928"/>
                    </a:lnTo>
                    <a:lnTo>
                      <a:pt x="1019" y="930"/>
                    </a:lnTo>
                    <a:lnTo>
                      <a:pt x="1016" y="932"/>
                    </a:lnTo>
                    <a:lnTo>
                      <a:pt x="1011" y="937"/>
                    </a:lnTo>
                    <a:lnTo>
                      <a:pt x="1011" y="938"/>
                    </a:lnTo>
                    <a:lnTo>
                      <a:pt x="1014" y="940"/>
                    </a:lnTo>
                    <a:lnTo>
                      <a:pt x="1011" y="945"/>
                    </a:lnTo>
                    <a:lnTo>
                      <a:pt x="1010" y="947"/>
                    </a:lnTo>
                    <a:lnTo>
                      <a:pt x="1007" y="947"/>
                    </a:lnTo>
                    <a:lnTo>
                      <a:pt x="1004" y="945"/>
                    </a:lnTo>
                    <a:lnTo>
                      <a:pt x="1001" y="944"/>
                    </a:lnTo>
                    <a:lnTo>
                      <a:pt x="999" y="940"/>
                    </a:lnTo>
                    <a:lnTo>
                      <a:pt x="994" y="935"/>
                    </a:lnTo>
                    <a:lnTo>
                      <a:pt x="991" y="934"/>
                    </a:lnTo>
                    <a:lnTo>
                      <a:pt x="986" y="934"/>
                    </a:lnTo>
                    <a:lnTo>
                      <a:pt x="985" y="935"/>
                    </a:lnTo>
                    <a:lnTo>
                      <a:pt x="982" y="935"/>
                    </a:lnTo>
                    <a:lnTo>
                      <a:pt x="980" y="933"/>
                    </a:lnTo>
                    <a:lnTo>
                      <a:pt x="975" y="930"/>
                    </a:lnTo>
                    <a:lnTo>
                      <a:pt x="974" y="928"/>
                    </a:lnTo>
                    <a:lnTo>
                      <a:pt x="974" y="927"/>
                    </a:lnTo>
                    <a:lnTo>
                      <a:pt x="972" y="924"/>
                    </a:lnTo>
                    <a:lnTo>
                      <a:pt x="967" y="919"/>
                    </a:lnTo>
                    <a:lnTo>
                      <a:pt x="965" y="918"/>
                    </a:lnTo>
                    <a:lnTo>
                      <a:pt x="962" y="915"/>
                    </a:lnTo>
                    <a:lnTo>
                      <a:pt x="957" y="913"/>
                    </a:lnTo>
                    <a:lnTo>
                      <a:pt x="956" y="914"/>
                    </a:lnTo>
                    <a:lnTo>
                      <a:pt x="956" y="917"/>
                    </a:lnTo>
                    <a:lnTo>
                      <a:pt x="954" y="917"/>
                    </a:lnTo>
                    <a:lnTo>
                      <a:pt x="951" y="914"/>
                    </a:lnTo>
                    <a:lnTo>
                      <a:pt x="950" y="912"/>
                    </a:lnTo>
                    <a:lnTo>
                      <a:pt x="950" y="904"/>
                    </a:lnTo>
                    <a:lnTo>
                      <a:pt x="946" y="896"/>
                    </a:lnTo>
                    <a:lnTo>
                      <a:pt x="937" y="888"/>
                    </a:lnTo>
                    <a:lnTo>
                      <a:pt x="931" y="883"/>
                    </a:lnTo>
                    <a:lnTo>
                      <a:pt x="927" y="874"/>
                    </a:lnTo>
                    <a:lnTo>
                      <a:pt x="923" y="874"/>
                    </a:lnTo>
                    <a:lnTo>
                      <a:pt x="921" y="875"/>
                    </a:lnTo>
                    <a:lnTo>
                      <a:pt x="920" y="876"/>
                    </a:lnTo>
                    <a:lnTo>
                      <a:pt x="913" y="876"/>
                    </a:lnTo>
                    <a:lnTo>
                      <a:pt x="910" y="874"/>
                    </a:lnTo>
                    <a:lnTo>
                      <a:pt x="907" y="873"/>
                    </a:lnTo>
                    <a:lnTo>
                      <a:pt x="903" y="870"/>
                    </a:lnTo>
                    <a:lnTo>
                      <a:pt x="901" y="869"/>
                    </a:lnTo>
                    <a:lnTo>
                      <a:pt x="893" y="866"/>
                    </a:lnTo>
                    <a:lnTo>
                      <a:pt x="887" y="866"/>
                    </a:lnTo>
                    <a:lnTo>
                      <a:pt x="880" y="864"/>
                    </a:lnTo>
                    <a:lnTo>
                      <a:pt x="871" y="859"/>
                    </a:lnTo>
                    <a:lnTo>
                      <a:pt x="866" y="852"/>
                    </a:lnTo>
                    <a:lnTo>
                      <a:pt x="861" y="847"/>
                    </a:lnTo>
                    <a:lnTo>
                      <a:pt x="853" y="842"/>
                    </a:lnTo>
                    <a:lnTo>
                      <a:pt x="851" y="842"/>
                    </a:lnTo>
                    <a:lnTo>
                      <a:pt x="846" y="840"/>
                    </a:lnTo>
                    <a:lnTo>
                      <a:pt x="839" y="840"/>
                    </a:lnTo>
                    <a:lnTo>
                      <a:pt x="837" y="842"/>
                    </a:lnTo>
                    <a:lnTo>
                      <a:pt x="834" y="844"/>
                    </a:lnTo>
                    <a:lnTo>
                      <a:pt x="831" y="847"/>
                    </a:lnTo>
                    <a:lnTo>
                      <a:pt x="824" y="847"/>
                    </a:lnTo>
                    <a:lnTo>
                      <a:pt x="822" y="846"/>
                    </a:lnTo>
                    <a:lnTo>
                      <a:pt x="819" y="844"/>
                    </a:lnTo>
                    <a:lnTo>
                      <a:pt x="809" y="844"/>
                    </a:lnTo>
                    <a:lnTo>
                      <a:pt x="804" y="842"/>
                    </a:lnTo>
                    <a:lnTo>
                      <a:pt x="798" y="839"/>
                    </a:lnTo>
                    <a:lnTo>
                      <a:pt x="792" y="834"/>
                    </a:lnTo>
                    <a:lnTo>
                      <a:pt x="787" y="831"/>
                    </a:lnTo>
                    <a:lnTo>
                      <a:pt x="780" y="831"/>
                    </a:lnTo>
                    <a:lnTo>
                      <a:pt x="778" y="830"/>
                    </a:lnTo>
                    <a:lnTo>
                      <a:pt x="775" y="830"/>
                    </a:lnTo>
                    <a:lnTo>
                      <a:pt x="772" y="829"/>
                    </a:lnTo>
                    <a:lnTo>
                      <a:pt x="769" y="827"/>
                    </a:lnTo>
                    <a:lnTo>
                      <a:pt x="768" y="825"/>
                    </a:lnTo>
                    <a:lnTo>
                      <a:pt x="765" y="822"/>
                    </a:lnTo>
                    <a:lnTo>
                      <a:pt x="758" y="820"/>
                    </a:lnTo>
                    <a:lnTo>
                      <a:pt x="755" y="820"/>
                    </a:lnTo>
                    <a:lnTo>
                      <a:pt x="753" y="818"/>
                    </a:lnTo>
                    <a:lnTo>
                      <a:pt x="749" y="817"/>
                    </a:lnTo>
                    <a:lnTo>
                      <a:pt x="744" y="815"/>
                    </a:lnTo>
                    <a:lnTo>
                      <a:pt x="742" y="812"/>
                    </a:lnTo>
                    <a:lnTo>
                      <a:pt x="738" y="810"/>
                    </a:lnTo>
                    <a:lnTo>
                      <a:pt x="733" y="808"/>
                    </a:lnTo>
                    <a:lnTo>
                      <a:pt x="729" y="806"/>
                    </a:lnTo>
                    <a:lnTo>
                      <a:pt x="726" y="803"/>
                    </a:lnTo>
                    <a:lnTo>
                      <a:pt x="725" y="801"/>
                    </a:lnTo>
                    <a:lnTo>
                      <a:pt x="720" y="798"/>
                    </a:lnTo>
                    <a:lnTo>
                      <a:pt x="719" y="796"/>
                    </a:lnTo>
                    <a:lnTo>
                      <a:pt x="719" y="791"/>
                    </a:lnTo>
                    <a:lnTo>
                      <a:pt x="720" y="788"/>
                    </a:lnTo>
                    <a:lnTo>
                      <a:pt x="724" y="784"/>
                    </a:lnTo>
                    <a:lnTo>
                      <a:pt x="724" y="778"/>
                    </a:lnTo>
                    <a:lnTo>
                      <a:pt x="723" y="777"/>
                    </a:lnTo>
                    <a:lnTo>
                      <a:pt x="721" y="774"/>
                    </a:lnTo>
                    <a:lnTo>
                      <a:pt x="719" y="772"/>
                    </a:lnTo>
                    <a:lnTo>
                      <a:pt x="713" y="758"/>
                    </a:lnTo>
                    <a:lnTo>
                      <a:pt x="703" y="747"/>
                    </a:lnTo>
                    <a:lnTo>
                      <a:pt x="691" y="737"/>
                    </a:lnTo>
                    <a:lnTo>
                      <a:pt x="684" y="732"/>
                    </a:lnTo>
                    <a:lnTo>
                      <a:pt x="681" y="729"/>
                    </a:lnTo>
                    <a:lnTo>
                      <a:pt x="678" y="727"/>
                    </a:lnTo>
                    <a:lnTo>
                      <a:pt x="676" y="724"/>
                    </a:lnTo>
                    <a:lnTo>
                      <a:pt x="675" y="723"/>
                    </a:lnTo>
                    <a:lnTo>
                      <a:pt x="675" y="715"/>
                    </a:lnTo>
                    <a:lnTo>
                      <a:pt x="674" y="713"/>
                    </a:lnTo>
                    <a:lnTo>
                      <a:pt x="671" y="710"/>
                    </a:lnTo>
                    <a:lnTo>
                      <a:pt x="669" y="709"/>
                    </a:lnTo>
                    <a:lnTo>
                      <a:pt x="665" y="707"/>
                    </a:lnTo>
                    <a:lnTo>
                      <a:pt x="662" y="705"/>
                    </a:lnTo>
                    <a:lnTo>
                      <a:pt x="661" y="703"/>
                    </a:lnTo>
                    <a:lnTo>
                      <a:pt x="659" y="700"/>
                    </a:lnTo>
                    <a:lnTo>
                      <a:pt x="659" y="696"/>
                    </a:lnTo>
                    <a:lnTo>
                      <a:pt x="654" y="696"/>
                    </a:lnTo>
                    <a:lnTo>
                      <a:pt x="640" y="683"/>
                    </a:lnTo>
                    <a:lnTo>
                      <a:pt x="637" y="678"/>
                    </a:lnTo>
                    <a:lnTo>
                      <a:pt x="636" y="674"/>
                    </a:lnTo>
                    <a:lnTo>
                      <a:pt x="632" y="666"/>
                    </a:lnTo>
                    <a:lnTo>
                      <a:pt x="630" y="659"/>
                    </a:lnTo>
                    <a:lnTo>
                      <a:pt x="630" y="656"/>
                    </a:lnTo>
                    <a:lnTo>
                      <a:pt x="629" y="654"/>
                    </a:lnTo>
                    <a:lnTo>
                      <a:pt x="619" y="651"/>
                    </a:lnTo>
                    <a:lnTo>
                      <a:pt x="614" y="649"/>
                    </a:lnTo>
                    <a:lnTo>
                      <a:pt x="610" y="646"/>
                    </a:lnTo>
                    <a:lnTo>
                      <a:pt x="609" y="647"/>
                    </a:lnTo>
                    <a:lnTo>
                      <a:pt x="609" y="651"/>
                    </a:lnTo>
                    <a:lnTo>
                      <a:pt x="610" y="659"/>
                    </a:lnTo>
                    <a:lnTo>
                      <a:pt x="612" y="665"/>
                    </a:lnTo>
                    <a:lnTo>
                      <a:pt x="617" y="675"/>
                    </a:lnTo>
                    <a:lnTo>
                      <a:pt x="620" y="678"/>
                    </a:lnTo>
                    <a:lnTo>
                      <a:pt x="622" y="679"/>
                    </a:lnTo>
                    <a:lnTo>
                      <a:pt x="626" y="680"/>
                    </a:lnTo>
                    <a:lnTo>
                      <a:pt x="629" y="683"/>
                    </a:lnTo>
                    <a:lnTo>
                      <a:pt x="634" y="690"/>
                    </a:lnTo>
                    <a:lnTo>
                      <a:pt x="635" y="694"/>
                    </a:lnTo>
                    <a:lnTo>
                      <a:pt x="636" y="699"/>
                    </a:lnTo>
                    <a:lnTo>
                      <a:pt x="641" y="708"/>
                    </a:lnTo>
                    <a:lnTo>
                      <a:pt x="646" y="714"/>
                    </a:lnTo>
                    <a:lnTo>
                      <a:pt x="650" y="722"/>
                    </a:lnTo>
                    <a:lnTo>
                      <a:pt x="654" y="732"/>
                    </a:lnTo>
                    <a:lnTo>
                      <a:pt x="657" y="740"/>
                    </a:lnTo>
                    <a:lnTo>
                      <a:pt x="664" y="747"/>
                    </a:lnTo>
                    <a:lnTo>
                      <a:pt x="665" y="745"/>
                    </a:lnTo>
                    <a:lnTo>
                      <a:pt x="666" y="747"/>
                    </a:lnTo>
                    <a:lnTo>
                      <a:pt x="669" y="748"/>
                    </a:lnTo>
                    <a:lnTo>
                      <a:pt x="670" y="749"/>
                    </a:lnTo>
                    <a:lnTo>
                      <a:pt x="671" y="752"/>
                    </a:lnTo>
                    <a:lnTo>
                      <a:pt x="671" y="756"/>
                    </a:lnTo>
                    <a:lnTo>
                      <a:pt x="670" y="757"/>
                    </a:lnTo>
                    <a:lnTo>
                      <a:pt x="670" y="759"/>
                    </a:lnTo>
                    <a:lnTo>
                      <a:pt x="669" y="759"/>
                    </a:lnTo>
                    <a:lnTo>
                      <a:pt x="666" y="757"/>
                    </a:lnTo>
                    <a:lnTo>
                      <a:pt x="664" y="756"/>
                    </a:lnTo>
                    <a:lnTo>
                      <a:pt x="662" y="753"/>
                    </a:lnTo>
                    <a:lnTo>
                      <a:pt x="662" y="752"/>
                    </a:lnTo>
                    <a:lnTo>
                      <a:pt x="659" y="751"/>
                    </a:lnTo>
                    <a:lnTo>
                      <a:pt x="656" y="749"/>
                    </a:lnTo>
                    <a:lnTo>
                      <a:pt x="654" y="747"/>
                    </a:lnTo>
                    <a:lnTo>
                      <a:pt x="651" y="743"/>
                    </a:lnTo>
                    <a:lnTo>
                      <a:pt x="649" y="740"/>
                    </a:lnTo>
                    <a:lnTo>
                      <a:pt x="646" y="739"/>
                    </a:lnTo>
                    <a:lnTo>
                      <a:pt x="642" y="735"/>
                    </a:lnTo>
                    <a:lnTo>
                      <a:pt x="642" y="724"/>
                    </a:lnTo>
                    <a:lnTo>
                      <a:pt x="639" y="722"/>
                    </a:lnTo>
                    <a:lnTo>
                      <a:pt x="634" y="714"/>
                    </a:lnTo>
                    <a:lnTo>
                      <a:pt x="630" y="712"/>
                    </a:lnTo>
                    <a:lnTo>
                      <a:pt x="627" y="709"/>
                    </a:lnTo>
                    <a:lnTo>
                      <a:pt x="624" y="708"/>
                    </a:lnTo>
                    <a:lnTo>
                      <a:pt x="621" y="705"/>
                    </a:lnTo>
                    <a:lnTo>
                      <a:pt x="617" y="704"/>
                    </a:lnTo>
                    <a:lnTo>
                      <a:pt x="615" y="703"/>
                    </a:lnTo>
                    <a:lnTo>
                      <a:pt x="612" y="700"/>
                    </a:lnTo>
                    <a:lnTo>
                      <a:pt x="620" y="700"/>
                    </a:lnTo>
                    <a:lnTo>
                      <a:pt x="621" y="699"/>
                    </a:lnTo>
                    <a:lnTo>
                      <a:pt x="620" y="698"/>
                    </a:lnTo>
                    <a:lnTo>
                      <a:pt x="610" y="685"/>
                    </a:lnTo>
                    <a:lnTo>
                      <a:pt x="598" y="674"/>
                    </a:lnTo>
                    <a:lnTo>
                      <a:pt x="596" y="669"/>
                    </a:lnTo>
                    <a:lnTo>
                      <a:pt x="596" y="665"/>
                    </a:lnTo>
                    <a:lnTo>
                      <a:pt x="595" y="661"/>
                    </a:lnTo>
                    <a:lnTo>
                      <a:pt x="595" y="659"/>
                    </a:lnTo>
                    <a:lnTo>
                      <a:pt x="593" y="656"/>
                    </a:lnTo>
                    <a:lnTo>
                      <a:pt x="588" y="649"/>
                    </a:lnTo>
                    <a:lnTo>
                      <a:pt x="587" y="646"/>
                    </a:lnTo>
                    <a:lnTo>
                      <a:pt x="585" y="642"/>
                    </a:lnTo>
                    <a:lnTo>
                      <a:pt x="583" y="637"/>
                    </a:lnTo>
                    <a:lnTo>
                      <a:pt x="583" y="634"/>
                    </a:lnTo>
                    <a:lnTo>
                      <a:pt x="576" y="626"/>
                    </a:lnTo>
                    <a:lnTo>
                      <a:pt x="566" y="618"/>
                    </a:lnTo>
                    <a:lnTo>
                      <a:pt x="555" y="612"/>
                    </a:lnTo>
                    <a:lnTo>
                      <a:pt x="542" y="607"/>
                    </a:lnTo>
                    <a:lnTo>
                      <a:pt x="541" y="606"/>
                    </a:lnTo>
                    <a:lnTo>
                      <a:pt x="540" y="603"/>
                    </a:lnTo>
                    <a:lnTo>
                      <a:pt x="540" y="598"/>
                    </a:lnTo>
                    <a:lnTo>
                      <a:pt x="534" y="590"/>
                    </a:lnTo>
                    <a:lnTo>
                      <a:pt x="528" y="582"/>
                    </a:lnTo>
                    <a:lnTo>
                      <a:pt x="524" y="573"/>
                    </a:lnTo>
                    <a:lnTo>
                      <a:pt x="524" y="563"/>
                    </a:lnTo>
                    <a:lnTo>
                      <a:pt x="518" y="559"/>
                    </a:lnTo>
                    <a:lnTo>
                      <a:pt x="506" y="542"/>
                    </a:lnTo>
                    <a:lnTo>
                      <a:pt x="499" y="532"/>
                    </a:lnTo>
                    <a:lnTo>
                      <a:pt x="498" y="529"/>
                    </a:lnTo>
                    <a:lnTo>
                      <a:pt x="499" y="528"/>
                    </a:lnTo>
                    <a:lnTo>
                      <a:pt x="501" y="525"/>
                    </a:lnTo>
                    <a:lnTo>
                      <a:pt x="503" y="523"/>
                    </a:lnTo>
                    <a:lnTo>
                      <a:pt x="502" y="513"/>
                    </a:lnTo>
                    <a:lnTo>
                      <a:pt x="501" y="500"/>
                    </a:lnTo>
                    <a:lnTo>
                      <a:pt x="499" y="489"/>
                    </a:lnTo>
                    <a:lnTo>
                      <a:pt x="498" y="481"/>
                    </a:lnTo>
                    <a:lnTo>
                      <a:pt x="501" y="473"/>
                    </a:lnTo>
                    <a:lnTo>
                      <a:pt x="506" y="452"/>
                    </a:lnTo>
                    <a:lnTo>
                      <a:pt x="507" y="444"/>
                    </a:lnTo>
                    <a:lnTo>
                      <a:pt x="506" y="437"/>
                    </a:lnTo>
                    <a:lnTo>
                      <a:pt x="497" y="429"/>
                    </a:lnTo>
                    <a:lnTo>
                      <a:pt x="496" y="422"/>
                    </a:lnTo>
                    <a:lnTo>
                      <a:pt x="498" y="420"/>
                    </a:lnTo>
                    <a:lnTo>
                      <a:pt x="501" y="418"/>
                    </a:lnTo>
                    <a:lnTo>
                      <a:pt x="502" y="418"/>
                    </a:lnTo>
                    <a:lnTo>
                      <a:pt x="509" y="421"/>
                    </a:lnTo>
                    <a:lnTo>
                      <a:pt x="514" y="426"/>
                    </a:lnTo>
                    <a:lnTo>
                      <a:pt x="517" y="421"/>
                    </a:lnTo>
                    <a:lnTo>
                      <a:pt x="519" y="417"/>
                    </a:lnTo>
                    <a:lnTo>
                      <a:pt x="519" y="412"/>
                    </a:lnTo>
                    <a:lnTo>
                      <a:pt x="516" y="408"/>
                    </a:lnTo>
                    <a:lnTo>
                      <a:pt x="514" y="406"/>
                    </a:lnTo>
                    <a:lnTo>
                      <a:pt x="513" y="405"/>
                    </a:lnTo>
                    <a:lnTo>
                      <a:pt x="512" y="405"/>
                    </a:lnTo>
                    <a:lnTo>
                      <a:pt x="511" y="403"/>
                    </a:lnTo>
                    <a:lnTo>
                      <a:pt x="508" y="402"/>
                    </a:lnTo>
                    <a:lnTo>
                      <a:pt x="504" y="401"/>
                    </a:lnTo>
                    <a:lnTo>
                      <a:pt x="501" y="398"/>
                    </a:lnTo>
                    <a:lnTo>
                      <a:pt x="496" y="396"/>
                    </a:lnTo>
                    <a:lnTo>
                      <a:pt x="494" y="395"/>
                    </a:lnTo>
                    <a:lnTo>
                      <a:pt x="493" y="391"/>
                    </a:lnTo>
                    <a:lnTo>
                      <a:pt x="491" y="390"/>
                    </a:lnTo>
                    <a:lnTo>
                      <a:pt x="488" y="387"/>
                    </a:lnTo>
                    <a:lnTo>
                      <a:pt x="486" y="387"/>
                    </a:lnTo>
                    <a:lnTo>
                      <a:pt x="483" y="386"/>
                    </a:lnTo>
                    <a:lnTo>
                      <a:pt x="481" y="386"/>
                    </a:lnTo>
                    <a:lnTo>
                      <a:pt x="478" y="385"/>
                    </a:lnTo>
                    <a:lnTo>
                      <a:pt x="477" y="383"/>
                    </a:lnTo>
                    <a:lnTo>
                      <a:pt x="476" y="381"/>
                    </a:lnTo>
                    <a:lnTo>
                      <a:pt x="467" y="378"/>
                    </a:lnTo>
                    <a:lnTo>
                      <a:pt x="463" y="374"/>
                    </a:lnTo>
                    <a:lnTo>
                      <a:pt x="459" y="367"/>
                    </a:lnTo>
                    <a:lnTo>
                      <a:pt x="458" y="361"/>
                    </a:lnTo>
                    <a:lnTo>
                      <a:pt x="455" y="358"/>
                    </a:lnTo>
                    <a:lnTo>
                      <a:pt x="450" y="356"/>
                    </a:lnTo>
                    <a:lnTo>
                      <a:pt x="449" y="354"/>
                    </a:lnTo>
                    <a:lnTo>
                      <a:pt x="447" y="353"/>
                    </a:lnTo>
                    <a:lnTo>
                      <a:pt x="445" y="351"/>
                    </a:lnTo>
                    <a:lnTo>
                      <a:pt x="444" y="349"/>
                    </a:lnTo>
                    <a:lnTo>
                      <a:pt x="444" y="343"/>
                    </a:lnTo>
                    <a:lnTo>
                      <a:pt x="443" y="340"/>
                    </a:lnTo>
                    <a:lnTo>
                      <a:pt x="438" y="338"/>
                    </a:lnTo>
                    <a:lnTo>
                      <a:pt x="437" y="338"/>
                    </a:lnTo>
                    <a:lnTo>
                      <a:pt x="432" y="335"/>
                    </a:lnTo>
                    <a:lnTo>
                      <a:pt x="429" y="330"/>
                    </a:lnTo>
                    <a:lnTo>
                      <a:pt x="429" y="318"/>
                    </a:lnTo>
                    <a:lnTo>
                      <a:pt x="428" y="315"/>
                    </a:lnTo>
                    <a:lnTo>
                      <a:pt x="427" y="314"/>
                    </a:lnTo>
                    <a:lnTo>
                      <a:pt x="427" y="313"/>
                    </a:lnTo>
                    <a:lnTo>
                      <a:pt x="425" y="313"/>
                    </a:lnTo>
                    <a:lnTo>
                      <a:pt x="424" y="314"/>
                    </a:lnTo>
                    <a:lnTo>
                      <a:pt x="419" y="314"/>
                    </a:lnTo>
                    <a:lnTo>
                      <a:pt x="415" y="312"/>
                    </a:lnTo>
                    <a:lnTo>
                      <a:pt x="413" y="309"/>
                    </a:lnTo>
                    <a:lnTo>
                      <a:pt x="409" y="307"/>
                    </a:lnTo>
                    <a:lnTo>
                      <a:pt x="407" y="301"/>
                    </a:lnTo>
                    <a:lnTo>
                      <a:pt x="407" y="293"/>
                    </a:lnTo>
                    <a:lnTo>
                      <a:pt x="405" y="290"/>
                    </a:lnTo>
                    <a:lnTo>
                      <a:pt x="403" y="290"/>
                    </a:lnTo>
                    <a:lnTo>
                      <a:pt x="400" y="289"/>
                    </a:lnTo>
                    <a:lnTo>
                      <a:pt x="390" y="289"/>
                    </a:lnTo>
                    <a:lnTo>
                      <a:pt x="388" y="286"/>
                    </a:lnTo>
                    <a:lnTo>
                      <a:pt x="386" y="284"/>
                    </a:lnTo>
                    <a:lnTo>
                      <a:pt x="386" y="283"/>
                    </a:lnTo>
                    <a:lnTo>
                      <a:pt x="393" y="276"/>
                    </a:lnTo>
                    <a:lnTo>
                      <a:pt x="393" y="271"/>
                    </a:lnTo>
                    <a:lnTo>
                      <a:pt x="390" y="271"/>
                    </a:lnTo>
                    <a:lnTo>
                      <a:pt x="388" y="273"/>
                    </a:lnTo>
                    <a:lnTo>
                      <a:pt x="384" y="276"/>
                    </a:lnTo>
                    <a:lnTo>
                      <a:pt x="380" y="276"/>
                    </a:lnTo>
                    <a:lnTo>
                      <a:pt x="379" y="275"/>
                    </a:lnTo>
                    <a:lnTo>
                      <a:pt x="376" y="274"/>
                    </a:lnTo>
                    <a:lnTo>
                      <a:pt x="375" y="271"/>
                    </a:lnTo>
                    <a:lnTo>
                      <a:pt x="375" y="266"/>
                    </a:lnTo>
                    <a:lnTo>
                      <a:pt x="376" y="265"/>
                    </a:lnTo>
                    <a:lnTo>
                      <a:pt x="378" y="263"/>
                    </a:lnTo>
                    <a:lnTo>
                      <a:pt x="379" y="261"/>
                    </a:lnTo>
                    <a:lnTo>
                      <a:pt x="376" y="259"/>
                    </a:lnTo>
                    <a:lnTo>
                      <a:pt x="375" y="259"/>
                    </a:lnTo>
                    <a:lnTo>
                      <a:pt x="374" y="257"/>
                    </a:lnTo>
                    <a:lnTo>
                      <a:pt x="373" y="259"/>
                    </a:lnTo>
                    <a:lnTo>
                      <a:pt x="369" y="259"/>
                    </a:lnTo>
                    <a:lnTo>
                      <a:pt x="365" y="257"/>
                    </a:lnTo>
                    <a:lnTo>
                      <a:pt x="360" y="252"/>
                    </a:lnTo>
                    <a:lnTo>
                      <a:pt x="358" y="257"/>
                    </a:lnTo>
                    <a:lnTo>
                      <a:pt x="356" y="259"/>
                    </a:lnTo>
                    <a:lnTo>
                      <a:pt x="354" y="260"/>
                    </a:lnTo>
                    <a:lnTo>
                      <a:pt x="350" y="259"/>
                    </a:lnTo>
                    <a:lnTo>
                      <a:pt x="348" y="257"/>
                    </a:lnTo>
                    <a:lnTo>
                      <a:pt x="344" y="255"/>
                    </a:lnTo>
                    <a:lnTo>
                      <a:pt x="339" y="250"/>
                    </a:lnTo>
                    <a:lnTo>
                      <a:pt x="338" y="247"/>
                    </a:lnTo>
                    <a:lnTo>
                      <a:pt x="335" y="245"/>
                    </a:lnTo>
                    <a:lnTo>
                      <a:pt x="322" y="240"/>
                    </a:lnTo>
                    <a:lnTo>
                      <a:pt x="311" y="235"/>
                    </a:lnTo>
                    <a:lnTo>
                      <a:pt x="299" y="230"/>
                    </a:lnTo>
                    <a:lnTo>
                      <a:pt x="276" y="230"/>
                    </a:lnTo>
                    <a:lnTo>
                      <a:pt x="265" y="227"/>
                    </a:lnTo>
                    <a:lnTo>
                      <a:pt x="255" y="224"/>
                    </a:lnTo>
                    <a:lnTo>
                      <a:pt x="245" y="218"/>
                    </a:lnTo>
                    <a:lnTo>
                      <a:pt x="237" y="210"/>
                    </a:lnTo>
                    <a:lnTo>
                      <a:pt x="233" y="211"/>
                    </a:lnTo>
                    <a:lnTo>
                      <a:pt x="228" y="212"/>
                    </a:lnTo>
                    <a:lnTo>
                      <a:pt x="225" y="215"/>
                    </a:lnTo>
                    <a:lnTo>
                      <a:pt x="221" y="216"/>
                    </a:lnTo>
                    <a:lnTo>
                      <a:pt x="222" y="218"/>
                    </a:lnTo>
                    <a:lnTo>
                      <a:pt x="225" y="222"/>
                    </a:lnTo>
                    <a:lnTo>
                      <a:pt x="220" y="227"/>
                    </a:lnTo>
                    <a:lnTo>
                      <a:pt x="211" y="234"/>
                    </a:lnTo>
                    <a:lnTo>
                      <a:pt x="201" y="239"/>
                    </a:lnTo>
                    <a:lnTo>
                      <a:pt x="192" y="244"/>
                    </a:lnTo>
                    <a:lnTo>
                      <a:pt x="184" y="245"/>
                    </a:lnTo>
                    <a:lnTo>
                      <a:pt x="183" y="245"/>
                    </a:lnTo>
                    <a:lnTo>
                      <a:pt x="181" y="242"/>
                    </a:lnTo>
                    <a:lnTo>
                      <a:pt x="181" y="240"/>
                    </a:lnTo>
                    <a:lnTo>
                      <a:pt x="182" y="239"/>
                    </a:lnTo>
                    <a:lnTo>
                      <a:pt x="183" y="239"/>
                    </a:lnTo>
                    <a:lnTo>
                      <a:pt x="183" y="234"/>
                    </a:lnTo>
                    <a:lnTo>
                      <a:pt x="186" y="225"/>
                    </a:lnTo>
                    <a:lnTo>
                      <a:pt x="191" y="218"/>
                    </a:lnTo>
                    <a:lnTo>
                      <a:pt x="201" y="213"/>
                    </a:lnTo>
                    <a:lnTo>
                      <a:pt x="201" y="210"/>
                    </a:lnTo>
                    <a:lnTo>
                      <a:pt x="197" y="210"/>
                    </a:lnTo>
                    <a:lnTo>
                      <a:pt x="189" y="212"/>
                    </a:lnTo>
                    <a:lnTo>
                      <a:pt x="179" y="218"/>
                    </a:lnTo>
                    <a:lnTo>
                      <a:pt x="169" y="227"/>
                    </a:lnTo>
                    <a:lnTo>
                      <a:pt x="162" y="237"/>
                    </a:lnTo>
                    <a:lnTo>
                      <a:pt x="159" y="246"/>
                    </a:lnTo>
                    <a:lnTo>
                      <a:pt x="159" y="252"/>
                    </a:lnTo>
                    <a:lnTo>
                      <a:pt x="157" y="260"/>
                    </a:lnTo>
                    <a:lnTo>
                      <a:pt x="154" y="263"/>
                    </a:lnTo>
                    <a:lnTo>
                      <a:pt x="151" y="265"/>
                    </a:lnTo>
                    <a:lnTo>
                      <a:pt x="146" y="266"/>
                    </a:lnTo>
                    <a:lnTo>
                      <a:pt x="142" y="268"/>
                    </a:lnTo>
                    <a:lnTo>
                      <a:pt x="138" y="270"/>
                    </a:lnTo>
                    <a:lnTo>
                      <a:pt x="136" y="273"/>
                    </a:lnTo>
                    <a:lnTo>
                      <a:pt x="134" y="275"/>
                    </a:lnTo>
                    <a:lnTo>
                      <a:pt x="132" y="279"/>
                    </a:lnTo>
                    <a:lnTo>
                      <a:pt x="123" y="285"/>
                    </a:lnTo>
                    <a:lnTo>
                      <a:pt x="114" y="290"/>
                    </a:lnTo>
                    <a:lnTo>
                      <a:pt x="97" y="303"/>
                    </a:lnTo>
                    <a:lnTo>
                      <a:pt x="85" y="307"/>
                    </a:lnTo>
                    <a:lnTo>
                      <a:pt x="73" y="309"/>
                    </a:lnTo>
                    <a:lnTo>
                      <a:pt x="64" y="312"/>
                    </a:lnTo>
                    <a:lnTo>
                      <a:pt x="58" y="317"/>
                    </a:lnTo>
                    <a:lnTo>
                      <a:pt x="50" y="322"/>
                    </a:lnTo>
                    <a:lnTo>
                      <a:pt x="43" y="324"/>
                    </a:lnTo>
                    <a:lnTo>
                      <a:pt x="33" y="324"/>
                    </a:lnTo>
                    <a:lnTo>
                      <a:pt x="38" y="319"/>
                    </a:lnTo>
                    <a:lnTo>
                      <a:pt x="40" y="318"/>
                    </a:lnTo>
                    <a:lnTo>
                      <a:pt x="43" y="318"/>
                    </a:lnTo>
                    <a:lnTo>
                      <a:pt x="46" y="317"/>
                    </a:lnTo>
                    <a:lnTo>
                      <a:pt x="49" y="317"/>
                    </a:lnTo>
                    <a:lnTo>
                      <a:pt x="51" y="315"/>
                    </a:lnTo>
                    <a:lnTo>
                      <a:pt x="55" y="312"/>
                    </a:lnTo>
                    <a:lnTo>
                      <a:pt x="58" y="308"/>
                    </a:lnTo>
                    <a:lnTo>
                      <a:pt x="61" y="304"/>
                    </a:lnTo>
                    <a:lnTo>
                      <a:pt x="65" y="301"/>
                    </a:lnTo>
                    <a:lnTo>
                      <a:pt x="68" y="300"/>
                    </a:lnTo>
                    <a:lnTo>
                      <a:pt x="72" y="300"/>
                    </a:lnTo>
                    <a:lnTo>
                      <a:pt x="74" y="299"/>
                    </a:lnTo>
                    <a:lnTo>
                      <a:pt x="80" y="299"/>
                    </a:lnTo>
                    <a:lnTo>
                      <a:pt x="84" y="295"/>
                    </a:lnTo>
                    <a:lnTo>
                      <a:pt x="94" y="288"/>
                    </a:lnTo>
                    <a:lnTo>
                      <a:pt x="117" y="273"/>
                    </a:lnTo>
                    <a:lnTo>
                      <a:pt x="123" y="268"/>
                    </a:lnTo>
                    <a:lnTo>
                      <a:pt x="130" y="255"/>
                    </a:lnTo>
                    <a:lnTo>
                      <a:pt x="137" y="249"/>
                    </a:lnTo>
                    <a:lnTo>
                      <a:pt x="130" y="249"/>
                    </a:lnTo>
                    <a:lnTo>
                      <a:pt x="127" y="250"/>
                    </a:lnTo>
                    <a:lnTo>
                      <a:pt x="123" y="252"/>
                    </a:lnTo>
                    <a:lnTo>
                      <a:pt x="119" y="254"/>
                    </a:lnTo>
                    <a:lnTo>
                      <a:pt x="112" y="254"/>
                    </a:lnTo>
                    <a:lnTo>
                      <a:pt x="109" y="252"/>
                    </a:lnTo>
                    <a:lnTo>
                      <a:pt x="107" y="252"/>
                    </a:lnTo>
                    <a:lnTo>
                      <a:pt x="104" y="251"/>
                    </a:lnTo>
                    <a:lnTo>
                      <a:pt x="103" y="254"/>
                    </a:lnTo>
                    <a:lnTo>
                      <a:pt x="102" y="255"/>
                    </a:lnTo>
                    <a:lnTo>
                      <a:pt x="102" y="257"/>
                    </a:lnTo>
                    <a:lnTo>
                      <a:pt x="94" y="254"/>
                    </a:lnTo>
                    <a:lnTo>
                      <a:pt x="88" y="251"/>
                    </a:lnTo>
                    <a:lnTo>
                      <a:pt x="82" y="246"/>
                    </a:lnTo>
                    <a:lnTo>
                      <a:pt x="82" y="252"/>
                    </a:lnTo>
                    <a:lnTo>
                      <a:pt x="75" y="252"/>
                    </a:lnTo>
                    <a:lnTo>
                      <a:pt x="73" y="254"/>
                    </a:lnTo>
                    <a:lnTo>
                      <a:pt x="72" y="256"/>
                    </a:lnTo>
                    <a:lnTo>
                      <a:pt x="70" y="256"/>
                    </a:lnTo>
                    <a:lnTo>
                      <a:pt x="68" y="254"/>
                    </a:lnTo>
                    <a:lnTo>
                      <a:pt x="67" y="251"/>
                    </a:lnTo>
                    <a:lnTo>
                      <a:pt x="67" y="235"/>
                    </a:lnTo>
                    <a:lnTo>
                      <a:pt x="65" y="232"/>
                    </a:lnTo>
                    <a:lnTo>
                      <a:pt x="64" y="231"/>
                    </a:lnTo>
                    <a:lnTo>
                      <a:pt x="63" y="231"/>
                    </a:lnTo>
                    <a:lnTo>
                      <a:pt x="61" y="232"/>
                    </a:lnTo>
                    <a:lnTo>
                      <a:pt x="59" y="234"/>
                    </a:lnTo>
                    <a:lnTo>
                      <a:pt x="58" y="236"/>
                    </a:lnTo>
                    <a:lnTo>
                      <a:pt x="55" y="239"/>
                    </a:lnTo>
                    <a:lnTo>
                      <a:pt x="50" y="237"/>
                    </a:lnTo>
                    <a:lnTo>
                      <a:pt x="44" y="234"/>
                    </a:lnTo>
                    <a:lnTo>
                      <a:pt x="36" y="229"/>
                    </a:lnTo>
                    <a:lnTo>
                      <a:pt x="28" y="220"/>
                    </a:lnTo>
                    <a:lnTo>
                      <a:pt x="30" y="220"/>
                    </a:lnTo>
                    <a:lnTo>
                      <a:pt x="31" y="218"/>
                    </a:lnTo>
                    <a:lnTo>
                      <a:pt x="34" y="218"/>
                    </a:lnTo>
                    <a:lnTo>
                      <a:pt x="31" y="215"/>
                    </a:lnTo>
                    <a:lnTo>
                      <a:pt x="26" y="210"/>
                    </a:lnTo>
                    <a:lnTo>
                      <a:pt x="23" y="207"/>
                    </a:lnTo>
                    <a:lnTo>
                      <a:pt x="20" y="206"/>
                    </a:lnTo>
                    <a:lnTo>
                      <a:pt x="18" y="201"/>
                    </a:lnTo>
                    <a:lnTo>
                      <a:pt x="21" y="192"/>
                    </a:lnTo>
                    <a:lnTo>
                      <a:pt x="29" y="185"/>
                    </a:lnTo>
                    <a:lnTo>
                      <a:pt x="39" y="179"/>
                    </a:lnTo>
                    <a:lnTo>
                      <a:pt x="48" y="178"/>
                    </a:lnTo>
                    <a:lnTo>
                      <a:pt x="53" y="177"/>
                    </a:lnTo>
                    <a:lnTo>
                      <a:pt x="60" y="174"/>
                    </a:lnTo>
                    <a:lnTo>
                      <a:pt x="69" y="169"/>
                    </a:lnTo>
                    <a:lnTo>
                      <a:pt x="77" y="166"/>
                    </a:lnTo>
                    <a:lnTo>
                      <a:pt x="79" y="162"/>
                    </a:lnTo>
                    <a:lnTo>
                      <a:pt x="79" y="161"/>
                    </a:lnTo>
                    <a:lnTo>
                      <a:pt x="78" y="158"/>
                    </a:lnTo>
                    <a:lnTo>
                      <a:pt x="75" y="157"/>
                    </a:lnTo>
                    <a:lnTo>
                      <a:pt x="74" y="154"/>
                    </a:lnTo>
                    <a:lnTo>
                      <a:pt x="73" y="153"/>
                    </a:lnTo>
                    <a:lnTo>
                      <a:pt x="73" y="152"/>
                    </a:lnTo>
                    <a:lnTo>
                      <a:pt x="74" y="151"/>
                    </a:lnTo>
                    <a:lnTo>
                      <a:pt x="78" y="151"/>
                    </a:lnTo>
                    <a:lnTo>
                      <a:pt x="79" y="152"/>
                    </a:lnTo>
                    <a:lnTo>
                      <a:pt x="79" y="146"/>
                    </a:lnTo>
                    <a:lnTo>
                      <a:pt x="70" y="146"/>
                    </a:lnTo>
                    <a:lnTo>
                      <a:pt x="68" y="148"/>
                    </a:lnTo>
                    <a:lnTo>
                      <a:pt x="63" y="151"/>
                    </a:lnTo>
                    <a:lnTo>
                      <a:pt x="59" y="153"/>
                    </a:lnTo>
                    <a:lnTo>
                      <a:pt x="50" y="153"/>
                    </a:lnTo>
                    <a:lnTo>
                      <a:pt x="46" y="152"/>
                    </a:lnTo>
                    <a:lnTo>
                      <a:pt x="41" y="149"/>
                    </a:lnTo>
                    <a:lnTo>
                      <a:pt x="16" y="149"/>
                    </a:lnTo>
                    <a:lnTo>
                      <a:pt x="16" y="147"/>
                    </a:lnTo>
                    <a:lnTo>
                      <a:pt x="15" y="144"/>
                    </a:lnTo>
                    <a:lnTo>
                      <a:pt x="11" y="140"/>
                    </a:lnTo>
                    <a:lnTo>
                      <a:pt x="11" y="135"/>
                    </a:lnTo>
                    <a:lnTo>
                      <a:pt x="13" y="134"/>
                    </a:lnTo>
                    <a:lnTo>
                      <a:pt x="9" y="134"/>
                    </a:lnTo>
                    <a:lnTo>
                      <a:pt x="5" y="133"/>
                    </a:lnTo>
                    <a:lnTo>
                      <a:pt x="0" y="128"/>
                    </a:lnTo>
                    <a:lnTo>
                      <a:pt x="11" y="122"/>
                    </a:lnTo>
                    <a:lnTo>
                      <a:pt x="25" y="117"/>
                    </a:lnTo>
                    <a:lnTo>
                      <a:pt x="36" y="110"/>
                    </a:lnTo>
                    <a:lnTo>
                      <a:pt x="44" y="110"/>
                    </a:lnTo>
                    <a:lnTo>
                      <a:pt x="44" y="114"/>
                    </a:lnTo>
                    <a:lnTo>
                      <a:pt x="46" y="119"/>
                    </a:lnTo>
                    <a:lnTo>
                      <a:pt x="70" y="119"/>
                    </a:lnTo>
                    <a:lnTo>
                      <a:pt x="67" y="112"/>
                    </a:lnTo>
                    <a:lnTo>
                      <a:pt x="61" y="107"/>
                    </a:lnTo>
                    <a:lnTo>
                      <a:pt x="54" y="104"/>
                    </a:lnTo>
                    <a:lnTo>
                      <a:pt x="46" y="100"/>
                    </a:lnTo>
                    <a:lnTo>
                      <a:pt x="44" y="98"/>
                    </a:lnTo>
                    <a:lnTo>
                      <a:pt x="36" y="86"/>
                    </a:lnTo>
                    <a:lnTo>
                      <a:pt x="34" y="84"/>
                    </a:lnTo>
                    <a:lnTo>
                      <a:pt x="29" y="81"/>
                    </a:lnTo>
                    <a:lnTo>
                      <a:pt x="21" y="79"/>
                    </a:lnTo>
                    <a:lnTo>
                      <a:pt x="15" y="78"/>
                    </a:lnTo>
                    <a:lnTo>
                      <a:pt x="13" y="75"/>
                    </a:lnTo>
                    <a:lnTo>
                      <a:pt x="13" y="74"/>
                    </a:lnTo>
                    <a:lnTo>
                      <a:pt x="14" y="73"/>
                    </a:lnTo>
                    <a:lnTo>
                      <a:pt x="18" y="65"/>
                    </a:lnTo>
                    <a:lnTo>
                      <a:pt x="18" y="64"/>
                    </a:lnTo>
                    <a:lnTo>
                      <a:pt x="19" y="63"/>
                    </a:lnTo>
                    <a:lnTo>
                      <a:pt x="40" y="63"/>
                    </a:lnTo>
                    <a:lnTo>
                      <a:pt x="55" y="47"/>
                    </a:lnTo>
                    <a:lnTo>
                      <a:pt x="73" y="34"/>
                    </a:lnTo>
                    <a:lnTo>
                      <a:pt x="93" y="25"/>
                    </a:lnTo>
                    <a:lnTo>
                      <a:pt x="95" y="24"/>
                    </a:lnTo>
                    <a:lnTo>
                      <a:pt x="99" y="24"/>
                    </a:lnTo>
                    <a:lnTo>
                      <a:pt x="102" y="25"/>
                    </a:lnTo>
                    <a:lnTo>
                      <a:pt x="104" y="25"/>
                    </a:lnTo>
                    <a:lnTo>
                      <a:pt x="108" y="24"/>
                    </a:lnTo>
                    <a:lnTo>
                      <a:pt x="110" y="22"/>
                    </a:lnTo>
                    <a:lnTo>
                      <a:pt x="114" y="20"/>
                    </a:lnTo>
                    <a:lnTo>
                      <a:pt x="119" y="15"/>
                    </a:lnTo>
                    <a:lnTo>
                      <a:pt x="122" y="13"/>
                    </a:lnTo>
                    <a:lnTo>
                      <a:pt x="125" y="12"/>
                    </a:lnTo>
                    <a:lnTo>
                      <a:pt x="129" y="12"/>
                    </a:lnTo>
                    <a:lnTo>
                      <a:pt x="132" y="15"/>
                    </a:lnTo>
                    <a:lnTo>
                      <a:pt x="134" y="16"/>
                    </a:lnTo>
                    <a:lnTo>
                      <a:pt x="138" y="18"/>
                    </a:lnTo>
                    <a:lnTo>
                      <a:pt x="136" y="21"/>
                    </a:lnTo>
                    <a:lnTo>
                      <a:pt x="136" y="22"/>
                    </a:lnTo>
                    <a:lnTo>
                      <a:pt x="134" y="24"/>
                    </a:lnTo>
                    <a:lnTo>
                      <a:pt x="137" y="24"/>
                    </a:lnTo>
                    <a:lnTo>
                      <a:pt x="142" y="21"/>
                    </a:lnTo>
                    <a:lnTo>
                      <a:pt x="144" y="18"/>
                    </a:lnTo>
                    <a:lnTo>
                      <a:pt x="148" y="20"/>
                    </a:lnTo>
                    <a:lnTo>
                      <a:pt x="149" y="20"/>
                    </a:lnTo>
                    <a:lnTo>
                      <a:pt x="154" y="22"/>
                    </a:lnTo>
                    <a:lnTo>
                      <a:pt x="174" y="22"/>
                    </a:lnTo>
                    <a:lnTo>
                      <a:pt x="178" y="25"/>
                    </a:lnTo>
                    <a:lnTo>
                      <a:pt x="182" y="29"/>
                    </a:lnTo>
                    <a:lnTo>
                      <a:pt x="186" y="30"/>
                    </a:lnTo>
                    <a:lnTo>
                      <a:pt x="217" y="30"/>
                    </a:lnTo>
                    <a:lnTo>
                      <a:pt x="226" y="35"/>
                    </a:lnTo>
                    <a:lnTo>
                      <a:pt x="238" y="39"/>
                    </a:lnTo>
                    <a:lnTo>
                      <a:pt x="252" y="41"/>
                    </a:lnTo>
                    <a:lnTo>
                      <a:pt x="267" y="41"/>
                    </a:lnTo>
                    <a:lnTo>
                      <a:pt x="279" y="37"/>
                    </a:lnTo>
                    <a:lnTo>
                      <a:pt x="282" y="37"/>
                    </a:lnTo>
                    <a:lnTo>
                      <a:pt x="292" y="39"/>
                    </a:lnTo>
                    <a:lnTo>
                      <a:pt x="300" y="42"/>
                    </a:lnTo>
                    <a:lnTo>
                      <a:pt x="309" y="46"/>
                    </a:lnTo>
                    <a:lnTo>
                      <a:pt x="309" y="45"/>
                    </a:lnTo>
                    <a:lnTo>
                      <a:pt x="310" y="46"/>
                    </a:lnTo>
                    <a:lnTo>
                      <a:pt x="312" y="46"/>
                    </a:lnTo>
                    <a:lnTo>
                      <a:pt x="314" y="45"/>
                    </a:lnTo>
                    <a:lnTo>
                      <a:pt x="314" y="46"/>
                    </a:lnTo>
                    <a:lnTo>
                      <a:pt x="315" y="47"/>
                    </a:lnTo>
                    <a:lnTo>
                      <a:pt x="317" y="49"/>
                    </a:lnTo>
                    <a:lnTo>
                      <a:pt x="319" y="50"/>
                    </a:lnTo>
                    <a:lnTo>
                      <a:pt x="319" y="51"/>
                    </a:lnTo>
                    <a:lnTo>
                      <a:pt x="335" y="59"/>
                    </a:lnTo>
                    <a:lnTo>
                      <a:pt x="351" y="61"/>
                    </a:lnTo>
                    <a:lnTo>
                      <a:pt x="364" y="63"/>
                    </a:lnTo>
                    <a:lnTo>
                      <a:pt x="364" y="61"/>
                    </a:lnTo>
                    <a:lnTo>
                      <a:pt x="361" y="59"/>
                    </a:lnTo>
                    <a:lnTo>
                      <a:pt x="361" y="56"/>
                    </a:lnTo>
                    <a:lnTo>
                      <a:pt x="366" y="54"/>
                    </a:lnTo>
                    <a:lnTo>
                      <a:pt x="370" y="52"/>
                    </a:lnTo>
                    <a:lnTo>
                      <a:pt x="378" y="52"/>
                    </a:lnTo>
                    <a:lnTo>
                      <a:pt x="378" y="51"/>
                    </a:lnTo>
                    <a:lnTo>
                      <a:pt x="379" y="50"/>
                    </a:lnTo>
                    <a:lnTo>
                      <a:pt x="379" y="49"/>
                    </a:lnTo>
                    <a:lnTo>
                      <a:pt x="380" y="47"/>
                    </a:lnTo>
                    <a:lnTo>
                      <a:pt x="380" y="46"/>
                    </a:lnTo>
                    <a:lnTo>
                      <a:pt x="384" y="46"/>
                    </a:lnTo>
                    <a:lnTo>
                      <a:pt x="386" y="47"/>
                    </a:lnTo>
                    <a:lnTo>
                      <a:pt x="389" y="50"/>
                    </a:lnTo>
                    <a:lnTo>
                      <a:pt x="393" y="50"/>
                    </a:lnTo>
                    <a:lnTo>
                      <a:pt x="395" y="49"/>
                    </a:lnTo>
                    <a:lnTo>
                      <a:pt x="399" y="47"/>
                    </a:lnTo>
                    <a:lnTo>
                      <a:pt x="407" y="44"/>
                    </a:lnTo>
                    <a:lnTo>
                      <a:pt x="417" y="41"/>
                    </a:lnTo>
                    <a:lnTo>
                      <a:pt x="425" y="39"/>
                    </a:lnTo>
                    <a:lnTo>
                      <a:pt x="435" y="36"/>
                    </a:lnTo>
                    <a:lnTo>
                      <a:pt x="438" y="41"/>
                    </a:lnTo>
                    <a:lnTo>
                      <a:pt x="440" y="42"/>
                    </a:lnTo>
                    <a:lnTo>
                      <a:pt x="445" y="42"/>
                    </a:lnTo>
                    <a:lnTo>
                      <a:pt x="449" y="39"/>
                    </a:lnTo>
                    <a:lnTo>
                      <a:pt x="452" y="34"/>
                    </a:lnTo>
                    <a:lnTo>
                      <a:pt x="453" y="32"/>
                    </a:lnTo>
                    <a:lnTo>
                      <a:pt x="454" y="30"/>
                    </a:lnTo>
                    <a:lnTo>
                      <a:pt x="457" y="30"/>
                    </a:lnTo>
                    <a:lnTo>
                      <a:pt x="463" y="36"/>
                    </a:lnTo>
                    <a:lnTo>
                      <a:pt x="468" y="42"/>
                    </a:lnTo>
                    <a:lnTo>
                      <a:pt x="473" y="46"/>
                    </a:lnTo>
                    <a:lnTo>
                      <a:pt x="478" y="49"/>
                    </a:lnTo>
                    <a:lnTo>
                      <a:pt x="481" y="49"/>
                    </a:lnTo>
                    <a:lnTo>
                      <a:pt x="483" y="47"/>
                    </a:lnTo>
                    <a:lnTo>
                      <a:pt x="484" y="45"/>
                    </a:lnTo>
                    <a:lnTo>
                      <a:pt x="491" y="39"/>
                    </a:lnTo>
                    <a:lnTo>
                      <a:pt x="494" y="37"/>
                    </a:lnTo>
                    <a:lnTo>
                      <a:pt x="494" y="40"/>
                    </a:lnTo>
                    <a:lnTo>
                      <a:pt x="497" y="42"/>
                    </a:lnTo>
                    <a:lnTo>
                      <a:pt x="498" y="46"/>
                    </a:lnTo>
                    <a:lnTo>
                      <a:pt x="503" y="49"/>
                    </a:lnTo>
                    <a:lnTo>
                      <a:pt x="507" y="49"/>
                    </a:lnTo>
                    <a:lnTo>
                      <a:pt x="511" y="47"/>
                    </a:lnTo>
                    <a:lnTo>
                      <a:pt x="513" y="45"/>
                    </a:lnTo>
                    <a:lnTo>
                      <a:pt x="517" y="44"/>
                    </a:lnTo>
                    <a:lnTo>
                      <a:pt x="521" y="44"/>
                    </a:lnTo>
                    <a:lnTo>
                      <a:pt x="534" y="46"/>
                    </a:lnTo>
                    <a:lnTo>
                      <a:pt x="546" y="51"/>
                    </a:lnTo>
                    <a:lnTo>
                      <a:pt x="558" y="56"/>
                    </a:lnTo>
                    <a:lnTo>
                      <a:pt x="570" y="60"/>
                    </a:lnTo>
                    <a:lnTo>
                      <a:pt x="583" y="61"/>
                    </a:lnTo>
                    <a:lnTo>
                      <a:pt x="595" y="60"/>
                    </a:lnTo>
                    <a:lnTo>
                      <a:pt x="601" y="60"/>
                    </a:lnTo>
                    <a:lnTo>
                      <a:pt x="605" y="63"/>
                    </a:lnTo>
                    <a:lnTo>
                      <a:pt x="610" y="66"/>
                    </a:lnTo>
                    <a:lnTo>
                      <a:pt x="615" y="74"/>
                    </a:lnTo>
                    <a:lnTo>
                      <a:pt x="614" y="74"/>
                    </a:lnTo>
                    <a:lnTo>
                      <a:pt x="611" y="75"/>
                    </a:lnTo>
                    <a:lnTo>
                      <a:pt x="604" y="75"/>
                    </a:lnTo>
                    <a:lnTo>
                      <a:pt x="601" y="78"/>
                    </a:lnTo>
                    <a:lnTo>
                      <a:pt x="601" y="79"/>
                    </a:lnTo>
                    <a:lnTo>
                      <a:pt x="602" y="80"/>
                    </a:lnTo>
                    <a:lnTo>
                      <a:pt x="602" y="81"/>
                    </a:lnTo>
                    <a:lnTo>
                      <a:pt x="607" y="84"/>
                    </a:lnTo>
                    <a:lnTo>
                      <a:pt x="616" y="84"/>
                    </a:lnTo>
                    <a:lnTo>
                      <a:pt x="625" y="83"/>
                    </a:lnTo>
                    <a:lnTo>
                      <a:pt x="631" y="81"/>
                    </a:lnTo>
                    <a:lnTo>
                      <a:pt x="639" y="80"/>
                    </a:lnTo>
                    <a:lnTo>
                      <a:pt x="665" y="80"/>
                    </a:lnTo>
                    <a:lnTo>
                      <a:pt x="671" y="84"/>
                    </a:lnTo>
                    <a:lnTo>
                      <a:pt x="674" y="85"/>
                    </a:lnTo>
                    <a:lnTo>
                      <a:pt x="676" y="88"/>
                    </a:lnTo>
                    <a:lnTo>
                      <a:pt x="678" y="90"/>
                    </a:lnTo>
                    <a:lnTo>
                      <a:pt x="680" y="93"/>
                    </a:lnTo>
                    <a:lnTo>
                      <a:pt x="683" y="94"/>
                    </a:lnTo>
                    <a:lnTo>
                      <a:pt x="685" y="96"/>
                    </a:lnTo>
                    <a:lnTo>
                      <a:pt x="689" y="96"/>
                    </a:lnTo>
                    <a:lnTo>
                      <a:pt x="688" y="95"/>
                    </a:lnTo>
                    <a:lnTo>
                      <a:pt x="688" y="93"/>
                    </a:lnTo>
                    <a:lnTo>
                      <a:pt x="686" y="90"/>
                    </a:lnTo>
                    <a:lnTo>
                      <a:pt x="686" y="89"/>
                    </a:lnTo>
                    <a:lnTo>
                      <a:pt x="685" y="86"/>
                    </a:lnTo>
                    <a:lnTo>
                      <a:pt x="685" y="81"/>
                    </a:lnTo>
                    <a:lnTo>
                      <a:pt x="689" y="78"/>
                    </a:lnTo>
                    <a:lnTo>
                      <a:pt x="691" y="78"/>
                    </a:lnTo>
                    <a:lnTo>
                      <a:pt x="694" y="76"/>
                    </a:lnTo>
                    <a:lnTo>
                      <a:pt x="699" y="76"/>
                    </a:lnTo>
                    <a:lnTo>
                      <a:pt x="701" y="75"/>
                    </a:lnTo>
                    <a:lnTo>
                      <a:pt x="703" y="74"/>
                    </a:lnTo>
                    <a:lnTo>
                      <a:pt x="704" y="71"/>
                    </a:lnTo>
                    <a:lnTo>
                      <a:pt x="704" y="69"/>
                    </a:lnTo>
                    <a:lnTo>
                      <a:pt x="698" y="71"/>
                    </a:lnTo>
                    <a:lnTo>
                      <a:pt x="690" y="74"/>
                    </a:lnTo>
                    <a:lnTo>
                      <a:pt x="683" y="75"/>
                    </a:lnTo>
                    <a:lnTo>
                      <a:pt x="680" y="75"/>
                    </a:lnTo>
                    <a:lnTo>
                      <a:pt x="678" y="73"/>
                    </a:lnTo>
                    <a:lnTo>
                      <a:pt x="678" y="70"/>
                    </a:lnTo>
                    <a:lnTo>
                      <a:pt x="680" y="66"/>
                    </a:lnTo>
                    <a:lnTo>
                      <a:pt x="686" y="63"/>
                    </a:lnTo>
                    <a:lnTo>
                      <a:pt x="695" y="61"/>
                    </a:lnTo>
                    <a:lnTo>
                      <a:pt x="703" y="60"/>
                    </a:lnTo>
                    <a:lnTo>
                      <a:pt x="709" y="59"/>
                    </a:lnTo>
                    <a:lnTo>
                      <a:pt x="714" y="68"/>
                    </a:lnTo>
                    <a:lnTo>
                      <a:pt x="724" y="75"/>
                    </a:lnTo>
                    <a:lnTo>
                      <a:pt x="735" y="80"/>
                    </a:lnTo>
                    <a:lnTo>
                      <a:pt x="748" y="83"/>
                    </a:lnTo>
                    <a:lnTo>
                      <a:pt x="762" y="84"/>
                    </a:lnTo>
                    <a:lnTo>
                      <a:pt x="797" y="84"/>
                    </a:lnTo>
                    <a:lnTo>
                      <a:pt x="797" y="79"/>
                    </a:lnTo>
                    <a:lnTo>
                      <a:pt x="798" y="75"/>
                    </a:lnTo>
                    <a:lnTo>
                      <a:pt x="803" y="70"/>
                    </a:lnTo>
                    <a:lnTo>
                      <a:pt x="811" y="70"/>
                    </a:lnTo>
                    <a:lnTo>
                      <a:pt x="814" y="71"/>
                    </a:lnTo>
                    <a:lnTo>
                      <a:pt x="817" y="73"/>
                    </a:lnTo>
                    <a:lnTo>
                      <a:pt x="821" y="74"/>
                    </a:lnTo>
                    <a:lnTo>
                      <a:pt x="823" y="74"/>
                    </a:lnTo>
                    <a:lnTo>
                      <a:pt x="826" y="76"/>
                    </a:lnTo>
                    <a:lnTo>
                      <a:pt x="826" y="81"/>
                    </a:lnTo>
                    <a:lnTo>
                      <a:pt x="824" y="83"/>
                    </a:lnTo>
                    <a:lnTo>
                      <a:pt x="824" y="89"/>
                    </a:lnTo>
                    <a:lnTo>
                      <a:pt x="826" y="89"/>
                    </a:lnTo>
                    <a:lnTo>
                      <a:pt x="828" y="90"/>
                    </a:lnTo>
                    <a:lnTo>
                      <a:pt x="831" y="89"/>
                    </a:lnTo>
                    <a:lnTo>
                      <a:pt x="833" y="81"/>
                    </a:lnTo>
                    <a:lnTo>
                      <a:pt x="843" y="74"/>
                    </a:lnTo>
                    <a:lnTo>
                      <a:pt x="849" y="71"/>
                    </a:lnTo>
                    <a:lnTo>
                      <a:pt x="852" y="68"/>
                    </a:lnTo>
                    <a:lnTo>
                      <a:pt x="852" y="61"/>
                    </a:lnTo>
                    <a:lnTo>
                      <a:pt x="844" y="65"/>
                    </a:lnTo>
                    <a:lnTo>
                      <a:pt x="844" y="64"/>
                    </a:lnTo>
                    <a:lnTo>
                      <a:pt x="846" y="63"/>
                    </a:lnTo>
                    <a:lnTo>
                      <a:pt x="846" y="56"/>
                    </a:lnTo>
                    <a:lnTo>
                      <a:pt x="847" y="54"/>
                    </a:lnTo>
                    <a:lnTo>
                      <a:pt x="847" y="52"/>
                    </a:lnTo>
                    <a:lnTo>
                      <a:pt x="844" y="47"/>
                    </a:lnTo>
                    <a:lnTo>
                      <a:pt x="839" y="45"/>
                    </a:lnTo>
                    <a:lnTo>
                      <a:pt x="833" y="42"/>
                    </a:lnTo>
                    <a:lnTo>
                      <a:pt x="827" y="41"/>
                    </a:lnTo>
                    <a:lnTo>
                      <a:pt x="822" y="39"/>
                    </a:lnTo>
                    <a:lnTo>
                      <a:pt x="819" y="34"/>
                    </a:lnTo>
                    <a:lnTo>
                      <a:pt x="819" y="31"/>
                    </a:lnTo>
                    <a:lnTo>
                      <a:pt x="821" y="30"/>
                    </a:lnTo>
                    <a:lnTo>
                      <a:pt x="823" y="29"/>
                    </a:lnTo>
                    <a:lnTo>
                      <a:pt x="824" y="26"/>
                    </a:lnTo>
                    <a:lnTo>
                      <a:pt x="824" y="21"/>
                    </a:lnTo>
                    <a:lnTo>
                      <a:pt x="823" y="20"/>
                    </a:lnTo>
                    <a:lnTo>
                      <a:pt x="822" y="17"/>
                    </a:lnTo>
                    <a:lnTo>
                      <a:pt x="822" y="12"/>
                    </a:lnTo>
                    <a:lnTo>
                      <a:pt x="823" y="11"/>
                    </a:lnTo>
                    <a:lnTo>
                      <a:pt x="826" y="10"/>
                    </a:lnTo>
                    <a:lnTo>
                      <a:pt x="828" y="10"/>
                    </a:lnTo>
                    <a:lnTo>
                      <a:pt x="831" y="8"/>
                    </a:lnTo>
                    <a:lnTo>
                      <a:pt x="833" y="8"/>
                    </a:lnTo>
                    <a:lnTo>
                      <a:pt x="833" y="5"/>
                    </a:lnTo>
                    <a:lnTo>
                      <a:pt x="832" y="2"/>
                    </a:lnTo>
                    <a:lnTo>
                      <a:pt x="832" y="1"/>
                    </a:lnTo>
                    <a:lnTo>
                      <a:pt x="83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6" name="Freeform 1244"/>
              <p:cNvSpPr>
                <a:spLocks/>
              </p:cNvSpPr>
              <p:nvPr/>
            </p:nvSpPr>
            <p:spPr bwMode="auto">
              <a:xfrm>
                <a:off x="2559300" y="2917848"/>
                <a:ext cx="41451" cy="51814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10" y="0"/>
                  </a:cxn>
                  <a:cxn ang="0">
                    <a:pos x="12" y="6"/>
                  </a:cxn>
                  <a:cxn ang="0">
                    <a:pos x="19" y="16"/>
                  </a:cxn>
                  <a:cxn ang="0">
                    <a:pos x="20" y="21"/>
                  </a:cxn>
                  <a:cxn ang="0">
                    <a:pos x="20" y="24"/>
                  </a:cxn>
                  <a:cxn ang="0">
                    <a:pos x="19" y="25"/>
                  </a:cxn>
                  <a:cxn ang="0">
                    <a:pos x="17" y="25"/>
                  </a:cxn>
                  <a:cxn ang="0">
                    <a:pos x="15" y="24"/>
                  </a:cxn>
                  <a:cxn ang="0">
                    <a:pos x="13" y="22"/>
                  </a:cxn>
                  <a:cxn ang="0">
                    <a:pos x="12" y="20"/>
                  </a:cxn>
                  <a:cxn ang="0">
                    <a:pos x="9" y="17"/>
                  </a:cxn>
                  <a:cxn ang="0">
                    <a:pos x="9" y="7"/>
                  </a:cxn>
                  <a:cxn ang="0">
                    <a:pos x="6" y="6"/>
                  </a:cxn>
                  <a:cxn ang="0">
                    <a:pos x="1" y="6"/>
                  </a:cxn>
                  <a:cxn ang="0">
                    <a:pos x="0" y="7"/>
                  </a:cxn>
                  <a:cxn ang="0">
                    <a:pos x="0" y="3"/>
                  </a:cxn>
                  <a:cxn ang="0">
                    <a:pos x="1" y="1"/>
                  </a:cxn>
                  <a:cxn ang="0">
                    <a:pos x="3" y="0"/>
                  </a:cxn>
                </a:cxnLst>
                <a:rect l="0" t="0" r="r" b="b"/>
                <a:pathLst>
                  <a:path w="20" h="25">
                    <a:moveTo>
                      <a:pt x="3" y="0"/>
                    </a:moveTo>
                    <a:lnTo>
                      <a:pt x="10" y="0"/>
                    </a:lnTo>
                    <a:lnTo>
                      <a:pt x="12" y="6"/>
                    </a:lnTo>
                    <a:lnTo>
                      <a:pt x="19" y="16"/>
                    </a:lnTo>
                    <a:lnTo>
                      <a:pt x="20" y="21"/>
                    </a:lnTo>
                    <a:lnTo>
                      <a:pt x="20" y="24"/>
                    </a:lnTo>
                    <a:lnTo>
                      <a:pt x="19" y="25"/>
                    </a:lnTo>
                    <a:lnTo>
                      <a:pt x="17" y="25"/>
                    </a:lnTo>
                    <a:lnTo>
                      <a:pt x="15" y="24"/>
                    </a:lnTo>
                    <a:lnTo>
                      <a:pt x="13" y="22"/>
                    </a:lnTo>
                    <a:lnTo>
                      <a:pt x="12" y="20"/>
                    </a:lnTo>
                    <a:lnTo>
                      <a:pt x="9" y="17"/>
                    </a:lnTo>
                    <a:lnTo>
                      <a:pt x="9" y="7"/>
                    </a:lnTo>
                    <a:lnTo>
                      <a:pt x="6" y="6"/>
                    </a:lnTo>
                    <a:lnTo>
                      <a:pt x="1" y="6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1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7" name="Freeform 1245"/>
              <p:cNvSpPr>
                <a:spLocks/>
              </p:cNvSpPr>
              <p:nvPr/>
            </p:nvSpPr>
            <p:spPr bwMode="auto">
              <a:xfrm>
                <a:off x="2495052" y="2849454"/>
                <a:ext cx="39379" cy="68394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7" y="0"/>
                  </a:cxn>
                  <a:cxn ang="0">
                    <a:pos x="9" y="1"/>
                  </a:cxn>
                  <a:cxn ang="0">
                    <a:pos x="12" y="1"/>
                  </a:cxn>
                  <a:cxn ang="0">
                    <a:pos x="15" y="0"/>
                  </a:cxn>
                  <a:cxn ang="0">
                    <a:pos x="15" y="8"/>
                  </a:cxn>
                  <a:cxn ang="0">
                    <a:pos x="14" y="10"/>
                  </a:cxn>
                  <a:cxn ang="0">
                    <a:pos x="14" y="14"/>
                  </a:cxn>
                  <a:cxn ang="0">
                    <a:pos x="15" y="18"/>
                  </a:cxn>
                  <a:cxn ang="0">
                    <a:pos x="19" y="18"/>
                  </a:cxn>
                  <a:cxn ang="0">
                    <a:pos x="19" y="30"/>
                  </a:cxn>
                  <a:cxn ang="0">
                    <a:pos x="17" y="33"/>
                  </a:cxn>
                  <a:cxn ang="0">
                    <a:pos x="12" y="25"/>
                  </a:cxn>
                  <a:cxn ang="0">
                    <a:pos x="11" y="21"/>
                  </a:cxn>
                  <a:cxn ang="0">
                    <a:pos x="11" y="16"/>
                  </a:cxn>
                  <a:cxn ang="0">
                    <a:pos x="6" y="15"/>
                  </a:cxn>
                  <a:cxn ang="0">
                    <a:pos x="4" y="11"/>
                  </a:cxn>
                  <a:cxn ang="0">
                    <a:pos x="1" y="9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2" y="1"/>
                  </a:cxn>
                  <a:cxn ang="0">
                    <a:pos x="4" y="0"/>
                  </a:cxn>
                </a:cxnLst>
                <a:rect l="0" t="0" r="r" b="b"/>
                <a:pathLst>
                  <a:path w="19" h="33">
                    <a:moveTo>
                      <a:pt x="4" y="0"/>
                    </a:moveTo>
                    <a:lnTo>
                      <a:pt x="7" y="0"/>
                    </a:lnTo>
                    <a:lnTo>
                      <a:pt x="9" y="1"/>
                    </a:lnTo>
                    <a:lnTo>
                      <a:pt x="12" y="1"/>
                    </a:lnTo>
                    <a:lnTo>
                      <a:pt x="15" y="0"/>
                    </a:lnTo>
                    <a:lnTo>
                      <a:pt x="15" y="8"/>
                    </a:lnTo>
                    <a:lnTo>
                      <a:pt x="14" y="10"/>
                    </a:lnTo>
                    <a:lnTo>
                      <a:pt x="14" y="14"/>
                    </a:lnTo>
                    <a:lnTo>
                      <a:pt x="15" y="18"/>
                    </a:lnTo>
                    <a:lnTo>
                      <a:pt x="19" y="18"/>
                    </a:lnTo>
                    <a:lnTo>
                      <a:pt x="19" y="30"/>
                    </a:lnTo>
                    <a:lnTo>
                      <a:pt x="17" y="33"/>
                    </a:lnTo>
                    <a:lnTo>
                      <a:pt x="12" y="25"/>
                    </a:lnTo>
                    <a:lnTo>
                      <a:pt x="11" y="21"/>
                    </a:lnTo>
                    <a:lnTo>
                      <a:pt x="11" y="16"/>
                    </a:lnTo>
                    <a:lnTo>
                      <a:pt x="6" y="15"/>
                    </a:lnTo>
                    <a:lnTo>
                      <a:pt x="4" y="11"/>
                    </a:lnTo>
                    <a:lnTo>
                      <a:pt x="1" y="9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8" name="Freeform 1246"/>
              <p:cNvSpPr>
                <a:spLocks/>
              </p:cNvSpPr>
              <p:nvPr/>
            </p:nvSpPr>
            <p:spPr bwMode="auto">
              <a:xfrm>
                <a:off x="2903341" y="2215259"/>
                <a:ext cx="443522" cy="232124"/>
              </a:xfrm>
              <a:custGeom>
                <a:avLst/>
                <a:gdLst/>
                <a:ahLst/>
                <a:cxnLst>
                  <a:cxn ang="0">
                    <a:pos x="163" y="2"/>
                  </a:cxn>
                  <a:cxn ang="0">
                    <a:pos x="170" y="9"/>
                  </a:cxn>
                  <a:cxn ang="0">
                    <a:pos x="164" y="19"/>
                  </a:cxn>
                  <a:cxn ang="0">
                    <a:pos x="164" y="36"/>
                  </a:cxn>
                  <a:cxn ang="0">
                    <a:pos x="175" y="64"/>
                  </a:cxn>
                  <a:cxn ang="0">
                    <a:pos x="207" y="82"/>
                  </a:cxn>
                  <a:cxn ang="0">
                    <a:pos x="208" y="88"/>
                  </a:cxn>
                  <a:cxn ang="0">
                    <a:pos x="192" y="91"/>
                  </a:cxn>
                  <a:cxn ang="0">
                    <a:pos x="196" y="96"/>
                  </a:cxn>
                  <a:cxn ang="0">
                    <a:pos x="203" y="102"/>
                  </a:cxn>
                  <a:cxn ang="0">
                    <a:pos x="179" y="109"/>
                  </a:cxn>
                  <a:cxn ang="0">
                    <a:pos x="154" y="98"/>
                  </a:cxn>
                  <a:cxn ang="0">
                    <a:pos x="142" y="98"/>
                  </a:cxn>
                  <a:cxn ang="0">
                    <a:pos x="135" y="105"/>
                  </a:cxn>
                  <a:cxn ang="0">
                    <a:pos x="106" y="112"/>
                  </a:cxn>
                  <a:cxn ang="0">
                    <a:pos x="65" y="106"/>
                  </a:cxn>
                  <a:cxn ang="0">
                    <a:pos x="55" y="100"/>
                  </a:cxn>
                  <a:cxn ang="0">
                    <a:pos x="30" y="96"/>
                  </a:cxn>
                  <a:cxn ang="0">
                    <a:pos x="31" y="80"/>
                  </a:cxn>
                  <a:cxn ang="0">
                    <a:pos x="74" y="76"/>
                  </a:cxn>
                  <a:cxn ang="0">
                    <a:pos x="19" y="72"/>
                  </a:cxn>
                  <a:cxn ang="0">
                    <a:pos x="11" y="62"/>
                  </a:cxn>
                  <a:cxn ang="0">
                    <a:pos x="17" y="58"/>
                  </a:cxn>
                  <a:cxn ang="0">
                    <a:pos x="27" y="56"/>
                  </a:cxn>
                  <a:cxn ang="0">
                    <a:pos x="5" y="52"/>
                  </a:cxn>
                  <a:cxn ang="0">
                    <a:pos x="0" y="47"/>
                  </a:cxn>
                  <a:cxn ang="0">
                    <a:pos x="20" y="22"/>
                  </a:cxn>
                  <a:cxn ang="0">
                    <a:pos x="53" y="13"/>
                  </a:cxn>
                  <a:cxn ang="0">
                    <a:pos x="56" y="18"/>
                  </a:cxn>
                  <a:cxn ang="0">
                    <a:pos x="59" y="25"/>
                  </a:cxn>
                  <a:cxn ang="0">
                    <a:pos x="63" y="23"/>
                  </a:cxn>
                  <a:cxn ang="0">
                    <a:pos x="76" y="19"/>
                  </a:cxn>
                  <a:cxn ang="0">
                    <a:pos x="86" y="25"/>
                  </a:cxn>
                  <a:cxn ang="0">
                    <a:pos x="95" y="31"/>
                  </a:cxn>
                  <a:cxn ang="0">
                    <a:pos x="100" y="22"/>
                  </a:cxn>
                  <a:cxn ang="0">
                    <a:pos x="118" y="25"/>
                  </a:cxn>
                  <a:cxn ang="0">
                    <a:pos x="124" y="44"/>
                  </a:cxn>
                  <a:cxn ang="0">
                    <a:pos x="132" y="48"/>
                  </a:cxn>
                  <a:cxn ang="0">
                    <a:pos x="134" y="44"/>
                  </a:cxn>
                  <a:cxn ang="0">
                    <a:pos x="127" y="22"/>
                  </a:cxn>
                  <a:cxn ang="0">
                    <a:pos x="128" y="13"/>
                  </a:cxn>
                  <a:cxn ang="0">
                    <a:pos x="139" y="13"/>
                  </a:cxn>
                  <a:cxn ang="0">
                    <a:pos x="144" y="7"/>
                  </a:cxn>
                  <a:cxn ang="0">
                    <a:pos x="150" y="0"/>
                  </a:cxn>
                </a:cxnLst>
                <a:rect l="0" t="0" r="r" b="b"/>
                <a:pathLst>
                  <a:path w="214" h="112">
                    <a:moveTo>
                      <a:pt x="150" y="0"/>
                    </a:moveTo>
                    <a:lnTo>
                      <a:pt x="159" y="0"/>
                    </a:lnTo>
                    <a:lnTo>
                      <a:pt x="163" y="2"/>
                    </a:lnTo>
                    <a:lnTo>
                      <a:pt x="168" y="4"/>
                    </a:lnTo>
                    <a:lnTo>
                      <a:pt x="170" y="7"/>
                    </a:lnTo>
                    <a:lnTo>
                      <a:pt x="170" y="9"/>
                    </a:lnTo>
                    <a:lnTo>
                      <a:pt x="168" y="14"/>
                    </a:lnTo>
                    <a:lnTo>
                      <a:pt x="165" y="17"/>
                    </a:lnTo>
                    <a:lnTo>
                      <a:pt x="164" y="19"/>
                    </a:lnTo>
                    <a:lnTo>
                      <a:pt x="163" y="20"/>
                    </a:lnTo>
                    <a:lnTo>
                      <a:pt x="162" y="23"/>
                    </a:lnTo>
                    <a:lnTo>
                      <a:pt x="164" y="36"/>
                    </a:lnTo>
                    <a:lnTo>
                      <a:pt x="169" y="47"/>
                    </a:lnTo>
                    <a:lnTo>
                      <a:pt x="172" y="57"/>
                    </a:lnTo>
                    <a:lnTo>
                      <a:pt x="175" y="64"/>
                    </a:lnTo>
                    <a:lnTo>
                      <a:pt x="184" y="71"/>
                    </a:lnTo>
                    <a:lnTo>
                      <a:pt x="196" y="77"/>
                    </a:lnTo>
                    <a:lnTo>
                      <a:pt x="207" y="82"/>
                    </a:lnTo>
                    <a:lnTo>
                      <a:pt x="214" y="86"/>
                    </a:lnTo>
                    <a:lnTo>
                      <a:pt x="211" y="87"/>
                    </a:lnTo>
                    <a:lnTo>
                      <a:pt x="208" y="88"/>
                    </a:lnTo>
                    <a:lnTo>
                      <a:pt x="196" y="88"/>
                    </a:lnTo>
                    <a:lnTo>
                      <a:pt x="193" y="90"/>
                    </a:lnTo>
                    <a:lnTo>
                      <a:pt x="192" y="91"/>
                    </a:lnTo>
                    <a:lnTo>
                      <a:pt x="192" y="93"/>
                    </a:lnTo>
                    <a:lnTo>
                      <a:pt x="193" y="95"/>
                    </a:lnTo>
                    <a:lnTo>
                      <a:pt x="196" y="96"/>
                    </a:lnTo>
                    <a:lnTo>
                      <a:pt x="198" y="96"/>
                    </a:lnTo>
                    <a:lnTo>
                      <a:pt x="201" y="101"/>
                    </a:lnTo>
                    <a:lnTo>
                      <a:pt x="203" y="102"/>
                    </a:lnTo>
                    <a:lnTo>
                      <a:pt x="199" y="106"/>
                    </a:lnTo>
                    <a:lnTo>
                      <a:pt x="193" y="109"/>
                    </a:lnTo>
                    <a:lnTo>
                      <a:pt x="179" y="109"/>
                    </a:lnTo>
                    <a:lnTo>
                      <a:pt x="169" y="107"/>
                    </a:lnTo>
                    <a:lnTo>
                      <a:pt x="160" y="102"/>
                    </a:lnTo>
                    <a:lnTo>
                      <a:pt x="154" y="98"/>
                    </a:lnTo>
                    <a:lnTo>
                      <a:pt x="147" y="97"/>
                    </a:lnTo>
                    <a:lnTo>
                      <a:pt x="144" y="97"/>
                    </a:lnTo>
                    <a:lnTo>
                      <a:pt x="142" y="98"/>
                    </a:lnTo>
                    <a:lnTo>
                      <a:pt x="139" y="101"/>
                    </a:lnTo>
                    <a:lnTo>
                      <a:pt x="138" y="103"/>
                    </a:lnTo>
                    <a:lnTo>
                      <a:pt x="135" y="105"/>
                    </a:lnTo>
                    <a:lnTo>
                      <a:pt x="125" y="107"/>
                    </a:lnTo>
                    <a:lnTo>
                      <a:pt x="115" y="109"/>
                    </a:lnTo>
                    <a:lnTo>
                      <a:pt x="106" y="112"/>
                    </a:lnTo>
                    <a:lnTo>
                      <a:pt x="68" y="112"/>
                    </a:lnTo>
                    <a:lnTo>
                      <a:pt x="65" y="110"/>
                    </a:lnTo>
                    <a:lnTo>
                      <a:pt x="65" y="106"/>
                    </a:lnTo>
                    <a:lnTo>
                      <a:pt x="64" y="103"/>
                    </a:lnTo>
                    <a:lnTo>
                      <a:pt x="63" y="102"/>
                    </a:lnTo>
                    <a:lnTo>
                      <a:pt x="55" y="100"/>
                    </a:lnTo>
                    <a:lnTo>
                      <a:pt x="40" y="100"/>
                    </a:lnTo>
                    <a:lnTo>
                      <a:pt x="35" y="98"/>
                    </a:lnTo>
                    <a:lnTo>
                      <a:pt x="30" y="96"/>
                    </a:lnTo>
                    <a:lnTo>
                      <a:pt x="26" y="93"/>
                    </a:lnTo>
                    <a:lnTo>
                      <a:pt x="21" y="86"/>
                    </a:lnTo>
                    <a:lnTo>
                      <a:pt x="31" y="80"/>
                    </a:lnTo>
                    <a:lnTo>
                      <a:pt x="44" y="77"/>
                    </a:lnTo>
                    <a:lnTo>
                      <a:pt x="60" y="76"/>
                    </a:lnTo>
                    <a:lnTo>
                      <a:pt x="74" y="76"/>
                    </a:lnTo>
                    <a:lnTo>
                      <a:pt x="71" y="75"/>
                    </a:lnTo>
                    <a:lnTo>
                      <a:pt x="64" y="72"/>
                    </a:lnTo>
                    <a:lnTo>
                      <a:pt x="19" y="72"/>
                    </a:lnTo>
                    <a:lnTo>
                      <a:pt x="14" y="70"/>
                    </a:lnTo>
                    <a:lnTo>
                      <a:pt x="11" y="64"/>
                    </a:lnTo>
                    <a:lnTo>
                      <a:pt x="11" y="62"/>
                    </a:lnTo>
                    <a:lnTo>
                      <a:pt x="12" y="59"/>
                    </a:lnTo>
                    <a:lnTo>
                      <a:pt x="15" y="58"/>
                    </a:lnTo>
                    <a:lnTo>
                      <a:pt x="17" y="58"/>
                    </a:lnTo>
                    <a:lnTo>
                      <a:pt x="20" y="57"/>
                    </a:lnTo>
                    <a:lnTo>
                      <a:pt x="25" y="57"/>
                    </a:lnTo>
                    <a:lnTo>
                      <a:pt x="27" y="56"/>
                    </a:lnTo>
                    <a:lnTo>
                      <a:pt x="10" y="56"/>
                    </a:lnTo>
                    <a:lnTo>
                      <a:pt x="7" y="54"/>
                    </a:lnTo>
                    <a:lnTo>
                      <a:pt x="5" y="52"/>
                    </a:lnTo>
                    <a:lnTo>
                      <a:pt x="2" y="51"/>
                    </a:lnTo>
                    <a:lnTo>
                      <a:pt x="1" y="48"/>
                    </a:lnTo>
                    <a:lnTo>
                      <a:pt x="0" y="47"/>
                    </a:lnTo>
                    <a:lnTo>
                      <a:pt x="2" y="37"/>
                    </a:lnTo>
                    <a:lnTo>
                      <a:pt x="10" y="29"/>
                    </a:lnTo>
                    <a:lnTo>
                      <a:pt x="20" y="22"/>
                    </a:lnTo>
                    <a:lnTo>
                      <a:pt x="32" y="17"/>
                    </a:lnTo>
                    <a:lnTo>
                      <a:pt x="44" y="14"/>
                    </a:lnTo>
                    <a:lnTo>
                      <a:pt x="53" y="13"/>
                    </a:lnTo>
                    <a:lnTo>
                      <a:pt x="54" y="14"/>
                    </a:lnTo>
                    <a:lnTo>
                      <a:pt x="56" y="15"/>
                    </a:lnTo>
                    <a:lnTo>
                      <a:pt x="56" y="18"/>
                    </a:lnTo>
                    <a:lnTo>
                      <a:pt x="58" y="20"/>
                    </a:lnTo>
                    <a:lnTo>
                      <a:pt x="58" y="23"/>
                    </a:lnTo>
                    <a:lnTo>
                      <a:pt x="59" y="25"/>
                    </a:lnTo>
                    <a:lnTo>
                      <a:pt x="59" y="27"/>
                    </a:lnTo>
                    <a:lnTo>
                      <a:pt x="61" y="25"/>
                    </a:lnTo>
                    <a:lnTo>
                      <a:pt x="63" y="23"/>
                    </a:lnTo>
                    <a:lnTo>
                      <a:pt x="65" y="22"/>
                    </a:lnTo>
                    <a:lnTo>
                      <a:pt x="68" y="19"/>
                    </a:lnTo>
                    <a:lnTo>
                      <a:pt x="76" y="19"/>
                    </a:lnTo>
                    <a:lnTo>
                      <a:pt x="80" y="20"/>
                    </a:lnTo>
                    <a:lnTo>
                      <a:pt x="84" y="23"/>
                    </a:lnTo>
                    <a:lnTo>
                      <a:pt x="86" y="25"/>
                    </a:lnTo>
                    <a:lnTo>
                      <a:pt x="88" y="28"/>
                    </a:lnTo>
                    <a:lnTo>
                      <a:pt x="90" y="32"/>
                    </a:lnTo>
                    <a:lnTo>
                      <a:pt x="95" y="31"/>
                    </a:lnTo>
                    <a:lnTo>
                      <a:pt x="101" y="29"/>
                    </a:lnTo>
                    <a:lnTo>
                      <a:pt x="101" y="24"/>
                    </a:lnTo>
                    <a:lnTo>
                      <a:pt x="100" y="22"/>
                    </a:lnTo>
                    <a:lnTo>
                      <a:pt x="109" y="22"/>
                    </a:lnTo>
                    <a:lnTo>
                      <a:pt x="114" y="23"/>
                    </a:lnTo>
                    <a:lnTo>
                      <a:pt x="118" y="25"/>
                    </a:lnTo>
                    <a:lnTo>
                      <a:pt x="123" y="33"/>
                    </a:lnTo>
                    <a:lnTo>
                      <a:pt x="124" y="36"/>
                    </a:lnTo>
                    <a:lnTo>
                      <a:pt x="124" y="44"/>
                    </a:lnTo>
                    <a:lnTo>
                      <a:pt x="125" y="47"/>
                    </a:lnTo>
                    <a:lnTo>
                      <a:pt x="127" y="48"/>
                    </a:lnTo>
                    <a:lnTo>
                      <a:pt x="132" y="48"/>
                    </a:lnTo>
                    <a:lnTo>
                      <a:pt x="133" y="47"/>
                    </a:lnTo>
                    <a:lnTo>
                      <a:pt x="133" y="46"/>
                    </a:lnTo>
                    <a:lnTo>
                      <a:pt x="134" y="44"/>
                    </a:lnTo>
                    <a:lnTo>
                      <a:pt x="132" y="38"/>
                    </a:lnTo>
                    <a:lnTo>
                      <a:pt x="129" y="31"/>
                    </a:lnTo>
                    <a:lnTo>
                      <a:pt x="127" y="22"/>
                    </a:lnTo>
                    <a:lnTo>
                      <a:pt x="125" y="17"/>
                    </a:lnTo>
                    <a:lnTo>
                      <a:pt x="127" y="14"/>
                    </a:lnTo>
                    <a:lnTo>
                      <a:pt x="128" y="13"/>
                    </a:lnTo>
                    <a:lnTo>
                      <a:pt x="130" y="12"/>
                    </a:lnTo>
                    <a:lnTo>
                      <a:pt x="138" y="12"/>
                    </a:lnTo>
                    <a:lnTo>
                      <a:pt x="139" y="13"/>
                    </a:lnTo>
                    <a:lnTo>
                      <a:pt x="142" y="13"/>
                    </a:lnTo>
                    <a:lnTo>
                      <a:pt x="144" y="12"/>
                    </a:lnTo>
                    <a:lnTo>
                      <a:pt x="144" y="7"/>
                    </a:lnTo>
                    <a:lnTo>
                      <a:pt x="145" y="4"/>
                    </a:lnTo>
                    <a:lnTo>
                      <a:pt x="148" y="2"/>
                    </a:lnTo>
                    <a:lnTo>
                      <a:pt x="15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69" name="Freeform 1247"/>
              <p:cNvSpPr>
                <a:spLocks/>
              </p:cNvSpPr>
              <p:nvPr/>
            </p:nvSpPr>
            <p:spPr bwMode="auto">
              <a:xfrm>
                <a:off x="2741683" y="2180026"/>
                <a:ext cx="246632" cy="161658"/>
              </a:xfrm>
              <a:custGeom>
                <a:avLst/>
                <a:gdLst/>
                <a:ahLst/>
                <a:cxnLst>
                  <a:cxn ang="0">
                    <a:pos x="51" y="0"/>
                  </a:cxn>
                  <a:cxn ang="0">
                    <a:pos x="63" y="4"/>
                  </a:cxn>
                  <a:cxn ang="0">
                    <a:pos x="69" y="7"/>
                  </a:cxn>
                  <a:cxn ang="0">
                    <a:pos x="77" y="9"/>
                  </a:cxn>
                  <a:cxn ang="0">
                    <a:pos x="79" y="10"/>
                  </a:cxn>
                  <a:cxn ang="0">
                    <a:pos x="82" y="10"/>
                  </a:cxn>
                  <a:cxn ang="0">
                    <a:pos x="84" y="9"/>
                  </a:cxn>
                  <a:cxn ang="0">
                    <a:pos x="88" y="7"/>
                  </a:cxn>
                  <a:cxn ang="0">
                    <a:pos x="90" y="7"/>
                  </a:cxn>
                  <a:cxn ang="0">
                    <a:pos x="99" y="9"/>
                  </a:cxn>
                  <a:cxn ang="0">
                    <a:pos x="108" y="12"/>
                  </a:cxn>
                  <a:cxn ang="0">
                    <a:pos x="115" y="19"/>
                  </a:cxn>
                  <a:cxn ang="0">
                    <a:pos x="119" y="25"/>
                  </a:cxn>
                  <a:cxn ang="0">
                    <a:pos x="115" y="29"/>
                  </a:cxn>
                  <a:cxn ang="0">
                    <a:pos x="108" y="31"/>
                  </a:cxn>
                  <a:cxn ang="0">
                    <a:pos x="99" y="32"/>
                  </a:cxn>
                  <a:cxn ang="0">
                    <a:pos x="93" y="34"/>
                  </a:cxn>
                  <a:cxn ang="0">
                    <a:pos x="83" y="39"/>
                  </a:cxn>
                  <a:cxn ang="0">
                    <a:pos x="73" y="48"/>
                  </a:cxn>
                  <a:cxn ang="0">
                    <a:pos x="65" y="56"/>
                  </a:cxn>
                  <a:cxn ang="0">
                    <a:pos x="63" y="65"/>
                  </a:cxn>
                  <a:cxn ang="0">
                    <a:pos x="60" y="68"/>
                  </a:cxn>
                  <a:cxn ang="0">
                    <a:pos x="53" y="70"/>
                  </a:cxn>
                  <a:cxn ang="0">
                    <a:pos x="44" y="74"/>
                  </a:cxn>
                  <a:cxn ang="0">
                    <a:pos x="36" y="76"/>
                  </a:cxn>
                  <a:cxn ang="0">
                    <a:pos x="31" y="78"/>
                  </a:cxn>
                  <a:cxn ang="0">
                    <a:pos x="30" y="78"/>
                  </a:cxn>
                  <a:cxn ang="0">
                    <a:pos x="26" y="74"/>
                  </a:cxn>
                  <a:cxn ang="0">
                    <a:pos x="25" y="74"/>
                  </a:cxn>
                  <a:cxn ang="0">
                    <a:pos x="21" y="70"/>
                  </a:cxn>
                  <a:cxn ang="0">
                    <a:pos x="20" y="68"/>
                  </a:cxn>
                  <a:cxn ang="0">
                    <a:pos x="18" y="65"/>
                  </a:cxn>
                  <a:cxn ang="0">
                    <a:pos x="15" y="64"/>
                  </a:cxn>
                  <a:cxn ang="0">
                    <a:pos x="11" y="63"/>
                  </a:cxn>
                  <a:cxn ang="0">
                    <a:pos x="9" y="61"/>
                  </a:cxn>
                  <a:cxn ang="0">
                    <a:pos x="5" y="61"/>
                  </a:cxn>
                  <a:cxn ang="0">
                    <a:pos x="3" y="60"/>
                  </a:cxn>
                  <a:cxn ang="0">
                    <a:pos x="0" y="58"/>
                  </a:cxn>
                  <a:cxn ang="0">
                    <a:pos x="3" y="48"/>
                  </a:cxn>
                  <a:cxn ang="0">
                    <a:pos x="10" y="37"/>
                  </a:cxn>
                  <a:cxn ang="0">
                    <a:pos x="16" y="29"/>
                  </a:cxn>
                  <a:cxn ang="0">
                    <a:pos x="20" y="19"/>
                  </a:cxn>
                  <a:cxn ang="0">
                    <a:pos x="20" y="16"/>
                  </a:cxn>
                  <a:cxn ang="0">
                    <a:pos x="19" y="14"/>
                  </a:cxn>
                  <a:cxn ang="0">
                    <a:pos x="16" y="10"/>
                  </a:cxn>
                  <a:cxn ang="0">
                    <a:pos x="15" y="6"/>
                  </a:cxn>
                  <a:cxn ang="0">
                    <a:pos x="14" y="4"/>
                  </a:cxn>
                  <a:cxn ang="0">
                    <a:pos x="23" y="2"/>
                  </a:cxn>
                  <a:cxn ang="0">
                    <a:pos x="30" y="2"/>
                  </a:cxn>
                  <a:cxn ang="0">
                    <a:pos x="39" y="4"/>
                  </a:cxn>
                  <a:cxn ang="0">
                    <a:pos x="41" y="4"/>
                  </a:cxn>
                  <a:cxn ang="0">
                    <a:pos x="46" y="1"/>
                  </a:cxn>
                  <a:cxn ang="0">
                    <a:pos x="49" y="1"/>
                  </a:cxn>
                  <a:cxn ang="0">
                    <a:pos x="51" y="0"/>
                  </a:cxn>
                </a:cxnLst>
                <a:rect l="0" t="0" r="r" b="b"/>
                <a:pathLst>
                  <a:path w="119" h="78">
                    <a:moveTo>
                      <a:pt x="51" y="0"/>
                    </a:moveTo>
                    <a:lnTo>
                      <a:pt x="63" y="4"/>
                    </a:lnTo>
                    <a:lnTo>
                      <a:pt x="69" y="7"/>
                    </a:lnTo>
                    <a:lnTo>
                      <a:pt x="77" y="9"/>
                    </a:lnTo>
                    <a:lnTo>
                      <a:pt x="79" y="10"/>
                    </a:lnTo>
                    <a:lnTo>
                      <a:pt x="82" y="10"/>
                    </a:lnTo>
                    <a:lnTo>
                      <a:pt x="84" y="9"/>
                    </a:lnTo>
                    <a:lnTo>
                      <a:pt x="88" y="7"/>
                    </a:lnTo>
                    <a:lnTo>
                      <a:pt x="90" y="7"/>
                    </a:lnTo>
                    <a:lnTo>
                      <a:pt x="99" y="9"/>
                    </a:lnTo>
                    <a:lnTo>
                      <a:pt x="108" y="12"/>
                    </a:lnTo>
                    <a:lnTo>
                      <a:pt x="115" y="19"/>
                    </a:lnTo>
                    <a:lnTo>
                      <a:pt x="119" y="25"/>
                    </a:lnTo>
                    <a:lnTo>
                      <a:pt x="115" y="29"/>
                    </a:lnTo>
                    <a:lnTo>
                      <a:pt x="108" y="31"/>
                    </a:lnTo>
                    <a:lnTo>
                      <a:pt x="99" y="32"/>
                    </a:lnTo>
                    <a:lnTo>
                      <a:pt x="93" y="34"/>
                    </a:lnTo>
                    <a:lnTo>
                      <a:pt x="83" y="39"/>
                    </a:lnTo>
                    <a:lnTo>
                      <a:pt x="73" y="48"/>
                    </a:lnTo>
                    <a:lnTo>
                      <a:pt x="65" y="56"/>
                    </a:lnTo>
                    <a:lnTo>
                      <a:pt x="63" y="65"/>
                    </a:lnTo>
                    <a:lnTo>
                      <a:pt x="60" y="68"/>
                    </a:lnTo>
                    <a:lnTo>
                      <a:pt x="53" y="70"/>
                    </a:lnTo>
                    <a:lnTo>
                      <a:pt x="44" y="74"/>
                    </a:lnTo>
                    <a:lnTo>
                      <a:pt x="36" y="76"/>
                    </a:lnTo>
                    <a:lnTo>
                      <a:pt x="31" y="78"/>
                    </a:lnTo>
                    <a:lnTo>
                      <a:pt x="30" y="78"/>
                    </a:lnTo>
                    <a:lnTo>
                      <a:pt x="26" y="74"/>
                    </a:lnTo>
                    <a:lnTo>
                      <a:pt x="25" y="74"/>
                    </a:lnTo>
                    <a:lnTo>
                      <a:pt x="21" y="70"/>
                    </a:lnTo>
                    <a:lnTo>
                      <a:pt x="20" y="68"/>
                    </a:lnTo>
                    <a:lnTo>
                      <a:pt x="18" y="65"/>
                    </a:lnTo>
                    <a:lnTo>
                      <a:pt x="15" y="64"/>
                    </a:lnTo>
                    <a:lnTo>
                      <a:pt x="11" y="63"/>
                    </a:lnTo>
                    <a:lnTo>
                      <a:pt x="9" y="61"/>
                    </a:lnTo>
                    <a:lnTo>
                      <a:pt x="5" y="61"/>
                    </a:lnTo>
                    <a:lnTo>
                      <a:pt x="3" y="60"/>
                    </a:lnTo>
                    <a:lnTo>
                      <a:pt x="0" y="58"/>
                    </a:lnTo>
                    <a:lnTo>
                      <a:pt x="3" y="48"/>
                    </a:lnTo>
                    <a:lnTo>
                      <a:pt x="10" y="37"/>
                    </a:lnTo>
                    <a:lnTo>
                      <a:pt x="16" y="29"/>
                    </a:lnTo>
                    <a:lnTo>
                      <a:pt x="20" y="19"/>
                    </a:lnTo>
                    <a:lnTo>
                      <a:pt x="20" y="16"/>
                    </a:lnTo>
                    <a:lnTo>
                      <a:pt x="19" y="14"/>
                    </a:lnTo>
                    <a:lnTo>
                      <a:pt x="16" y="10"/>
                    </a:lnTo>
                    <a:lnTo>
                      <a:pt x="15" y="6"/>
                    </a:lnTo>
                    <a:lnTo>
                      <a:pt x="14" y="4"/>
                    </a:lnTo>
                    <a:lnTo>
                      <a:pt x="23" y="2"/>
                    </a:lnTo>
                    <a:lnTo>
                      <a:pt x="30" y="2"/>
                    </a:lnTo>
                    <a:lnTo>
                      <a:pt x="39" y="4"/>
                    </a:lnTo>
                    <a:lnTo>
                      <a:pt x="41" y="4"/>
                    </a:lnTo>
                    <a:lnTo>
                      <a:pt x="46" y="1"/>
                    </a:lnTo>
                    <a:lnTo>
                      <a:pt x="49" y="1"/>
                    </a:lnTo>
                    <a:lnTo>
                      <a:pt x="5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0" name="Freeform 1248"/>
              <p:cNvSpPr>
                <a:spLocks/>
              </p:cNvSpPr>
              <p:nvPr/>
            </p:nvSpPr>
            <p:spPr bwMode="auto">
              <a:xfrm>
                <a:off x="2936501" y="2063964"/>
                <a:ext cx="296373" cy="124352"/>
              </a:xfrm>
              <a:custGeom>
                <a:avLst/>
                <a:gdLst/>
                <a:ahLst/>
                <a:cxnLst>
                  <a:cxn ang="0">
                    <a:pos x="107" y="3"/>
                  </a:cxn>
                  <a:cxn ang="0">
                    <a:pos x="108" y="12"/>
                  </a:cxn>
                  <a:cxn ang="0">
                    <a:pos x="112" y="18"/>
                  </a:cxn>
                  <a:cxn ang="0">
                    <a:pos x="123" y="23"/>
                  </a:cxn>
                  <a:cxn ang="0">
                    <a:pos x="127" y="22"/>
                  </a:cxn>
                  <a:cxn ang="0">
                    <a:pos x="131" y="18"/>
                  </a:cxn>
                  <a:cxn ang="0">
                    <a:pos x="137" y="19"/>
                  </a:cxn>
                  <a:cxn ang="0">
                    <a:pos x="142" y="24"/>
                  </a:cxn>
                  <a:cxn ang="0">
                    <a:pos x="143" y="31"/>
                  </a:cxn>
                  <a:cxn ang="0">
                    <a:pos x="139" y="38"/>
                  </a:cxn>
                  <a:cxn ang="0">
                    <a:pos x="133" y="43"/>
                  </a:cxn>
                  <a:cxn ang="0">
                    <a:pos x="129" y="47"/>
                  </a:cxn>
                  <a:cxn ang="0">
                    <a:pos x="101" y="48"/>
                  </a:cxn>
                  <a:cxn ang="0">
                    <a:pos x="85" y="51"/>
                  </a:cxn>
                  <a:cxn ang="0">
                    <a:pos x="75" y="53"/>
                  </a:cxn>
                  <a:cxn ang="0">
                    <a:pos x="49" y="60"/>
                  </a:cxn>
                  <a:cxn ang="0">
                    <a:pos x="43" y="58"/>
                  </a:cxn>
                  <a:cxn ang="0">
                    <a:pos x="39" y="54"/>
                  </a:cxn>
                  <a:cxn ang="0">
                    <a:pos x="38" y="51"/>
                  </a:cxn>
                  <a:cxn ang="0">
                    <a:pos x="42" y="48"/>
                  </a:cxn>
                  <a:cxn ang="0">
                    <a:pos x="43" y="42"/>
                  </a:cxn>
                  <a:cxn ang="0">
                    <a:pos x="40" y="41"/>
                  </a:cxn>
                  <a:cxn ang="0">
                    <a:pos x="38" y="44"/>
                  </a:cxn>
                  <a:cxn ang="0">
                    <a:pos x="21" y="47"/>
                  </a:cxn>
                  <a:cxn ang="0">
                    <a:pos x="9" y="44"/>
                  </a:cxn>
                  <a:cxn ang="0">
                    <a:pos x="0" y="41"/>
                  </a:cxn>
                  <a:cxn ang="0">
                    <a:pos x="1" y="36"/>
                  </a:cxn>
                  <a:cxn ang="0">
                    <a:pos x="0" y="32"/>
                  </a:cxn>
                  <a:cxn ang="0">
                    <a:pos x="5" y="31"/>
                  </a:cxn>
                  <a:cxn ang="0">
                    <a:pos x="9" y="28"/>
                  </a:cxn>
                  <a:cxn ang="0">
                    <a:pos x="11" y="27"/>
                  </a:cxn>
                  <a:cxn ang="0">
                    <a:pos x="16" y="21"/>
                  </a:cxn>
                  <a:cxn ang="0">
                    <a:pos x="18" y="17"/>
                  </a:cxn>
                  <a:cxn ang="0">
                    <a:pos x="25" y="15"/>
                  </a:cxn>
                  <a:cxn ang="0">
                    <a:pos x="21" y="13"/>
                  </a:cxn>
                  <a:cxn ang="0">
                    <a:pos x="37" y="10"/>
                  </a:cxn>
                  <a:cxn ang="0">
                    <a:pos x="40" y="13"/>
                  </a:cxn>
                  <a:cxn ang="0">
                    <a:pos x="42" y="17"/>
                  </a:cxn>
                  <a:cxn ang="0">
                    <a:pos x="60" y="19"/>
                  </a:cxn>
                  <a:cxn ang="0">
                    <a:pos x="90" y="32"/>
                  </a:cxn>
                  <a:cxn ang="0">
                    <a:pos x="97" y="31"/>
                  </a:cxn>
                  <a:cxn ang="0">
                    <a:pos x="99" y="27"/>
                  </a:cxn>
                  <a:cxn ang="0">
                    <a:pos x="90" y="26"/>
                  </a:cxn>
                  <a:cxn ang="0">
                    <a:pos x="94" y="24"/>
                  </a:cxn>
                  <a:cxn ang="0">
                    <a:pos x="95" y="19"/>
                  </a:cxn>
                  <a:cxn ang="0">
                    <a:pos x="90" y="18"/>
                  </a:cxn>
                  <a:cxn ang="0">
                    <a:pos x="87" y="15"/>
                  </a:cxn>
                  <a:cxn ang="0">
                    <a:pos x="88" y="8"/>
                  </a:cxn>
                  <a:cxn ang="0">
                    <a:pos x="94" y="3"/>
                  </a:cxn>
                </a:cxnLst>
                <a:rect l="0" t="0" r="r" b="b"/>
                <a:pathLst>
                  <a:path w="143" h="60">
                    <a:moveTo>
                      <a:pt x="99" y="0"/>
                    </a:moveTo>
                    <a:lnTo>
                      <a:pt x="107" y="3"/>
                    </a:lnTo>
                    <a:lnTo>
                      <a:pt x="107" y="8"/>
                    </a:lnTo>
                    <a:lnTo>
                      <a:pt x="108" y="12"/>
                    </a:lnTo>
                    <a:lnTo>
                      <a:pt x="109" y="14"/>
                    </a:lnTo>
                    <a:lnTo>
                      <a:pt x="112" y="18"/>
                    </a:lnTo>
                    <a:lnTo>
                      <a:pt x="116" y="21"/>
                    </a:lnTo>
                    <a:lnTo>
                      <a:pt x="123" y="23"/>
                    </a:lnTo>
                    <a:lnTo>
                      <a:pt x="126" y="23"/>
                    </a:lnTo>
                    <a:lnTo>
                      <a:pt x="127" y="22"/>
                    </a:lnTo>
                    <a:lnTo>
                      <a:pt x="128" y="19"/>
                    </a:lnTo>
                    <a:lnTo>
                      <a:pt x="131" y="18"/>
                    </a:lnTo>
                    <a:lnTo>
                      <a:pt x="133" y="18"/>
                    </a:lnTo>
                    <a:lnTo>
                      <a:pt x="137" y="19"/>
                    </a:lnTo>
                    <a:lnTo>
                      <a:pt x="139" y="21"/>
                    </a:lnTo>
                    <a:lnTo>
                      <a:pt x="142" y="24"/>
                    </a:lnTo>
                    <a:lnTo>
                      <a:pt x="143" y="28"/>
                    </a:lnTo>
                    <a:lnTo>
                      <a:pt x="143" y="31"/>
                    </a:lnTo>
                    <a:lnTo>
                      <a:pt x="141" y="34"/>
                    </a:lnTo>
                    <a:lnTo>
                      <a:pt x="139" y="38"/>
                    </a:lnTo>
                    <a:lnTo>
                      <a:pt x="137" y="41"/>
                    </a:lnTo>
                    <a:lnTo>
                      <a:pt x="133" y="43"/>
                    </a:lnTo>
                    <a:lnTo>
                      <a:pt x="132" y="46"/>
                    </a:lnTo>
                    <a:lnTo>
                      <a:pt x="129" y="47"/>
                    </a:lnTo>
                    <a:lnTo>
                      <a:pt x="103" y="47"/>
                    </a:lnTo>
                    <a:lnTo>
                      <a:pt x="101" y="48"/>
                    </a:lnTo>
                    <a:lnTo>
                      <a:pt x="94" y="49"/>
                    </a:lnTo>
                    <a:lnTo>
                      <a:pt x="85" y="51"/>
                    </a:lnTo>
                    <a:lnTo>
                      <a:pt x="79" y="52"/>
                    </a:lnTo>
                    <a:lnTo>
                      <a:pt x="75" y="53"/>
                    </a:lnTo>
                    <a:lnTo>
                      <a:pt x="63" y="58"/>
                    </a:lnTo>
                    <a:lnTo>
                      <a:pt x="49" y="60"/>
                    </a:lnTo>
                    <a:lnTo>
                      <a:pt x="47" y="60"/>
                    </a:lnTo>
                    <a:lnTo>
                      <a:pt x="43" y="58"/>
                    </a:lnTo>
                    <a:lnTo>
                      <a:pt x="40" y="57"/>
                    </a:lnTo>
                    <a:lnTo>
                      <a:pt x="39" y="54"/>
                    </a:lnTo>
                    <a:lnTo>
                      <a:pt x="38" y="53"/>
                    </a:lnTo>
                    <a:lnTo>
                      <a:pt x="38" y="51"/>
                    </a:lnTo>
                    <a:lnTo>
                      <a:pt x="39" y="49"/>
                    </a:lnTo>
                    <a:lnTo>
                      <a:pt x="42" y="48"/>
                    </a:lnTo>
                    <a:lnTo>
                      <a:pt x="49" y="48"/>
                    </a:lnTo>
                    <a:lnTo>
                      <a:pt x="43" y="42"/>
                    </a:lnTo>
                    <a:lnTo>
                      <a:pt x="43" y="39"/>
                    </a:lnTo>
                    <a:lnTo>
                      <a:pt x="40" y="41"/>
                    </a:lnTo>
                    <a:lnTo>
                      <a:pt x="39" y="42"/>
                    </a:lnTo>
                    <a:lnTo>
                      <a:pt x="38" y="44"/>
                    </a:lnTo>
                    <a:lnTo>
                      <a:pt x="29" y="46"/>
                    </a:lnTo>
                    <a:lnTo>
                      <a:pt x="21" y="47"/>
                    </a:lnTo>
                    <a:lnTo>
                      <a:pt x="16" y="47"/>
                    </a:lnTo>
                    <a:lnTo>
                      <a:pt x="9" y="44"/>
                    </a:lnTo>
                    <a:lnTo>
                      <a:pt x="4" y="44"/>
                    </a:lnTo>
                    <a:lnTo>
                      <a:pt x="0" y="41"/>
                    </a:lnTo>
                    <a:lnTo>
                      <a:pt x="0" y="37"/>
                    </a:lnTo>
                    <a:lnTo>
                      <a:pt x="1" y="36"/>
                    </a:lnTo>
                    <a:lnTo>
                      <a:pt x="1" y="33"/>
                    </a:lnTo>
                    <a:lnTo>
                      <a:pt x="0" y="32"/>
                    </a:lnTo>
                    <a:lnTo>
                      <a:pt x="3" y="32"/>
                    </a:lnTo>
                    <a:lnTo>
                      <a:pt x="5" y="31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3" y="28"/>
                    </a:lnTo>
                    <a:lnTo>
                      <a:pt x="11" y="27"/>
                    </a:lnTo>
                    <a:lnTo>
                      <a:pt x="11" y="21"/>
                    </a:lnTo>
                    <a:lnTo>
                      <a:pt x="16" y="21"/>
                    </a:lnTo>
                    <a:lnTo>
                      <a:pt x="15" y="19"/>
                    </a:lnTo>
                    <a:lnTo>
                      <a:pt x="18" y="17"/>
                    </a:lnTo>
                    <a:lnTo>
                      <a:pt x="20" y="15"/>
                    </a:lnTo>
                    <a:lnTo>
                      <a:pt x="25" y="15"/>
                    </a:lnTo>
                    <a:lnTo>
                      <a:pt x="23" y="14"/>
                    </a:lnTo>
                    <a:lnTo>
                      <a:pt x="21" y="13"/>
                    </a:lnTo>
                    <a:lnTo>
                      <a:pt x="21" y="10"/>
                    </a:lnTo>
                    <a:lnTo>
                      <a:pt x="37" y="10"/>
                    </a:lnTo>
                    <a:lnTo>
                      <a:pt x="38" y="12"/>
                    </a:lnTo>
                    <a:lnTo>
                      <a:pt x="40" y="13"/>
                    </a:lnTo>
                    <a:lnTo>
                      <a:pt x="42" y="14"/>
                    </a:lnTo>
                    <a:lnTo>
                      <a:pt x="42" y="17"/>
                    </a:lnTo>
                    <a:lnTo>
                      <a:pt x="52" y="17"/>
                    </a:lnTo>
                    <a:lnTo>
                      <a:pt x="60" y="19"/>
                    </a:lnTo>
                    <a:lnTo>
                      <a:pt x="78" y="29"/>
                    </a:lnTo>
                    <a:lnTo>
                      <a:pt x="90" y="32"/>
                    </a:lnTo>
                    <a:lnTo>
                      <a:pt x="94" y="32"/>
                    </a:lnTo>
                    <a:lnTo>
                      <a:pt x="97" y="31"/>
                    </a:lnTo>
                    <a:lnTo>
                      <a:pt x="98" y="29"/>
                    </a:lnTo>
                    <a:lnTo>
                      <a:pt x="99" y="27"/>
                    </a:lnTo>
                    <a:lnTo>
                      <a:pt x="92" y="27"/>
                    </a:lnTo>
                    <a:lnTo>
                      <a:pt x="90" y="26"/>
                    </a:lnTo>
                    <a:lnTo>
                      <a:pt x="92" y="26"/>
                    </a:lnTo>
                    <a:lnTo>
                      <a:pt x="94" y="24"/>
                    </a:lnTo>
                    <a:lnTo>
                      <a:pt x="95" y="24"/>
                    </a:lnTo>
                    <a:lnTo>
                      <a:pt x="95" y="19"/>
                    </a:lnTo>
                    <a:lnTo>
                      <a:pt x="93" y="18"/>
                    </a:lnTo>
                    <a:lnTo>
                      <a:pt x="90" y="18"/>
                    </a:lnTo>
                    <a:lnTo>
                      <a:pt x="88" y="17"/>
                    </a:lnTo>
                    <a:lnTo>
                      <a:pt x="87" y="15"/>
                    </a:lnTo>
                    <a:lnTo>
                      <a:pt x="85" y="13"/>
                    </a:lnTo>
                    <a:lnTo>
                      <a:pt x="88" y="8"/>
                    </a:lnTo>
                    <a:lnTo>
                      <a:pt x="90" y="5"/>
                    </a:lnTo>
                    <a:lnTo>
                      <a:pt x="94" y="3"/>
                    </a:lnTo>
                    <a:lnTo>
                      <a:pt x="9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1" name="Freeform 1249"/>
              <p:cNvSpPr>
                <a:spLocks/>
              </p:cNvSpPr>
              <p:nvPr/>
            </p:nvSpPr>
            <p:spPr bwMode="auto">
              <a:xfrm>
                <a:off x="2895050" y="2107487"/>
                <a:ext cx="39379" cy="31089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9" y="0"/>
                  </a:cxn>
                  <a:cxn ang="0">
                    <a:pos x="16" y="7"/>
                  </a:cxn>
                  <a:cxn ang="0">
                    <a:pos x="14" y="11"/>
                  </a:cxn>
                  <a:cxn ang="0">
                    <a:pos x="10" y="13"/>
                  </a:cxn>
                  <a:cxn ang="0">
                    <a:pos x="8" y="15"/>
                  </a:cxn>
                  <a:cxn ang="0">
                    <a:pos x="5" y="15"/>
                  </a:cxn>
                  <a:cxn ang="0">
                    <a:pos x="3" y="13"/>
                  </a:cxn>
                  <a:cxn ang="0">
                    <a:pos x="1" y="11"/>
                  </a:cxn>
                  <a:cxn ang="0">
                    <a:pos x="0" y="10"/>
                  </a:cxn>
                  <a:cxn ang="0">
                    <a:pos x="3" y="5"/>
                  </a:cxn>
                  <a:cxn ang="0">
                    <a:pos x="14" y="1"/>
                  </a:cxn>
                  <a:cxn ang="0">
                    <a:pos x="16" y="0"/>
                  </a:cxn>
                </a:cxnLst>
                <a:rect l="0" t="0" r="r" b="b"/>
                <a:pathLst>
                  <a:path w="19" h="15">
                    <a:moveTo>
                      <a:pt x="16" y="0"/>
                    </a:moveTo>
                    <a:lnTo>
                      <a:pt x="19" y="0"/>
                    </a:lnTo>
                    <a:lnTo>
                      <a:pt x="16" y="7"/>
                    </a:lnTo>
                    <a:lnTo>
                      <a:pt x="14" y="11"/>
                    </a:lnTo>
                    <a:lnTo>
                      <a:pt x="10" y="13"/>
                    </a:lnTo>
                    <a:lnTo>
                      <a:pt x="8" y="15"/>
                    </a:lnTo>
                    <a:lnTo>
                      <a:pt x="5" y="15"/>
                    </a:lnTo>
                    <a:lnTo>
                      <a:pt x="3" y="13"/>
                    </a:lnTo>
                    <a:lnTo>
                      <a:pt x="1" y="11"/>
                    </a:lnTo>
                    <a:lnTo>
                      <a:pt x="0" y="10"/>
                    </a:lnTo>
                    <a:lnTo>
                      <a:pt x="3" y="5"/>
                    </a:lnTo>
                    <a:lnTo>
                      <a:pt x="14" y="1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2" name="Freeform 1250"/>
              <p:cNvSpPr>
                <a:spLocks/>
              </p:cNvSpPr>
              <p:nvPr/>
            </p:nvSpPr>
            <p:spPr bwMode="auto">
              <a:xfrm>
                <a:off x="3002822" y="2063964"/>
                <a:ext cx="31089" cy="10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0"/>
                  </a:cxn>
                  <a:cxn ang="0">
                    <a:pos x="15" y="5"/>
                  </a:cxn>
                  <a:cxn ang="0">
                    <a:pos x="3" y="5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15" h="5">
                    <a:moveTo>
                      <a:pt x="0" y="0"/>
                    </a:moveTo>
                    <a:lnTo>
                      <a:pt x="15" y="0"/>
                    </a:lnTo>
                    <a:lnTo>
                      <a:pt x="15" y="5"/>
                    </a:lnTo>
                    <a:lnTo>
                      <a:pt x="3" y="5"/>
                    </a:lnTo>
                    <a:lnTo>
                      <a:pt x="2" y="4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3" name="Freeform 1251"/>
              <p:cNvSpPr>
                <a:spLocks/>
              </p:cNvSpPr>
              <p:nvPr/>
            </p:nvSpPr>
            <p:spPr bwMode="auto">
              <a:xfrm>
                <a:off x="2812149" y="2032876"/>
                <a:ext cx="167876" cy="87046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79" y="2"/>
                  </a:cxn>
                  <a:cxn ang="0">
                    <a:pos x="81" y="4"/>
                  </a:cxn>
                  <a:cxn ang="0">
                    <a:pos x="81" y="7"/>
                  </a:cxn>
                  <a:cxn ang="0">
                    <a:pos x="80" y="8"/>
                  </a:cxn>
                  <a:cxn ang="0">
                    <a:pos x="75" y="10"/>
                  </a:cxn>
                  <a:cxn ang="0">
                    <a:pos x="78" y="15"/>
                  </a:cxn>
                  <a:cxn ang="0">
                    <a:pos x="79" y="17"/>
                  </a:cxn>
                  <a:cxn ang="0">
                    <a:pos x="79" y="19"/>
                  </a:cxn>
                  <a:cxn ang="0">
                    <a:pos x="61" y="32"/>
                  </a:cxn>
                  <a:cxn ang="0">
                    <a:pos x="59" y="32"/>
                  </a:cxn>
                  <a:cxn ang="0">
                    <a:pos x="58" y="30"/>
                  </a:cxn>
                  <a:cxn ang="0">
                    <a:pos x="55" y="25"/>
                  </a:cxn>
                  <a:cxn ang="0">
                    <a:pos x="54" y="24"/>
                  </a:cxn>
                  <a:cxn ang="0">
                    <a:pos x="53" y="22"/>
                  </a:cxn>
                  <a:cxn ang="0">
                    <a:pos x="51" y="20"/>
                  </a:cxn>
                  <a:cxn ang="0">
                    <a:pos x="50" y="24"/>
                  </a:cxn>
                  <a:cxn ang="0">
                    <a:pos x="45" y="32"/>
                  </a:cxn>
                  <a:cxn ang="0">
                    <a:pos x="41" y="33"/>
                  </a:cxn>
                  <a:cxn ang="0">
                    <a:pos x="38" y="33"/>
                  </a:cxn>
                  <a:cxn ang="0">
                    <a:pos x="36" y="37"/>
                  </a:cxn>
                  <a:cxn ang="0">
                    <a:pos x="35" y="39"/>
                  </a:cxn>
                  <a:cxn ang="0">
                    <a:pos x="33" y="41"/>
                  </a:cxn>
                  <a:cxn ang="0">
                    <a:pos x="29" y="42"/>
                  </a:cxn>
                  <a:cxn ang="0">
                    <a:pos x="26" y="41"/>
                  </a:cxn>
                  <a:cxn ang="0">
                    <a:pos x="25" y="39"/>
                  </a:cxn>
                  <a:cxn ang="0">
                    <a:pos x="22" y="38"/>
                  </a:cxn>
                  <a:cxn ang="0">
                    <a:pos x="22" y="36"/>
                  </a:cxn>
                  <a:cxn ang="0">
                    <a:pos x="20" y="37"/>
                  </a:cxn>
                  <a:cxn ang="0">
                    <a:pos x="15" y="37"/>
                  </a:cxn>
                  <a:cxn ang="0">
                    <a:pos x="14" y="36"/>
                  </a:cxn>
                  <a:cxn ang="0">
                    <a:pos x="10" y="36"/>
                  </a:cxn>
                  <a:cxn ang="0">
                    <a:pos x="7" y="37"/>
                  </a:cxn>
                  <a:cxn ang="0">
                    <a:pos x="6" y="39"/>
                  </a:cxn>
                  <a:cxn ang="0">
                    <a:pos x="4" y="39"/>
                  </a:cxn>
                  <a:cxn ang="0">
                    <a:pos x="2" y="38"/>
                  </a:cxn>
                  <a:cxn ang="0">
                    <a:pos x="1" y="36"/>
                  </a:cxn>
                  <a:cxn ang="0">
                    <a:pos x="0" y="34"/>
                  </a:cxn>
                  <a:cxn ang="0">
                    <a:pos x="0" y="32"/>
                  </a:cxn>
                  <a:cxn ang="0">
                    <a:pos x="2" y="30"/>
                  </a:cxn>
                  <a:cxn ang="0">
                    <a:pos x="4" y="29"/>
                  </a:cxn>
                  <a:cxn ang="0">
                    <a:pos x="6" y="28"/>
                  </a:cxn>
                  <a:cxn ang="0">
                    <a:pos x="9" y="25"/>
                  </a:cxn>
                  <a:cxn ang="0">
                    <a:pos x="28" y="18"/>
                  </a:cxn>
                  <a:cxn ang="0">
                    <a:pos x="38" y="8"/>
                  </a:cxn>
                  <a:cxn ang="0">
                    <a:pos x="43" y="4"/>
                  </a:cxn>
                  <a:cxn ang="0">
                    <a:pos x="49" y="3"/>
                  </a:cxn>
                  <a:cxn ang="0">
                    <a:pos x="59" y="3"/>
                  </a:cxn>
                  <a:cxn ang="0">
                    <a:pos x="65" y="2"/>
                  </a:cxn>
                  <a:cxn ang="0">
                    <a:pos x="73" y="0"/>
                  </a:cxn>
                </a:cxnLst>
                <a:rect l="0" t="0" r="r" b="b"/>
                <a:pathLst>
                  <a:path w="81" h="42">
                    <a:moveTo>
                      <a:pt x="73" y="0"/>
                    </a:moveTo>
                    <a:lnTo>
                      <a:pt x="79" y="2"/>
                    </a:lnTo>
                    <a:lnTo>
                      <a:pt x="81" y="4"/>
                    </a:lnTo>
                    <a:lnTo>
                      <a:pt x="81" y="7"/>
                    </a:lnTo>
                    <a:lnTo>
                      <a:pt x="80" y="8"/>
                    </a:lnTo>
                    <a:lnTo>
                      <a:pt x="75" y="10"/>
                    </a:lnTo>
                    <a:lnTo>
                      <a:pt x="78" y="15"/>
                    </a:lnTo>
                    <a:lnTo>
                      <a:pt x="79" y="17"/>
                    </a:lnTo>
                    <a:lnTo>
                      <a:pt x="79" y="19"/>
                    </a:lnTo>
                    <a:lnTo>
                      <a:pt x="61" y="32"/>
                    </a:lnTo>
                    <a:lnTo>
                      <a:pt x="59" y="32"/>
                    </a:lnTo>
                    <a:lnTo>
                      <a:pt x="58" y="30"/>
                    </a:lnTo>
                    <a:lnTo>
                      <a:pt x="55" y="25"/>
                    </a:lnTo>
                    <a:lnTo>
                      <a:pt x="54" y="24"/>
                    </a:lnTo>
                    <a:lnTo>
                      <a:pt x="53" y="22"/>
                    </a:lnTo>
                    <a:lnTo>
                      <a:pt x="51" y="20"/>
                    </a:lnTo>
                    <a:lnTo>
                      <a:pt x="50" y="24"/>
                    </a:lnTo>
                    <a:lnTo>
                      <a:pt x="45" y="32"/>
                    </a:lnTo>
                    <a:lnTo>
                      <a:pt x="41" y="33"/>
                    </a:lnTo>
                    <a:lnTo>
                      <a:pt x="38" y="33"/>
                    </a:lnTo>
                    <a:lnTo>
                      <a:pt x="36" y="37"/>
                    </a:lnTo>
                    <a:lnTo>
                      <a:pt x="35" y="39"/>
                    </a:lnTo>
                    <a:lnTo>
                      <a:pt x="33" y="41"/>
                    </a:lnTo>
                    <a:lnTo>
                      <a:pt x="29" y="42"/>
                    </a:lnTo>
                    <a:lnTo>
                      <a:pt x="26" y="41"/>
                    </a:lnTo>
                    <a:lnTo>
                      <a:pt x="25" y="39"/>
                    </a:lnTo>
                    <a:lnTo>
                      <a:pt x="22" y="38"/>
                    </a:lnTo>
                    <a:lnTo>
                      <a:pt x="22" y="36"/>
                    </a:lnTo>
                    <a:lnTo>
                      <a:pt x="20" y="37"/>
                    </a:lnTo>
                    <a:lnTo>
                      <a:pt x="15" y="37"/>
                    </a:lnTo>
                    <a:lnTo>
                      <a:pt x="14" y="36"/>
                    </a:lnTo>
                    <a:lnTo>
                      <a:pt x="10" y="36"/>
                    </a:lnTo>
                    <a:lnTo>
                      <a:pt x="7" y="37"/>
                    </a:lnTo>
                    <a:lnTo>
                      <a:pt x="6" y="39"/>
                    </a:lnTo>
                    <a:lnTo>
                      <a:pt x="4" y="39"/>
                    </a:lnTo>
                    <a:lnTo>
                      <a:pt x="2" y="38"/>
                    </a:lnTo>
                    <a:lnTo>
                      <a:pt x="1" y="36"/>
                    </a:lnTo>
                    <a:lnTo>
                      <a:pt x="0" y="34"/>
                    </a:lnTo>
                    <a:lnTo>
                      <a:pt x="0" y="32"/>
                    </a:lnTo>
                    <a:lnTo>
                      <a:pt x="2" y="30"/>
                    </a:lnTo>
                    <a:lnTo>
                      <a:pt x="4" y="29"/>
                    </a:lnTo>
                    <a:lnTo>
                      <a:pt x="6" y="28"/>
                    </a:lnTo>
                    <a:lnTo>
                      <a:pt x="9" y="25"/>
                    </a:lnTo>
                    <a:lnTo>
                      <a:pt x="28" y="18"/>
                    </a:lnTo>
                    <a:lnTo>
                      <a:pt x="38" y="8"/>
                    </a:lnTo>
                    <a:lnTo>
                      <a:pt x="43" y="4"/>
                    </a:lnTo>
                    <a:lnTo>
                      <a:pt x="49" y="3"/>
                    </a:lnTo>
                    <a:lnTo>
                      <a:pt x="59" y="3"/>
                    </a:lnTo>
                    <a:lnTo>
                      <a:pt x="65" y="2"/>
                    </a:lnTo>
                    <a:lnTo>
                      <a:pt x="7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4" name="Freeform 1252"/>
              <p:cNvSpPr>
                <a:spLocks/>
              </p:cNvSpPr>
              <p:nvPr/>
            </p:nvSpPr>
            <p:spPr bwMode="auto">
              <a:xfrm>
                <a:off x="3035983" y="1966555"/>
                <a:ext cx="97410" cy="31089"/>
              </a:xfrm>
              <a:custGeom>
                <a:avLst/>
                <a:gdLst/>
                <a:ahLst/>
                <a:cxnLst>
                  <a:cxn ang="0">
                    <a:pos x="30" y="0"/>
                  </a:cxn>
                  <a:cxn ang="0">
                    <a:pos x="35" y="0"/>
                  </a:cxn>
                  <a:cxn ang="0">
                    <a:pos x="39" y="2"/>
                  </a:cxn>
                  <a:cxn ang="0">
                    <a:pos x="42" y="3"/>
                  </a:cxn>
                  <a:cxn ang="0">
                    <a:pos x="45" y="7"/>
                  </a:cxn>
                  <a:cxn ang="0">
                    <a:pos x="47" y="10"/>
                  </a:cxn>
                  <a:cxn ang="0">
                    <a:pos x="45" y="11"/>
                  </a:cxn>
                  <a:cxn ang="0">
                    <a:pos x="42" y="13"/>
                  </a:cxn>
                  <a:cxn ang="0">
                    <a:pos x="40" y="15"/>
                  </a:cxn>
                  <a:cxn ang="0">
                    <a:pos x="16" y="15"/>
                  </a:cxn>
                  <a:cxn ang="0">
                    <a:pos x="14" y="13"/>
                  </a:cxn>
                  <a:cxn ang="0">
                    <a:pos x="11" y="11"/>
                  </a:cxn>
                  <a:cxn ang="0">
                    <a:pos x="6" y="11"/>
                  </a:cxn>
                  <a:cxn ang="0">
                    <a:pos x="4" y="12"/>
                  </a:cxn>
                  <a:cxn ang="0">
                    <a:pos x="2" y="13"/>
                  </a:cxn>
                  <a:cxn ang="0">
                    <a:pos x="0" y="15"/>
                  </a:cxn>
                  <a:cxn ang="0">
                    <a:pos x="2" y="11"/>
                  </a:cxn>
                  <a:cxn ang="0">
                    <a:pos x="9" y="7"/>
                  </a:cxn>
                  <a:cxn ang="0">
                    <a:pos x="17" y="3"/>
                  </a:cxn>
                  <a:cxn ang="0">
                    <a:pos x="25" y="1"/>
                  </a:cxn>
                  <a:cxn ang="0">
                    <a:pos x="30" y="0"/>
                  </a:cxn>
                </a:cxnLst>
                <a:rect l="0" t="0" r="r" b="b"/>
                <a:pathLst>
                  <a:path w="47" h="15">
                    <a:moveTo>
                      <a:pt x="30" y="0"/>
                    </a:moveTo>
                    <a:lnTo>
                      <a:pt x="35" y="0"/>
                    </a:lnTo>
                    <a:lnTo>
                      <a:pt x="39" y="2"/>
                    </a:lnTo>
                    <a:lnTo>
                      <a:pt x="42" y="3"/>
                    </a:lnTo>
                    <a:lnTo>
                      <a:pt x="45" y="7"/>
                    </a:lnTo>
                    <a:lnTo>
                      <a:pt x="47" y="10"/>
                    </a:lnTo>
                    <a:lnTo>
                      <a:pt x="45" y="11"/>
                    </a:lnTo>
                    <a:lnTo>
                      <a:pt x="42" y="13"/>
                    </a:lnTo>
                    <a:lnTo>
                      <a:pt x="40" y="15"/>
                    </a:lnTo>
                    <a:lnTo>
                      <a:pt x="16" y="15"/>
                    </a:lnTo>
                    <a:lnTo>
                      <a:pt x="14" y="13"/>
                    </a:lnTo>
                    <a:lnTo>
                      <a:pt x="11" y="11"/>
                    </a:lnTo>
                    <a:lnTo>
                      <a:pt x="6" y="11"/>
                    </a:lnTo>
                    <a:lnTo>
                      <a:pt x="4" y="12"/>
                    </a:lnTo>
                    <a:lnTo>
                      <a:pt x="2" y="13"/>
                    </a:lnTo>
                    <a:lnTo>
                      <a:pt x="0" y="15"/>
                    </a:lnTo>
                    <a:lnTo>
                      <a:pt x="2" y="11"/>
                    </a:lnTo>
                    <a:lnTo>
                      <a:pt x="9" y="7"/>
                    </a:lnTo>
                    <a:lnTo>
                      <a:pt x="17" y="3"/>
                    </a:lnTo>
                    <a:lnTo>
                      <a:pt x="25" y="1"/>
                    </a:lnTo>
                    <a:lnTo>
                      <a:pt x="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5" name="Freeform 1253"/>
              <p:cNvSpPr>
                <a:spLocks/>
              </p:cNvSpPr>
              <p:nvPr/>
            </p:nvSpPr>
            <p:spPr bwMode="auto">
              <a:xfrm>
                <a:off x="3038056" y="1999715"/>
                <a:ext cx="84975" cy="43524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36" y="0"/>
                  </a:cxn>
                  <a:cxn ang="0">
                    <a:pos x="39" y="1"/>
                  </a:cxn>
                  <a:cxn ang="0">
                    <a:pos x="41" y="4"/>
                  </a:cxn>
                  <a:cxn ang="0">
                    <a:pos x="38" y="6"/>
                  </a:cxn>
                  <a:cxn ang="0">
                    <a:pos x="33" y="7"/>
                  </a:cxn>
                  <a:cxn ang="0">
                    <a:pos x="29" y="9"/>
                  </a:cxn>
                  <a:cxn ang="0">
                    <a:pos x="35" y="9"/>
                  </a:cxn>
                  <a:cxn ang="0">
                    <a:pos x="34" y="15"/>
                  </a:cxn>
                  <a:cxn ang="0">
                    <a:pos x="28" y="19"/>
                  </a:cxn>
                  <a:cxn ang="0">
                    <a:pos x="21" y="20"/>
                  </a:cxn>
                  <a:cxn ang="0">
                    <a:pos x="14" y="21"/>
                  </a:cxn>
                  <a:cxn ang="0">
                    <a:pos x="10" y="21"/>
                  </a:cxn>
                  <a:cxn ang="0">
                    <a:pos x="8" y="19"/>
                  </a:cxn>
                  <a:cxn ang="0">
                    <a:pos x="5" y="18"/>
                  </a:cxn>
                  <a:cxn ang="0">
                    <a:pos x="0" y="13"/>
                  </a:cxn>
                  <a:cxn ang="0">
                    <a:pos x="0" y="10"/>
                  </a:cxn>
                  <a:cxn ang="0">
                    <a:pos x="3" y="5"/>
                  </a:cxn>
                  <a:cxn ang="0">
                    <a:pos x="9" y="2"/>
                  </a:cxn>
                  <a:cxn ang="0">
                    <a:pos x="18" y="1"/>
                  </a:cxn>
                  <a:cxn ang="0">
                    <a:pos x="28" y="0"/>
                  </a:cxn>
                </a:cxnLst>
                <a:rect l="0" t="0" r="r" b="b"/>
                <a:pathLst>
                  <a:path w="41" h="21">
                    <a:moveTo>
                      <a:pt x="28" y="0"/>
                    </a:moveTo>
                    <a:lnTo>
                      <a:pt x="36" y="0"/>
                    </a:lnTo>
                    <a:lnTo>
                      <a:pt x="39" y="1"/>
                    </a:lnTo>
                    <a:lnTo>
                      <a:pt x="41" y="4"/>
                    </a:lnTo>
                    <a:lnTo>
                      <a:pt x="38" y="6"/>
                    </a:lnTo>
                    <a:lnTo>
                      <a:pt x="33" y="7"/>
                    </a:lnTo>
                    <a:lnTo>
                      <a:pt x="29" y="9"/>
                    </a:lnTo>
                    <a:lnTo>
                      <a:pt x="35" y="9"/>
                    </a:lnTo>
                    <a:lnTo>
                      <a:pt x="34" y="15"/>
                    </a:lnTo>
                    <a:lnTo>
                      <a:pt x="28" y="19"/>
                    </a:lnTo>
                    <a:lnTo>
                      <a:pt x="21" y="20"/>
                    </a:lnTo>
                    <a:lnTo>
                      <a:pt x="14" y="21"/>
                    </a:lnTo>
                    <a:lnTo>
                      <a:pt x="10" y="21"/>
                    </a:lnTo>
                    <a:lnTo>
                      <a:pt x="8" y="19"/>
                    </a:lnTo>
                    <a:lnTo>
                      <a:pt x="5" y="18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3" y="5"/>
                    </a:lnTo>
                    <a:lnTo>
                      <a:pt x="9" y="2"/>
                    </a:lnTo>
                    <a:lnTo>
                      <a:pt x="18" y="1"/>
                    </a:lnTo>
                    <a:lnTo>
                      <a:pt x="2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6" name="Freeform 1254"/>
              <p:cNvSpPr>
                <a:spLocks/>
              </p:cNvSpPr>
              <p:nvPr/>
            </p:nvSpPr>
            <p:spPr bwMode="auto">
              <a:xfrm>
                <a:off x="2998677" y="2003860"/>
                <a:ext cx="29015" cy="2487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8" y="3"/>
                  </a:cxn>
                  <a:cxn ang="0">
                    <a:pos x="9" y="4"/>
                  </a:cxn>
                  <a:cxn ang="0">
                    <a:pos x="12" y="5"/>
                  </a:cxn>
                  <a:cxn ang="0">
                    <a:pos x="13" y="5"/>
                  </a:cxn>
                  <a:cxn ang="0">
                    <a:pos x="14" y="7"/>
                  </a:cxn>
                  <a:cxn ang="0">
                    <a:pos x="13" y="8"/>
                  </a:cxn>
                  <a:cxn ang="0">
                    <a:pos x="12" y="11"/>
                  </a:cxn>
                  <a:cxn ang="0">
                    <a:pos x="10" y="12"/>
                  </a:cxn>
                  <a:cxn ang="0">
                    <a:pos x="5" y="12"/>
                  </a:cxn>
                  <a:cxn ang="0">
                    <a:pos x="0" y="7"/>
                  </a:cxn>
                  <a:cxn ang="0">
                    <a:pos x="0" y="3"/>
                  </a:cxn>
                  <a:cxn ang="0">
                    <a:pos x="3" y="0"/>
                  </a:cxn>
                </a:cxnLst>
                <a:rect l="0" t="0" r="r" b="b"/>
                <a:pathLst>
                  <a:path w="14" h="12">
                    <a:moveTo>
                      <a:pt x="3" y="0"/>
                    </a:moveTo>
                    <a:lnTo>
                      <a:pt x="8" y="3"/>
                    </a:lnTo>
                    <a:lnTo>
                      <a:pt x="9" y="4"/>
                    </a:lnTo>
                    <a:lnTo>
                      <a:pt x="12" y="5"/>
                    </a:lnTo>
                    <a:lnTo>
                      <a:pt x="13" y="5"/>
                    </a:lnTo>
                    <a:lnTo>
                      <a:pt x="14" y="7"/>
                    </a:lnTo>
                    <a:lnTo>
                      <a:pt x="13" y="8"/>
                    </a:lnTo>
                    <a:lnTo>
                      <a:pt x="12" y="11"/>
                    </a:lnTo>
                    <a:lnTo>
                      <a:pt x="10" y="12"/>
                    </a:lnTo>
                    <a:lnTo>
                      <a:pt x="5" y="12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7" name="Freeform 1255"/>
              <p:cNvSpPr>
                <a:spLocks/>
              </p:cNvSpPr>
              <p:nvPr/>
            </p:nvSpPr>
            <p:spPr bwMode="auto">
              <a:xfrm>
                <a:off x="3311630" y="2219404"/>
                <a:ext cx="143005" cy="111917"/>
              </a:xfrm>
              <a:custGeom>
                <a:avLst/>
                <a:gdLst/>
                <a:ahLst/>
                <a:cxnLst>
                  <a:cxn ang="0">
                    <a:pos x="21" y="0"/>
                  </a:cxn>
                  <a:cxn ang="0">
                    <a:pos x="55" y="0"/>
                  </a:cxn>
                  <a:cxn ang="0">
                    <a:pos x="56" y="1"/>
                  </a:cxn>
                  <a:cxn ang="0">
                    <a:pos x="59" y="2"/>
                  </a:cxn>
                  <a:cxn ang="0">
                    <a:pos x="59" y="3"/>
                  </a:cxn>
                  <a:cxn ang="0">
                    <a:pos x="58" y="7"/>
                  </a:cxn>
                  <a:cxn ang="0">
                    <a:pos x="56" y="10"/>
                  </a:cxn>
                  <a:cxn ang="0">
                    <a:pos x="54" y="12"/>
                  </a:cxn>
                  <a:cxn ang="0">
                    <a:pos x="50" y="15"/>
                  </a:cxn>
                  <a:cxn ang="0">
                    <a:pos x="47" y="16"/>
                  </a:cxn>
                  <a:cxn ang="0">
                    <a:pos x="45" y="18"/>
                  </a:cxn>
                  <a:cxn ang="0">
                    <a:pos x="47" y="18"/>
                  </a:cxn>
                  <a:cxn ang="0">
                    <a:pos x="50" y="17"/>
                  </a:cxn>
                  <a:cxn ang="0">
                    <a:pos x="53" y="17"/>
                  </a:cxn>
                  <a:cxn ang="0">
                    <a:pos x="55" y="16"/>
                  </a:cxn>
                  <a:cxn ang="0">
                    <a:pos x="58" y="17"/>
                  </a:cxn>
                  <a:cxn ang="0">
                    <a:pos x="59" y="17"/>
                  </a:cxn>
                  <a:cxn ang="0">
                    <a:pos x="60" y="18"/>
                  </a:cxn>
                  <a:cxn ang="0">
                    <a:pos x="60" y="22"/>
                  </a:cxn>
                  <a:cxn ang="0">
                    <a:pos x="59" y="22"/>
                  </a:cxn>
                  <a:cxn ang="0">
                    <a:pos x="59" y="25"/>
                  </a:cxn>
                  <a:cxn ang="0">
                    <a:pos x="61" y="25"/>
                  </a:cxn>
                  <a:cxn ang="0">
                    <a:pos x="64" y="26"/>
                  </a:cxn>
                  <a:cxn ang="0">
                    <a:pos x="66" y="26"/>
                  </a:cxn>
                  <a:cxn ang="0">
                    <a:pos x="69" y="27"/>
                  </a:cxn>
                  <a:cxn ang="0">
                    <a:pos x="68" y="37"/>
                  </a:cxn>
                  <a:cxn ang="0">
                    <a:pos x="65" y="42"/>
                  </a:cxn>
                  <a:cxn ang="0">
                    <a:pos x="63" y="45"/>
                  </a:cxn>
                  <a:cxn ang="0">
                    <a:pos x="59" y="46"/>
                  </a:cxn>
                  <a:cxn ang="0">
                    <a:pos x="53" y="47"/>
                  </a:cxn>
                  <a:cxn ang="0">
                    <a:pos x="50" y="49"/>
                  </a:cxn>
                  <a:cxn ang="0">
                    <a:pos x="49" y="50"/>
                  </a:cxn>
                  <a:cxn ang="0">
                    <a:pos x="47" y="52"/>
                  </a:cxn>
                  <a:cxn ang="0">
                    <a:pos x="46" y="54"/>
                  </a:cxn>
                  <a:cxn ang="0">
                    <a:pos x="41" y="54"/>
                  </a:cxn>
                  <a:cxn ang="0">
                    <a:pos x="39" y="52"/>
                  </a:cxn>
                  <a:cxn ang="0">
                    <a:pos x="37" y="51"/>
                  </a:cxn>
                  <a:cxn ang="0">
                    <a:pos x="36" y="49"/>
                  </a:cxn>
                  <a:cxn ang="0">
                    <a:pos x="35" y="47"/>
                  </a:cxn>
                  <a:cxn ang="0">
                    <a:pos x="24" y="40"/>
                  </a:cxn>
                  <a:cxn ang="0">
                    <a:pos x="11" y="34"/>
                  </a:cxn>
                  <a:cxn ang="0">
                    <a:pos x="0" y="26"/>
                  </a:cxn>
                  <a:cxn ang="0">
                    <a:pos x="0" y="18"/>
                  </a:cxn>
                  <a:cxn ang="0">
                    <a:pos x="4" y="20"/>
                  </a:cxn>
                  <a:cxn ang="0">
                    <a:pos x="9" y="21"/>
                  </a:cxn>
                  <a:cxn ang="0">
                    <a:pos x="12" y="22"/>
                  </a:cxn>
                  <a:cxn ang="0">
                    <a:pos x="17" y="23"/>
                  </a:cxn>
                  <a:cxn ang="0">
                    <a:pos x="24" y="23"/>
                  </a:cxn>
                  <a:cxn ang="0">
                    <a:pos x="24" y="12"/>
                  </a:cxn>
                  <a:cxn ang="0">
                    <a:pos x="19" y="12"/>
                  </a:cxn>
                  <a:cxn ang="0">
                    <a:pos x="15" y="11"/>
                  </a:cxn>
                  <a:cxn ang="0">
                    <a:pos x="14" y="11"/>
                  </a:cxn>
                  <a:cxn ang="0">
                    <a:pos x="11" y="10"/>
                  </a:cxn>
                  <a:cxn ang="0">
                    <a:pos x="11" y="7"/>
                  </a:cxn>
                  <a:cxn ang="0">
                    <a:pos x="12" y="6"/>
                  </a:cxn>
                  <a:cxn ang="0">
                    <a:pos x="12" y="5"/>
                  </a:cxn>
                  <a:cxn ang="0">
                    <a:pos x="14" y="3"/>
                  </a:cxn>
                  <a:cxn ang="0">
                    <a:pos x="21" y="0"/>
                  </a:cxn>
                </a:cxnLst>
                <a:rect l="0" t="0" r="r" b="b"/>
                <a:pathLst>
                  <a:path w="69" h="54">
                    <a:moveTo>
                      <a:pt x="21" y="0"/>
                    </a:moveTo>
                    <a:lnTo>
                      <a:pt x="55" y="0"/>
                    </a:lnTo>
                    <a:lnTo>
                      <a:pt x="56" y="1"/>
                    </a:lnTo>
                    <a:lnTo>
                      <a:pt x="59" y="2"/>
                    </a:lnTo>
                    <a:lnTo>
                      <a:pt x="59" y="3"/>
                    </a:lnTo>
                    <a:lnTo>
                      <a:pt x="58" y="7"/>
                    </a:lnTo>
                    <a:lnTo>
                      <a:pt x="56" y="10"/>
                    </a:lnTo>
                    <a:lnTo>
                      <a:pt x="54" y="12"/>
                    </a:lnTo>
                    <a:lnTo>
                      <a:pt x="50" y="15"/>
                    </a:lnTo>
                    <a:lnTo>
                      <a:pt x="47" y="16"/>
                    </a:lnTo>
                    <a:lnTo>
                      <a:pt x="45" y="18"/>
                    </a:lnTo>
                    <a:lnTo>
                      <a:pt x="47" y="18"/>
                    </a:lnTo>
                    <a:lnTo>
                      <a:pt x="50" y="17"/>
                    </a:lnTo>
                    <a:lnTo>
                      <a:pt x="53" y="17"/>
                    </a:lnTo>
                    <a:lnTo>
                      <a:pt x="55" y="16"/>
                    </a:lnTo>
                    <a:lnTo>
                      <a:pt x="58" y="17"/>
                    </a:lnTo>
                    <a:lnTo>
                      <a:pt x="59" y="17"/>
                    </a:lnTo>
                    <a:lnTo>
                      <a:pt x="60" y="18"/>
                    </a:lnTo>
                    <a:lnTo>
                      <a:pt x="60" y="22"/>
                    </a:lnTo>
                    <a:lnTo>
                      <a:pt x="59" y="22"/>
                    </a:lnTo>
                    <a:lnTo>
                      <a:pt x="59" y="25"/>
                    </a:lnTo>
                    <a:lnTo>
                      <a:pt x="61" y="25"/>
                    </a:lnTo>
                    <a:lnTo>
                      <a:pt x="64" y="26"/>
                    </a:lnTo>
                    <a:lnTo>
                      <a:pt x="66" y="26"/>
                    </a:lnTo>
                    <a:lnTo>
                      <a:pt x="69" y="27"/>
                    </a:lnTo>
                    <a:lnTo>
                      <a:pt x="68" y="37"/>
                    </a:lnTo>
                    <a:lnTo>
                      <a:pt x="65" y="42"/>
                    </a:lnTo>
                    <a:lnTo>
                      <a:pt x="63" y="45"/>
                    </a:lnTo>
                    <a:lnTo>
                      <a:pt x="59" y="46"/>
                    </a:lnTo>
                    <a:lnTo>
                      <a:pt x="53" y="47"/>
                    </a:lnTo>
                    <a:lnTo>
                      <a:pt x="50" y="49"/>
                    </a:lnTo>
                    <a:lnTo>
                      <a:pt x="49" y="50"/>
                    </a:lnTo>
                    <a:lnTo>
                      <a:pt x="47" y="52"/>
                    </a:lnTo>
                    <a:lnTo>
                      <a:pt x="46" y="54"/>
                    </a:lnTo>
                    <a:lnTo>
                      <a:pt x="41" y="54"/>
                    </a:lnTo>
                    <a:lnTo>
                      <a:pt x="39" y="52"/>
                    </a:lnTo>
                    <a:lnTo>
                      <a:pt x="37" y="51"/>
                    </a:lnTo>
                    <a:lnTo>
                      <a:pt x="36" y="49"/>
                    </a:lnTo>
                    <a:lnTo>
                      <a:pt x="35" y="47"/>
                    </a:lnTo>
                    <a:lnTo>
                      <a:pt x="24" y="40"/>
                    </a:lnTo>
                    <a:lnTo>
                      <a:pt x="11" y="34"/>
                    </a:lnTo>
                    <a:lnTo>
                      <a:pt x="0" y="26"/>
                    </a:lnTo>
                    <a:lnTo>
                      <a:pt x="0" y="18"/>
                    </a:lnTo>
                    <a:lnTo>
                      <a:pt x="4" y="20"/>
                    </a:lnTo>
                    <a:lnTo>
                      <a:pt x="9" y="21"/>
                    </a:lnTo>
                    <a:lnTo>
                      <a:pt x="12" y="22"/>
                    </a:lnTo>
                    <a:lnTo>
                      <a:pt x="17" y="23"/>
                    </a:lnTo>
                    <a:lnTo>
                      <a:pt x="24" y="23"/>
                    </a:lnTo>
                    <a:lnTo>
                      <a:pt x="24" y="12"/>
                    </a:lnTo>
                    <a:lnTo>
                      <a:pt x="19" y="12"/>
                    </a:lnTo>
                    <a:lnTo>
                      <a:pt x="15" y="11"/>
                    </a:lnTo>
                    <a:lnTo>
                      <a:pt x="14" y="11"/>
                    </a:lnTo>
                    <a:lnTo>
                      <a:pt x="11" y="10"/>
                    </a:lnTo>
                    <a:lnTo>
                      <a:pt x="11" y="7"/>
                    </a:lnTo>
                    <a:lnTo>
                      <a:pt x="12" y="6"/>
                    </a:lnTo>
                    <a:lnTo>
                      <a:pt x="12" y="5"/>
                    </a:lnTo>
                    <a:lnTo>
                      <a:pt x="14" y="3"/>
                    </a:lnTo>
                    <a:lnTo>
                      <a:pt x="2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8" name="Freeform 1256"/>
              <p:cNvSpPr>
                <a:spLocks/>
              </p:cNvSpPr>
              <p:nvPr/>
            </p:nvSpPr>
            <p:spPr bwMode="auto">
              <a:xfrm>
                <a:off x="3259816" y="2074326"/>
                <a:ext cx="157513" cy="80829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52" y="4"/>
                  </a:cxn>
                  <a:cxn ang="0">
                    <a:pos x="62" y="5"/>
                  </a:cxn>
                  <a:cxn ang="0">
                    <a:pos x="66" y="2"/>
                  </a:cxn>
                  <a:cxn ang="0">
                    <a:pos x="75" y="4"/>
                  </a:cxn>
                  <a:cxn ang="0">
                    <a:pos x="76" y="12"/>
                  </a:cxn>
                  <a:cxn ang="0">
                    <a:pos x="74" y="38"/>
                  </a:cxn>
                  <a:cxn ang="0">
                    <a:pos x="66" y="39"/>
                  </a:cxn>
                  <a:cxn ang="0">
                    <a:pos x="44" y="38"/>
                  </a:cxn>
                  <a:cxn ang="0">
                    <a:pos x="45" y="34"/>
                  </a:cxn>
                  <a:cxn ang="0">
                    <a:pos x="46" y="31"/>
                  </a:cxn>
                  <a:cxn ang="0">
                    <a:pos x="47" y="28"/>
                  </a:cxn>
                  <a:cxn ang="0">
                    <a:pos x="51" y="26"/>
                  </a:cxn>
                  <a:cxn ang="0">
                    <a:pos x="56" y="24"/>
                  </a:cxn>
                  <a:cxn ang="0">
                    <a:pos x="56" y="23"/>
                  </a:cxn>
                  <a:cxn ang="0">
                    <a:pos x="52" y="22"/>
                  </a:cxn>
                  <a:cxn ang="0">
                    <a:pos x="32" y="24"/>
                  </a:cxn>
                  <a:cxn ang="0">
                    <a:pos x="21" y="26"/>
                  </a:cxn>
                  <a:cxn ang="0">
                    <a:pos x="17" y="23"/>
                  </a:cxn>
                  <a:cxn ang="0">
                    <a:pos x="11" y="22"/>
                  </a:cxn>
                  <a:cxn ang="0">
                    <a:pos x="5" y="17"/>
                  </a:cxn>
                  <a:cxn ang="0">
                    <a:pos x="0" y="13"/>
                  </a:cxn>
                  <a:cxn ang="0">
                    <a:pos x="1" y="7"/>
                  </a:cxn>
                  <a:cxn ang="0">
                    <a:pos x="0" y="2"/>
                  </a:cxn>
                  <a:cxn ang="0">
                    <a:pos x="10" y="4"/>
                  </a:cxn>
                  <a:cxn ang="0">
                    <a:pos x="35" y="19"/>
                  </a:cxn>
                  <a:cxn ang="0">
                    <a:pos x="26" y="12"/>
                  </a:cxn>
                  <a:cxn ang="0">
                    <a:pos x="32" y="8"/>
                  </a:cxn>
                  <a:cxn ang="0">
                    <a:pos x="42" y="14"/>
                  </a:cxn>
                  <a:cxn ang="0">
                    <a:pos x="49" y="7"/>
                  </a:cxn>
                  <a:cxn ang="0">
                    <a:pos x="36" y="4"/>
                  </a:cxn>
                  <a:cxn ang="0">
                    <a:pos x="37" y="0"/>
                  </a:cxn>
                </a:cxnLst>
                <a:rect l="0" t="0" r="r" b="b"/>
                <a:pathLst>
                  <a:path w="76" h="39">
                    <a:moveTo>
                      <a:pt x="37" y="0"/>
                    </a:moveTo>
                    <a:lnTo>
                      <a:pt x="46" y="0"/>
                    </a:lnTo>
                    <a:lnTo>
                      <a:pt x="49" y="2"/>
                    </a:lnTo>
                    <a:lnTo>
                      <a:pt x="52" y="4"/>
                    </a:lnTo>
                    <a:lnTo>
                      <a:pt x="56" y="5"/>
                    </a:lnTo>
                    <a:lnTo>
                      <a:pt x="62" y="5"/>
                    </a:lnTo>
                    <a:lnTo>
                      <a:pt x="64" y="3"/>
                    </a:lnTo>
                    <a:lnTo>
                      <a:pt x="66" y="2"/>
                    </a:lnTo>
                    <a:lnTo>
                      <a:pt x="72" y="2"/>
                    </a:lnTo>
                    <a:lnTo>
                      <a:pt x="75" y="4"/>
                    </a:lnTo>
                    <a:lnTo>
                      <a:pt x="76" y="7"/>
                    </a:lnTo>
                    <a:lnTo>
                      <a:pt x="76" y="12"/>
                    </a:lnTo>
                    <a:lnTo>
                      <a:pt x="72" y="31"/>
                    </a:lnTo>
                    <a:lnTo>
                      <a:pt x="74" y="38"/>
                    </a:lnTo>
                    <a:lnTo>
                      <a:pt x="70" y="38"/>
                    </a:lnTo>
                    <a:lnTo>
                      <a:pt x="66" y="39"/>
                    </a:lnTo>
                    <a:lnTo>
                      <a:pt x="45" y="39"/>
                    </a:lnTo>
                    <a:lnTo>
                      <a:pt x="44" y="38"/>
                    </a:lnTo>
                    <a:lnTo>
                      <a:pt x="44" y="36"/>
                    </a:lnTo>
                    <a:lnTo>
                      <a:pt x="45" y="34"/>
                    </a:lnTo>
                    <a:lnTo>
                      <a:pt x="47" y="33"/>
                    </a:lnTo>
                    <a:lnTo>
                      <a:pt x="46" y="31"/>
                    </a:lnTo>
                    <a:lnTo>
                      <a:pt x="47" y="29"/>
                    </a:lnTo>
                    <a:lnTo>
                      <a:pt x="47" y="28"/>
                    </a:lnTo>
                    <a:lnTo>
                      <a:pt x="50" y="27"/>
                    </a:lnTo>
                    <a:lnTo>
                      <a:pt x="51" y="26"/>
                    </a:lnTo>
                    <a:lnTo>
                      <a:pt x="54" y="26"/>
                    </a:lnTo>
                    <a:lnTo>
                      <a:pt x="56" y="24"/>
                    </a:lnTo>
                    <a:lnTo>
                      <a:pt x="57" y="23"/>
                    </a:lnTo>
                    <a:lnTo>
                      <a:pt x="56" y="23"/>
                    </a:lnTo>
                    <a:lnTo>
                      <a:pt x="54" y="22"/>
                    </a:lnTo>
                    <a:lnTo>
                      <a:pt x="52" y="22"/>
                    </a:lnTo>
                    <a:lnTo>
                      <a:pt x="44" y="23"/>
                    </a:lnTo>
                    <a:lnTo>
                      <a:pt x="32" y="24"/>
                    </a:lnTo>
                    <a:lnTo>
                      <a:pt x="22" y="26"/>
                    </a:lnTo>
                    <a:lnTo>
                      <a:pt x="21" y="26"/>
                    </a:lnTo>
                    <a:lnTo>
                      <a:pt x="19" y="24"/>
                    </a:lnTo>
                    <a:lnTo>
                      <a:pt x="17" y="23"/>
                    </a:lnTo>
                    <a:lnTo>
                      <a:pt x="17" y="22"/>
                    </a:lnTo>
                    <a:lnTo>
                      <a:pt x="11" y="22"/>
                    </a:lnTo>
                    <a:lnTo>
                      <a:pt x="10" y="17"/>
                    </a:lnTo>
                    <a:lnTo>
                      <a:pt x="5" y="17"/>
                    </a:lnTo>
                    <a:lnTo>
                      <a:pt x="2" y="14"/>
                    </a:lnTo>
                    <a:lnTo>
                      <a:pt x="0" y="13"/>
                    </a:lnTo>
                    <a:lnTo>
                      <a:pt x="0" y="5"/>
                    </a:lnTo>
                    <a:lnTo>
                      <a:pt x="1" y="7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10" y="4"/>
                    </a:lnTo>
                    <a:lnTo>
                      <a:pt x="29" y="19"/>
                    </a:lnTo>
                    <a:lnTo>
                      <a:pt x="35" y="19"/>
                    </a:lnTo>
                    <a:lnTo>
                      <a:pt x="30" y="16"/>
                    </a:lnTo>
                    <a:lnTo>
                      <a:pt x="26" y="12"/>
                    </a:lnTo>
                    <a:lnTo>
                      <a:pt x="26" y="7"/>
                    </a:lnTo>
                    <a:lnTo>
                      <a:pt x="32" y="8"/>
                    </a:lnTo>
                    <a:lnTo>
                      <a:pt x="37" y="10"/>
                    </a:lnTo>
                    <a:lnTo>
                      <a:pt x="42" y="14"/>
                    </a:lnTo>
                    <a:lnTo>
                      <a:pt x="49" y="16"/>
                    </a:lnTo>
                    <a:lnTo>
                      <a:pt x="49" y="7"/>
                    </a:lnTo>
                    <a:lnTo>
                      <a:pt x="41" y="7"/>
                    </a:lnTo>
                    <a:lnTo>
                      <a:pt x="36" y="4"/>
                    </a:lnTo>
                    <a:lnTo>
                      <a:pt x="35" y="2"/>
                    </a:lnTo>
                    <a:lnTo>
                      <a:pt x="3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79" name="Freeform 1257"/>
              <p:cNvSpPr>
                <a:spLocks/>
              </p:cNvSpPr>
              <p:nvPr/>
            </p:nvSpPr>
            <p:spPr bwMode="auto">
              <a:xfrm>
                <a:off x="3382096" y="2397642"/>
                <a:ext cx="93265" cy="55959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20" y="0"/>
                  </a:cxn>
                  <a:cxn ang="0">
                    <a:pos x="26" y="3"/>
                  </a:cxn>
                  <a:cxn ang="0">
                    <a:pos x="34" y="8"/>
                  </a:cxn>
                  <a:cxn ang="0">
                    <a:pos x="41" y="15"/>
                  </a:cxn>
                  <a:cxn ang="0">
                    <a:pos x="45" y="21"/>
                  </a:cxn>
                  <a:cxn ang="0">
                    <a:pos x="42" y="23"/>
                  </a:cxn>
                  <a:cxn ang="0">
                    <a:pos x="35" y="27"/>
                  </a:cxn>
                  <a:cxn ang="0">
                    <a:pos x="20" y="23"/>
                  </a:cxn>
                  <a:cxn ang="0">
                    <a:pos x="11" y="21"/>
                  </a:cxn>
                  <a:cxn ang="0">
                    <a:pos x="3" y="17"/>
                  </a:cxn>
                  <a:cxn ang="0">
                    <a:pos x="0" y="15"/>
                  </a:cxn>
                  <a:cxn ang="0">
                    <a:pos x="0" y="14"/>
                  </a:cxn>
                  <a:cxn ang="0">
                    <a:pos x="1" y="13"/>
                  </a:cxn>
                  <a:cxn ang="0">
                    <a:pos x="8" y="13"/>
                  </a:cxn>
                  <a:cxn ang="0">
                    <a:pos x="11" y="10"/>
                  </a:cxn>
                  <a:cxn ang="0">
                    <a:pos x="12" y="8"/>
                  </a:cxn>
                  <a:cxn ang="0">
                    <a:pos x="12" y="7"/>
                  </a:cxn>
                  <a:cxn ang="0">
                    <a:pos x="15" y="2"/>
                  </a:cxn>
                  <a:cxn ang="0">
                    <a:pos x="17" y="0"/>
                  </a:cxn>
                </a:cxnLst>
                <a:rect l="0" t="0" r="r" b="b"/>
                <a:pathLst>
                  <a:path w="45" h="27">
                    <a:moveTo>
                      <a:pt x="17" y="0"/>
                    </a:moveTo>
                    <a:lnTo>
                      <a:pt x="20" y="0"/>
                    </a:lnTo>
                    <a:lnTo>
                      <a:pt x="26" y="3"/>
                    </a:lnTo>
                    <a:lnTo>
                      <a:pt x="34" y="8"/>
                    </a:lnTo>
                    <a:lnTo>
                      <a:pt x="41" y="15"/>
                    </a:lnTo>
                    <a:lnTo>
                      <a:pt x="45" y="21"/>
                    </a:lnTo>
                    <a:lnTo>
                      <a:pt x="42" y="23"/>
                    </a:lnTo>
                    <a:lnTo>
                      <a:pt x="35" y="27"/>
                    </a:lnTo>
                    <a:lnTo>
                      <a:pt x="20" y="23"/>
                    </a:lnTo>
                    <a:lnTo>
                      <a:pt x="11" y="21"/>
                    </a:lnTo>
                    <a:lnTo>
                      <a:pt x="3" y="17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1" y="13"/>
                    </a:lnTo>
                    <a:lnTo>
                      <a:pt x="8" y="13"/>
                    </a:lnTo>
                    <a:lnTo>
                      <a:pt x="11" y="10"/>
                    </a:lnTo>
                    <a:lnTo>
                      <a:pt x="12" y="8"/>
                    </a:lnTo>
                    <a:lnTo>
                      <a:pt x="12" y="7"/>
                    </a:lnTo>
                    <a:lnTo>
                      <a:pt x="15" y="2"/>
                    </a:lnTo>
                    <a:lnTo>
                      <a:pt x="1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0" name="Freeform 1258"/>
              <p:cNvSpPr>
                <a:spLocks/>
              </p:cNvSpPr>
              <p:nvPr/>
            </p:nvSpPr>
            <p:spPr bwMode="auto">
              <a:xfrm>
                <a:off x="3469143" y="2198678"/>
                <a:ext cx="126425" cy="101555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20" y="0"/>
                  </a:cxn>
                  <a:cxn ang="0">
                    <a:pos x="34" y="1"/>
                  </a:cxn>
                  <a:cxn ang="0">
                    <a:pos x="47" y="3"/>
                  </a:cxn>
                  <a:cxn ang="0">
                    <a:pos x="61" y="5"/>
                  </a:cxn>
                  <a:cxn ang="0">
                    <a:pos x="61" y="11"/>
                  </a:cxn>
                  <a:cxn ang="0">
                    <a:pos x="58" y="12"/>
                  </a:cxn>
                  <a:cxn ang="0">
                    <a:pos x="56" y="15"/>
                  </a:cxn>
                  <a:cxn ang="0">
                    <a:pos x="53" y="16"/>
                  </a:cxn>
                  <a:cxn ang="0">
                    <a:pos x="49" y="22"/>
                  </a:cxn>
                  <a:cxn ang="0">
                    <a:pos x="44" y="27"/>
                  </a:cxn>
                  <a:cxn ang="0">
                    <a:pos x="38" y="31"/>
                  </a:cxn>
                  <a:cxn ang="0">
                    <a:pos x="30" y="32"/>
                  </a:cxn>
                  <a:cxn ang="0">
                    <a:pos x="27" y="32"/>
                  </a:cxn>
                  <a:cxn ang="0">
                    <a:pos x="25" y="31"/>
                  </a:cxn>
                  <a:cxn ang="0">
                    <a:pos x="20" y="31"/>
                  </a:cxn>
                  <a:cxn ang="0">
                    <a:pos x="20" y="33"/>
                  </a:cxn>
                  <a:cxn ang="0">
                    <a:pos x="19" y="36"/>
                  </a:cxn>
                  <a:cxn ang="0">
                    <a:pos x="24" y="36"/>
                  </a:cxn>
                  <a:cxn ang="0">
                    <a:pos x="23" y="40"/>
                  </a:cxn>
                  <a:cxn ang="0">
                    <a:pos x="22" y="42"/>
                  </a:cxn>
                  <a:cxn ang="0">
                    <a:pos x="15" y="49"/>
                  </a:cxn>
                  <a:cxn ang="0">
                    <a:pos x="7" y="49"/>
                  </a:cxn>
                  <a:cxn ang="0">
                    <a:pos x="7" y="37"/>
                  </a:cxn>
                  <a:cxn ang="0">
                    <a:pos x="3" y="31"/>
                  </a:cxn>
                  <a:cxn ang="0">
                    <a:pos x="3" y="23"/>
                  </a:cxn>
                  <a:cxn ang="0">
                    <a:pos x="0" y="17"/>
                  </a:cxn>
                  <a:cxn ang="0">
                    <a:pos x="0" y="10"/>
                  </a:cxn>
                  <a:cxn ang="0">
                    <a:pos x="10" y="10"/>
                  </a:cxn>
                  <a:cxn ang="0">
                    <a:pos x="10" y="6"/>
                  </a:cxn>
                  <a:cxn ang="0">
                    <a:pos x="12" y="5"/>
                  </a:cxn>
                  <a:cxn ang="0">
                    <a:pos x="13" y="2"/>
                  </a:cxn>
                  <a:cxn ang="0">
                    <a:pos x="14" y="1"/>
                  </a:cxn>
                  <a:cxn ang="0">
                    <a:pos x="17" y="0"/>
                  </a:cxn>
                </a:cxnLst>
                <a:rect l="0" t="0" r="r" b="b"/>
                <a:pathLst>
                  <a:path w="61" h="49">
                    <a:moveTo>
                      <a:pt x="17" y="0"/>
                    </a:moveTo>
                    <a:lnTo>
                      <a:pt x="20" y="0"/>
                    </a:lnTo>
                    <a:lnTo>
                      <a:pt x="34" y="1"/>
                    </a:lnTo>
                    <a:lnTo>
                      <a:pt x="47" y="3"/>
                    </a:lnTo>
                    <a:lnTo>
                      <a:pt x="61" y="5"/>
                    </a:lnTo>
                    <a:lnTo>
                      <a:pt x="61" y="11"/>
                    </a:lnTo>
                    <a:lnTo>
                      <a:pt x="58" y="12"/>
                    </a:lnTo>
                    <a:lnTo>
                      <a:pt x="56" y="15"/>
                    </a:lnTo>
                    <a:lnTo>
                      <a:pt x="53" y="16"/>
                    </a:lnTo>
                    <a:lnTo>
                      <a:pt x="49" y="22"/>
                    </a:lnTo>
                    <a:lnTo>
                      <a:pt x="44" y="27"/>
                    </a:lnTo>
                    <a:lnTo>
                      <a:pt x="38" y="31"/>
                    </a:lnTo>
                    <a:lnTo>
                      <a:pt x="30" y="32"/>
                    </a:lnTo>
                    <a:lnTo>
                      <a:pt x="27" y="32"/>
                    </a:lnTo>
                    <a:lnTo>
                      <a:pt x="25" y="31"/>
                    </a:lnTo>
                    <a:lnTo>
                      <a:pt x="20" y="31"/>
                    </a:lnTo>
                    <a:lnTo>
                      <a:pt x="20" y="33"/>
                    </a:lnTo>
                    <a:lnTo>
                      <a:pt x="19" y="36"/>
                    </a:lnTo>
                    <a:lnTo>
                      <a:pt x="24" y="36"/>
                    </a:lnTo>
                    <a:lnTo>
                      <a:pt x="23" y="40"/>
                    </a:lnTo>
                    <a:lnTo>
                      <a:pt x="22" y="42"/>
                    </a:lnTo>
                    <a:lnTo>
                      <a:pt x="15" y="49"/>
                    </a:lnTo>
                    <a:lnTo>
                      <a:pt x="7" y="49"/>
                    </a:lnTo>
                    <a:lnTo>
                      <a:pt x="7" y="37"/>
                    </a:lnTo>
                    <a:lnTo>
                      <a:pt x="3" y="31"/>
                    </a:lnTo>
                    <a:lnTo>
                      <a:pt x="3" y="23"/>
                    </a:lnTo>
                    <a:lnTo>
                      <a:pt x="0" y="17"/>
                    </a:lnTo>
                    <a:lnTo>
                      <a:pt x="0" y="10"/>
                    </a:lnTo>
                    <a:lnTo>
                      <a:pt x="10" y="10"/>
                    </a:lnTo>
                    <a:lnTo>
                      <a:pt x="10" y="6"/>
                    </a:lnTo>
                    <a:lnTo>
                      <a:pt x="12" y="5"/>
                    </a:lnTo>
                    <a:lnTo>
                      <a:pt x="13" y="2"/>
                    </a:lnTo>
                    <a:lnTo>
                      <a:pt x="14" y="1"/>
                    </a:lnTo>
                    <a:lnTo>
                      <a:pt x="1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1" name="Freeform 1259"/>
              <p:cNvSpPr>
                <a:spLocks/>
              </p:cNvSpPr>
              <p:nvPr/>
            </p:nvSpPr>
            <p:spPr bwMode="auto">
              <a:xfrm>
                <a:off x="3218366" y="2018369"/>
                <a:ext cx="41451" cy="331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1"/>
                  </a:cxn>
                  <a:cxn ang="0">
                    <a:pos x="10" y="5"/>
                  </a:cxn>
                  <a:cxn ang="0">
                    <a:pos x="15" y="9"/>
                  </a:cxn>
                  <a:cxn ang="0">
                    <a:pos x="20" y="11"/>
                  </a:cxn>
                  <a:cxn ang="0">
                    <a:pos x="20" y="14"/>
                  </a:cxn>
                  <a:cxn ang="0">
                    <a:pos x="18" y="15"/>
                  </a:cxn>
                  <a:cxn ang="0">
                    <a:pos x="16" y="16"/>
                  </a:cxn>
                  <a:cxn ang="0">
                    <a:pos x="11" y="16"/>
                  </a:cxn>
                  <a:cxn ang="0">
                    <a:pos x="10" y="14"/>
                  </a:cxn>
                  <a:cxn ang="0">
                    <a:pos x="6" y="11"/>
                  </a:cxn>
                  <a:cxn ang="0">
                    <a:pos x="3" y="9"/>
                  </a:cxn>
                  <a:cxn ang="0">
                    <a:pos x="2" y="6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w="20" h="16">
                    <a:moveTo>
                      <a:pt x="0" y="0"/>
                    </a:moveTo>
                    <a:lnTo>
                      <a:pt x="6" y="1"/>
                    </a:lnTo>
                    <a:lnTo>
                      <a:pt x="10" y="5"/>
                    </a:lnTo>
                    <a:lnTo>
                      <a:pt x="15" y="9"/>
                    </a:lnTo>
                    <a:lnTo>
                      <a:pt x="20" y="11"/>
                    </a:lnTo>
                    <a:lnTo>
                      <a:pt x="20" y="14"/>
                    </a:lnTo>
                    <a:lnTo>
                      <a:pt x="18" y="15"/>
                    </a:lnTo>
                    <a:lnTo>
                      <a:pt x="16" y="16"/>
                    </a:lnTo>
                    <a:lnTo>
                      <a:pt x="11" y="16"/>
                    </a:lnTo>
                    <a:lnTo>
                      <a:pt x="10" y="14"/>
                    </a:lnTo>
                    <a:lnTo>
                      <a:pt x="6" y="11"/>
                    </a:lnTo>
                    <a:lnTo>
                      <a:pt x="3" y="9"/>
                    </a:lnTo>
                    <a:lnTo>
                      <a:pt x="2" y="6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2" name="Freeform 1260"/>
              <p:cNvSpPr>
                <a:spLocks/>
              </p:cNvSpPr>
              <p:nvPr/>
            </p:nvSpPr>
            <p:spPr bwMode="auto">
              <a:xfrm>
                <a:off x="3243236" y="2132357"/>
                <a:ext cx="29015" cy="22799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1" y="1"/>
                  </a:cxn>
                  <a:cxn ang="0">
                    <a:pos x="13" y="3"/>
                  </a:cxn>
                  <a:cxn ang="0">
                    <a:pos x="14" y="5"/>
                  </a:cxn>
                  <a:cxn ang="0">
                    <a:pos x="14" y="9"/>
                  </a:cxn>
                  <a:cxn ang="0">
                    <a:pos x="11" y="11"/>
                  </a:cxn>
                  <a:cxn ang="0">
                    <a:pos x="0" y="11"/>
                  </a:cxn>
                  <a:cxn ang="0">
                    <a:pos x="1" y="8"/>
                  </a:cxn>
                  <a:cxn ang="0">
                    <a:pos x="3" y="5"/>
                  </a:cxn>
                  <a:cxn ang="0">
                    <a:pos x="5" y="3"/>
                  </a:cxn>
                  <a:cxn ang="0">
                    <a:pos x="8" y="1"/>
                  </a:cxn>
                  <a:cxn ang="0">
                    <a:pos x="11" y="0"/>
                  </a:cxn>
                </a:cxnLst>
                <a:rect l="0" t="0" r="r" b="b"/>
                <a:pathLst>
                  <a:path w="14" h="11">
                    <a:moveTo>
                      <a:pt x="11" y="0"/>
                    </a:moveTo>
                    <a:lnTo>
                      <a:pt x="11" y="1"/>
                    </a:lnTo>
                    <a:lnTo>
                      <a:pt x="13" y="3"/>
                    </a:lnTo>
                    <a:lnTo>
                      <a:pt x="14" y="5"/>
                    </a:lnTo>
                    <a:lnTo>
                      <a:pt x="14" y="9"/>
                    </a:lnTo>
                    <a:lnTo>
                      <a:pt x="11" y="11"/>
                    </a:lnTo>
                    <a:lnTo>
                      <a:pt x="0" y="11"/>
                    </a:lnTo>
                    <a:lnTo>
                      <a:pt x="1" y="8"/>
                    </a:lnTo>
                    <a:lnTo>
                      <a:pt x="3" y="5"/>
                    </a:lnTo>
                    <a:lnTo>
                      <a:pt x="5" y="3"/>
                    </a:lnTo>
                    <a:lnTo>
                      <a:pt x="8" y="1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3" name="Freeform 1261"/>
              <p:cNvSpPr>
                <a:spLocks/>
              </p:cNvSpPr>
              <p:nvPr/>
            </p:nvSpPr>
            <p:spPr bwMode="auto">
              <a:xfrm>
                <a:off x="3228729" y="1933394"/>
                <a:ext cx="155441" cy="84975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7" y="0"/>
                  </a:cxn>
                  <a:cxn ang="0">
                    <a:pos x="20" y="3"/>
                  </a:cxn>
                  <a:cxn ang="0">
                    <a:pos x="22" y="4"/>
                  </a:cxn>
                  <a:cxn ang="0">
                    <a:pos x="26" y="8"/>
                  </a:cxn>
                  <a:cxn ang="0">
                    <a:pos x="31" y="8"/>
                  </a:cxn>
                  <a:cxn ang="0">
                    <a:pos x="32" y="6"/>
                  </a:cxn>
                  <a:cxn ang="0">
                    <a:pos x="35" y="4"/>
                  </a:cxn>
                  <a:cxn ang="0">
                    <a:pos x="40" y="4"/>
                  </a:cxn>
                  <a:cxn ang="0">
                    <a:pos x="44" y="8"/>
                  </a:cxn>
                  <a:cxn ang="0">
                    <a:pos x="45" y="11"/>
                  </a:cxn>
                  <a:cxn ang="0">
                    <a:pos x="46" y="12"/>
                  </a:cxn>
                  <a:cxn ang="0">
                    <a:pos x="47" y="14"/>
                  </a:cxn>
                  <a:cxn ang="0">
                    <a:pos x="50" y="14"/>
                  </a:cxn>
                  <a:cxn ang="0">
                    <a:pos x="51" y="12"/>
                  </a:cxn>
                  <a:cxn ang="0">
                    <a:pos x="54" y="11"/>
                  </a:cxn>
                  <a:cxn ang="0">
                    <a:pos x="55" y="11"/>
                  </a:cxn>
                  <a:cxn ang="0">
                    <a:pos x="59" y="12"/>
                  </a:cxn>
                  <a:cxn ang="0">
                    <a:pos x="61" y="13"/>
                  </a:cxn>
                  <a:cxn ang="0">
                    <a:pos x="67" y="19"/>
                  </a:cxn>
                  <a:cxn ang="0">
                    <a:pos x="65" y="22"/>
                  </a:cxn>
                  <a:cxn ang="0">
                    <a:pos x="64" y="24"/>
                  </a:cxn>
                  <a:cxn ang="0">
                    <a:pos x="66" y="26"/>
                  </a:cxn>
                  <a:cxn ang="0">
                    <a:pos x="69" y="28"/>
                  </a:cxn>
                  <a:cxn ang="0">
                    <a:pos x="72" y="29"/>
                  </a:cxn>
                  <a:cxn ang="0">
                    <a:pos x="75" y="34"/>
                  </a:cxn>
                  <a:cxn ang="0">
                    <a:pos x="75" y="37"/>
                  </a:cxn>
                  <a:cxn ang="0">
                    <a:pos x="74" y="38"/>
                  </a:cxn>
                  <a:cxn ang="0">
                    <a:pos x="71" y="39"/>
                  </a:cxn>
                  <a:cxn ang="0">
                    <a:pos x="70" y="41"/>
                  </a:cxn>
                  <a:cxn ang="0">
                    <a:pos x="64" y="41"/>
                  </a:cxn>
                  <a:cxn ang="0">
                    <a:pos x="54" y="31"/>
                  </a:cxn>
                  <a:cxn ang="0">
                    <a:pos x="45" y="31"/>
                  </a:cxn>
                  <a:cxn ang="0">
                    <a:pos x="40" y="29"/>
                  </a:cxn>
                  <a:cxn ang="0">
                    <a:pos x="36" y="28"/>
                  </a:cxn>
                  <a:cxn ang="0">
                    <a:pos x="31" y="28"/>
                  </a:cxn>
                  <a:cxn ang="0">
                    <a:pos x="30" y="27"/>
                  </a:cxn>
                  <a:cxn ang="0">
                    <a:pos x="27" y="26"/>
                  </a:cxn>
                  <a:cxn ang="0">
                    <a:pos x="23" y="26"/>
                  </a:cxn>
                  <a:cxn ang="0">
                    <a:pos x="21" y="27"/>
                  </a:cxn>
                  <a:cxn ang="0">
                    <a:pos x="11" y="27"/>
                  </a:cxn>
                  <a:cxn ang="0">
                    <a:pos x="8" y="26"/>
                  </a:cxn>
                  <a:cxn ang="0">
                    <a:pos x="6" y="23"/>
                  </a:cxn>
                  <a:cxn ang="0">
                    <a:pos x="8" y="21"/>
                  </a:cxn>
                  <a:cxn ang="0">
                    <a:pos x="12" y="21"/>
                  </a:cxn>
                  <a:cxn ang="0">
                    <a:pos x="15" y="19"/>
                  </a:cxn>
                  <a:cxn ang="0">
                    <a:pos x="18" y="19"/>
                  </a:cxn>
                  <a:cxn ang="0">
                    <a:pos x="17" y="18"/>
                  </a:cxn>
                  <a:cxn ang="0">
                    <a:pos x="17" y="16"/>
                  </a:cxn>
                  <a:cxn ang="0">
                    <a:pos x="18" y="14"/>
                  </a:cxn>
                  <a:cxn ang="0">
                    <a:pos x="13" y="14"/>
                  </a:cxn>
                  <a:cxn ang="0">
                    <a:pos x="11" y="16"/>
                  </a:cxn>
                  <a:cxn ang="0">
                    <a:pos x="6" y="16"/>
                  </a:cxn>
                  <a:cxn ang="0">
                    <a:pos x="5" y="14"/>
                  </a:cxn>
                  <a:cxn ang="0">
                    <a:pos x="7" y="9"/>
                  </a:cxn>
                  <a:cxn ang="0">
                    <a:pos x="3" y="9"/>
                  </a:cxn>
                  <a:cxn ang="0">
                    <a:pos x="1" y="8"/>
                  </a:cxn>
                  <a:cxn ang="0">
                    <a:pos x="0" y="7"/>
                  </a:cxn>
                  <a:cxn ang="0">
                    <a:pos x="0" y="4"/>
                  </a:cxn>
                  <a:cxn ang="0">
                    <a:pos x="3" y="3"/>
                  </a:cxn>
                  <a:cxn ang="0">
                    <a:pos x="6" y="2"/>
                  </a:cxn>
                  <a:cxn ang="0">
                    <a:pos x="10" y="0"/>
                  </a:cxn>
                </a:cxnLst>
                <a:rect l="0" t="0" r="r" b="b"/>
                <a:pathLst>
                  <a:path w="75" h="41">
                    <a:moveTo>
                      <a:pt x="10" y="0"/>
                    </a:moveTo>
                    <a:lnTo>
                      <a:pt x="17" y="0"/>
                    </a:lnTo>
                    <a:lnTo>
                      <a:pt x="20" y="3"/>
                    </a:lnTo>
                    <a:lnTo>
                      <a:pt x="22" y="4"/>
                    </a:lnTo>
                    <a:lnTo>
                      <a:pt x="26" y="8"/>
                    </a:lnTo>
                    <a:lnTo>
                      <a:pt x="31" y="8"/>
                    </a:lnTo>
                    <a:lnTo>
                      <a:pt x="32" y="6"/>
                    </a:lnTo>
                    <a:lnTo>
                      <a:pt x="35" y="4"/>
                    </a:lnTo>
                    <a:lnTo>
                      <a:pt x="40" y="4"/>
                    </a:lnTo>
                    <a:lnTo>
                      <a:pt x="44" y="8"/>
                    </a:lnTo>
                    <a:lnTo>
                      <a:pt x="45" y="11"/>
                    </a:lnTo>
                    <a:lnTo>
                      <a:pt x="46" y="12"/>
                    </a:lnTo>
                    <a:lnTo>
                      <a:pt x="47" y="14"/>
                    </a:lnTo>
                    <a:lnTo>
                      <a:pt x="50" y="14"/>
                    </a:lnTo>
                    <a:lnTo>
                      <a:pt x="51" y="12"/>
                    </a:lnTo>
                    <a:lnTo>
                      <a:pt x="54" y="11"/>
                    </a:lnTo>
                    <a:lnTo>
                      <a:pt x="55" y="11"/>
                    </a:lnTo>
                    <a:lnTo>
                      <a:pt x="59" y="12"/>
                    </a:lnTo>
                    <a:lnTo>
                      <a:pt x="61" y="13"/>
                    </a:lnTo>
                    <a:lnTo>
                      <a:pt x="67" y="19"/>
                    </a:lnTo>
                    <a:lnTo>
                      <a:pt x="65" y="22"/>
                    </a:lnTo>
                    <a:lnTo>
                      <a:pt x="64" y="24"/>
                    </a:lnTo>
                    <a:lnTo>
                      <a:pt x="66" y="26"/>
                    </a:lnTo>
                    <a:lnTo>
                      <a:pt x="69" y="28"/>
                    </a:lnTo>
                    <a:lnTo>
                      <a:pt x="72" y="29"/>
                    </a:lnTo>
                    <a:lnTo>
                      <a:pt x="75" y="34"/>
                    </a:lnTo>
                    <a:lnTo>
                      <a:pt x="75" y="37"/>
                    </a:lnTo>
                    <a:lnTo>
                      <a:pt x="74" y="38"/>
                    </a:lnTo>
                    <a:lnTo>
                      <a:pt x="71" y="39"/>
                    </a:lnTo>
                    <a:lnTo>
                      <a:pt x="70" y="41"/>
                    </a:lnTo>
                    <a:lnTo>
                      <a:pt x="64" y="41"/>
                    </a:lnTo>
                    <a:lnTo>
                      <a:pt x="54" y="31"/>
                    </a:lnTo>
                    <a:lnTo>
                      <a:pt x="45" y="31"/>
                    </a:lnTo>
                    <a:lnTo>
                      <a:pt x="40" y="29"/>
                    </a:lnTo>
                    <a:lnTo>
                      <a:pt x="36" y="28"/>
                    </a:lnTo>
                    <a:lnTo>
                      <a:pt x="31" y="28"/>
                    </a:lnTo>
                    <a:lnTo>
                      <a:pt x="30" y="27"/>
                    </a:lnTo>
                    <a:lnTo>
                      <a:pt x="27" y="26"/>
                    </a:lnTo>
                    <a:lnTo>
                      <a:pt x="23" y="26"/>
                    </a:lnTo>
                    <a:lnTo>
                      <a:pt x="21" y="27"/>
                    </a:lnTo>
                    <a:lnTo>
                      <a:pt x="11" y="27"/>
                    </a:lnTo>
                    <a:lnTo>
                      <a:pt x="8" y="26"/>
                    </a:lnTo>
                    <a:lnTo>
                      <a:pt x="6" y="23"/>
                    </a:lnTo>
                    <a:lnTo>
                      <a:pt x="8" y="21"/>
                    </a:lnTo>
                    <a:lnTo>
                      <a:pt x="12" y="21"/>
                    </a:lnTo>
                    <a:lnTo>
                      <a:pt x="15" y="19"/>
                    </a:lnTo>
                    <a:lnTo>
                      <a:pt x="18" y="19"/>
                    </a:lnTo>
                    <a:lnTo>
                      <a:pt x="17" y="18"/>
                    </a:lnTo>
                    <a:lnTo>
                      <a:pt x="17" y="16"/>
                    </a:lnTo>
                    <a:lnTo>
                      <a:pt x="18" y="14"/>
                    </a:lnTo>
                    <a:lnTo>
                      <a:pt x="13" y="14"/>
                    </a:lnTo>
                    <a:lnTo>
                      <a:pt x="11" y="16"/>
                    </a:lnTo>
                    <a:lnTo>
                      <a:pt x="6" y="16"/>
                    </a:lnTo>
                    <a:lnTo>
                      <a:pt x="5" y="14"/>
                    </a:lnTo>
                    <a:lnTo>
                      <a:pt x="7" y="9"/>
                    </a:lnTo>
                    <a:lnTo>
                      <a:pt x="3" y="9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3" y="3"/>
                    </a:lnTo>
                    <a:lnTo>
                      <a:pt x="6" y="2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4" name="Freeform 1262"/>
              <p:cNvSpPr>
                <a:spLocks/>
              </p:cNvSpPr>
              <p:nvPr/>
            </p:nvSpPr>
            <p:spPr bwMode="auto">
              <a:xfrm>
                <a:off x="3301267" y="2003860"/>
                <a:ext cx="31089" cy="1450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9" y="0"/>
                  </a:cxn>
                  <a:cxn ang="0">
                    <a:pos x="10" y="2"/>
                  </a:cxn>
                  <a:cxn ang="0">
                    <a:pos x="15" y="4"/>
                  </a:cxn>
                  <a:cxn ang="0">
                    <a:pos x="14" y="5"/>
                  </a:cxn>
                  <a:cxn ang="0">
                    <a:pos x="10" y="7"/>
                  </a:cxn>
                  <a:cxn ang="0">
                    <a:pos x="0" y="7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5" y="0"/>
                  </a:cxn>
                </a:cxnLst>
                <a:rect l="0" t="0" r="r" b="b"/>
                <a:pathLst>
                  <a:path w="15" h="7">
                    <a:moveTo>
                      <a:pt x="5" y="0"/>
                    </a:moveTo>
                    <a:lnTo>
                      <a:pt x="9" y="0"/>
                    </a:lnTo>
                    <a:lnTo>
                      <a:pt x="10" y="2"/>
                    </a:lnTo>
                    <a:lnTo>
                      <a:pt x="15" y="4"/>
                    </a:lnTo>
                    <a:lnTo>
                      <a:pt x="14" y="5"/>
                    </a:lnTo>
                    <a:lnTo>
                      <a:pt x="10" y="7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2" y="3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5" name="Freeform 1263"/>
              <p:cNvSpPr>
                <a:spLocks/>
              </p:cNvSpPr>
              <p:nvPr/>
            </p:nvSpPr>
            <p:spPr bwMode="auto">
              <a:xfrm>
                <a:off x="3444272" y="2053601"/>
                <a:ext cx="412435" cy="130570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29" y="5"/>
                  </a:cxn>
                  <a:cxn ang="0">
                    <a:pos x="40" y="14"/>
                  </a:cxn>
                  <a:cxn ang="0">
                    <a:pos x="51" y="15"/>
                  </a:cxn>
                  <a:cxn ang="0">
                    <a:pos x="55" y="12"/>
                  </a:cxn>
                  <a:cxn ang="0">
                    <a:pos x="63" y="14"/>
                  </a:cxn>
                  <a:cxn ang="0">
                    <a:pos x="65" y="18"/>
                  </a:cxn>
                  <a:cxn ang="0">
                    <a:pos x="71" y="19"/>
                  </a:cxn>
                  <a:cxn ang="0">
                    <a:pos x="78" y="22"/>
                  </a:cxn>
                  <a:cxn ang="0">
                    <a:pos x="81" y="24"/>
                  </a:cxn>
                  <a:cxn ang="0">
                    <a:pos x="66" y="28"/>
                  </a:cxn>
                  <a:cxn ang="0">
                    <a:pos x="73" y="32"/>
                  </a:cxn>
                  <a:cxn ang="0">
                    <a:pos x="84" y="33"/>
                  </a:cxn>
                  <a:cxn ang="0">
                    <a:pos x="81" y="34"/>
                  </a:cxn>
                  <a:cxn ang="0">
                    <a:pos x="86" y="38"/>
                  </a:cxn>
                  <a:cxn ang="0">
                    <a:pos x="101" y="41"/>
                  </a:cxn>
                  <a:cxn ang="0">
                    <a:pos x="130" y="41"/>
                  </a:cxn>
                  <a:cxn ang="0">
                    <a:pos x="167" y="32"/>
                  </a:cxn>
                  <a:cxn ang="0">
                    <a:pos x="192" y="36"/>
                  </a:cxn>
                  <a:cxn ang="0">
                    <a:pos x="197" y="44"/>
                  </a:cxn>
                  <a:cxn ang="0">
                    <a:pos x="194" y="46"/>
                  </a:cxn>
                  <a:cxn ang="0">
                    <a:pos x="199" y="48"/>
                  </a:cxn>
                  <a:cxn ang="0">
                    <a:pos x="190" y="59"/>
                  </a:cxn>
                  <a:cxn ang="0">
                    <a:pos x="174" y="63"/>
                  </a:cxn>
                  <a:cxn ang="0">
                    <a:pos x="162" y="62"/>
                  </a:cxn>
                  <a:cxn ang="0">
                    <a:pos x="158" y="59"/>
                  </a:cxn>
                  <a:cxn ang="0">
                    <a:pos x="153" y="57"/>
                  </a:cxn>
                  <a:cxn ang="0">
                    <a:pos x="147" y="62"/>
                  </a:cxn>
                  <a:cxn ang="0">
                    <a:pos x="108" y="63"/>
                  </a:cxn>
                  <a:cxn ang="0">
                    <a:pos x="95" y="61"/>
                  </a:cxn>
                  <a:cxn ang="0">
                    <a:pos x="89" y="56"/>
                  </a:cxn>
                  <a:cxn ang="0">
                    <a:pos x="83" y="61"/>
                  </a:cxn>
                  <a:cxn ang="0">
                    <a:pos x="78" y="63"/>
                  </a:cxn>
                  <a:cxn ang="0">
                    <a:pos x="60" y="57"/>
                  </a:cxn>
                  <a:cxn ang="0">
                    <a:pos x="49" y="44"/>
                  </a:cxn>
                  <a:cxn ang="0">
                    <a:pos x="52" y="38"/>
                  </a:cxn>
                  <a:cxn ang="0">
                    <a:pos x="45" y="27"/>
                  </a:cxn>
                  <a:cxn ang="0">
                    <a:pos x="35" y="19"/>
                  </a:cxn>
                  <a:cxn ang="0">
                    <a:pos x="29" y="20"/>
                  </a:cxn>
                  <a:cxn ang="0">
                    <a:pos x="17" y="17"/>
                  </a:cxn>
                  <a:cxn ang="0">
                    <a:pos x="2" y="9"/>
                  </a:cxn>
                  <a:cxn ang="0">
                    <a:pos x="0" y="4"/>
                  </a:cxn>
                  <a:cxn ang="0">
                    <a:pos x="4" y="2"/>
                  </a:cxn>
                </a:cxnLst>
                <a:rect l="0" t="0" r="r" b="b"/>
                <a:pathLst>
                  <a:path w="199" h="63">
                    <a:moveTo>
                      <a:pt x="7" y="0"/>
                    </a:moveTo>
                    <a:lnTo>
                      <a:pt x="12" y="0"/>
                    </a:lnTo>
                    <a:lnTo>
                      <a:pt x="21" y="2"/>
                    </a:lnTo>
                    <a:lnTo>
                      <a:pt x="29" y="5"/>
                    </a:lnTo>
                    <a:lnTo>
                      <a:pt x="34" y="10"/>
                    </a:lnTo>
                    <a:lnTo>
                      <a:pt x="40" y="14"/>
                    </a:lnTo>
                    <a:lnTo>
                      <a:pt x="47" y="15"/>
                    </a:lnTo>
                    <a:lnTo>
                      <a:pt x="51" y="15"/>
                    </a:lnTo>
                    <a:lnTo>
                      <a:pt x="54" y="14"/>
                    </a:lnTo>
                    <a:lnTo>
                      <a:pt x="55" y="12"/>
                    </a:lnTo>
                    <a:lnTo>
                      <a:pt x="63" y="12"/>
                    </a:lnTo>
                    <a:lnTo>
                      <a:pt x="63" y="14"/>
                    </a:lnTo>
                    <a:lnTo>
                      <a:pt x="64" y="17"/>
                    </a:lnTo>
                    <a:lnTo>
                      <a:pt x="65" y="18"/>
                    </a:lnTo>
                    <a:lnTo>
                      <a:pt x="68" y="19"/>
                    </a:lnTo>
                    <a:lnTo>
                      <a:pt x="71" y="19"/>
                    </a:lnTo>
                    <a:lnTo>
                      <a:pt x="74" y="20"/>
                    </a:lnTo>
                    <a:lnTo>
                      <a:pt x="78" y="22"/>
                    </a:lnTo>
                    <a:lnTo>
                      <a:pt x="80" y="23"/>
                    </a:lnTo>
                    <a:lnTo>
                      <a:pt x="81" y="24"/>
                    </a:lnTo>
                    <a:lnTo>
                      <a:pt x="65" y="24"/>
                    </a:lnTo>
                    <a:lnTo>
                      <a:pt x="66" y="28"/>
                    </a:lnTo>
                    <a:lnTo>
                      <a:pt x="68" y="29"/>
                    </a:lnTo>
                    <a:lnTo>
                      <a:pt x="73" y="32"/>
                    </a:lnTo>
                    <a:lnTo>
                      <a:pt x="81" y="32"/>
                    </a:lnTo>
                    <a:lnTo>
                      <a:pt x="84" y="33"/>
                    </a:lnTo>
                    <a:lnTo>
                      <a:pt x="83" y="34"/>
                    </a:lnTo>
                    <a:lnTo>
                      <a:pt x="81" y="34"/>
                    </a:lnTo>
                    <a:lnTo>
                      <a:pt x="81" y="38"/>
                    </a:lnTo>
                    <a:lnTo>
                      <a:pt x="86" y="38"/>
                    </a:lnTo>
                    <a:lnTo>
                      <a:pt x="88" y="37"/>
                    </a:lnTo>
                    <a:lnTo>
                      <a:pt x="101" y="41"/>
                    </a:lnTo>
                    <a:lnTo>
                      <a:pt x="115" y="42"/>
                    </a:lnTo>
                    <a:lnTo>
                      <a:pt x="130" y="41"/>
                    </a:lnTo>
                    <a:lnTo>
                      <a:pt x="153" y="33"/>
                    </a:lnTo>
                    <a:lnTo>
                      <a:pt x="167" y="32"/>
                    </a:lnTo>
                    <a:lnTo>
                      <a:pt x="180" y="33"/>
                    </a:lnTo>
                    <a:lnTo>
                      <a:pt x="192" y="36"/>
                    </a:lnTo>
                    <a:lnTo>
                      <a:pt x="199" y="43"/>
                    </a:lnTo>
                    <a:lnTo>
                      <a:pt x="197" y="44"/>
                    </a:lnTo>
                    <a:lnTo>
                      <a:pt x="196" y="44"/>
                    </a:lnTo>
                    <a:lnTo>
                      <a:pt x="194" y="46"/>
                    </a:lnTo>
                    <a:lnTo>
                      <a:pt x="194" y="48"/>
                    </a:lnTo>
                    <a:lnTo>
                      <a:pt x="199" y="48"/>
                    </a:lnTo>
                    <a:lnTo>
                      <a:pt x="197" y="56"/>
                    </a:lnTo>
                    <a:lnTo>
                      <a:pt x="190" y="59"/>
                    </a:lnTo>
                    <a:lnTo>
                      <a:pt x="183" y="62"/>
                    </a:lnTo>
                    <a:lnTo>
                      <a:pt x="174" y="63"/>
                    </a:lnTo>
                    <a:lnTo>
                      <a:pt x="165" y="63"/>
                    </a:lnTo>
                    <a:lnTo>
                      <a:pt x="162" y="62"/>
                    </a:lnTo>
                    <a:lnTo>
                      <a:pt x="159" y="61"/>
                    </a:lnTo>
                    <a:lnTo>
                      <a:pt x="158" y="59"/>
                    </a:lnTo>
                    <a:lnTo>
                      <a:pt x="157" y="57"/>
                    </a:lnTo>
                    <a:lnTo>
                      <a:pt x="153" y="57"/>
                    </a:lnTo>
                    <a:lnTo>
                      <a:pt x="149" y="61"/>
                    </a:lnTo>
                    <a:lnTo>
                      <a:pt x="147" y="62"/>
                    </a:lnTo>
                    <a:lnTo>
                      <a:pt x="114" y="62"/>
                    </a:lnTo>
                    <a:lnTo>
                      <a:pt x="108" y="63"/>
                    </a:lnTo>
                    <a:lnTo>
                      <a:pt x="100" y="62"/>
                    </a:lnTo>
                    <a:lnTo>
                      <a:pt x="95" y="61"/>
                    </a:lnTo>
                    <a:lnTo>
                      <a:pt x="94" y="56"/>
                    </a:lnTo>
                    <a:lnTo>
                      <a:pt x="89" y="56"/>
                    </a:lnTo>
                    <a:lnTo>
                      <a:pt x="85" y="59"/>
                    </a:lnTo>
                    <a:lnTo>
                      <a:pt x="83" y="61"/>
                    </a:lnTo>
                    <a:lnTo>
                      <a:pt x="80" y="63"/>
                    </a:lnTo>
                    <a:lnTo>
                      <a:pt x="78" y="63"/>
                    </a:lnTo>
                    <a:lnTo>
                      <a:pt x="69" y="61"/>
                    </a:lnTo>
                    <a:lnTo>
                      <a:pt x="60" y="57"/>
                    </a:lnTo>
                    <a:lnTo>
                      <a:pt x="52" y="51"/>
                    </a:lnTo>
                    <a:lnTo>
                      <a:pt x="49" y="44"/>
                    </a:lnTo>
                    <a:lnTo>
                      <a:pt x="49" y="42"/>
                    </a:lnTo>
                    <a:lnTo>
                      <a:pt x="52" y="38"/>
                    </a:lnTo>
                    <a:lnTo>
                      <a:pt x="54" y="38"/>
                    </a:lnTo>
                    <a:lnTo>
                      <a:pt x="45" y="27"/>
                    </a:lnTo>
                    <a:lnTo>
                      <a:pt x="37" y="17"/>
                    </a:lnTo>
                    <a:lnTo>
                      <a:pt x="35" y="19"/>
                    </a:lnTo>
                    <a:lnTo>
                      <a:pt x="32" y="20"/>
                    </a:lnTo>
                    <a:lnTo>
                      <a:pt x="29" y="20"/>
                    </a:lnTo>
                    <a:lnTo>
                      <a:pt x="24" y="19"/>
                    </a:lnTo>
                    <a:lnTo>
                      <a:pt x="17" y="17"/>
                    </a:lnTo>
                    <a:lnTo>
                      <a:pt x="9" y="13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6" name="Freeform 1264"/>
              <p:cNvSpPr>
                <a:spLocks/>
              </p:cNvSpPr>
              <p:nvPr/>
            </p:nvSpPr>
            <p:spPr bwMode="auto">
              <a:xfrm>
                <a:off x="3448417" y="2124067"/>
                <a:ext cx="72539" cy="55959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22" y="0"/>
                  </a:cxn>
                  <a:cxn ang="0">
                    <a:pos x="33" y="8"/>
                  </a:cxn>
                  <a:cxn ang="0">
                    <a:pos x="34" y="10"/>
                  </a:cxn>
                  <a:cxn ang="0">
                    <a:pos x="35" y="14"/>
                  </a:cxn>
                  <a:cxn ang="0">
                    <a:pos x="35" y="18"/>
                  </a:cxn>
                  <a:cxn ang="0">
                    <a:pos x="34" y="22"/>
                  </a:cxn>
                  <a:cxn ang="0">
                    <a:pos x="33" y="24"/>
                  </a:cxn>
                  <a:cxn ang="0">
                    <a:pos x="30" y="25"/>
                  </a:cxn>
                  <a:cxn ang="0">
                    <a:pos x="27" y="27"/>
                  </a:cxn>
                  <a:cxn ang="0">
                    <a:pos x="23" y="25"/>
                  </a:cxn>
                  <a:cxn ang="0">
                    <a:pos x="17" y="23"/>
                  </a:cxn>
                  <a:cxn ang="0">
                    <a:pos x="9" y="19"/>
                  </a:cxn>
                  <a:cxn ang="0">
                    <a:pos x="3" y="17"/>
                  </a:cxn>
                  <a:cxn ang="0">
                    <a:pos x="0" y="15"/>
                  </a:cxn>
                  <a:cxn ang="0">
                    <a:pos x="0" y="13"/>
                  </a:cxn>
                  <a:cxn ang="0">
                    <a:pos x="2" y="12"/>
                  </a:cxn>
                  <a:cxn ang="0">
                    <a:pos x="4" y="10"/>
                  </a:cxn>
                  <a:cxn ang="0">
                    <a:pos x="5" y="9"/>
                  </a:cxn>
                  <a:cxn ang="0">
                    <a:pos x="7" y="9"/>
                  </a:cxn>
                  <a:cxn ang="0">
                    <a:pos x="9" y="8"/>
                  </a:cxn>
                  <a:cxn ang="0">
                    <a:pos x="9" y="5"/>
                  </a:cxn>
                  <a:cxn ang="0">
                    <a:pos x="14" y="0"/>
                  </a:cxn>
                </a:cxnLst>
                <a:rect l="0" t="0" r="r" b="b"/>
                <a:pathLst>
                  <a:path w="35" h="27">
                    <a:moveTo>
                      <a:pt x="14" y="0"/>
                    </a:moveTo>
                    <a:lnTo>
                      <a:pt x="22" y="0"/>
                    </a:lnTo>
                    <a:lnTo>
                      <a:pt x="33" y="8"/>
                    </a:lnTo>
                    <a:lnTo>
                      <a:pt x="34" y="10"/>
                    </a:lnTo>
                    <a:lnTo>
                      <a:pt x="35" y="14"/>
                    </a:lnTo>
                    <a:lnTo>
                      <a:pt x="35" y="18"/>
                    </a:lnTo>
                    <a:lnTo>
                      <a:pt x="34" y="22"/>
                    </a:lnTo>
                    <a:lnTo>
                      <a:pt x="33" y="24"/>
                    </a:lnTo>
                    <a:lnTo>
                      <a:pt x="30" y="25"/>
                    </a:lnTo>
                    <a:lnTo>
                      <a:pt x="27" y="27"/>
                    </a:lnTo>
                    <a:lnTo>
                      <a:pt x="23" y="25"/>
                    </a:lnTo>
                    <a:lnTo>
                      <a:pt x="17" y="23"/>
                    </a:lnTo>
                    <a:lnTo>
                      <a:pt x="9" y="19"/>
                    </a:lnTo>
                    <a:lnTo>
                      <a:pt x="3" y="17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2" y="12"/>
                    </a:lnTo>
                    <a:lnTo>
                      <a:pt x="4" y="10"/>
                    </a:lnTo>
                    <a:lnTo>
                      <a:pt x="5" y="9"/>
                    </a:lnTo>
                    <a:lnTo>
                      <a:pt x="7" y="9"/>
                    </a:lnTo>
                    <a:lnTo>
                      <a:pt x="9" y="8"/>
                    </a:lnTo>
                    <a:lnTo>
                      <a:pt x="9" y="5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7" name="Freeform 1265"/>
              <p:cNvSpPr>
                <a:spLocks/>
              </p:cNvSpPr>
              <p:nvPr/>
            </p:nvSpPr>
            <p:spPr bwMode="auto">
              <a:xfrm>
                <a:off x="3456708" y="2018369"/>
                <a:ext cx="68394" cy="20725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33" y="0"/>
                  </a:cxn>
                  <a:cxn ang="0">
                    <a:pos x="33" y="7"/>
                  </a:cxn>
                  <a:cxn ang="0">
                    <a:pos x="31" y="9"/>
                  </a:cxn>
                  <a:cxn ang="0">
                    <a:pos x="29" y="10"/>
                  </a:cxn>
                  <a:cxn ang="0">
                    <a:pos x="23" y="10"/>
                  </a:cxn>
                  <a:cxn ang="0">
                    <a:pos x="16" y="9"/>
                  </a:cxn>
                  <a:cxn ang="0">
                    <a:pos x="9" y="6"/>
                  </a:cxn>
                  <a:cxn ang="0">
                    <a:pos x="3" y="5"/>
                  </a:cxn>
                  <a:cxn ang="0">
                    <a:pos x="0" y="5"/>
                  </a:cxn>
                  <a:cxn ang="0">
                    <a:pos x="8" y="2"/>
                  </a:cxn>
                  <a:cxn ang="0">
                    <a:pos x="18" y="0"/>
                  </a:cxn>
                </a:cxnLst>
                <a:rect l="0" t="0" r="r" b="b"/>
                <a:pathLst>
                  <a:path w="33" h="10">
                    <a:moveTo>
                      <a:pt x="18" y="0"/>
                    </a:moveTo>
                    <a:lnTo>
                      <a:pt x="33" y="0"/>
                    </a:lnTo>
                    <a:lnTo>
                      <a:pt x="33" y="7"/>
                    </a:lnTo>
                    <a:lnTo>
                      <a:pt x="31" y="9"/>
                    </a:lnTo>
                    <a:lnTo>
                      <a:pt x="29" y="10"/>
                    </a:lnTo>
                    <a:lnTo>
                      <a:pt x="23" y="10"/>
                    </a:lnTo>
                    <a:lnTo>
                      <a:pt x="16" y="9"/>
                    </a:lnTo>
                    <a:lnTo>
                      <a:pt x="9" y="6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8" y="2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8" name="Freeform 1266"/>
              <p:cNvSpPr>
                <a:spLocks/>
              </p:cNvSpPr>
              <p:nvPr/>
            </p:nvSpPr>
            <p:spPr bwMode="auto">
              <a:xfrm>
                <a:off x="3406967" y="1956193"/>
                <a:ext cx="78756" cy="58031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9" y="0"/>
                  </a:cxn>
                  <a:cxn ang="0">
                    <a:pos x="10" y="2"/>
                  </a:cxn>
                  <a:cxn ang="0">
                    <a:pos x="14" y="3"/>
                  </a:cxn>
                  <a:cxn ang="0">
                    <a:pos x="17" y="5"/>
                  </a:cxn>
                  <a:cxn ang="0">
                    <a:pos x="20" y="6"/>
                  </a:cxn>
                  <a:cxn ang="0">
                    <a:pos x="24" y="6"/>
                  </a:cxn>
                  <a:cxn ang="0">
                    <a:pos x="24" y="8"/>
                  </a:cxn>
                  <a:cxn ang="0">
                    <a:pos x="25" y="10"/>
                  </a:cxn>
                  <a:cxn ang="0">
                    <a:pos x="28" y="11"/>
                  </a:cxn>
                  <a:cxn ang="0">
                    <a:pos x="34" y="11"/>
                  </a:cxn>
                  <a:cxn ang="0">
                    <a:pos x="37" y="12"/>
                  </a:cxn>
                  <a:cxn ang="0">
                    <a:pos x="38" y="12"/>
                  </a:cxn>
                  <a:cxn ang="0">
                    <a:pos x="38" y="25"/>
                  </a:cxn>
                  <a:cxn ang="0">
                    <a:pos x="28" y="27"/>
                  </a:cxn>
                  <a:cxn ang="0">
                    <a:pos x="18" y="28"/>
                  </a:cxn>
                  <a:cxn ang="0">
                    <a:pos x="12" y="27"/>
                  </a:cxn>
                  <a:cxn ang="0">
                    <a:pos x="9" y="25"/>
                  </a:cxn>
                  <a:cxn ang="0">
                    <a:pos x="9" y="23"/>
                  </a:cxn>
                  <a:cxn ang="0">
                    <a:pos x="12" y="22"/>
                  </a:cxn>
                  <a:cxn ang="0">
                    <a:pos x="13" y="22"/>
                  </a:cxn>
                  <a:cxn ang="0">
                    <a:pos x="14" y="21"/>
                  </a:cxn>
                  <a:cxn ang="0">
                    <a:pos x="12" y="18"/>
                  </a:cxn>
                  <a:cxn ang="0">
                    <a:pos x="8" y="16"/>
                  </a:cxn>
                  <a:cxn ang="0">
                    <a:pos x="5" y="15"/>
                  </a:cxn>
                  <a:cxn ang="0">
                    <a:pos x="3" y="12"/>
                  </a:cxn>
                  <a:cxn ang="0">
                    <a:pos x="1" y="10"/>
                  </a:cxn>
                  <a:cxn ang="0">
                    <a:pos x="0" y="6"/>
                  </a:cxn>
                  <a:cxn ang="0">
                    <a:pos x="3" y="1"/>
                  </a:cxn>
                  <a:cxn ang="0">
                    <a:pos x="7" y="0"/>
                  </a:cxn>
                </a:cxnLst>
                <a:rect l="0" t="0" r="r" b="b"/>
                <a:pathLst>
                  <a:path w="38" h="28">
                    <a:moveTo>
                      <a:pt x="7" y="0"/>
                    </a:moveTo>
                    <a:lnTo>
                      <a:pt x="9" y="0"/>
                    </a:lnTo>
                    <a:lnTo>
                      <a:pt x="10" y="2"/>
                    </a:lnTo>
                    <a:lnTo>
                      <a:pt x="14" y="3"/>
                    </a:lnTo>
                    <a:lnTo>
                      <a:pt x="17" y="5"/>
                    </a:lnTo>
                    <a:lnTo>
                      <a:pt x="20" y="6"/>
                    </a:lnTo>
                    <a:lnTo>
                      <a:pt x="24" y="6"/>
                    </a:lnTo>
                    <a:lnTo>
                      <a:pt x="24" y="8"/>
                    </a:lnTo>
                    <a:lnTo>
                      <a:pt x="25" y="10"/>
                    </a:lnTo>
                    <a:lnTo>
                      <a:pt x="28" y="11"/>
                    </a:lnTo>
                    <a:lnTo>
                      <a:pt x="34" y="11"/>
                    </a:lnTo>
                    <a:lnTo>
                      <a:pt x="37" y="12"/>
                    </a:lnTo>
                    <a:lnTo>
                      <a:pt x="38" y="12"/>
                    </a:lnTo>
                    <a:lnTo>
                      <a:pt x="38" y="25"/>
                    </a:lnTo>
                    <a:lnTo>
                      <a:pt x="28" y="27"/>
                    </a:lnTo>
                    <a:lnTo>
                      <a:pt x="18" y="28"/>
                    </a:lnTo>
                    <a:lnTo>
                      <a:pt x="12" y="27"/>
                    </a:lnTo>
                    <a:lnTo>
                      <a:pt x="9" y="25"/>
                    </a:lnTo>
                    <a:lnTo>
                      <a:pt x="9" y="23"/>
                    </a:lnTo>
                    <a:lnTo>
                      <a:pt x="12" y="22"/>
                    </a:lnTo>
                    <a:lnTo>
                      <a:pt x="13" y="22"/>
                    </a:lnTo>
                    <a:lnTo>
                      <a:pt x="14" y="21"/>
                    </a:lnTo>
                    <a:lnTo>
                      <a:pt x="12" y="18"/>
                    </a:lnTo>
                    <a:lnTo>
                      <a:pt x="8" y="16"/>
                    </a:lnTo>
                    <a:lnTo>
                      <a:pt x="5" y="15"/>
                    </a:lnTo>
                    <a:lnTo>
                      <a:pt x="3" y="12"/>
                    </a:lnTo>
                    <a:lnTo>
                      <a:pt x="1" y="10"/>
                    </a:lnTo>
                    <a:lnTo>
                      <a:pt x="0" y="6"/>
                    </a:lnTo>
                    <a:lnTo>
                      <a:pt x="3" y="1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89" name="Freeform 1267"/>
              <p:cNvSpPr>
                <a:spLocks/>
              </p:cNvSpPr>
              <p:nvPr/>
            </p:nvSpPr>
            <p:spPr bwMode="auto">
              <a:xfrm>
                <a:off x="3377951" y="1898162"/>
                <a:ext cx="29015" cy="186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  <a:cxn ang="0">
                    <a:pos x="14" y="9"/>
                  </a:cxn>
                  <a:cxn ang="0">
                    <a:pos x="7" y="9"/>
                  </a:cxn>
                  <a:cxn ang="0">
                    <a:pos x="4" y="6"/>
                  </a:cxn>
                  <a:cxn ang="0">
                    <a:pos x="2" y="5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w="14" h="9">
                    <a:moveTo>
                      <a:pt x="0" y="0"/>
                    </a:moveTo>
                    <a:lnTo>
                      <a:pt x="14" y="0"/>
                    </a:lnTo>
                    <a:lnTo>
                      <a:pt x="14" y="9"/>
                    </a:lnTo>
                    <a:lnTo>
                      <a:pt x="7" y="9"/>
                    </a:lnTo>
                    <a:lnTo>
                      <a:pt x="4" y="6"/>
                    </a:lnTo>
                    <a:lnTo>
                      <a:pt x="2" y="5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0" name="Freeform 1268"/>
              <p:cNvSpPr>
                <a:spLocks/>
              </p:cNvSpPr>
              <p:nvPr/>
            </p:nvSpPr>
            <p:spPr bwMode="auto">
              <a:xfrm>
                <a:off x="3462925" y="1821477"/>
                <a:ext cx="259067" cy="178238"/>
              </a:xfrm>
              <a:custGeom>
                <a:avLst/>
                <a:gdLst/>
                <a:ahLst/>
                <a:cxnLst>
                  <a:cxn ang="0">
                    <a:pos x="47" y="5"/>
                  </a:cxn>
                  <a:cxn ang="0">
                    <a:pos x="55" y="17"/>
                  </a:cxn>
                  <a:cxn ang="0">
                    <a:pos x="61" y="23"/>
                  </a:cxn>
                  <a:cxn ang="0">
                    <a:pos x="71" y="23"/>
                  </a:cxn>
                  <a:cxn ang="0">
                    <a:pos x="80" y="26"/>
                  </a:cxn>
                  <a:cxn ang="0">
                    <a:pos x="82" y="33"/>
                  </a:cxn>
                  <a:cxn ang="0">
                    <a:pos x="89" y="29"/>
                  </a:cxn>
                  <a:cxn ang="0">
                    <a:pos x="96" y="28"/>
                  </a:cxn>
                  <a:cxn ang="0">
                    <a:pos x="100" y="38"/>
                  </a:cxn>
                  <a:cxn ang="0">
                    <a:pos x="99" y="44"/>
                  </a:cxn>
                  <a:cxn ang="0">
                    <a:pos x="105" y="46"/>
                  </a:cxn>
                  <a:cxn ang="0">
                    <a:pos x="125" y="52"/>
                  </a:cxn>
                  <a:cxn ang="0">
                    <a:pos x="115" y="60"/>
                  </a:cxn>
                  <a:cxn ang="0">
                    <a:pos x="105" y="67"/>
                  </a:cxn>
                  <a:cxn ang="0">
                    <a:pos x="96" y="73"/>
                  </a:cxn>
                  <a:cxn ang="0">
                    <a:pos x="91" y="70"/>
                  </a:cxn>
                  <a:cxn ang="0">
                    <a:pos x="87" y="67"/>
                  </a:cxn>
                  <a:cxn ang="0">
                    <a:pos x="86" y="73"/>
                  </a:cxn>
                  <a:cxn ang="0">
                    <a:pos x="90" y="78"/>
                  </a:cxn>
                  <a:cxn ang="0">
                    <a:pos x="81" y="85"/>
                  </a:cxn>
                  <a:cxn ang="0">
                    <a:pos x="71" y="78"/>
                  </a:cxn>
                  <a:cxn ang="0">
                    <a:pos x="67" y="83"/>
                  </a:cxn>
                  <a:cxn ang="0">
                    <a:pos x="49" y="85"/>
                  </a:cxn>
                  <a:cxn ang="0">
                    <a:pos x="42" y="78"/>
                  </a:cxn>
                  <a:cxn ang="0">
                    <a:pos x="43" y="76"/>
                  </a:cxn>
                  <a:cxn ang="0">
                    <a:pos x="30" y="66"/>
                  </a:cxn>
                  <a:cxn ang="0">
                    <a:pos x="47" y="58"/>
                  </a:cxn>
                  <a:cxn ang="0">
                    <a:pos x="51" y="56"/>
                  </a:cxn>
                  <a:cxn ang="0">
                    <a:pos x="37" y="56"/>
                  </a:cxn>
                  <a:cxn ang="0">
                    <a:pos x="30" y="58"/>
                  </a:cxn>
                  <a:cxn ang="0">
                    <a:pos x="26" y="52"/>
                  </a:cxn>
                  <a:cxn ang="0">
                    <a:pos x="15" y="56"/>
                  </a:cxn>
                  <a:cxn ang="0">
                    <a:pos x="17" y="51"/>
                  </a:cxn>
                  <a:cxn ang="0">
                    <a:pos x="15" y="46"/>
                  </a:cxn>
                  <a:cxn ang="0">
                    <a:pos x="0" y="33"/>
                  </a:cxn>
                  <a:cxn ang="0">
                    <a:pos x="12" y="36"/>
                  </a:cxn>
                  <a:cxn ang="0">
                    <a:pos x="22" y="34"/>
                  </a:cxn>
                  <a:cxn ang="0">
                    <a:pos x="3" y="23"/>
                  </a:cxn>
                  <a:cxn ang="0">
                    <a:pos x="17" y="21"/>
                  </a:cxn>
                  <a:cxn ang="0">
                    <a:pos x="25" y="24"/>
                  </a:cxn>
                  <a:cxn ang="0">
                    <a:pos x="26" y="18"/>
                  </a:cxn>
                  <a:cxn ang="0">
                    <a:pos x="16" y="19"/>
                  </a:cxn>
                  <a:cxn ang="0">
                    <a:pos x="12" y="14"/>
                  </a:cxn>
                  <a:cxn ang="0">
                    <a:pos x="35" y="9"/>
                  </a:cxn>
                  <a:cxn ang="0">
                    <a:pos x="22" y="3"/>
                  </a:cxn>
                </a:cxnLst>
                <a:rect l="0" t="0" r="r" b="b"/>
                <a:pathLst>
                  <a:path w="125" h="86">
                    <a:moveTo>
                      <a:pt x="22" y="0"/>
                    </a:moveTo>
                    <a:lnTo>
                      <a:pt x="36" y="3"/>
                    </a:lnTo>
                    <a:lnTo>
                      <a:pt x="47" y="5"/>
                    </a:lnTo>
                    <a:lnTo>
                      <a:pt x="52" y="10"/>
                    </a:lnTo>
                    <a:lnTo>
                      <a:pt x="54" y="13"/>
                    </a:lnTo>
                    <a:lnTo>
                      <a:pt x="55" y="17"/>
                    </a:lnTo>
                    <a:lnTo>
                      <a:pt x="56" y="19"/>
                    </a:lnTo>
                    <a:lnTo>
                      <a:pt x="59" y="22"/>
                    </a:lnTo>
                    <a:lnTo>
                      <a:pt x="61" y="23"/>
                    </a:lnTo>
                    <a:lnTo>
                      <a:pt x="65" y="24"/>
                    </a:lnTo>
                    <a:lnTo>
                      <a:pt x="67" y="24"/>
                    </a:lnTo>
                    <a:lnTo>
                      <a:pt x="71" y="23"/>
                    </a:lnTo>
                    <a:lnTo>
                      <a:pt x="74" y="23"/>
                    </a:lnTo>
                    <a:lnTo>
                      <a:pt x="77" y="24"/>
                    </a:lnTo>
                    <a:lnTo>
                      <a:pt x="80" y="26"/>
                    </a:lnTo>
                    <a:lnTo>
                      <a:pt x="81" y="28"/>
                    </a:lnTo>
                    <a:lnTo>
                      <a:pt x="82" y="29"/>
                    </a:lnTo>
                    <a:lnTo>
                      <a:pt x="82" y="33"/>
                    </a:lnTo>
                    <a:lnTo>
                      <a:pt x="84" y="36"/>
                    </a:lnTo>
                    <a:lnTo>
                      <a:pt x="89" y="36"/>
                    </a:lnTo>
                    <a:lnTo>
                      <a:pt x="89" y="29"/>
                    </a:lnTo>
                    <a:lnTo>
                      <a:pt x="87" y="27"/>
                    </a:lnTo>
                    <a:lnTo>
                      <a:pt x="94" y="27"/>
                    </a:lnTo>
                    <a:lnTo>
                      <a:pt x="96" y="28"/>
                    </a:lnTo>
                    <a:lnTo>
                      <a:pt x="96" y="36"/>
                    </a:lnTo>
                    <a:lnTo>
                      <a:pt x="97" y="37"/>
                    </a:lnTo>
                    <a:lnTo>
                      <a:pt x="100" y="38"/>
                    </a:lnTo>
                    <a:lnTo>
                      <a:pt x="101" y="39"/>
                    </a:lnTo>
                    <a:lnTo>
                      <a:pt x="101" y="42"/>
                    </a:lnTo>
                    <a:lnTo>
                      <a:pt x="99" y="44"/>
                    </a:lnTo>
                    <a:lnTo>
                      <a:pt x="99" y="47"/>
                    </a:lnTo>
                    <a:lnTo>
                      <a:pt x="104" y="47"/>
                    </a:lnTo>
                    <a:lnTo>
                      <a:pt x="105" y="46"/>
                    </a:lnTo>
                    <a:lnTo>
                      <a:pt x="111" y="47"/>
                    </a:lnTo>
                    <a:lnTo>
                      <a:pt x="119" y="49"/>
                    </a:lnTo>
                    <a:lnTo>
                      <a:pt x="125" y="52"/>
                    </a:lnTo>
                    <a:lnTo>
                      <a:pt x="125" y="58"/>
                    </a:lnTo>
                    <a:lnTo>
                      <a:pt x="124" y="60"/>
                    </a:lnTo>
                    <a:lnTo>
                      <a:pt x="115" y="60"/>
                    </a:lnTo>
                    <a:lnTo>
                      <a:pt x="111" y="61"/>
                    </a:lnTo>
                    <a:lnTo>
                      <a:pt x="107" y="63"/>
                    </a:lnTo>
                    <a:lnTo>
                      <a:pt x="105" y="67"/>
                    </a:lnTo>
                    <a:lnTo>
                      <a:pt x="101" y="70"/>
                    </a:lnTo>
                    <a:lnTo>
                      <a:pt x="99" y="72"/>
                    </a:lnTo>
                    <a:lnTo>
                      <a:pt x="96" y="73"/>
                    </a:lnTo>
                    <a:lnTo>
                      <a:pt x="94" y="73"/>
                    </a:lnTo>
                    <a:lnTo>
                      <a:pt x="92" y="72"/>
                    </a:lnTo>
                    <a:lnTo>
                      <a:pt x="91" y="70"/>
                    </a:lnTo>
                    <a:lnTo>
                      <a:pt x="91" y="67"/>
                    </a:lnTo>
                    <a:lnTo>
                      <a:pt x="90" y="65"/>
                    </a:lnTo>
                    <a:lnTo>
                      <a:pt x="87" y="67"/>
                    </a:lnTo>
                    <a:lnTo>
                      <a:pt x="86" y="70"/>
                    </a:lnTo>
                    <a:lnTo>
                      <a:pt x="85" y="71"/>
                    </a:lnTo>
                    <a:lnTo>
                      <a:pt x="86" y="73"/>
                    </a:lnTo>
                    <a:lnTo>
                      <a:pt x="87" y="75"/>
                    </a:lnTo>
                    <a:lnTo>
                      <a:pt x="89" y="77"/>
                    </a:lnTo>
                    <a:lnTo>
                      <a:pt x="90" y="78"/>
                    </a:lnTo>
                    <a:lnTo>
                      <a:pt x="84" y="78"/>
                    </a:lnTo>
                    <a:lnTo>
                      <a:pt x="84" y="85"/>
                    </a:lnTo>
                    <a:lnTo>
                      <a:pt x="81" y="85"/>
                    </a:lnTo>
                    <a:lnTo>
                      <a:pt x="77" y="82"/>
                    </a:lnTo>
                    <a:lnTo>
                      <a:pt x="75" y="81"/>
                    </a:lnTo>
                    <a:lnTo>
                      <a:pt x="71" y="78"/>
                    </a:lnTo>
                    <a:lnTo>
                      <a:pt x="69" y="77"/>
                    </a:lnTo>
                    <a:lnTo>
                      <a:pt x="69" y="81"/>
                    </a:lnTo>
                    <a:lnTo>
                      <a:pt x="67" y="83"/>
                    </a:lnTo>
                    <a:lnTo>
                      <a:pt x="62" y="86"/>
                    </a:lnTo>
                    <a:lnTo>
                      <a:pt x="52" y="86"/>
                    </a:lnTo>
                    <a:lnTo>
                      <a:pt x="49" y="85"/>
                    </a:lnTo>
                    <a:lnTo>
                      <a:pt x="46" y="83"/>
                    </a:lnTo>
                    <a:lnTo>
                      <a:pt x="43" y="81"/>
                    </a:lnTo>
                    <a:lnTo>
                      <a:pt x="42" y="78"/>
                    </a:lnTo>
                    <a:lnTo>
                      <a:pt x="45" y="78"/>
                    </a:lnTo>
                    <a:lnTo>
                      <a:pt x="47" y="76"/>
                    </a:lnTo>
                    <a:lnTo>
                      <a:pt x="43" y="76"/>
                    </a:lnTo>
                    <a:lnTo>
                      <a:pt x="36" y="73"/>
                    </a:lnTo>
                    <a:lnTo>
                      <a:pt x="31" y="68"/>
                    </a:lnTo>
                    <a:lnTo>
                      <a:pt x="30" y="66"/>
                    </a:lnTo>
                    <a:lnTo>
                      <a:pt x="32" y="62"/>
                    </a:lnTo>
                    <a:lnTo>
                      <a:pt x="38" y="60"/>
                    </a:lnTo>
                    <a:lnTo>
                      <a:pt x="47" y="58"/>
                    </a:lnTo>
                    <a:lnTo>
                      <a:pt x="60" y="58"/>
                    </a:lnTo>
                    <a:lnTo>
                      <a:pt x="56" y="57"/>
                    </a:lnTo>
                    <a:lnTo>
                      <a:pt x="51" y="56"/>
                    </a:lnTo>
                    <a:lnTo>
                      <a:pt x="47" y="54"/>
                    </a:lnTo>
                    <a:lnTo>
                      <a:pt x="40" y="54"/>
                    </a:lnTo>
                    <a:lnTo>
                      <a:pt x="37" y="56"/>
                    </a:lnTo>
                    <a:lnTo>
                      <a:pt x="36" y="57"/>
                    </a:lnTo>
                    <a:lnTo>
                      <a:pt x="33" y="58"/>
                    </a:lnTo>
                    <a:lnTo>
                      <a:pt x="30" y="58"/>
                    </a:lnTo>
                    <a:lnTo>
                      <a:pt x="27" y="56"/>
                    </a:lnTo>
                    <a:lnTo>
                      <a:pt x="27" y="53"/>
                    </a:lnTo>
                    <a:lnTo>
                      <a:pt x="26" y="52"/>
                    </a:lnTo>
                    <a:lnTo>
                      <a:pt x="21" y="54"/>
                    </a:lnTo>
                    <a:lnTo>
                      <a:pt x="20" y="56"/>
                    </a:lnTo>
                    <a:lnTo>
                      <a:pt x="15" y="56"/>
                    </a:lnTo>
                    <a:lnTo>
                      <a:pt x="13" y="54"/>
                    </a:lnTo>
                    <a:lnTo>
                      <a:pt x="13" y="52"/>
                    </a:lnTo>
                    <a:lnTo>
                      <a:pt x="17" y="51"/>
                    </a:lnTo>
                    <a:lnTo>
                      <a:pt x="20" y="49"/>
                    </a:lnTo>
                    <a:lnTo>
                      <a:pt x="23" y="46"/>
                    </a:lnTo>
                    <a:lnTo>
                      <a:pt x="15" y="46"/>
                    </a:lnTo>
                    <a:lnTo>
                      <a:pt x="7" y="43"/>
                    </a:lnTo>
                    <a:lnTo>
                      <a:pt x="2" y="39"/>
                    </a:lnTo>
                    <a:lnTo>
                      <a:pt x="0" y="33"/>
                    </a:lnTo>
                    <a:lnTo>
                      <a:pt x="6" y="33"/>
                    </a:lnTo>
                    <a:lnTo>
                      <a:pt x="8" y="34"/>
                    </a:lnTo>
                    <a:lnTo>
                      <a:pt x="12" y="36"/>
                    </a:lnTo>
                    <a:lnTo>
                      <a:pt x="15" y="37"/>
                    </a:lnTo>
                    <a:lnTo>
                      <a:pt x="20" y="37"/>
                    </a:lnTo>
                    <a:lnTo>
                      <a:pt x="22" y="34"/>
                    </a:lnTo>
                    <a:lnTo>
                      <a:pt x="7" y="29"/>
                    </a:lnTo>
                    <a:lnTo>
                      <a:pt x="3" y="26"/>
                    </a:lnTo>
                    <a:lnTo>
                      <a:pt x="3" y="23"/>
                    </a:lnTo>
                    <a:lnTo>
                      <a:pt x="5" y="22"/>
                    </a:lnTo>
                    <a:lnTo>
                      <a:pt x="7" y="21"/>
                    </a:lnTo>
                    <a:lnTo>
                      <a:pt x="17" y="21"/>
                    </a:lnTo>
                    <a:lnTo>
                      <a:pt x="20" y="22"/>
                    </a:lnTo>
                    <a:lnTo>
                      <a:pt x="21" y="24"/>
                    </a:lnTo>
                    <a:lnTo>
                      <a:pt x="25" y="24"/>
                    </a:lnTo>
                    <a:lnTo>
                      <a:pt x="26" y="22"/>
                    </a:lnTo>
                    <a:lnTo>
                      <a:pt x="28" y="19"/>
                    </a:lnTo>
                    <a:lnTo>
                      <a:pt x="26" y="18"/>
                    </a:lnTo>
                    <a:lnTo>
                      <a:pt x="22" y="18"/>
                    </a:lnTo>
                    <a:lnTo>
                      <a:pt x="20" y="19"/>
                    </a:lnTo>
                    <a:lnTo>
                      <a:pt x="16" y="19"/>
                    </a:lnTo>
                    <a:lnTo>
                      <a:pt x="15" y="18"/>
                    </a:lnTo>
                    <a:lnTo>
                      <a:pt x="13" y="16"/>
                    </a:lnTo>
                    <a:lnTo>
                      <a:pt x="12" y="14"/>
                    </a:lnTo>
                    <a:lnTo>
                      <a:pt x="12" y="13"/>
                    </a:lnTo>
                    <a:lnTo>
                      <a:pt x="20" y="9"/>
                    </a:lnTo>
                    <a:lnTo>
                      <a:pt x="35" y="9"/>
                    </a:lnTo>
                    <a:lnTo>
                      <a:pt x="30" y="7"/>
                    </a:lnTo>
                    <a:lnTo>
                      <a:pt x="26" y="7"/>
                    </a:lnTo>
                    <a:lnTo>
                      <a:pt x="22" y="3"/>
                    </a:lnTo>
                    <a:lnTo>
                      <a:pt x="2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1" name="Freeform 1269"/>
              <p:cNvSpPr>
                <a:spLocks/>
              </p:cNvSpPr>
              <p:nvPr/>
            </p:nvSpPr>
            <p:spPr bwMode="auto">
              <a:xfrm>
                <a:off x="3672251" y="2559299"/>
                <a:ext cx="172021" cy="107772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25" y="4"/>
                  </a:cxn>
                  <a:cxn ang="0">
                    <a:pos x="27" y="7"/>
                  </a:cxn>
                  <a:cxn ang="0">
                    <a:pos x="29" y="9"/>
                  </a:cxn>
                  <a:cxn ang="0">
                    <a:pos x="30" y="12"/>
                  </a:cxn>
                  <a:cxn ang="0">
                    <a:pos x="34" y="8"/>
                  </a:cxn>
                  <a:cxn ang="0">
                    <a:pos x="40" y="14"/>
                  </a:cxn>
                  <a:cxn ang="0">
                    <a:pos x="48" y="17"/>
                  </a:cxn>
                  <a:cxn ang="0">
                    <a:pos x="57" y="19"/>
                  </a:cxn>
                  <a:cxn ang="0">
                    <a:pos x="63" y="24"/>
                  </a:cxn>
                  <a:cxn ang="0">
                    <a:pos x="63" y="27"/>
                  </a:cxn>
                  <a:cxn ang="0">
                    <a:pos x="64" y="29"/>
                  </a:cxn>
                  <a:cxn ang="0">
                    <a:pos x="64" y="31"/>
                  </a:cxn>
                  <a:cxn ang="0">
                    <a:pos x="65" y="32"/>
                  </a:cxn>
                  <a:cxn ang="0">
                    <a:pos x="69" y="34"/>
                  </a:cxn>
                  <a:cxn ang="0">
                    <a:pos x="72" y="34"/>
                  </a:cxn>
                  <a:cxn ang="0">
                    <a:pos x="75" y="36"/>
                  </a:cxn>
                  <a:cxn ang="0">
                    <a:pos x="78" y="37"/>
                  </a:cxn>
                  <a:cxn ang="0">
                    <a:pos x="80" y="37"/>
                  </a:cxn>
                  <a:cxn ang="0">
                    <a:pos x="83" y="39"/>
                  </a:cxn>
                  <a:cxn ang="0">
                    <a:pos x="79" y="42"/>
                  </a:cxn>
                  <a:cxn ang="0">
                    <a:pos x="75" y="43"/>
                  </a:cxn>
                  <a:cxn ang="0">
                    <a:pos x="73" y="44"/>
                  </a:cxn>
                  <a:cxn ang="0">
                    <a:pos x="58" y="44"/>
                  </a:cxn>
                  <a:cxn ang="0">
                    <a:pos x="55" y="43"/>
                  </a:cxn>
                  <a:cxn ang="0">
                    <a:pos x="54" y="41"/>
                  </a:cxn>
                  <a:cxn ang="0">
                    <a:pos x="49" y="38"/>
                  </a:cxn>
                  <a:cxn ang="0">
                    <a:pos x="47" y="36"/>
                  </a:cxn>
                  <a:cxn ang="0">
                    <a:pos x="44" y="34"/>
                  </a:cxn>
                  <a:cxn ang="0">
                    <a:pos x="43" y="34"/>
                  </a:cxn>
                  <a:cxn ang="0">
                    <a:pos x="40" y="42"/>
                  </a:cxn>
                  <a:cxn ang="0">
                    <a:pos x="37" y="44"/>
                  </a:cxn>
                  <a:cxn ang="0">
                    <a:pos x="34" y="47"/>
                  </a:cxn>
                  <a:cxn ang="0">
                    <a:pos x="30" y="49"/>
                  </a:cxn>
                  <a:cxn ang="0">
                    <a:pos x="24" y="49"/>
                  </a:cxn>
                  <a:cxn ang="0">
                    <a:pos x="22" y="52"/>
                  </a:cxn>
                  <a:cxn ang="0">
                    <a:pos x="18" y="52"/>
                  </a:cxn>
                  <a:cxn ang="0">
                    <a:pos x="17" y="51"/>
                  </a:cxn>
                  <a:cxn ang="0">
                    <a:pos x="17" y="47"/>
                  </a:cxn>
                  <a:cxn ang="0">
                    <a:pos x="18" y="44"/>
                  </a:cxn>
                  <a:cxn ang="0">
                    <a:pos x="0" y="44"/>
                  </a:cxn>
                  <a:cxn ang="0">
                    <a:pos x="0" y="42"/>
                  </a:cxn>
                  <a:cxn ang="0">
                    <a:pos x="1" y="39"/>
                  </a:cxn>
                  <a:cxn ang="0">
                    <a:pos x="4" y="37"/>
                  </a:cxn>
                  <a:cxn ang="0">
                    <a:pos x="5" y="37"/>
                  </a:cxn>
                  <a:cxn ang="0">
                    <a:pos x="6" y="36"/>
                  </a:cxn>
                  <a:cxn ang="0">
                    <a:pos x="9" y="34"/>
                  </a:cxn>
                  <a:cxn ang="0">
                    <a:pos x="10" y="33"/>
                  </a:cxn>
                  <a:cxn ang="0">
                    <a:pos x="10" y="18"/>
                  </a:cxn>
                  <a:cxn ang="0">
                    <a:pos x="13" y="10"/>
                  </a:cxn>
                  <a:cxn ang="0">
                    <a:pos x="17" y="4"/>
                  </a:cxn>
                  <a:cxn ang="0">
                    <a:pos x="24" y="0"/>
                  </a:cxn>
                </a:cxnLst>
                <a:rect l="0" t="0" r="r" b="b"/>
                <a:pathLst>
                  <a:path w="83" h="52">
                    <a:moveTo>
                      <a:pt x="24" y="0"/>
                    </a:moveTo>
                    <a:lnTo>
                      <a:pt x="25" y="4"/>
                    </a:lnTo>
                    <a:lnTo>
                      <a:pt x="27" y="7"/>
                    </a:lnTo>
                    <a:lnTo>
                      <a:pt x="29" y="9"/>
                    </a:lnTo>
                    <a:lnTo>
                      <a:pt x="30" y="12"/>
                    </a:lnTo>
                    <a:lnTo>
                      <a:pt x="34" y="8"/>
                    </a:lnTo>
                    <a:lnTo>
                      <a:pt x="40" y="14"/>
                    </a:lnTo>
                    <a:lnTo>
                      <a:pt x="48" y="17"/>
                    </a:lnTo>
                    <a:lnTo>
                      <a:pt x="57" y="19"/>
                    </a:lnTo>
                    <a:lnTo>
                      <a:pt x="63" y="24"/>
                    </a:lnTo>
                    <a:lnTo>
                      <a:pt x="63" y="27"/>
                    </a:lnTo>
                    <a:lnTo>
                      <a:pt x="64" y="29"/>
                    </a:lnTo>
                    <a:lnTo>
                      <a:pt x="64" y="31"/>
                    </a:lnTo>
                    <a:lnTo>
                      <a:pt x="65" y="32"/>
                    </a:lnTo>
                    <a:lnTo>
                      <a:pt x="69" y="34"/>
                    </a:lnTo>
                    <a:lnTo>
                      <a:pt x="72" y="34"/>
                    </a:lnTo>
                    <a:lnTo>
                      <a:pt x="75" y="36"/>
                    </a:lnTo>
                    <a:lnTo>
                      <a:pt x="78" y="37"/>
                    </a:lnTo>
                    <a:lnTo>
                      <a:pt x="80" y="37"/>
                    </a:lnTo>
                    <a:lnTo>
                      <a:pt x="83" y="39"/>
                    </a:lnTo>
                    <a:lnTo>
                      <a:pt x="79" y="42"/>
                    </a:lnTo>
                    <a:lnTo>
                      <a:pt x="75" y="43"/>
                    </a:lnTo>
                    <a:lnTo>
                      <a:pt x="73" y="44"/>
                    </a:lnTo>
                    <a:lnTo>
                      <a:pt x="58" y="44"/>
                    </a:lnTo>
                    <a:lnTo>
                      <a:pt x="55" y="43"/>
                    </a:lnTo>
                    <a:lnTo>
                      <a:pt x="54" y="41"/>
                    </a:lnTo>
                    <a:lnTo>
                      <a:pt x="49" y="38"/>
                    </a:lnTo>
                    <a:lnTo>
                      <a:pt x="47" y="36"/>
                    </a:lnTo>
                    <a:lnTo>
                      <a:pt x="44" y="34"/>
                    </a:lnTo>
                    <a:lnTo>
                      <a:pt x="43" y="34"/>
                    </a:lnTo>
                    <a:lnTo>
                      <a:pt x="40" y="42"/>
                    </a:lnTo>
                    <a:lnTo>
                      <a:pt x="37" y="44"/>
                    </a:lnTo>
                    <a:lnTo>
                      <a:pt x="34" y="47"/>
                    </a:lnTo>
                    <a:lnTo>
                      <a:pt x="30" y="49"/>
                    </a:lnTo>
                    <a:lnTo>
                      <a:pt x="24" y="49"/>
                    </a:lnTo>
                    <a:lnTo>
                      <a:pt x="22" y="52"/>
                    </a:lnTo>
                    <a:lnTo>
                      <a:pt x="18" y="52"/>
                    </a:lnTo>
                    <a:lnTo>
                      <a:pt x="17" y="51"/>
                    </a:lnTo>
                    <a:lnTo>
                      <a:pt x="17" y="47"/>
                    </a:lnTo>
                    <a:lnTo>
                      <a:pt x="18" y="44"/>
                    </a:lnTo>
                    <a:lnTo>
                      <a:pt x="0" y="44"/>
                    </a:lnTo>
                    <a:lnTo>
                      <a:pt x="0" y="42"/>
                    </a:lnTo>
                    <a:lnTo>
                      <a:pt x="1" y="39"/>
                    </a:lnTo>
                    <a:lnTo>
                      <a:pt x="4" y="37"/>
                    </a:lnTo>
                    <a:lnTo>
                      <a:pt x="5" y="37"/>
                    </a:lnTo>
                    <a:lnTo>
                      <a:pt x="6" y="36"/>
                    </a:lnTo>
                    <a:lnTo>
                      <a:pt x="9" y="34"/>
                    </a:lnTo>
                    <a:lnTo>
                      <a:pt x="10" y="33"/>
                    </a:lnTo>
                    <a:lnTo>
                      <a:pt x="10" y="18"/>
                    </a:lnTo>
                    <a:lnTo>
                      <a:pt x="13" y="10"/>
                    </a:lnTo>
                    <a:lnTo>
                      <a:pt x="17" y="4"/>
                    </a:lnTo>
                    <a:lnTo>
                      <a:pt x="2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2" name="Freeform 1270"/>
              <p:cNvSpPr>
                <a:spLocks/>
              </p:cNvSpPr>
              <p:nvPr/>
            </p:nvSpPr>
            <p:spPr bwMode="auto">
              <a:xfrm>
                <a:off x="3914737" y="2463963"/>
                <a:ext cx="53886" cy="41451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20" y="1"/>
                  </a:cxn>
                  <a:cxn ang="0">
                    <a:pos x="24" y="5"/>
                  </a:cxn>
                  <a:cxn ang="0">
                    <a:pos x="26" y="11"/>
                  </a:cxn>
                  <a:cxn ang="0">
                    <a:pos x="24" y="16"/>
                  </a:cxn>
                  <a:cxn ang="0">
                    <a:pos x="16" y="19"/>
                  </a:cxn>
                  <a:cxn ang="0">
                    <a:pos x="14" y="20"/>
                  </a:cxn>
                  <a:cxn ang="0">
                    <a:pos x="11" y="20"/>
                  </a:cxn>
                  <a:cxn ang="0">
                    <a:pos x="6" y="19"/>
                  </a:cxn>
                  <a:cxn ang="0">
                    <a:pos x="4" y="17"/>
                  </a:cxn>
                  <a:cxn ang="0">
                    <a:pos x="1" y="14"/>
                  </a:cxn>
                  <a:cxn ang="0">
                    <a:pos x="0" y="11"/>
                  </a:cxn>
                  <a:cxn ang="0">
                    <a:pos x="2" y="5"/>
                  </a:cxn>
                  <a:cxn ang="0">
                    <a:pos x="6" y="1"/>
                  </a:cxn>
                  <a:cxn ang="0">
                    <a:pos x="12" y="0"/>
                  </a:cxn>
                </a:cxnLst>
                <a:rect l="0" t="0" r="r" b="b"/>
                <a:pathLst>
                  <a:path w="26" h="20">
                    <a:moveTo>
                      <a:pt x="12" y="0"/>
                    </a:moveTo>
                    <a:lnTo>
                      <a:pt x="20" y="1"/>
                    </a:lnTo>
                    <a:lnTo>
                      <a:pt x="24" y="5"/>
                    </a:lnTo>
                    <a:lnTo>
                      <a:pt x="26" y="11"/>
                    </a:lnTo>
                    <a:lnTo>
                      <a:pt x="24" y="16"/>
                    </a:lnTo>
                    <a:lnTo>
                      <a:pt x="16" y="19"/>
                    </a:lnTo>
                    <a:lnTo>
                      <a:pt x="14" y="20"/>
                    </a:lnTo>
                    <a:lnTo>
                      <a:pt x="11" y="20"/>
                    </a:lnTo>
                    <a:lnTo>
                      <a:pt x="6" y="19"/>
                    </a:lnTo>
                    <a:lnTo>
                      <a:pt x="4" y="17"/>
                    </a:lnTo>
                    <a:lnTo>
                      <a:pt x="1" y="14"/>
                    </a:lnTo>
                    <a:lnTo>
                      <a:pt x="0" y="11"/>
                    </a:lnTo>
                    <a:lnTo>
                      <a:pt x="2" y="5"/>
                    </a:lnTo>
                    <a:lnTo>
                      <a:pt x="6" y="1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3" name="Freeform 1271"/>
              <p:cNvSpPr>
                <a:spLocks/>
              </p:cNvSpPr>
              <p:nvPr/>
            </p:nvSpPr>
            <p:spPr bwMode="auto">
              <a:xfrm>
                <a:off x="3759297" y="2671216"/>
                <a:ext cx="43524" cy="35234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7" y="0"/>
                  </a:cxn>
                  <a:cxn ang="0">
                    <a:pos x="18" y="2"/>
                  </a:cxn>
                  <a:cxn ang="0">
                    <a:pos x="21" y="3"/>
                  </a:cxn>
                  <a:cxn ang="0">
                    <a:pos x="16" y="8"/>
                  </a:cxn>
                  <a:cxn ang="0">
                    <a:pos x="7" y="14"/>
                  </a:cxn>
                  <a:cxn ang="0">
                    <a:pos x="0" y="17"/>
                  </a:cxn>
                  <a:cxn ang="0">
                    <a:pos x="0" y="12"/>
                  </a:cxn>
                  <a:cxn ang="0">
                    <a:pos x="2" y="8"/>
                  </a:cxn>
                  <a:cxn ang="0">
                    <a:pos x="6" y="5"/>
                  </a:cxn>
                  <a:cxn ang="0">
                    <a:pos x="8" y="4"/>
                  </a:cxn>
                  <a:cxn ang="0">
                    <a:pos x="10" y="2"/>
                  </a:cxn>
                  <a:cxn ang="0">
                    <a:pos x="13" y="2"/>
                  </a:cxn>
                  <a:cxn ang="0">
                    <a:pos x="16" y="0"/>
                  </a:cxn>
                </a:cxnLst>
                <a:rect l="0" t="0" r="r" b="b"/>
                <a:pathLst>
                  <a:path w="21" h="17">
                    <a:moveTo>
                      <a:pt x="16" y="0"/>
                    </a:moveTo>
                    <a:lnTo>
                      <a:pt x="17" y="0"/>
                    </a:lnTo>
                    <a:lnTo>
                      <a:pt x="18" y="2"/>
                    </a:lnTo>
                    <a:lnTo>
                      <a:pt x="21" y="3"/>
                    </a:lnTo>
                    <a:lnTo>
                      <a:pt x="16" y="8"/>
                    </a:lnTo>
                    <a:lnTo>
                      <a:pt x="7" y="14"/>
                    </a:lnTo>
                    <a:lnTo>
                      <a:pt x="0" y="17"/>
                    </a:lnTo>
                    <a:lnTo>
                      <a:pt x="0" y="12"/>
                    </a:lnTo>
                    <a:lnTo>
                      <a:pt x="2" y="8"/>
                    </a:lnTo>
                    <a:lnTo>
                      <a:pt x="6" y="5"/>
                    </a:lnTo>
                    <a:lnTo>
                      <a:pt x="8" y="4"/>
                    </a:lnTo>
                    <a:lnTo>
                      <a:pt x="10" y="2"/>
                    </a:lnTo>
                    <a:lnTo>
                      <a:pt x="13" y="2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4" name="Freeform 1272"/>
              <p:cNvSpPr>
                <a:spLocks/>
              </p:cNvSpPr>
              <p:nvPr/>
            </p:nvSpPr>
            <p:spPr bwMode="auto">
              <a:xfrm>
                <a:off x="3825619" y="2219404"/>
                <a:ext cx="113990" cy="45596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8" y="0"/>
                  </a:cxn>
                  <a:cxn ang="0">
                    <a:pos x="15" y="1"/>
                  </a:cxn>
                  <a:cxn ang="0">
                    <a:pos x="20" y="1"/>
                  </a:cxn>
                  <a:cxn ang="0">
                    <a:pos x="28" y="2"/>
                  </a:cxn>
                  <a:cxn ang="0">
                    <a:pos x="38" y="5"/>
                  </a:cxn>
                  <a:cxn ang="0">
                    <a:pos x="48" y="10"/>
                  </a:cxn>
                  <a:cxn ang="0">
                    <a:pos x="55" y="15"/>
                  </a:cxn>
                  <a:cxn ang="0">
                    <a:pos x="53" y="20"/>
                  </a:cxn>
                  <a:cxn ang="0">
                    <a:pos x="50" y="21"/>
                  </a:cxn>
                  <a:cxn ang="0">
                    <a:pos x="44" y="21"/>
                  </a:cxn>
                  <a:cxn ang="0">
                    <a:pos x="39" y="18"/>
                  </a:cxn>
                  <a:cxn ang="0">
                    <a:pos x="33" y="18"/>
                  </a:cxn>
                  <a:cxn ang="0">
                    <a:pos x="29" y="20"/>
                  </a:cxn>
                  <a:cxn ang="0">
                    <a:pos x="25" y="22"/>
                  </a:cxn>
                  <a:cxn ang="0">
                    <a:pos x="15" y="22"/>
                  </a:cxn>
                  <a:cxn ang="0">
                    <a:pos x="12" y="21"/>
                  </a:cxn>
                  <a:cxn ang="0">
                    <a:pos x="9" y="18"/>
                  </a:cxn>
                  <a:cxn ang="0">
                    <a:pos x="9" y="13"/>
                  </a:cxn>
                  <a:cxn ang="0">
                    <a:pos x="4" y="11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1" y="2"/>
                  </a:cxn>
                  <a:cxn ang="0">
                    <a:pos x="3" y="1"/>
                  </a:cxn>
                  <a:cxn ang="0">
                    <a:pos x="5" y="0"/>
                  </a:cxn>
                </a:cxnLst>
                <a:rect l="0" t="0" r="r" b="b"/>
                <a:pathLst>
                  <a:path w="55" h="22">
                    <a:moveTo>
                      <a:pt x="5" y="0"/>
                    </a:moveTo>
                    <a:lnTo>
                      <a:pt x="8" y="0"/>
                    </a:lnTo>
                    <a:lnTo>
                      <a:pt x="15" y="1"/>
                    </a:lnTo>
                    <a:lnTo>
                      <a:pt x="20" y="1"/>
                    </a:lnTo>
                    <a:lnTo>
                      <a:pt x="28" y="2"/>
                    </a:lnTo>
                    <a:lnTo>
                      <a:pt x="38" y="5"/>
                    </a:lnTo>
                    <a:lnTo>
                      <a:pt x="48" y="10"/>
                    </a:lnTo>
                    <a:lnTo>
                      <a:pt x="55" y="15"/>
                    </a:lnTo>
                    <a:lnTo>
                      <a:pt x="53" y="20"/>
                    </a:lnTo>
                    <a:lnTo>
                      <a:pt x="50" y="21"/>
                    </a:lnTo>
                    <a:lnTo>
                      <a:pt x="44" y="21"/>
                    </a:lnTo>
                    <a:lnTo>
                      <a:pt x="39" y="18"/>
                    </a:lnTo>
                    <a:lnTo>
                      <a:pt x="33" y="18"/>
                    </a:lnTo>
                    <a:lnTo>
                      <a:pt x="29" y="20"/>
                    </a:lnTo>
                    <a:lnTo>
                      <a:pt x="25" y="22"/>
                    </a:lnTo>
                    <a:lnTo>
                      <a:pt x="15" y="22"/>
                    </a:lnTo>
                    <a:lnTo>
                      <a:pt x="12" y="21"/>
                    </a:lnTo>
                    <a:lnTo>
                      <a:pt x="9" y="18"/>
                    </a:lnTo>
                    <a:lnTo>
                      <a:pt x="9" y="13"/>
                    </a:lnTo>
                    <a:lnTo>
                      <a:pt x="4" y="11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1" y="2"/>
                    </a:lnTo>
                    <a:lnTo>
                      <a:pt x="3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5" name="Freeform 1273"/>
              <p:cNvSpPr>
                <a:spLocks/>
              </p:cNvSpPr>
              <p:nvPr/>
            </p:nvSpPr>
            <p:spPr bwMode="auto">
              <a:xfrm>
                <a:off x="3835981" y="2698160"/>
                <a:ext cx="29015" cy="22799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3"/>
                  </a:cxn>
                  <a:cxn ang="0">
                    <a:pos x="12" y="8"/>
                  </a:cxn>
                  <a:cxn ang="0">
                    <a:pos x="10" y="9"/>
                  </a:cxn>
                  <a:cxn ang="0">
                    <a:pos x="9" y="11"/>
                  </a:cxn>
                  <a:cxn ang="0">
                    <a:pos x="7" y="11"/>
                  </a:cxn>
                  <a:cxn ang="0">
                    <a:pos x="5" y="10"/>
                  </a:cxn>
                  <a:cxn ang="0">
                    <a:pos x="3" y="9"/>
                  </a:cxn>
                  <a:cxn ang="0">
                    <a:pos x="0" y="6"/>
                  </a:cxn>
                  <a:cxn ang="0">
                    <a:pos x="0" y="4"/>
                  </a:cxn>
                  <a:cxn ang="0">
                    <a:pos x="4" y="0"/>
                  </a:cxn>
                </a:cxnLst>
                <a:rect l="0" t="0" r="r" b="b"/>
                <a:pathLst>
                  <a:path w="14" h="11">
                    <a:moveTo>
                      <a:pt x="4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3"/>
                    </a:lnTo>
                    <a:lnTo>
                      <a:pt x="12" y="8"/>
                    </a:lnTo>
                    <a:lnTo>
                      <a:pt x="10" y="9"/>
                    </a:lnTo>
                    <a:lnTo>
                      <a:pt x="9" y="11"/>
                    </a:lnTo>
                    <a:lnTo>
                      <a:pt x="7" y="11"/>
                    </a:lnTo>
                    <a:lnTo>
                      <a:pt x="5" y="10"/>
                    </a:lnTo>
                    <a:lnTo>
                      <a:pt x="3" y="9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6" name="Freeform 1274"/>
              <p:cNvSpPr>
                <a:spLocks/>
              </p:cNvSpPr>
              <p:nvPr/>
            </p:nvSpPr>
            <p:spPr bwMode="auto">
              <a:xfrm>
                <a:off x="3976913" y="2466036"/>
                <a:ext cx="26944" cy="1658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8" y="0"/>
                  </a:cxn>
                  <a:cxn ang="0">
                    <a:pos x="13" y="5"/>
                  </a:cxn>
                  <a:cxn ang="0">
                    <a:pos x="13" y="6"/>
                  </a:cxn>
                  <a:cxn ang="0">
                    <a:pos x="10" y="6"/>
                  </a:cxn>
                  <a:cxn ang="0">
                    <a:pos x="9" y="8"/>
                  </a:cxn>
                  <a:cxn ang="0">
                    <a:pos x="4" y="8"/>
                  </a:cxn>
                  <a:cxn ang="0">
                    <a:pos x="1" y="6"/>
                  </a:cxn>
                  <a:cxn ang="0">
                    <a:pos x="0" y="5"/>
                  </a:cxn>
                  <a:cxn ang="0">
                    <a:pos x="0" y="3"/>
                  </a:cxn>
                  <a:cxn ang="0">
                    <a:pos x="3" y="1"/>
                  </a:cxn>
                  <a:cxn ang="0">
                    <a:pos x="4" y="0"/>
                  </a:cxn>
                </a:cxnLst>
                <a:rect l="0" t="0" r="r" b="b"/>
                <a:pathLst>
                  <a:path w="13" h="8">
                    <a:moveTo>
                      <a:pt x="4" y="0"/>
                    </a:moveTo>
                    <a:lnTo>
                      <a:pt x="8" y="0"/>
                    </a:lnTo>
                    <a:lnTo>
                      <a:pt x="13" y="5"/>
                    </a:lnTo>
                    <a:lnTo>
                      <a:pt x="13" y="6"/>
                    </a:lnTo>
                    <a:lnTo>
                      <a:pt x="10" y="6"/>
                    </a:lnTo>
                    <a:lnTo>
                      <a:pt x="9" y="8"/>
                    </a:lnTo>
                    <a:lnTo>
                      <a:pt x="4" y="8"/>
                    </a:lnTo>
                    <a:lnTo>
                      <a:pt x="1" y="6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3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7" name="Freeform 1275"/>
              <p:cNvSpPr>
                <a:spLocks/>
              </p:cNvSpPr>
              <p:nvPr/>
            </p:nvSpPr>
            <p:spPr bwMode="auto">
              <a:xfrm>
                <a:off x="3864996" y="2416295"/>
                <a:ext cx="20725" cy="20725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0"/>
                  </a:cxn>
                  <a:cxn ang="0">
                    <a:pos x="9" y="3"/>
                  </a:cxn>
                  <a:cxn ang="0">
                    <a:pos x="8" y="6"/>
                  </a:cxn>
                  <a:cxn ang="0">
                    <a:pos x="4" y="10"/>
                  </a:cxn>
                  <a:cxn ang="0">
                    <a:pos x="0" y="10"/>
                  </a:cxn>
                  <a:cxn ang="0">
                    <a:pos x="0" y="6"/>
                  </a:cxn>
                  <a:cxn ang="0">
                    <a:pos x="1" y="5"/>
                  </a:cxn>
                  <a:cxn ang="0">
                    <a:pos x="4" y="4"/>
                  </a:cxn>
                  <a:cxn ang="0">
                    <a:pos x="8" y="0"/>
                  </a:cxn>
                </a:cxnLst>
                <a:rect l="0" t="0" r="r" b="b"/>
                <a:pathLst>
                  <a:path w="10" h="10">
                    <a:moveTo>
                      <a:pt x="8" y="0"/>
                    </a:moveTo>
                    <a:lnTo>
                      <a:pt x="10" y="0"/>
                    </a:lnTo>
                    <a:lnTo>
                      <a:pt x="9" y="3"/>
                    </a:lnTo>
                    <a:lnTo>
                      <a:pt x="8" y="6"/>
                    </a:lnTo>
                    <a:lnTo>
                      <a:pt x="4" y="10"/>
                    </a:lnTo>
                    <a:lnTo>
                      <a:pt x="0" y="10"/>
                    </a:lnTo>
                    <a:lnTo>
                      <a:pt x="0" y="6"/>
                    </a:lnTo>
                    <a:lnTo>
                      <a:pt x="1" y="5"/>
                    </a:lnTo>
                    <a:lnTo>
                      <a:pt x="4" y="4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8" name="Freeform 1276"/>
              <p:cNvSpPr>
                <a:spLocks/>
              </p:cNvSpPr>
              <p:nvPr/>
            </p:nvSpPr>
            <p:spPr bwMode="auto">
              <a:xfrm>
                <a:off x="3605930" y="2215259"/>
                <a:ext cx="690154" cy="501553"/>
              </a:xfrm>
              <a:custGeom>
                <a:avLst/>
                <a:gdLst/>
                <a:ahLst/>
                <a:cxnLst>
                  <a:cxn ang="0">
                    <a:pos x="51" y="3"/>
                  </a:cxn>
                  <a:cxn ang="0">
                    <a:pos x="46" y="14"/>
                  </a:cxn>
                  <a:cxn ang="0">
                    <a:pos x="42" y="29"/>
                  </a:cxn>
                  <a:cxn ang="0">
                    <a:pos x="54" y="33"/>
                  </a:cxn>
                  <a:cxn ang="0">
                    <a:pos x="61" y="10"/>
                  </a:cxn>
                  <a:cxn ang="0">
                    <a:pos x="109" y="20"/>
                  </a:cxn>
                  <a:cxn ang="0">
                    <a:pos x="111" y="36"/>
                  </a:cxn>
                  <a:cxn ang="0">
                    <a:pos x="130" y="36"/>
                  </a:cxn>
                  <a:cxn ang="0">
                    <a:pos x="154" y="27"/>
                  </a:cxn>
                  <a:cxn ang="0">
                    <a:pos x="190" y="49"/>
                  </a:cxn>
                  <a:cxn ang="0">
                    <a:pos x="223" y="61"/>
                  </a:cxn>
                  <a:cxn ang="0">
                    <a:pos x="262" y="78"/>
                  </a:cxn>
                  <a:cxn ang="0">
                    <a:pos x="267" y="90"/>
                  </a:cxn>
                  <a:cxn ang="0">
                    <a:pos x="272" y="96"/>
                  </a:cxn>
                  <a:cxn ang="0">
                    <a:pos x="261" y="107"/>
                  </a:cxn>
                  <a:cxn ang="0">
                    <a:pos x="286" y="124"/>
                  </a:cxn>
                  <a:cxn ang="0">
                    <a:pos x="298" y="140"/>
                  </a:cxn>
                  <a:cxn ang="0">
                    <a:pos x="313" y="139"/>
                  </a:cxn>
                  <a:cxn ang="0">
                    <a:pos x="330" y="145"/>
                  </a:cxn>
                  <a:cxn ang="0">
                    <a:pos x="326" y="160"/>
                  </a:cxn>
                  <a:cxn ang="0">
                    <a:pos x="312" y="170"/>
                  </a:cxn>
                  <a:cxn ang="0">
                    <a:pos x="307" y="181"/>
                  </a:cxn>
                  <a:cxn ang="0">
                    <a:pos x="274" y="156"/>
                  </a:cxn>
                  <a:cxn ang="0">
                    <a:pos x="258" y="159"/>
                  </a:cxn>
                  <a:cxn ang="0">
                    <a:pos x="264" y="165"/>
                  </a:cxn>
                  <a:cxn ang="0">
                    <a:pos x="266" y="174"/>
                  </a:cxn>
                  <a:cxn ang="0">
                    <a:pos x="278" y="186"/>
                  </a:cxn>
                  <a:cxn ang="0">
                    <a:pos x="293" y="193"/>
                  </a:cxn>
                  <a:cxn ang="0">
                    <a:pos x="296" y="202"/>
                  </a:cxn>
                  <a:cxn ang="0">
                    <a:pos x="296" y="222"/>
                  </a:cxn>
                  <a:cxn ang="0">
                    <a:pos x="261" y="212"/>
                  </a:cxn>
                  <a:cxn ang="0">
                    <a:pos x="279" y="237"/>
                  </a:cxn>
                  <a:cxn ang="0">
                    <a:pos x="273" y="241"/>
                  </a:cxn>
                  <a:cxn ang="0">
                    <a:pos x="242" y="227"/>
                  </a:cxn>
                  <a:cxn ang="0">
                    <a:pos x="213" y="214"/>
                  </a:cxn>
                  <a:cxn ang="0">
                    <a:pos x="176" y="194"/>
                  </a:cxn>
                  <a:cxn ang="0">
                    <a:pos x="155" y="198"/>
                  </a:cxn>
                  <a:cxn ang="0">
                    <a:pos x="140" y="192"/>
                  </a:cxn>
                  <a:cxn ang="0">
                    <a:pos x="145" y="179"/>
                  </a:cxn>
                  <a:cxn ang="0">
                    <a:pos x="183" y="173"/>
                  </a:cxn>
                  <a:cxn ang="0">
                    <a:pos x="183" y="159"/>
                  </a:cxn>
                  <a:cxn ang="0">
                    <a:pos x="203" y="142"/>
                  </a:cxn>
                  <a:cxn ang="0">
                    <a:pos x="187" y="114"/>
                  </a:cxn>
                  <a:cxn ang="0">
                    <a:pos x="163" y="110"/>
                  </a:cxn>
                  <a:cxn ang="0">
                    <a:pos x="154" y="106"/>
                  </a:cxn>
                  <a:cxn ang="0">
                    <a:pos x="164" y="101"/>
                  </a:cxn>
                  <a:cxn ang="0">
                    <a:pos x="129" y="81"/>
                  </a:cxn>
                  <a:cxn ang="0">
                    <a:pos x="115" y="93"/>
                  </a:cxn>
                  <a:cxn ang="0">
                    <a:pos x="45" y="82"/>
                  </a:cxn>
                  <a:cxn ang="0">
                    <a:pos x="15" y="71"/>
                  </a:cxn>
                  <a:cxn ang="0">
                    <a:pos x="22" y="64"/>
                  </a:cxn>
                  <a:cxn ang="0">
                    <a:pos x="7" y="56"/>
                  </a:cxn>
                  <a:cxn ang="0">
                    <a:pos x="0" y="37"/>
                  </a:cxn>
                  <a:cxn ang="0">
                    <a:pos x="10" y="23"/>
                  </a:cxn>
                </a:cxnLst>
                <a:rect l="0" t="0" r="r" b="b"/>
                <a:pathLst>
                  <a:path w="333" h="242">
                    <a:moveTo>
                      <a:pt x="42" y="0"/>
                    </a:moveTo>
                    <a:lnTo>
                      <a:pt x="43" y="0"/>
                    </a:lnTo>
                    <a:lnTo>
                      <a:pt x="45" y="2"/>
                    </a:lnTo>
                    <a:lnTo>
                      <a:pt x="47" y="2"/>
                    </a:lnTo>
                    <a:lnTo>
                      <a:pt x="51" y="3"/>
                    </a:lnTo>
                    <a:lnTo>
                      <a:pt x="54" y="3"/>
                    </a:lnTo>
                    <a:lnTo>
                      <a:pt x="55" y="4"/>
                    </a:lnTo>
                    <a:lnTo>
                      <a:pt x="56" y="4"/>
                    </a:lnTo>
                    <a:lnTo>
                      <a:pt x="52" y="9"/>
                    </a:lnTo>
                    <a:lnTo>
                      <a:pt x="46" y="14"/>
                    </a:lnTo>
                    <a:lnTo>
                      <a:pt x="41" y="19"/>
                    </a:lnTo>
                    <a:lnTo>
                      <a:pt x="38" y="25"/>
                    </a:lnTo>
                    <a:lnTo>
                      <a:pt x="38" y="28"/>
                    </a:lnTo>
                    <a:lnTo>
                      <a:pt x="40" y="29"/>
                    </a:lnTo>
                    <a:lnTo>
                      <a:pt x="42" y="29"/>
                    </a:lnTo>
                    <a:lnTo>
                      <a:pt x="42" y="43"/>
                    </a:lnTo>
                    <a:lnTo>
                      <a:pt x="43" y="44"/>
                    </a:lnTo>
                    <a:lnTo>
                      <a:pt x="47" y="44"/>
                    </a:lnTo>
                    <a:lnTo>
                      <a:pt x="54" y="38"/>
                    </a:lnTo>
                    <a:lnTo>
                      <a:pt x="54" y="33"/>
                    </a:lnTo>
                    <a:lnTo>
                      <a:pt x="51" y="31"/>
                    </a:lnTo>
                    <a:lnTo>
                      <a:pt x="50" y="28"/>
                    </a:lnTo>
                    <a:lnTo>
                      <a:pt x="50" y="24"/>
                    </a:lnTo>
                    <a:lnTo>
                      <a:pt x="52" y="17"/>
                    </a:lnTo>
                    <a:lnTo>
                      <a:pt x="61" y="10"/>
                    </a:lnTo>
                    <a:lnTo>
                      <a:pt x="71" y="7"/>
                    </a:lnTo>
                    <a:lnTo>
                      <a:pt x="94" y="4"/>
                    </a:lnTo>
                    <a:lnTo>
                      <a:pt x="100" y="7"/>
                    </a:lnTo>
                    <a:lnTo>
                      <a:pt x="105" y="12"/>
                    </a:lnTo>
                    <a:lnTo>
                      <a:pt x="109" y="20"/>
                    </a:lnTo>
                    <a:lnTo>
                      <a:pt x="110" y="28"/>
                    </a:lnTo>
                    <a:lnTo>
                      <a:pt x="110" y="31"/>
                    </a:lnTo>
                    <a:lnTo>
                      <a:pt x="109" y="32"/>
                    </a:lnTo>
                    <a:lnTo>
                      <a:pt x="109" y="36"/>
                    </a:lnTo>
                    <a:lnTo>
                      <a:pt x="111" y="36"/>
                    </a:lnTo>
                    <a:lnTo>
                      <a:pt x="115" y="32"/>
                    </a:lnTo>
                    <a:lnTo>
                      <a:pt x="120" y="32"/>
                    </a:lnTo>
                    <a:lnTo>
                      <a:pt x="123" y="33"/>
                    </a:lnTo>
                    <a:lnTo>
                      <a:pt x="125" y="36"/>
                    </a:lnTo>
                    <a:lnTo>
                      <a:pt x="130" y="36"/>
                    </a:lnTo>
                    <a:lnTo>
                      <a:pt x="136" y="29"/>
                    </a:lnTo>
                    <a:lnTo>
                      <a:pt x="139" y="28"/>
                    </a:lnTo>
                    <a:lnTo>
                      <a:pt x="141" y="25"/>
                    </a:lnTo>
                    <a:lnTo>
                      <a:pt x="144" y="25"/>
                    </a:lnTo>
                    <a:lnTo>
                      <a:pt x="154" y="27"/>
                    </a:lnTo>
                    <a:lnTo>
                      <a:pt x="165" y="28"/>
                    </a:lnTo>
                    <a:lnTo>
                      <a:pt x="174" y="32"/>
                    </a:lnTo>
                    <a:lnTo>
                      <a:pt x="180" y="38"/>
                    </a:lnTo>
                    <a:lnTo>
                      <a:pt x="184" y="44"/>
                    </a:lnTo>
                    <a:lnTo>
                      <a:pt x="190" y="49"/>
                    </a:lnTo>
                    <a:lnTo>
                      <a:pt x="199" y="52"/>
                    </a:lnTo>
                    <a:lnTo>
                      <a:pt x="214" y="52"/>
                    </a:lnTo>
                    <a:lnTo>
                      <a:pt x="222" y="56"/>
                    </a:lnTo>
                    <a:lnTo>
                      <a:pt x="223" y="58"/>
                    </a:lnTo>
                    <a:lnTo>
                      <a:pt x="223" y="61"/>
                    </a:lnTo>
                    <a:lnTo>
                      <a:pt x="233" y="64"/>
                    </a:lnTo>
                    <a:lnTo>
                      <a:pt x="240" y="70"/>
                    </a:lnTo>
                    <a:lnTo>
                      <a:pt x="251" y="72"/>
                    </a:lnTo>
                    <a:lnTo>
                      <a:pt x="251" y="78"/>
                    </a:lnTo>
                    <a:lnTo>
                      <a:pt x="262" y="78"/>
                    </a:lnTo>
                    <a:lnTo>
                      <a:pt x="264" y="80"/>
                    </a:lnTo>
                    <a:lnTo>
                      <a:pt x="266" y="82"/>
                    </a:lnTo>
                    <a:lnTo>
                      <a:pt x="268" y="85"/>
                    </a:lnTo>
                    <a:lnTo>
                      <a:pt x="269" y="88"/>
                    </a:lnTo>
                    <a:lnTo>
                      <a:pt x="267" y="90"/>
                    </a:lnTo>
                    <a:lnTo>
                      <a:pt x="263" y="90"/>
                    </a:lnTo>
                    <a:lnTo>
                      <a:pt x="256" y="93"/>
                    </a:lnTo>
                    <a:lnTo>
                      <a:pt x="259" y="95"/>
                    </a:lnTo>
                    <a:lnTo>
                      <a:pt x="269" y="95"/>
                    </a:lnTo>
                    <a:lnTo>
                      <a:pt x="272" y="96"/>
                    </a:lnTo>
                    <a:lnTo>
                      <a:pt x="273" y="98"/>
                    </a:lnTo>
                    <a:lnTo>
                      <a:pt x="269" y="100"/>
                    </a:lnTo>
                    <a:lnTo>
                      <a:pt x="267" y="102"/>
                    </a:lnTo>
                    <a:lnTo>
                      <a:pt x="264" y="103"/>
                    </a:lnTo>
                    <a:lnTo>
                      <a:pt x="261" y="107"/>
                    </a:lnTo>
                    <a:lnTo>
                      <a:pt x="268" y="111"/>
                    </a:lnTo>
                    <a:lnTo>
                      <a:pt x="272" y="111"/>
                    </a:lnTo>
                    <a:lnTo>
                      <a:pt x="274" y="117"/>
                    </a:lnTo>
                    <a:lnTo>
                      <a:pt x="278" y="121"/>
                    </a:lnTo>
                    <a:lnTo>
                      <a:pt x="286" y="124"/>
                    </a:lnTo>
                    <a:lnTo>
                      <a:pt x="292" y="125"/>
                    </a:lnTo>
                    <a:lnTo>
                      <a:pt x="293" y="129"/>
                    </a:lnTo>
                    <a:lnTo>
                      <a:pt x="293" y="132"/>
                    </a:lnTo>
                    <a:lnTo>
                      <a:pt x="296" y="137"/>
                    </a:lnTo>
                    <a:lnTo>
                      <a:pt x="298" y="140"/>
                    </a:lnTo>
                    <a:lnTo>
                      <a:pt x="304" y="140"/>
                    </a:lnTo>
                    <a:lnTo>
                      <a:pt x="308" y="139"/>
                    </a:lnTo>
                    <a:lnTo>
                      <a:pt x="309" y="137"/>
                    </a:lnTo>
                    <a:lnTo>
                      <a:pt x="312" y="137"/>
                    </a:lnTo>
                    <a:lnTo>
                      <a:pt x="313" y="139"/>
                    </a:lnTo>
                    <a:lnTo>
                      <a:pt x="314" y="141"/>
                    </a:lnTo>
                    <a:lnTo>
                      <a:pt x="317" y="142"/>
                    </a:lnTo>
                    <a:lnTo>
                      <a:pt x="318" y="144"/>
                    </a:lnTo>
                    <a:lnTo>
                      <a:pt x="326" y="144"/>
                    </a:lnTo>
                    <a:lnTo>
                      <a:pt x="330" y="145"/>
                    </a:lnTo>
                    <a:lnTo>
                      <a:pt x="332" y="146"/>
                    </a:lnTo>
                    <a:lnTo>
                      <a:pt x="333" y="149"/>
                    </a:lnTo>
                    <a:lnTo>
                      <a:pt x="333" y="155"/>
                    </a:lnTo>
                    <a:lnTo>
                      <a:pt x="331" y="158"/>
                    </a:lnTo>
                    <a:lnTo>
                      <a:pt x="326" y="160"/>
                    </a:lnTo>
                    <a:lnTo>
                      <a:pt x="321" y="160"/>
                    </a:lnTo>
                    <a:lnTo>
                      <a:pt x="321" y="166"/>
                    </a:lnTo>
                    <a:lnTo>
                      <a:pt x="318" y="169"/>
                    </a:lnTo>
                    <a:lnTo>
                      <a:pt x="316" y="170"/>
                    </a:lnTo>
                    <a:lnTo>
                      <a:pt x="312" y="170"/>
                    </a:lnTo>
                    <a:lnTo>
                      <a:pt x="312" y="173"/>
                    </a:lnTo>
                    <a:lnTo>
                      <a:pt x="311" y="176"/>
                    </a:lnTo>
                    <a:lnTo>
                      <a:pt x="311" y="179"/>
                    </a:lnTo>
                    <a:lnTo>
                      <a:pt x="309" y="180"/>
                    </a:lnTo>
                    <a:lnTo>
                      <a:pt x="307" y="181"/>
                    </a:lnTo>
                    <a:lnTo>
                      <a:pt x="298" y="179"/>
                    </a:lnTo>
                    <a:lnTo>
                      <a:pt x="292" y="174"/>
                    </a:lnTo>
                    <a:lnTo>
                      <a:pt x="286" y="168"/>
                    </a:lnTo>
                    <a:lnTo>
                      <a:pt x="281" y="161"/>
                    </a:lnTo>
                    <a:lnTo>
                      <a:pt x="274" y="156"/>
                    </a:lnTo>
                    <a:lnTo>
                      <a:pt x="266" y="154"/>
                    </a:lnTo>
                    <a:lnTo>
                      <a:pt x="264" y="154"/>
                    </a:lnTo>
                    <a:lnTo>
                      <a:pt x="262" y="156"/>
                    </a:lnTo>
                    <a:lnTo>
                      <a:pt x="259" y="158"/>
                    </a:lnTo>
                    <a:lnTo>
                      <a:pt x="258" y="159"/>
                    </a:lnTo>
                    <a:lnTo>
                      <a:pt x="261" y="160"/>
                    </a:lnTo>
                    <a:lnTo>
                      <a:pt x="264" y="160"/>
                    </a:lnTo>
                    <a:lnTo>
                      <a:pt x="266" y="159"/>
                    </a:lnTo>
                    <a:lnTo>
                      <a:pt x="266" y="164"/>
                    </a:lnTo>
                    <a:lnTo>
                      <a:pt x="264" y="165"/>
                    </a:lnTo>
                    <a:lnTo>
                      <a:pt x="262" y="165"/>
                    </a:lnTo>
                    <a:lnTo>
                      <a:pt x="261" y="164"/>
                    </a:lnTo>
                    <a:lnTo>
                      <a:pt x="261" y="170"/>
                    </a:lnTo>
                    <a:lnTo>
                      <a:pt x="266" y="170"/>
                    </a:lnTo>
                    <a:lnTo>
                      <a:pt x="266" y="174"/>
                    </a:lnTo>
                    <a:lnTo>
                      <a:pt x="268" y="178"/>
                    </a:lnTo>
                    <a:lnTo>
                      <a:pt x="269" y="180"/>
                    </a:lnTo>
                    <a:lnTo>
                      <a:pt x="272" y="184"/>
                    </a:lnTo>
                    <a:lnTo>
                      <a:pt x="274" y="185"/>
                    </a:lnTo>
                    <a:lnTo>
                      <a:pt x="278" y="186"/>
                    </a:lnTo>
                    <a:lnTo>
                      <a:pt x="284" y="186"/>
                    </a:lnTo>
                    <a:lnTo>
                      <a:pt x="284" y="188"/>
                    </a:lnTo>
                    <a:lnTo>
                      <a:pt x="286" y="190"/>
                    </a:lnTo>
                    <a:lnTo>
                      <a:pt x="293" y="190"/>
                    </a:lnTo>
                    <a:lnTo>
                      <a:pt x="293" y="193"/>
                    </a:lnTo>
                    <a:lnTo>
                      <a:pt x="292" y="195"/>
                    </a:lnTo>
                    <a:lnTo>
                      <a:pt x="292" y="197"/>
                    </a:lnTo>
                    <a:lnTo>
                      <a:pt x="293" y="198"/>
                    </a:lnTo>
                    <a:lnTo>
                      <a:pt x="293" y="199"/>
                    </a:lnTo>
                    <a:lnTo>
                      <a:pt x="296" y="202"/>
                    </a:lnTo>
                    <a:lnTo>
                      <a:pt x="297" y="204"/>
                    </a:lnTo>
                    <a:lnTo>
                      <a:pt x="298" y="205"/>
                    </a:lnTo>
                    <a:lnTo>
                      <a:pt x="299" y="208"/>
                    </a:lnTo>
                    <a:lnTo>
                      <a:pt x="299" y="210"/>
                    </a:lnTo>
                    <a:lnTo>
                      <a:pt x="296" y="222"/>
                    </a:lnTo>
                    <a:lnTo>
                      <a:pt x="294" y="224"/>
                    </a:lnTo>
                    <a:lnTo>
                      <a:pt x="288" y="223"/>
                    </a:lnTo>
                    <a:lnTo>
                      <a:pt x="279" y="220"/>
                    </a:lnTo>
                    <a:lnTo>
                      <a:pt x="269" y="217"/>
                    </a:lnTo>
                    <a:lnTo>
                      <a:pt x="261" y="212"/>
                    </a:lnTo>
                    <a:lnTo>
                      <a:pt x="256" y="208"/>
                    </a:lnTo>
                    <a:lnTo>
                      <a:pt x="251" y="208"/>
                    </a:lnTo>
                    <a:lnTo>
                      <a:pt x="258" y="214"/>
                    </a:lnTo>
                    <a:lnTo>
                      <a:pt x="276" y="229"/>
                    </a:lnTo>
                    <a:lnTo>
                      <a:pt x="279" y="237"/>
                    </a:lnTo>
                    <a:lnTo>
                      <a:pt x="279" y="238"/>
                    </a:lnTo>
                    <a:lnTo>
                      <a:pt x="278" y="241"/>
                    </a:lnTo>
                    <a:lnTo>
                      <a:pt x="277" y="242"/>
                    </a:lnTo>
                    <a:lnTo>
                      <a:pt x="274" y="242"/>
                    </a:lnTo>
                    <a:lnTo>
                      <a:pt x="273" y="241"/>
                    </a:lnTo>
                    <a:lnTo>
                      <a:pt x="273" y="237"/>
                    </a:lnTo>
                    <a:lnTo>
                      <a:pt x="272" y="237"/>
                    </a:lnTo>
                    <a:lnTo>
                      <a:pt x="261" y="233"/>
                    </a:lnTo>
                    <a:lnTo>
                      <a:pt x="252" y="231"/>
                    </a:lnTo>
                    <a:lnTo>
                      <a:pt x="242" y="227"/>
                    </a:lnTo>
                    <a:lnTo>
                      <a:pt x="235" y="224"/>
                    </a:lnTo>
                    <a:lnTo>
                      <a:pt x="229" y="223"/>
                    </a:lnTo>
                    <a:lnTo>
                      <a:pt x="222" y="220"/>
                    </a:lnTo>
                    <a:lnTo>
                      <a:pt x="217" y="218"/>
                    </a:lnTo>
                    <a:lnTo>
                      <a:pt x="213" y="214"/>
                    </a:lnTo>
                    <a:lnTo>
                      <a:pt x="214" y="209"/>
                    </a:lnTo>
                    <a:lnTo>
                      <a:pt x="198" y="199"/>
                    </a:lnTo>
                    <a:lnTo>
                      <a:pt x="183" y="189"/>
                    </a:lnTo>
                    <a:lnTo>
                      <a:pt x="179" y="193"/>
                    </a:lnTo>
                    <a:lnTo>
                      <a:pt x="176" y="194"/>
                    </a:lnTo>
                    <a:lnTo>
                      <a:pt x="175" y="195"/>
                    </a:lnTo>
                    <a:lnTo>
                      <a:pt x="173" y="195"/>
                    </a:lnTo>
                    <a:lnTo>
                      <a:pt x="169" y="192"/>
                    </a:lnTo>
                    <a:lnTo>
                      <a:pt x="168" y="192"/>
                    </a:lnTo>
                    <a:lnTo>
                      <a:pt x="155" y="198"/>
                    </a:lnTo>
                    <a:lnTo>
                      <a:pt x="153" y="198"/>
                    </a:lnTo>
                    <a:lnTo>
                      <a:pt x="150" y="197"/>
                    </a:lnTo>
                    <a:lnTo>
                      <a:pt x="146" y="195"/>
                    </a:lnTo>
                    <a:lnTo>
                      <a:pt x="144" y="194"/>
                    </a:lnTo>
                    <a:lnTo>
                      <a:pt x="140" y="192"/>
                    </a:lnTo>
                    <a:lnTo>
                      <a:pt x="138" y="186"/>
                    </a:lnTo>
                    <a:lnTo>
                      <a:pt x="139" y="185"/>
                    </a:lnTo>
                    <a:lnTo>
                      <a:pt x="140" y="183"/>
                    </a:lnTo>
                    <a:lnTo>
                      <a:pt x="143" y="180"/>
                    </a:lnTo>
                    <a:lnTo>
                      <a:pt x="145" y="179"/>
                    </a:lnTo>
                    <a:lnTo>
                      <a:pt x="149" y="176"/>
                    </a:lnTo>
                    <a:lnTo>
                      <a:pt x="151" y="175"/>
                    </a:lnTo>
                    <a:lnTo>
                      <a:pt x="174" y="175"/>
                    </a:lnTo>
                    <a:lnTo>
                      <a:pt x="178" y="174"/>
                    </a:lnTo>
                    <a:lnTo>
                      <a:pt x="183" y="173"/>
                    </a:lnTo>
                    <a:lnTo>
                      <a:pt x="190" y="170"/>
                    </a:lnTo>
                    <a:lnTo>
                      <a:pt x="188" y="169"/>
                    </a:lnTo>
                    <a:lnTo>
                      <a:pt x="185" y="166"/>
                    </a:lnTo>
                    <a:lnTo>
                      <a:pt x="183" y="161"/>
                    </a:lnTo>
                    <a:lnTo>
                      <a:pt x="183" y="159"/>
                    </a:lnTo>
                    <a:lnTo>
                      <a:pt x="184" y="158"/>
                    </a:lnTo>
                    <a:lnTo>
                      <a:pt x="187" y="156"/>
                    </a:lnTo>
                    <a:lnTo>
                      <a:pt x="192" y="156"/>
                    </a:lnTo>
                    <a:lnTo>
                      <a:pt x="198" y="150"/>
                    </a:lnTo>
                    <a:lnTo>
                      <a:pt x="203" y="142"/>
                    </a:lnTo>
                    <a:lnTo>
                      <a:pt x="204" y="140"/>
                    </a:lnTo>
                    <a:lnTo>
                      <a:pt x="205" y="136"/>
                    </a:lnTo>
                    <a:lnTo>
                      <a:pt x="203" y="129"/>
                    </a:lnTo>
                    <a:lnTo>
                      <a:pt x="195" y="121"/>
                    </a:lnTo>
                    <a:lnTo>
                      <a:pt x="187" y="114"/>
                    </a:lnTo>
                    <a:lnTo>
                      <a:pt x="178" y="109"/>
                    </a:lnTo>
                    <a:lnTo>
                      <a:pt x="170" y="106"/>
                    </a:lnTo>
                    <a:lnTo>
                      <a:pt x="168" y="106"/>
                    </a:lnTo>
                    <a:lnTo>
                      <a:pt x="165" y="107"/>
                    </a:lnTo>
                    <a:lnTo>
                      <a:pt x="163" y="110"/>
                    </a:lnTo>
                    <a:lnTo>
                      <a:pt x="160" y="111"/>
                    </a:lnTo>
                    <a:lnTo>
                      <a:pt x="156" y="111"/>
                    </a:lnTo>
                    <a:lnTo>
                      <a:pt x="155" y="109"/>
                    </a:lnTo>
                    <a:lnTo>
                      <a:pt x="154" y="107"/>
                    </a:lnTo>
                    <a:lnTo>
                      <a:pt x="154" y="106"/>
                    </a:lnTo>
                    <a:lnTo>
                      <a:pt x="155" y="103"/>
                    </a:lnTo>
                    <a:lnTo>
                      <a:pt x="156" y="102"/>
                    </a:lnTo>
                    <a:lnTo>
                      <a:pt x="159" y="102"/>
                    </a:lnTo>
                    <a:lnTo>
                      <a:pt x="161" y="101"/>
                    </a:lnTo>
                    <a:lnTo>
                      <a:pt x="164" y="101"/>
                    </a:lnTo>
                    <a:lnTo>
                      <a:pt x="160" y="97"/>
                    </a:lnTo>
                    <a:lnTo>
                      <a:pt x="145" y="85"/>
                    </a:lnTo>
                    <a:lnTo>
                      <a:pt x="139" y="81"/>
                    </a:lnTo>
                    <a:lnTo>
                      <a:pt x="134" y="78"/>
                    </a:lnTo>
                    <a:lnTo>
                      <a:pt x="129" y="81"/>
                    </a:lnTo>
                    <a:lnTo>
                      <a:pt x="126" y="85"/>
                    </a:lnTo>
                    <a:lnTo>
                      <a:pt x="124" y="87"/>
                    </a:lnTo>
                    <a:lnTo>
                      <a:pt x="121" y="91"/>
                    </a:lnTo>
                    <a:lnTo>
                      <a:pt x="119" y="92"/>
                    </a:lnTo>
                    <a:lnTo>
                      <a:pt x="115" y="93"/>
                    </a:lnTo>
                    <a:lnTo>
                      <a:pt x="112" y="93"/>
                    </a:lnTo>
                    <a:lnTo>
                      <a:pt x="111" y="92"/>
                    </a:lnTo>
                    <a:lnTo>
                      <a:pt x="111" y="85"/>
                    </a:lnTo>
                    <a:lnTo>
                      <a:pt x="47" y="85"/>
                    </a:lnTo>
                    <a:lnTo>
                      <a:pt x="45" y="82"/>
                    </a:lnTo>
                    <a:lnTo>
                      <a:pt x="42" y="81"/>
                    </a:lnTo>
                    <a:lnTo>
                      <a:pt x="37" y="76"/>
                    </a:lnTo>
                    <a:lnTo>
                      <a:pt x="18" y="76"/>
                    </a:lnTo>
                    <a:lnTo>
                      <a:pt x="17" y="73"/>
                    </a:lnTo>
                    <a:lnTo>
                      <a:pt x="15" y="71"/>
                    </a:lnTo>
                    <a:lnTo>
                      <a:pt x="12" y="70"/>
                    </a:lnTo>
                    <a:lnTo>
                      <a:pt x="10" y="64"/>
                    </a:lnTo>
                    <a:lnTo>
                      <a:pt x="13" y="63"/>
                    </a:lnTo>
                    <a:lnTo>
                      <a:pt x="18" y="63"/>
                    </a:lnTo>
                    <a:lnTo>
                      <a:pt x="22" y="64"/>
                    </a:lnTo>
                    <a:lnTo>
                      <a:pt x="27" y="66"/>
                    </a:lnTo>
                    <a:lnTo>
                      <a:pt x="27" y="61"/>
                    </a:lnTo>
                    <a:lnTo>
                      <a:pt x="22" y="59"/>
                    </a:lnTo>
                    <a:lnTo>
                      <a:pt x="15" y="57"/>
                    </a:lnTo>
                    <a:lnTo>
                      <a:pt x="7" y="56"/>
                    </a:lnTo>
                    <a:lnTo>
                      <a:pt x="5" y="56"/>
                    </a:lnTo>
                    <a:lnTo>
                      <a:pt x="3" y="53"/>
                    </a:lnTo>
                    <a:lnTo>
                      <a:pt x="2" y="52"/>
                    </a:lnTo>
                    <a:lnTo>
                      <a:pt x="0" y="47"/>
                    </a:lnTo>
                    <a:lnTo>
                      <a:pt x="0" y="37"/>
                    </a:lnTo>
                    <a:lnTo>
                      <a:pt x="1" y="33"/>
                    </a:lnTo>
                    <a:lnTo>
                      <a:pt x="2" y="31"/>
                    </a:lnTo>
                    <a:lnTo>
                      <a:pt x="5" y="29"/>
                    </a:lnTo>
                    <a:lnTo>
                      <a:pt x="8" y="25"/>
                    </a:lnTo>
                    <a:lnTo>
                      <a:pt x="10" y="23"/>
                    </a:lnTo>
                    <a:lnTo>
                      <a:pt x="10" y="15"/>
                    </a:lnTo>
                    <a:lnTo>
                      <a:pt x="18" y="8"/>
                    </a:lnTo>
                    <a:lnTo>
                      <a:pt x="30" y="3"/>
                    </a:lnTo>
                    <a:lnTo>
                      <a:pt x="4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99" name="Freeform 1277"/>
              <p:cNvSpPr>
                <a:spLocks/>
              </p:cNvSpPr>
              <p:nvPr/>
            </p:nvSpPr>
            <p:spPr bwMode="auto">
              <a:xfrm>
                <a:off x="3887795" y="2654636"/>
                <a:ext cx="18653" cy="621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5" y="0"/>
                  </a:cxn>
                  <a:cxn ang="0">
                    <a:pos x="7" y="1"/>
                  </a:cxn>
                  <a:cxn ang="0">
                    <a:pos x="9" y="2"/>
                  </a:cxn>
                  <a:cxn ang="0">
                    <a:pos x="7" y="3"/>
                  </a:cxn>
                  <a:cxn ang="0">
                    <a:pos x="3" y="3"/>
                  </a:cxn>
                  <a:cxn ang="0">
                    <a:pos x="0" y="2"/>
                  </a:cxn>
                  <a:cxn ang="0">
                    <a:pos x="2" y="0"/>
                  </a:cxn>
                </a:cxnLst>
                <a:rect l="0" t="0" r="r" b="b"/>
                <a:pathLst>
                  <a:path w="9" h="3">
                    <a:moveTo>
                      <a:pt x="2" y="0"/>
                    </a:moveTo>
                    <a:lnTo>
                      <a:pt x="5" y="0"/>
                    </a:lnTo>
                    <a:lnTo>
                      <a:pt x="7" y="1"/>
                    </a:lnTo>
                    <a:lnTo>
                      <a:pt x="9" y="2"/>
                    </a:lnTo>
                    <a:lnTo>
                      <a:pt x="7" y="3"/>
                    </a:lnTo>
                    <a:lnTo>
                      <a:pt x="3" y="3"/>
                    </a:lnTo>
                    <a:lnTo>
                      <a:pt x="0" y="2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0" name="Freeform 1278"/>
              <p:cNvSpPr>
                <a:spLocks/>
              </p:cNvSpPr>
              <p:nvPr/>
            </p:nvSpPr>
            <p:spPr bwMode="auto">
              <a:xfrm>
                <a:off x="3748934" y="2553082"/>
                <a:ext cx="14508" cy="1450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5" y="2"/>
                  </a:cxn>
                  <a:cxn ang="0">
                    <a:pos x="5" y="3"/>
                  </a:cxn>
                  <a:cxn ang="0">
                    <a:pos x="6" y="5"/>
                  </a:cxn>
                  <a:cxn ang="0">
                    <a:pos x="7" y="7"/>
                  </a:cxn>
                  <a:cxn ang="0">
                    <a:pos x="3" y="6"/>
                  </a:cxn>
                  <a:cxn ang="0">
                    <a:pos x="1" y="5"/>
                  </a:cxn>
                  <a:cxn ang="0">
                    <a:pos x="0" y="3"/>
                  </a:cxn>
                  <a:cxn ang="0">
                    <a:pos x="0" y="1"/>
                  </a:cxn>
                  <a:cxn ang="0">
                    <a:pos x="2" y="0"/>
                  </a:cxn>
                </a:cxnLst>
                <a:rect l="0" t="0" r="r" b="b"/>
                <a:pathLst>
                  <a:path w="7" h="7">
                    <a:moveTo>
                      <a:pt x="2" y="0"/>
                    </a:moveTo>
                    <a:lnTo>
                      <a:pt x="5" y="2"/>
                    </a:lnTo>
                    <a:lnTo>
                      <a:pt x="5" y="3"/>
                    </a:lnTo>
                    <a:lnTo>
                      <a:pt x="6" y="5"/>
                    </a:lnTo>
                    <a:lnTo>
                      <a:pt x="7" y="7"/>
                    </a:lnTo>
                    <a:lnTo>
                      <a:pt x="3" y="6"/>
                    </a:lnTo>
                    <a:lnTo>
                      <a:pt x="1" y="5"/>
                    </a:lnTo>
                    <a:lnTo>
                      <a:pt x="0" y="3"/>
                    </a:lnTo>
                    <a:lnTo>
                      <a:pt x="0" y="1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1" name="Freeform 1279"/>
              <p:cNvSpPr>
                <a:spLocks/>
              </p:cNvSpPr>
              <p:nvPr/>
            </p:nvSpPr>
            <p:spPr bwMode="auto">
              <a:xfrm>
                <a:off x="3560334" y="1713706"/>
                <a:ext cx="741967" cy="387564"/>
              </a:xfrm>
              <a:custGeom>
                <a:avLst/>
                <a:gdLst/>
                <a:ahLst/>
                <a:cxnLst>
                  <a:cxn ang="0">
                    <a:pos x="225" y="2"/>
                  </a:cxn>
                  <a:cxn ang="0">
                    <a:pos x="291" y="10"/>
                  </a:cxn>
                  <a:cxn ang="0">
                    <a:pos x="324" y="7"/>
                  </a:cxn>
                  <a:cxn ang="0">
                    <a:pos x="331" y="15"/>
                  </a:cxn>
                  <a:cxn ang="0">
                    <a:pos x="358" y="25"/>
                  </a:cxn>
                  <a:cxn ang="0">
                    <a:pos x="352" y="30"/>
                  </a:cxn>
                  <a:cxn ang="0">
                    <a:pos x="305" y="41"/>
                  </a:cxn>
                  <a:cxn ang="0">
                    <a:pos x="311" y="47"/>
                  </a:cxn>
                  <a:cxn ang="0">
                    <a:pos x="273" y="68"/>
                  </a:cxn>
                  <a:cxn ang="0">
                    <a:pos x="235" y="98"/>
                  </a:cxn>
                  <a:cxn ang="0">
                    <a:pos x="196" y="104"/>
                  </a:cxn>
                  <a:cxn ang="0">
                    <a:pos x="198" y="115"/>
                  </a:cxn>
                  <a:cxn ang="0">
                    <a:pos x="188" y="115"/>
                  </a:cxn>
                  <a:cxn ang="0">
                    <a:pos x="200" y="125"/>
                  </a:cxn>
                  <a:cxn ang="0">
                    <a:pos x="161" y="144"/>
                  </a:cxn>
                  <a:cxn ang="0">
                    <a:pos x="161" y="158"/>
                  </a:cxn>
                  <a:cxn ang="0">
                    <a:pos x="147" y="169"/>
                  </a:cxn>
                  <a:cxn ang="0">
                    <a:pos x="163" y="173"/>
                  </a:cxn>
                  <a:cxn ang="0">
                    <a:pos x="131" y="187"/>
                  </a:cxn>
                  <a:cxn ang="0">
                    <a:pos x="119" y="181"/>
                  </a:cxn>
                  <a:cxn ang="0">
                    <a:pos x="74" y="184"/>
                  </a:cxn>
                  <a:cxn ang="0">
                    <a:pos x="33" y="181"/>
                  </a:cxn>
                  <a:cxn ang="0">
                    <a:pos x="27" y="178"/>
                  </a:cxn>
                  <a:cxn ang="0">
                    <a:pos x="45" y="166"/>
                  </a:cxn>
                  <a:cxn ang="0">
                    <a:pos x="44" y="154"/>
                  </a:cxn>
                  <a:cxn ang="0">
                    <a:pos x="53" y="145"/>
                  </a:cxn>
                  <a:cxn ang="0">
                    <a:pos x="79" y="157"/>
                  </a:cxn>
                  <a:cxn ang="0">
                    <a:pos x="71" y="143"/>
                  </a:cxn>
                  <a:cxn ang="0">
                    <a:pos x="59" y="138"/>
                  </a:cxn>
                  <a:cxn ang="0">
                    <a:pos x="54" y="129"/>
                  </a:cxn>
                  <a:cxn ang="0">
                    <a:pos x="78" y="119"/>
                  </a:cxn>
                  <a:cxn ang="0">
                    <a:pos x="76" y="99"/>
                  </a:cxn>
                  <a:cxn ang="0">
                    <a:pos x="58" y="88"/>
                  </a:cxn>
                  <a:cxn ang="0">
                    <a:pos x="63" y="83"/>
                  </a:cxn>
                  <a:cxn ang="0">
                    <a:pos x="103" y="90"/>
                  </a:cxn>
                  <a:cxn ang="0">
                    <a:pos x="112" y="93"/>
                  </a:cxn>
                  <a:cxn ang="0">
                    <a:pos x="102" y="84"/>
                  </a:cxn>
                  <a:cxn ang="0">
                    <a:pos x="123" y="79"/>
                  </a:cxn>
                  <a:cxn ang="0">
                    <a:pos x="128" y="73"/>
                  </a:cxn>
                  <a:cxn ang="0">
                    <a:pos x="94" y="74"/>
                  </a:cxn>
                  <a:cxn ang="0">
                    <a:pos x="73" y="76"/>
                  </a:cxn>
                  <a:cxn ang="0">
                    <a:pos x="55" y="74"/>
                  </a:cxn>
                  <a:cxn ang="0">
                    <a:pos x="32" y="65"/>
                  </a:cxn>
                  <a:cxn ang="0">
                    <a:pos x="23" y="61"/>
                  </a:cxn>
                  <a:cxn ang="0">
                    <a:pos x="45" y="47"/>
                  </a:cxn>
                  <a:cxn ang="0">
                    <a:pos x="27" y="55"/>
                  </a:cxn>
                  <a:cxn ang="0">
                    <a:pos x="17" y="51"/>
                  </a:cxn>
                  <a:cxn ang="0">
                    <a:pos x="15" y="45"/>
                  </a:cxn>
                  <a:cxn ang="0">
                    <a:pos x="4" y="42"/>
                  </a:cxn>
                  <a:cxn ang="0">
                    <a:pos x="53" y="31"/>
                  </a:cxn>
                  <a:cxn ang="0">
                    <a:pos x="64" y="23"/>
                  </a:cxn>
                  <a:cxn ang="0">
                    <a:pos x="77" y="21"/>
                  </a:cxn>
                  <a:cxn ang="0">
                    <a:pos x="104" y="16"/>
                  </a:cxn>
                  <a:cxn ang="0">
                    <a:pos x="121" y="12"/>
                  </a:cxn>
                  <a:cxn ang="0">
                    <a:pos x="132" y="5"/>
                  </a:cxn>
                  <a:cxn ang="0">
                    <a:pos x="193" y="3"/>
                  </a:cxn>
                  <a:cxn ang="0">
                    <a:pos x="207" y="5"/>
                  </a:cxn>
                </a:cxnLst>
                <a:rect l="0" t="0" r="r" b="b"/>
                <a:pathLst>
                  <a:path w="358" h="187">
                    <a:moveTo>
                      <a:pt x="215" y="0"/>
                    </a:moveTo>
                    <a:lnTo>
                      <a:pt x="219" y="0"/>
                    </a:lnTo>
                    <a:lnTo>
                      <a:pt x="222" y="1"/>
                    </a:lnTo>
                    <a:lnTo>
                      <a:pt x="225" y="2"/>
                    </a:lnTo>
                    <a:lnTo>
                      <a:pt x="260" y="2"/>
                    </a:lnTo>
                    <a:lnTo>
                      <a:pt x="273" y="3"/>
                    </a:lnTo>
                    <a:lnTo>
                      <a:pt x="284" y="6"/>
                    </a:lnTo>
                    <a:lnTo>
                      <a:pt x="291" y="10"/>
                    </a:lnTo>
                    <a:lnTo>
                      <a:pt x="290" y="11"/>
                    </a:lnTo>
                    <a:lnTo>
                      <a:pt x="288" y="12"/>
                    </a:lnTo>
                    <a:lnTo>
                      <a:pt x="316" y="5"/>
                    </a:lnTo>
                    <a:lnTo>
                      <a:pt x="324" y="7"/>
                    </a:lnTo>
                    <a:lnTo>
                      <a:pt x="326" y="8"/>
                    </a:lnTo>
                    <a:lnTo>
                      <a:pt x="329" y="11"/>
                    </a:lnTo>
                    <a:lnTo>
                      <a:pt x="330" y="13"/>
                    </a:lnTo>
                    <a:lnTo>
                      <a:pt x="331" y="15"/>
                    </a:lnTo>
                    <a:lnTo>
                      <a:pt x="335" y="17"/>
                    </a:lnTo>
                    <a:lnTo>
                      <a:pt x="343" y="18"/>
                    </a:lnTo>
                    <a:lnTo>
                      <a:pt x="355" y="21"/>
                    </a:lnTo>
                    <a:lnTo>
                      <a:pt x="358" y="25"/>
                    </a:lnTo>
                    <a:lnTo>
                      <a:pt x="358" y="27"/>
                    </a:lnTo>
                    <a:lnTo>
                      <a:pt x="355" y="29"/>
                    </a:lnTo>
                    <a:lnTo>
                      <a:pt x="354" y="29"/>
                    </a:lnTo>
                    <a:lnTo>
                      <a:pt x="352" y="30"/>
                    </a:lnTo>
                    <a:lnTo>
                      <a:pt x="349" y="30"/>
                    </a:lnTo>
                    <a:lnTo>
                      <a:pt x="334" y="37"/>
                    </a:lnTo>
                    <a:lnTo>
                      <a:pt x="320" y="40"/>
                    </a:lnTo>
                    <a:lnTo>
                      <a:pt x="305" y="41"/>
                    </a:lnTo>
                    <a:lnTo>
                      <a:pt x="289" y="46"/>
                    </a:lnTo>
                    <a:lnTo>
                      <a:pt x="294" y="49"/>
                    </a:lnTo>
                    <a:lnTo>
                      <a:pt x="303" y="49"/>
                    </a:lnTo>
                    <a:lnTo>
                      <a:pt x="311" y="47"/>
                    </a:lnTo>
                    <a:lnTo>
                      <a:pt x="320" y="47"/>
                    </a:lnTo>
                    <a:lnTo>
                      <a:pt x="310" y="54"/>
                    </a:lnTo>
                    <a:lnTo>
                      <a:pt x="285" y="64"/>
                    </a:lnTo>
                    <a:lnTo>
                      <a:pt x="273" y="68"/>
                    </a:lnTo>
                    <a:lnTo>
                      <a:pt x="262" y="73"/>
                    </a:lnTo>
                    <a:lnTo>
                      <a:pt x="252" y="81"/>
                    </a:lnTo>
                    <a:lnTo>
                      <a:pt x="244" y="90"/>
                    </a:lnTo>
                    <a:lnTo>
                      <a:pt x="235" y="98"/>
                    </a:lnTo>
                    <a:lnTo>
                      <a:pt x="229" y="100"/>
                    </a:lnTo>
                    <a:lnTo>
                      <a:pt x="221" y="99"/>
                    </a:lnTo>
                    <a:lnTo>
                      <a:pt x="214" y="99"/>
                    </a:lnTo>
                    <a:lnTo>
                      <a:pt x="196" y="104"/>
                    </a:lnTo>
                    <a:lnTo>
                      <a:pt x="188" y="109"/>
                    </a:lnTo>
                    <a:lnTo>
                      <a:pt x="200" y="109"/>
                    </a:lnTo>
                    <a:lnTo>
                      <a:pt x="200" y="114"/>
                    </a:lnTo>
                    <a:lnTo>
                      <a:pt x="198" y="115"/>
                    </a:lnTo>
                    <a:lnTo>
                      <a:pt x="196" y="117"/>
                    </a:lnTo>
                    <a:lnTo>
                      <a:pt x="195" y="117"/>
                    </a:lnTo>
                    <a:lnTo>
                      <a:pt x="191" y="115"/>
                    </a:lnTo>
                    <a:lnTo>
                      <a:pt x="188" y="115"/>
                    </a:lnTo>
                    <a:lnTo>
                      <a:pt x="192" y="118"/>
                    </a:lnTo>
                    <a:lnTo>
                      <a:pt x="195" y="119"/>
                    </a:lnTo>
                    <a:lnTo>
                      <a:pt x="197" y="122"/>
                    </a:lnTo>
                    <a:lnTo>
                      <a:pt x="200" y="125"/>
                    </a:lnTo>
                    <a:lnTo>
                      <a:pt x="192" y="130"/>
                    </a:lnTo>
                    <a:lnTo>
                      <a:pt x="185" y="142"/>
                    </a:lnTo>
                    <a:lnTo>
                      <a:pt x="182" y="144"/>
                    </a:lnTo>
                    <a:lnTo>
                      <a:pt x="161" y="144"/>
                    </a:lnTo>
                    <a:lnTo>
                      <a:pt x="163" y="147"/>
                    </a:lnTo>
                    <a:lnTo>
                      <a:pt x="165" y="149"/>
                    </a:lnTo>
                    <a:lnTo>
                      <a:pt x="165" y="154"/>
                    </a:lnTo>
                    <a:lnTo>
                      <a:pt x="161" y="158"/>
                    </a:lnTo>
                    <a:lnTo>
                      <a:pt x="158" y="158"/>
                    </a:lnTo>
                    <a:lnTo>
                      <a:pt x="148" y="163"/>
                    </a:lnTo>
                    <a:lnTo>
                      <a:pt x="147" y="166"/>
                    </a:lnTo>
                    <a:lnTo>
                      <a:pt x="147" y="169"/>
                    </a:lnTo>
                    <a:lnTo>
                      <a:pt x="160" y="169"/>
                    </a:lnTo>
                    <a:lnTo>
                      <a:pt x="162" y="171"/>
                    </a:lnTo>
                    <a:lnTo>
                      <a:pt x="163" y="172"/>
                    </a:lnTo>
                    <a:lnTo>
                      <a:pt x="163" y="173"/>
                    </a:lnTo>
                    <a:lnTo>
                      <a:pt x="160" y="178"/>
                    </a:lnTo>
                    <a:lnTo>
                      <a:pt x="151" y="182"/>
                    </a:lnTo>
                    <a:lnTo>
                      <a:pt x="140" y="186"/>
                    </a:lnTo>
                    <a:lnTo>
                      <a:pt x="131" y="187"/>
                    </a:lnTo>
                    <a:lnTo>
                      <a:pt x="128" y="187"/>
                    </a:lnTo>
                    <a:lnTo>
                      <a:pt x="126" y="186"/>
                    </a:lnTo>
                    <a:lnTo>
                      <a:pt x="122" y="182"/>
                    </a:lnTo>
                    <a:lnTo>
                      <a:pt x="119" y="181"/>
                    </a:lnTo>
                    <a:lnTo>
                      <a:pt x="84" y="181"/>
                    </a:lnTo>
                    <a:lnTo>
                      <a:pt x="83" y="182"/>
                    </a:lnTo>
                    <a:lnTo>
                      <a:pt x="78" y="184"/>
                    </a:lnTo>
                    <a:lnTo>
                      <a:pt x="74" y="184"/>
                    </a:lnTo>
                    <a:lnTo>
                      <a:pt x="55" y="182"/>
                    </a:lnTo>
                    <a:lnTo>
                      <a:pt x="37" y="177"/>
                    </a:lnTo>
                    <a:lnTo>
                      <a:pt x="35" y="179"/>
                    </a:lnTo>
                    <a:lnTo>
                      <a:pt x="33" y="181"/>
                    </a:lnTo>
                    <a:lnTo>
                      <a:pt x="29" y="181"/>
                    </a:lnTo>
                    <a:lnTo>
                      <a:pt x="28" y="179"/>
                    </a:lnTo>
                    <a:lnTo>
                      <a:pt x="27" y="179"/>
                    </a:lnTo>
                    <a:lnTo>
                      <a:pt x="27" y="178"/>
                    </a:lnTo>
                    <a:lnTo>
                      <a:pt x="28" y="172"/>
                    </a:lnTo>
                    <a:lnTo>
                      <a:pt x="33" y="168"/>
                    </a:lnTo>
                    <a:lnTo>
                      <a:pt x="38" y="166"/>
                    </a:lnTo>
                    <a:lnTo>
                      <a:pt x="45" y="166"/>
                    </a:lnTo>
                    <a:lnTo>
                      <a:pt x="52" y="164"/>
                    </a:lnTo>
                    <a:lnTo>
                      <a:pt x="57" y="162"/>
                    </a:lnTo>
                    <a:lnTo>
                      <a:pt x="47" y="157"/>
                    </a:lnTo>
                    <a:lnTo>
                      <a:pt x="44" y="154"/>
                    </a:lnTo>
                    <a:lnTo>
                      <a:pt x="43" y="152"/>
                    </a:lnTo>
                    <a:lnTo>
                      <a:pt x="43" y="147"/>
                    </a:lnTo>
                    <a:lnTo>
                      <a:pt x="44" y="145"/>
                    </a:lnTo>
                    <a:lnTo>
                      <a:pt x="53" y="145"/>
                    </a:lnTo>
                    <a:lnTo>
                      <a:pt x="62" y="147"/>
                    </a:lnTo>
                    <a:lnTo>
                      <a:pt x="68" y="149"/>
                    </a:lnTo>
                    <a:lnTo>
                      <a:pt x="73" y="153"/>
                    </a:lnTo>
                    <a:lnTo>
                      <a:pt x="79" y="157"/>
                    </a:lnTo>
                    <a:lnTo>
                      <a:pt x="86" y="157"/>
                    </a:lnTo>
                    <a:lnTo>
                      <a:pt x="81" y="152"/>
                    </a:lnTo>
                    <a:lnTo>
                      <a:pt x="74" y="148"/>
                    </a:lnTo>
                    <a:lnTo>
                      <a:pt x="71" y="143"/>
                    </a:lnTo>
                    <a:lnTo>
                      <a:pt x="68" y="137"/>
                    </a:lnTo>
                    <a:lnTo>
                      <a:pt x="62" y="137"/>
                    </a:lnTo>
                    <a:lnTo>
                      <a:pt x="60" y="138"/>
                    </a:lnTo>
                    <a:lnTo>
                      <a:pt x="59" y="138"/>
                    </a:lnTo>
                    <a:lnTo>
                      <a:pt x="58" y="139"/>
                    </a:lnTo>
                    <a:lnTo>
                      <a:pt x="52" y="139"/>
                    </a:lnTo>
                    <a:lnTo>
                      <a:pt x="52" y="134"/>
                    </a:lnTo>
                    <a:lnTo>
                      <a:pt x="54" y="129"/>
                    </a:lnTo>
                    <a:lnTo>
                      <a:pt x="57" y="125"/>
                    </a:lnTo>
                    <a:lnTo>
                      <a:pt x="64" y="120"/>
                    </a:lnTo>
                    <a:lnTo>
                      <a:pt x="72" y="119"/>
                    </a:lnTo>
                    <a:lnTo>
                      <a:pt x="78" y="119"/>
                    </a:lnTo>
                    <a:lnTo>
                      <a:pt x="83" y="117"/>
                    </a:lnTo>
                    <a:lnTo>
                      <a:pt x="86" y="110"/>
                    </a:lnTo>
                    <a:lnTo>
                      <a:pt x="83" y="104"/>
                    </a:lnTo>
                    <a:lnTo>
                      <a:pt x="76" y="99"/>
                    </a:lnTo>
                    <a:lnTo>
                      <a:pt x="68" y="95"/>
                    </a:lnTo>
                    <a:lnTo>
                      <a:pt x="60" y="93"/>
                    </a:lnTo>
                    <a:lnTo>
                      <a:pt x="58" y="89"/>
                    </a:lnTo>
                    <a:lnTo>
                      <a:pt x="58" y="88"/>
                    </a:lnTo>
                    <a:lnTo>
                      <a:pt x="59" y="86"/>
                    </a:lnTo>
                    <a:lnTo>
                      <a:pt x="65" y="86"/>
                    </a:lnTo>
                    <a:lnTo>
                      <a:pt x="64" y="85"/>
                    </a:lnTo>
                    <a:lnTo>
                      <a:pt x="63" y="83"/>
                    </a:lnTo>
                    <a:lnTo>
                      <a:pt x="63" y="81"/>
                    </a:lnTo>
                    <a:lnTo>
                      <a:pt x="91" y="81"/>
                    </a:lnTo>
                    <a:lnTo>
                      <a:pt x="97" y="85"/>
                    </a:lnTo>
                    <a:lnTo>
                      <a:pt x="103" y="90"/>
                    </a:lnTo>
                    <a:lnTo>
                      <a:pt x="108" y="94"/>
                    </a:lnTo>
                    <a:lnTo>
                      <a:pt x="116" y="95"/>
                    </a:lnTo>
                    <a:lnTo>
                      <a:pt x="114" y="94"/>
                    </a:lnTo>
                    <a:lnTo>
                      <a:pt x="112" y="93"/>
                    </a:lnTo>
                    <a:lnTo>
                      <a:pt x="108" y="90"/>
                    </a:lnTo>
                    <a:lnTo>
                      <a:pt x="106" y="88"/>
                    </a:lnTo>
                    <a:lnTo>
                      <a:pt x="103" y="86"/>
                    </a:lnTo>
                    <a:lnTo>
                      <a:pt x="102" y="84"/>
                    </a:lnTo>
                    <a:lnTo>
                      <a:pt x="101" y="83"/>
                    </a:lnTo>
                    <a:lnTo>
                      <a:pt x="102" y="80"/>
                    </a:lnTo>
                    <a:lnTo>
                      <a:pt x="103" y="79"/>
                    </a:lnTo>
                    <a:lnTo>
                      <a:pt x="123" y="79"/>
                    </a:lnTo>
                    <a:lnTo>
                      <a:pt x="134" y="75"/>
                    </a:lnTo>
                    <a:lnTo>
                      <a:pt x="143" y="68"/>
                    </a:lnTo>
                    <a:lnTo>
                      <a:pt x="137" y="68"/>
                    </a:lnTo>
                    <a:lnTo>
                      <a:pt x="128" y="73"/>
                    </a:lnTo>
                    <a:lnTo>
                      <a:pt x="118" y="76"/>
                    </a:lnTo>
                    <a:lnTo>
                      <a:pt x="107" y="78"/>
                    </a:lnTo>
                    <a:lnTo>
                      <a:pt x="102" y="78"/>
                    </a:lnTo>
                    <a:lnTo>
                      <a:pt x="94" y="74"/>
                    </a:lnTo>
                    <a:lnTo>
                      <a:pt x="89" y="74"/>
                    </a:lnTo>
                    <a:lnTo>
                      <a:pt x="86" y="78"/>
                    </a:lnTo>
                    <a:lnTo>
                      <a:pt x="77" y="78"/>
                    </a:lnTo>
                    <a:lnTo>
                      <a:pt x="73" y="76"/>
                    </a:lnTo>
                    <a:lnTo>
                      <a:pt x="68" y="74"/>
                    </a:lnTo>
                    <a:lnTo>
                      <a:pt x="68" y="70"/>
                    </a:lnTo>
                    <a:lnTo>
                      <a:pt x="63" y="70"/>
                    </a:lnTo>
                    <a:lnTo>
                      <a:pt x="55" y="74"/>
                    </a:lnTo>
                    <a:lnTo>
                      <a:pt x="53" y="74"/>
                    </a:lnTo>
                    <a:lnTo>
                      <a:pt x="44" y="73"/>
                    </a:lnTo>
                    <a:lnTo>
                      <a:pt x="37" y="69"/>
                    </a:lnTo>
                    <a:lnTo>
                      <a:pt x="32" y="65"/>
                    </a:lnTo>
                    <a:lnTo>
                      <a:pt x="34" y="64"/>
                    </a:lnTo>
                    <a:lnTo>
                      <a:pt x="35" y="62"/>
                    </a:lnTo>
                    <a:lnTo>
                      <a:pt x="38" y="61"/>
                    </a:lnTo>
                    <a:lnTo>
                      <a:pt x="23" y="61"/>
                    </a:lnTo>
                    <a:lnTo>
                      <a:pt x="28" y="55"/>
                    </a:lnTo>
                    <a:lnTo>
                      <a:pt x="33" y="51"/>
                    </a:lnTo>
                    <a:lnTo>
                      <a:pt x="48" y="49"/>
                    </a:lnTo>
                    <a:lnTo>
                      <a:pt x="45" y="47"/>
                    </a:lnTo>
                    <a:lnTo>
                      <a:pt x="37" y="47"/>
                    </a:lnTo>
                    <a:lnTo>
                      <a:pt x="34" y="49"/>
                    </a:lnTo>
                    <a:lnTo>
                      <a:pt x="29" y="54"/>
                    </a:lnTo>
                    <a:lnTo>
                      <a:pt x="27" y="55"/>
                    </a:lnTo>
                    <a:lnTo>
                      <a:pt x="22" y="55"/>
                    </a:lnTo>
                    <a:lnTo>
                      <a:pt x="20" y="52"/>
                    </a:lnTo>
                    <a:lnTo>
                      <a:pt x="18" y="51"/>
                    </a:lnTo>
                    <a:lnTo>
                      <a:pt x="17" y="51"/>
                    </a:lnTo>
                    <a:lnTo>
                      <a:pt x="19" y="49"/>
                    </a:lnTo>
                    <a:lnTo>
                      <a:pt x="24" y="46"/>
                    </a:lnTo>
                    <a:lnTo>
                      <a:pt x="28" y="45"/>
                    </a:lnTo>
                    <a:lnTo>
                      <a:pt x="15" y="45"/>
                    </a:lnTo>
                    <a:lnTo>
                      <a:pt x="12" y="46"/>
                    </a:lnTo>
                    <a:lnTo>
                      <a:pt x="9" y="47"/>
                    </a:lnTo>
                    <a:lnTo>
                      <a:pt x="0" y="47"/>
                    </a:lnTo>
                    <a:lnTo>
                      <a:pt x="4" y="42"/>
                    </a:lnTo>
                    <a:lnTo>
                      <a:pt x="13" y="37"/>
                    </a:lnTo>
                    <a:lnTo>
                      <a:pt x="33" y="32"/>
                    </a:lnTo>
                    <a:lnTo>
                      <a:pt x="52" y="32"/>
                    </a:lnTo>
                    <a:lnTo>
                      <a:pt x="53" y="31"/>
                    </a:lnTo>
                    <a:lnTo>
                      <a:pt x="53" y="29"/>
                    </a:lnTo>
                    <a:lnTo>
                      <a:pt x="57" y="29"/>
                    </a:lnTo>
                    <a:lnTo>
                      <a:pt x="62" y="26"/>
                    </a:lnTo>
                    <a:lnTo>
                      <a:pt x="64" y="23"/>
                    </a:lnTo>
                    <a:lnTo>
                      <a:pt x="64" y="22"/>
                    </a:lnTo>
                    <a:lnTo>
                      <a:pt x="67" y="20"/>
                    </a:lnTo>
                    <a:lnTo>
                      <a:pt x="69" y="20"/>
                    </a:lnTo>
                    <a:lnTo>
                      <a:pt x="77" y="21"/>
                    </a:lnTo>
                    <a:lnTo>
                      <a:pt x="92" y="26"/>
                    </a:lnTo>
                    <a:lnTo>
                      <a:pt x="97" y="29"/>
                    </a:lnTo>
                    <a:lnTo>
                      <a:pt x="99" y="22"/>
                    </a:lnTo>
                    <a:lnTo>
                      <a:pt x="104" y="16"/>
                    </a:lnTo>
                    <a:lnTo>
                      <a:pt x="109" y="12"/>
                    </a:lnTo>
                    <a:lnTo>
                      <a:pt x="117" y="11"/>
                    </a:lnTo>
                    <a:lnTo>
                      <a:pt x="119" y="11"/>
                    </a:lnTo>
                    <a:lnTo>
                      <a:pt x="121" y="12"/>
                    </a:lnTo>
                    <a:lnTo>
                      <a:pt x="123" y="12"/>
                    </a:lnTo>
                    <a:lnTo>
                      <a:pt x="126" y="10"/>
                    </a:lnTo>
                    <a:lnTo>
                      <a:pt x="127" y="7"/>
                    </a:lnTo>
                    <a:lnTo>
                      <a:pt x="132" y="5"/>
                    </a:lnTo>
                    <a:lnTo>
                      <a:pt x="182" y="5"/>
                    </a:lnTo>
                    <a:lnTo>
                      <a:pt x="185" y="2"/>
                    </a:lnTo>
                    <a:lnTo>
                      <a:pt x="190" y="2"/>
                    </a:lnTo>
                    <a:lnTo>
                      <a:pt x="193" y="3"/>
                    </a:lnTo>
                    <a:lnTo>
                      <a:pt x="196" y="6"/>
                    </a:lnTo>
                    <a:lnTo>
                      <a:pt x="198" y="7"/>
                    </a:lnTo>
                    <a:lnTo>
                      <a:pt x="202" y="7"/>
                    </a:lnTo>
                    <a:lnTo>
                      <a:pt x="207" y="5"/>
                    </a:lnTo>
                    <a:lnTo>
                      <a:pt x="210" y="2"/>
                    </a:lnTo>
                    <a:lnTo>
                      <a:pt x="21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2" name="Freeform 1280"/>
              <p:cNvSpPr>
                <a:spLocks/>
              </p:cNvSpPr>
              <p:nvPr/>
            </p:nvSpPr>
            <p:spPr bwMode="auto">
              <a:xfrm>
                <a:off x="4026654" y="1676400"/>
                <a:ext cx="1444556" cy="1100516"/>
              </a:xfrm>
              <a:custGeom>
                <a:avLst/>
                <a:gdLst/>
                <a:ahLst/>
                <a:cxnLst>
                  <a:cxn ang="0">
                    <a:pos x="577" y="26"/>
                  </a:cxn>
                  <a:cxn ang="0">
                    <a:pos x="492" y="50"/>
                  </a:cxn>
                  <a:cxn ang="0">
                    <a:pos x="543" y="62"/>
                  </a:cxn>
                  <a:cxn ang="0">
                    <a:pos x="583" y="58"/>
                  </a:cxn>
                  <a:cxn ang="0">
                    <a:pos x="581" y="73"/>
                  </a:cxn>
                  <a:cxn ang="0">
                    <a:pos x="645" y="53"/>
                  </a:cxn>
                  <a:cxn ang="0">
                    <a:pos x="697" y="62"/>
                  </a:cxn>
                  <a:cxn ang="0">
                    <a:pos x="646" y="87"/>
                  </a:cxn>
                  <a:cxn ang="0">
                    <a:pos x="642" y="98"/>
                  </a:cxn>
                  <a:cxn ang="0">
                    <a:pos x="632" y="112"/>
                  </a:cxn>
                  <a:cxn ang="0">
                    <a:pos x="602" y="138"/>
                  </a:cxn>
                  <a:cxn ang="0">
                    <a:pos x="605" y="156"/>
                  </a:cxn>
                  <a:cxn ang="0">
                    <a:pos x="622" y="171"/>
                  </a:cxn>
                  <a:cxn ang="0">
                    <a:pos x="600" y="189"/>
                  </a:cxn>
                  <a:cxn ang="0">
                    <a:pos x="610" y="204"/>
                  </a:cxn>
                  <a:cxn ang="0">
                    <a:pos x="603" y="229"/>
                  </a:cxn>
                  <a:cxn ang="0">
                    <a:pos x="617" y="244"/>
                  </a:cxn>
                  <a:cxn ang="0">
                    <a:pos x="606" y="257"/>
                  </a:cxn>
                  <a:cxn ang="0">
                    <a:pos x="573" y="267"/>
                  </a:cxn>
                  <a:cxn ang="0">
                    <a:pos x="587" y="284"/>
                  </a:cxn>
                  <a:cxn ang="0">
                    <a:pos x="558" y="274"/>
                  </a:cxn>
                  <a:cxn ang="0">
                    <a:pos x="595" y="326"/>
                  </a:cxn>
                  <a:cxn ang="0">
                    <a:pos x="567" y="319"/>
                  </a:cxn>
                  <a:cxn ang="0">
                    <a:pos x="549" y="318"/>
                  </a:cxn>
                  <a:cxn ang="0">
                    <a:pos x="559" y="336"/>
                  </a:cxn>
                  <a:cxn ang="0">
                    <a:pos x="552" y="356"/>
                  </a:cxn>
                  <a:cxn ang="0">
                    <a:pos x="470" y="381"/>
                  </a:cxn>
                  <a:cxn ang="0">
                    <a:pos x="414" y="424"/>
                  </a:cxn>
                  <a:cxn ang="0">
                    <a:pos x="386" y="431"/>
                  </a:cxn>
                  <a:cxn ang="0">
                    <a:pos x="370" y="457"/>
                  </a:cxn>
                  <a:cxn ang="0">
                    <a:pos x="349" y="511"/>
                  </a:cxn>
                  <a:cxn ang="0">
                    <a:pos x="327" y="530"/>
                  </a:cxn>
                  <a:cxn ang="0">
                    <a:pos x="296" y="514"/>
                  </a:cxn>
                  <a:cxn ang="0">
                    <a:pos x="273" y="501"/>
                  </a:cxn>
                  <a:cxn ang="0">
                    <a:pos x="251" y="455"/>
                  </a:cxn>
                  <a:cxn ang="0">
                    <a:pos x="239" y="452"/>
                  </a:cxn>
                  <a:cxn ang="0">
                    <a:pos x="222" y="413"/>
                  </a:cxn>
                  <a:cxn ang="0">
                    <a:pos x="234" y="374"/>
                  </a:cxn>
                  <a:cxn ang="0">
                    <a:pos x="257" y="343"/>
                  </a:cxn>
                  <a:cxn ang="0">
                    <a:pos x="246" y="332"/>
                  </a:cxn>
                  <a:cxn ang="0">
                    <a:pos x="219" y="303"/>
                  </a:cxn>
                  <a:cxn ang="0">
                    <a:pos x="208" y="289"/>
                  </a:cxn>
                  <a:cxn ang="0">
                    <a:pos x="181" y="239"/>
                  </a:cxn>
                  <a:cxn ang="0">
                    <a:pos x="89" y="208"/>
                  </a:cxn>
                  <a:cxn ang="0">
                    <a:pos x="69" y="210"/>
                  </a:cxn>
                  <a:cxn ang="0">
                    <a:pos x="37" y="190"/>
                  </a:cxn>
                  <a:cxn ang="0">
                    <a:pos x="22" y="180"/>
                  </a:cxn>
                  <a:cxn ang="0">
                    <a:pos x="74" y="169"/>
                  </a:cxn>
                  <a:cxn ang="0">
                    <a:pos x="20" y="165"/>
                  </a:cxn>
                  <a:cxn ang="0">
                    <a:pos x="22" y="142"/>
                  </a:cxn>
                  <a:cxn ang="0">
                    <a:pos x="83" y="124"/>
                  </a:cxn>
                  <a:cxn ang="0">
                    <a:pos x="60" y="96"/>
                  </a:cxn>
                  <a:cxn ang="0">
                    <a:pos x="122" y="73"/>
                  </a:cxn>
                  <a:cxn ang="0">
                    <a:pos x="160" y="49"/>
                  </a:cxn>
                  <a:cxn ang="0">
                    <a:pos x="217" y="47"/>
                  </a:cxn>
                  <a:cxn ang="0">
                    <a:pos x="242" y="40"/>
                  </a:cxn>
                  <a:cxn ang="0">
                    <a:pos x="288" y="49"/>
                  </a:cxn>
                  <a:cxn ang="0">
                    <a:pos x="288" y="29"/>
                  </a:cxn>
                  <a:cxn ang="0">
                    <a:pos x="327" y="14"/>
                  </a:cxn>
                  <a:cxn ang="0">
                    <a:pos x="418" y="1"/>
                  </a:cxn>
                </a:cxnLst>
                <a:rect l="0" t="0" r="r" b="b"/>
                <a:pathLst>
                  <a:path w="697" h="531">
                    <a:moveTo>
                      <a:pt x="433" y="0"/>
                    </a:moveTo>
                    <a:lnTo>
                      <a:pt x="492" y="0"/>
                    </a:lnTo>
                    <a:lnTo>
                      <a:pt x="508" y="2"/>
                    </a:lnTo>
                    <a:lnTo>
                      <a:pt x="523" y="9"/>
                    </a:lnTo>
                    <a:lnTo>
                      <a:pt x="538" y="16"/>
                    </a:lnTo>
                    <a:lnTo>
                      <a:pt x="552" y="24"/>
                    </a:lnTo>
                    <a:lnTo>
                      <a:pt x="564" y="26"/>
                    </a:lnTo>
                    <a:lnTo>
                      <a:pt x="577" y="26"/>
                    </a:lnTo>
                    <a:lnTo>
                      <a:pt x="588" y="28"/>
                    </a:lnTo>
                    <a:lnTo>
                      <a:pt x="585" y="34"/>
                    </a:lnTo>
                    <a:lnTo>
                      <a:pt x="576" y="38"/>
                    </a:lnTo>
                    <a:lnTo>
                      <a:pt x="556" y="43"/>
                    </a:lnTo>
                    <a:lnTo>
                      <a:pt x="547" y="44"/>
                    </a:lnTo>
                    <a:lnTo>
                      <a:pt x="458" y="49"/>
                    </a:lnTo>
                    <a:lnTo>
                      <a:pt x="464" y="50"/>
                    </a:lnTo>
                    <a:lnTo>
                      <a:pt x="492" y="50"/>
                    </a:lnTo>
                    <a:lnTo>
                      <a:pt x="507" y="49"/>
                    </a:lnTo>
                    <a:lnTo>
                      <a:pt x="541" y="49"/>
                    </a:lnTo>
                    <a:lnTo>
                      <a:pt x="538" y="53"/>
                    </a:lnTo>
                    <a:lnTo>
                      <a:pt x="533" y="58"/>
                    </a:lnTo>
                    <a:lnTo>
                      <a:pt x="526" y="68"/>
                    </a:lnTo>
                    <a:lnTo>
                      <a:pt x="526" y="69"/>
                    </a:lnTo>
                    <a:lnTo>
                      <a:pt x="533" y="67"/>
                    </a:lnTo>
                    <a:lnTo>
                      <a:pt x="543" y="62"/>
                    </a:lnTo>
                    <a:lnTo>
                      <a:pt x="553" y="54"/>
                    </a:lnTo>
                    <a:lnTo>
                      <a:pt x="564" y="49"/>
                    </a:lnTo>
                    <a:lnTo>
                      <a:pt x="573" y="47"/>
                    </a:lnTo>
                    <a:lnTo>
                      <a:pt x="577" y="48"/>
                    </a:lnTo>
                    <a:lnTo>
                      <a:pt x="579" y="49"/>
                    </a:lnTo>
                    <a:lnTo>
                      <a:pt x="582" y="52"/>
                    </a:lnTo>
                    <a:lnTo>
                      <a:pt x="583" y="55"/>
                    </a:lnTo>
                    <a:lnTo>
                      <a:pt x="583" y="58"/>
                    </a:lnTo>
                    <a:lnTo>
                      <a:pt x="581" y="62"/>
                    </a:lnTo>
                    <a:lnTo>
                      <a:pt x="577" y="68"/>
                    </a:lnTo>
                    <a:lnTo>
                      <a:pt x="569" y="75"/>
                    </a:lnTo>
                    <a:lnTo>
                      <a:pt x="563" y="83"/>
                    </a:lnTo>
                    <a:lnTo>
                      <a:pt x="556" y="94"/>
                    </a:lnTo>
                    <a:lnTo>
                      <a:pt x="563" y="89"/>
                    </a:lnTo>
                    <a:lnTo>
                      <a:pt x="572" y="82"/>
                    </a:lnTo>
                    <a:lnTo>
                      <a:pt x="581" y="73"/>
                    </a:lnTo>
                    <a:lnTo>
                      <a:pt x="588" y="64"/>
                    </a:lnTo>
                    <a:lnTo>
                      <a:pt x="593" y="59"/>
                    </a:lnTo>
                    <a:lnTo>
                      <a:pt x="623" y="59"/>
                    </a:lnTo>
                    <a:lnTo>
                      <a:pt x="626" y="60"/>
                    </a:lnTo>
                    <a:lnTo>
                      <a:pt x="630" y="60"/>
                    </a:lnTo>
                    <a:lnTo>
                      <a:pt x="637" y="57"/>
                    </a:lnTo>
                    <a:lnTo>
                      <a:pt x="641" y="54"/>
                    </a:lnTo>
                    <a:lnTo>
                      <a:pt x="645" y="53"/>
                    </a:lnTo>
                    <a:lnTo>
                      <a:pt x="665" y="53"/>
                    </a:lnTo>
                    <a:lnTo>
                      <a:pt x="667" y="48"/>
                    </a:lnTo>
                    <a:lnTo>
                      <a:pt x="670" y="47"/>
                    </a:lnTo>
                    <a:lnTo>
                      <a:pt x="672" y="47"/>
                    </a:lnTo>
                    <a:lnTo>
                      <a:pt x="679" y="48"/>
                    </a:lnTo>
                    <a:lnTo>
                      <a:pt x="686" y="52"/>
                    </a:lnTo>
                    <a:lnTo>
                      <a:pt x="694" y="57"/>
                    </a:lnTo>
                    <a:lnTo>
                      <a:pt x="697" y="62"/>
                    </a:lnTo>
                    <a:lnTo>
                      <a:pt x="696" y="64"/>
                    </a:lnTo>
                    <a:lnTo>
                      <a:pt x="692" y="68"/>
                    </a:lnTo>
                    <a:lnTo>
                      <a:pt x="690" y="69"/>
                    </a:lnTo>
                    <a:lnTo>
                      <a:pt x="687" y="69"/>
                    </a:lnTo>
                    <a:lnTo>
                      <a:pt x="686" y="70"/>
                    </a:lnTo>
                    <a:lnTo>
                      <a:pt x="669" y="80"/>
                    </a:lnTo>
                    <a:lnTo>
                      <a:pt x="659" y="86"/>
                    </a:lnTo>
                    <a:lnTo>
                      <a:pt x="646" y="87"/>
                    </a:lnTo>
                    <a:lnTo>
                      <a:pt x="648" y="88"/>
                    </a:lnTo>
                    <a:lnTo>
                      <a:pt x="654" y="88"/>
                    </a:lnTo>
                    <a:lnTo>
                      <a:pt x="655" y="87"/>
                    </a:lnTo>
                    <a:lnTo>
                      <a:pt x="655" y="91"/>
                    </a:lnTo>
                    <a:lnTo>
                      <a:pt x="654" y="93"/>
                    </a:lnTo>
                    <a:lnTo>
                      <a:pt x="651" y="96"/>
                    </a:lnTo>
                    <a:lnTo>
                      <a:pt x="646" y="98"/>
                    </a:lnTo>
                    <a:lnTo>
                      <a:pt x="642" y="98"/>
                    </a:lnTo>
                    <a:lnTo>
                      <a:pt x="640" y="99"/>
                    </a:lnTo>
                    <a:lnTo>
                      <a:pt x="637" y="99"/>
                    </a:lnTo>
                    <a:lnTo>
                      <a:pt x="638" y="102"/>
                    </a:lnTo>
                    <a:lnTo>
                      <a:pt x="638" y="103"/>
                    </a:lnTo>
                    <a:lnTo>
                      <a:pt x="637" y="103"/>
                    </a:lnTo>
                    <a:lnTo>
                      <a:pt x="637" y="106"/>
                    </a:lnTo>
                    <a:lnTo>
                      <a:pt x="636" y="108"/>
                    </a:lnTo>
                    <a:lnTo>
                      <a:pt x="632" y="112"/>
                    </a:lnTo>
                    <a:lnTo>
                      <a:pt x="628" y="113"/>
                    </a:lnTo>
                    <a:lnTo>
                      <a:pt x="626" y="113"/>
                    </a:lnTo>
                    <a:lnTo>
                      <a:pt x="618" y="116"/>
                    </a:lnTo>
                    <a:lnTo>
                      <a:pt x="618" y="122"/>
                    </a:lnTo>
                    <a:lnTo>
                      <a:pt x="617" y="126"/>
                    </a:lnTo>
                    <a:lnTo>
                      <a:pt x="616" y="128"/>
                    </a:lnTo>
                    <a:lnTo>
                      <a:pt x="613" y="131"/>
                    </a:lnTo>
                    <a:lnTo>
                      <a:pt x="602" y="138"/>
                    </a:lnTo>
                    <a:lnTo>
                      <a:pt x="600" y="141"/>
                    </a:lnTo>
                    <a:lnTo>
                      <a:pt x="598" y="143"/>
                    </a:lnTo>
                    <a:lnTo>
                      <a:pt x="597" y="147"/>
                    </a:lnTo>
                    <a:lnTo>
                      <a:pt x="597" y="151"/>
                    </a:lnTo>
                    <a:lnTo>
                      <a:pt x="595" y="156"/>
                    </a:lnTo>
                    <a:lnTo>
                      <a:pt x="598" y="157"/>
                    </a:lnTo>
                    <a:lnTo>
                      <a:pt x="601" y="157"/>
                    </a:lnTo>
                    <a:lnTo>
                      <a:pt x="605" y="156"/>
                    </a:lnTo>
                    <a:lnTo>
                      <a:pt x="607" y="156"/>
                    </a:lnTo>
                    <a:lnTo>
                      <a:pt x="612" y="157"/>
                    </a:lnTo>
                    <a:lnTo>
                      <a:pt x="616" y="158"/>
                    </a:lnTo>
                    <a:lnTo>
                      <a:pt x="623" y="163"/>
                    </a:lnTo>
                    <a:lnTo>
                      <a:pt x="618" y="166"/>
                    </a:lnTo>
                    <a:lnTo>
                      <a:pt x="616" y="166"/>
                    </a:lnTo>
                    <a:lnTo>
                      <a:pt x="617" y="169"/>
                    </a:lnTo>
                    <a:lnTo>
                      <a:pt x="622" y="171"/>
                    </a:lnTo>
                    <a:lnTo>
                      <a:pt x="626" y="172"/>
                    </a:lnTo>
                    <a:lnTo>
                      <a:pt x="631" y="175"/>
                    </a:lnTo>
                    <a:lnTo>
                      <a:pt x="632" y="177"/>
                    </a:lnTo>
                    <a:lnTo>
                      <a:pt x="633" y="181"/>
                    </a:lnTo>
                    <a:lnTo>
                      <a:pt x="631" y="185"/>
                    </a:lnTo>
                    <a:lnTo>
                      <a:pt x="626" y="187"/>
                    </a:lnTo>
                    <a:lnTo>
                      <a:pt x="602" y="187"/>
                    </a:lnTo>
                    <a:lnTo>
                      <a:pt x="600" y="189"/>
                    </a:lnTo>
                    <a:lnTo>
                      <a:pt x="598" y="191"/>
                    </a:lnTo>
                    <a:lnTo>
                      <a:pt x="597" y="192"/>
                    </a:lnTo>
                    <a:lnTo>
                      <a:pt x="597" y="195"/>
                    </a:lnTo>
                    <a:lnTo>
                      <a:pt x="598" y="197"/>
                    </a:lnTo>
                    <a:lnTo>
                      <a:pt x="601" y="199"/>
                    </a:lnTo>
                    <a:lnTo>
                      <a:pt x="602" y="200"/>
                    </a:lnTo>
                    <a:lnTo>
                      <a:pt x="610" y="200"/>
                    </a:lnTo>
                    <a:lnTo>
                      <a:pt x="610" y="204"/>
                    </a:lnTo>
                    <a:lnTo>
                      <a:pt x="611" y="208"/>
                    </a:lnTo>
                    <a:lnTo>
                      <a:pt x="612" y="210"/>
                    </a:lnTo>
                    <a:lnTo>
                      <a:pt x="615" y="213"/>
                    </a:lnTo>
                    <a:lnTo>
                      <a:pt x="616" y="215"/>
                    </a:lnTo>
                    <a:lnTo>
                      <a:pt x="616" y="226"/>
                    </a:lnTo>
                    <a:lnTo>
                      <a:pt x="607" y="226"/>
                    </a:lnTo>
                    <a:lnTo>
                      <a:pt x="605" y="228"/>
                    </a:lnTo>
                    <a:lnTo>
                      <a:pt x="603" y="229"/>
                    </a:lnTo>
                    <a:lnTo>
                      <a:pt x="603" y="231"/>
                    </a:lnTo>
                    <a:lnTo>
                      <a:pt x="606" y="236"/>
                    </a:lnTo>
                    <a:lnTo>
                      <a:pt x="608" y="238"/>
                    </a:lnTo>
                    <a:lnTo>
                      <a:pt x="611" y="238"/>
                    </a:lnTo>
                    <a:lnTo>
                      <a:pt x="615" y="239"/>
                    </a:lnTo>
                    <a:lnTo>
                      <a:pt x="617" y="239"/>
                    </a:lnTo>
                    <a:lnTo>
                      <a:pt x="620" y="240"/>
                    </a:lnTo>
                    <a:lnTo>
                      <a:pt x="617" y="244"/>
                    </a:lnTo>
                    <a:lnTo>
                      <a:pt x="615" y="247"/>
                    </a:lnTo>
                    <a:lnTo>
                      <a:pt x="611" y="249"/>
                    </a:lnTo>
                    <a:lnTo>
                      <a:pt x="606" y="250"/>
                    </a:lnTo>
                    <a:lnTo>
                      <a:pt x="601" y="250"/>
                    </a:lnTo>
                    <a:lnTo>
                      <a:pt x="601" y="253"/>
                    </a:lnTo>
                    <a:lnTo>
                      <a:pt x="602" y="255"/>
                    </a:lnTo>
                    <a:lnTo>
                      <a:pt x="605" y="257"/>
                    </a:lnTo>
                    <a:lnTo>
                      <a:pt x="606" y="257"/>
                    </a:lnTo>
                    <a:lnTo>
                      <a:pt x="602" y="263"/>
                    </a:lnTo>
                    <a:lnTo>
                      <a:pt x="597" y="265"/>
                    </a:lnTo>
                    <a:lnTo>
                      <a:pt x="591" y="267"/>
                    </a:lnTo>
                    <a:lnTo>
                      <a:pt x="586" y="269"/>
                    </a:lnTo>
                    <a:lnTo>
                      <a:pt x="583" y="273"/>
                    </a:lnTo>
                    <a:lnTo>
                      <a:pt x="579" y="270"/>
                    </a:lnTo>
                    <a:lnTo>
                      <a:pt x="577" y="268"/>
                    </a:lnTo>
                    <a:lnTo>
                      <a:pt x="573" y="267"/>
                    </a:lnTo>
                    <a:lnTo>
                      <a:pt x="571" y="263"/>
                    </a:lnTo>
                    <a:lnTo>
                      <a:pt x="564" y="263"/>
                    </a:lnTo>
                    <a:lnTo>
                      <a:pt x="568" y="268"/>
                    </a:lnTo>
                    <a:lnTo>
                      <a:pt x="574" y="272"/>
                    </a:lnTo>
                    <a:lnTo>
                      <a:pt x="581" y="273"/>
                    </a:lnTo>
                    <a:lnTo>
                      <a:pt x="585" y="277"/>
                    </a:lnTo>
                    <a:lnTo>
                      <a:pt x="587" y="282"/>
                    </a:lnTo>
                    <a:lnTo>
                      <a:pt x="587" y="284"/>
                    </a:lnTo>
                    <a:lnTo>
                      <a:pt x="586" y="288"/>
                    </a:lnTo>
                    <a:lnTo>
                      <a:pt x="585" y="291"/>
                    </a:lnTo>
                    <a:lnTo>
                      <a:pt x="583" y="292"/>
                    </a:lnTo>
                    <a:lnTo>
                      <a:pt x="581" y="293"/>
                    </a:lnTo>
                    <a:lnTo>
                      <a:pt x="574" y="291"/>
                    </a:lnTo>
                    <a:lnTo>
                      <a:pt x="567" y="287"/>
                    </a:lnTo>
                    <a:lnTo>
                      <a:pt x="562" y="280"/>
                    </a:lnTo>
                    <a:lnTo>
                      <a:pt x="558" y="274"/>
                    </a:lnTo>
                    <a:lnTo>
                      <a:pt x="553" y="274"/>
                    </a:lnTo>
                    <a:lnTo>
                      <a:pt x="553" y="280"/>
                    </a:lnTo>
                    <a:lnTo>
                      <a:pt x="562" y="288"/>
                    </a:lnTo>
                    <a:lnTo>
                      <a:pt x="571" y="293"/>
                    </a:lnTo>
                    <a:lnTo>
                      <a:pt x="579" y="299"/>
                    </a:lnTo>
                    <a:lnTo>
                      <a:pt x="587" y="307"/>
                    </a:lnTo>
                    <a:lnTo>
                      <a:pt x="592" y="316"/>
                    </a:lnTo>
                    <a:lnTo>
                      <a:pt x="595" y="326"/>
                    </a:lnTo>
                    <a:lnTo>
                      <a:pt x="593" y="328"/>
                    </a:lnTo>
                    <a:lnTo>
                      <a:pt x="592" y="330"/>
                    </a:lnTo>
                    <a:lnTo>
                      <a:pt x="588" y="330"/>
                    </a:lnTo>
                    <a:lnTo>
                      <a:pt x="586" y="331"/>
                    </a:lnTo>
                    <a:lnTo>
                      <a:pt x="583" y="331"/>
                    </a:lnTo>
                    <a:lnTo>
                      <a:pt x="576" y="330"/>
                    </a:lnTo>
                    <a:lnTo>
                      <a:pt x="571" y="326"/>
                    </a:lnTo>
                    <a:lnTo>
                      <a:pt x="567" y="319"/>
                    </a:lnTo>
                    <a:lnTo>
                      <a:pt x="563" y="314"/>
                    </a:lnTo>
                    <a:lnTo>
                      <a:pt x="558" y="311"/>
                    </a:lnTo>
                    <a:lnTo>
                      <a:pt x="551" y="309"/>
                    </a:lnTo>
                    <a:lnTo>
                      <a:pt x="546" y="309"/>
                    </a:lnTo>
                    <a:lnTo>
                      <a:pt x="546" y="313"/>
                    </a:lnTo>
                    <a:lnTo>
                      <a:pt x="547" y="314"/>
                    </a:lnTo>
                    <a:lnTo>
                      <a:pt x="548" y="317"/>
                    </a:lnTo>
                    <a:lnTo>
                      <a:pt x="549" y="318"/>
                    </a:lnTo>
                    <a:lnTo>
                      <a:pt x="549" y="321"/>
                    </a:lnTo>
                    <a:lnTo>
                      <a:pt x="547" y="323"/>
                    </a:lnTo>
                    <a:lnTo>
                      <a:pt x="544" y="324"/>
                    </a:lnTo>
                    <a:lnTo>
                      <a:pt x="542" y="324"/>
                    </a:lnTo>
                    <a:lnTo>
                      <a:pt x="541" y="326"/>
                    </a:lnTo>
                    <a:lnTo>
                      <a:pt x="543" y="331"/>
                    </a:lnTo>
                    <a:lnTo>
                      <a:pt x="551" y="333"/>
                    </a:lnTo>
                    <a:lnTo>
                      <a:pt x="559" y="336"/>
                    </a:lnTo>
                    <a:lnTo>
                      <a:pt x="569" y="337"/>
                    </a:lnTo>
                    <a:lnTo>
                      <a:pt x="578" y="337"/>
                    </a:lnTo>
                    <a:lnTo>
                      <a:pt x="585" y="338"/>
                    </a:lnTo>
                    <a:lnTo>
                      <a:pt x="577" y="343"/>
                    </a:lnTo>
                    <a:lnTo>
                      <a:pt x="572" y="346"/>
                    </a:lnTo>
                    <a:lnTo>
                      <a:pt x="567" y="347"/>
                    </a:lnTo>
                    <a:lnTo>
                      <a:pt x="559" y="351"/>
                    </a:lnTo>
                    <a:lnTo>
                      <a:pt x="552" y="356"/>
                    </a:lnTo>
                    <a:lnTo>
                      <a:pt x="546" y="362"/>
                    </a:lnTo>
                    <a:lnTo>
                      <a:pt x="538" y="366"/>
                    </a:lnTo>
                    <a:lnTo>
                      <a:pt x="524" y="370"/>
                    </a:lnTo>
                    <a:lnTo>
                      <a:pt x="510" y="372"/>
                    </a:lnTo>
                    <a:lnTo>
                      <a:pt x="497" y="376"/>
                    </a:lnTo>
                    <a:lnTo>
                      <a:pt x="477" y="376"/>
                    </a:lnTo>
                    <a:lnTo>
                      <a:pt x="474" y="377"/>
                    </a:lnTo>
                    <a:lnTo>
                      <a:pt x="470" y="381"/>
                    </a:lnTo>
                    <a:lnTo>
                      <a:pt x="469" y="384"/>
                    </a:lnTo>
                    <a:lnTo>
                      <a:pt x="459" y="391"/>
                    </a:lnTo>
                    <a:lnTo>
                      <a:pt x="453" y="397"/>
                    </a:lnTo>
                    <a:lnTo>
                      <a:pt x="449" y="405"/>
                    </a:lnTo>
                    <a:lnTo>
                      <a:pt x="445" y="411"/>
                    </a:lnTo>
                    <a:lnTo>
                      <a:pt x="435" y="416"/>
                    </a:lnTo>
                    <a:lnTo>
                      <a:pt x="424" y="420"/>
                    </a:lnTo>
                    <a:lnTo>
                      <a:pt x="414" y="424"/>
                    </a:lnTo>
                    <a:lnTo>
                      <a:pt x="408" y="424"/>
                    </a:lnTo>
                    <a:lnTo>
                      <a:pt x="408" y="415"/>
                    </a:lnTo>
                    <a:lnTo>
                      <a:pt x="405" y="416"/>
                    </a:lnTo>
                    <a:lnTo>
                      <a:pt x="404" y="419"/>
                    </a:lnTo>
                    <a:lnTo>
                      <a:pt x="403" y="420"/>
                    </a:lnTo>
                    <a:lnTo>
                      <a:pt x="400" y="425"/>
                    </a:lnTo>
                    <a:lnTo>
                      <a:pt x="394" y="429"/>
                    </a:lnTo>
                    <a:lnTo>
                      <a:pt x="386" y="431"/>
                    </a:lnTo>
                    <a:lnTo>
                      <a:pt x="377" y="434"/>
                    </a:lnTo>
                    <a:lnTo>
                      <a:pt x="372" y="438"/>
                    </a:lnTo>
                    <a:lnTo>
                      <a:pt x="370" y="444"/>
                    </a:lnTo>
                    <a:lnTo>
                      <a:pt x="370" y="448"/>
                    </a:lnTo>
                    <a:lnTo>
                      <a:pt x="367" y="450"/>
                    </a:lnTo>
                    <a:lnTo>
                      <a:pt x="367" y="453"/>
                    </a:lnTo>
                    <a:lnTo>
                      <a:pt x="369" y="455"/>
                    </a:lnTo>
                    <a:lnTo>
                      <a:pt x="370" y="457"/>
                    </a:lnTo>
                    <a:lnTo>
                      <a:pt x="372" y="462"/>
                    </a:lnTo>
                    <a:lnTo>
                      <a:pt x="370" y="468"/>
                    </a:lnTo>
                    <a:lnTo>
                      <a:pt x="366" y="472"/>
                    </a:lnTo>
                    <a:lnTo>
                      <a:pt x="360" y="474"/>
                    </a:lnTo>
                    <a:lnTo>
                      <a:pt x="356" y="478"/>
                    </a:lnTo>
                    <a:lnTo>
                      <a:pt x="354" y="483"/>
                    </a:lnTo>
                    <a:lnTo>
                      <a:pt x="354" y="506"/>
                    </a:lnTo>
                    <a:lnTo>
                      <a:pt x="349" y="511"/>
                    </a:lnTo>
                    <a:lnTo>
                      <a:pt x="347" y="517"/>
                    </a:lnTo>
                    <a:lnTo>
                      <a:pt x="345" y="523"/>
                    </a:lnTo>
                    <a:lnTo>
                      <a:pt x="342" y="528"/>
                    </a:lnTo>
                    <a:lnTo>
                      <a:pt x="337" y="531"/>
                    </a:lnTo>
                    <a:lnTo>
                      <a:pt x="335" y="531"/>
                    </a:lnTo>
                    <a:lnTo>
                      <a:pt x="334" y="530"/>
                    </a:lnTo>
                    <a:lnTo>
                      <a:pt x="332" y="527"/>
                    </a:lnTo>
                    <a:lnTo>
                      <a:pt x="327" y="530"/>
                    </a:lnTo>
                    <a:lnTo>
                      <a:pt x="325" y="530"/>
                    </a:lnTo>
                    <a:lnTo>
                      <a:pt x="320" y="528"/>
                    </a:lnTo>
                    <a:lnTo>
                      <a:pt x="316" y="523"/>
                    </a:lnTo>
                    <a:lnTo>
                      <a:pt x="313" y="518"/>
                    </a:lnTo>
                    <a:lnTo>
                      <a:pt x="310" y="513"/>
                    </a:lnTo>
                    <a:lnTo>
                      <a:pt x="305" y="512"/>
                    </a:lnTo>
                    <a:lnTo>
                      <a:pt x="301" y="513"/>
                    </a:lnTo>
                    <a:lnTo>
                      <a:pt x="296" y="514"/>
                    </a:lnTo>
                    <a:lnTo>
                      <a:pt x="288" y="517"/>
                    </a:lnTo>
                    <a:lnTo>
                      <a:pt x="286" y="513"/>
                    </a:lnTo>
                    <a:lnTo>
                      <a:pt x="285" y="511"/>
                    </a:lnTo>
                    <a:lnTo>
                      <a:pt x="282" y="509"/>
                    </a:lnTo>
                    <a:lnTo>
                      <a:pt x="280" y="509"/>
                    </a:lnTo>
                    <a:lnTo>
                      <a:pt x="277" y="508"/>
                    </a:lnTo>
                    <a:lnTo>
                      <a:pt x="273" y="504"/>
                    </a:lnTo>
                    <a:lnTo>
                      <a:pt x="273" y="501"/>
                    </a:lnTo>
                    <a:lnTo>
                      <a:pt x="272" y="499"/>
                    </a:lnTo>
                    <a:lnTo>
                      <a:pt x="272" y="498"/>
                    </a:lnTo>
                    <a:lnTo>
                      <a:pt x="265" y="491"/>
                    </a:lnTo>
                    <a:lnTo>
                      <a:pt x="257" y="480"/>
                    </a:lnTo>
                    <a:lnTo>
                      <a:pt x="251" y="470"/>
                    </a:lnTo>
                    <a:lnTo>
                      <a:pt x="248" y="460"/>
                    </a:lnTo>
                    <a:lnTo>
                      <a:pt x="248" y="458"/>
                    </a:lnTo>
                    <a:lnTo>
                      <a:pt x="251" y="455"/>
                    </a:lnTo>
                    <a:lnTo>
                      <a:pt x="253" y="454"/>
                    </a:lnTo>
                    <a:lnTo>
                      <a:pt x="255" y="453"/>
                    </a:lnTo>
                    <a:lnTo>
                      <a:pt x="252" y="450"/>
                    </a:lnTo>
                    <a:lnTo>
                      <a:pt x="247" y="450"/>
                    </a:lnTo>
                    <a:lnTo>
                      <a:pt x="246" y="452"/>
                    </a:lnTo>
                    <a:lnTo>
                      <a:pt x="243" y="453"/>
                    </a:lnTo>
                    <a:lnTo>
                      <a:pt x="242" y="453"/>
                    </a:lnTo>
                    <a:lnTo>
                      <a:pt x="239" y="452"/>
                    </a:lnTo>
                    <a:lnTo>
                      <a:pt x="237" y="446"/>
                    </a:lnTo>
                    <a:lnTo>
                      <a:pt x="237" y="443"/>
                    </a:lnTo>
                    <a:lnTo>
                      <a:pt x="236" y="439"/>
                    </a:lnTo>
                    <a:lnTo>
                      <a:pt x="232" y="433"/>
                    </a:lnTo>
                    <a:lnTo>
                      <a:pt x="228" y="428"/>
                    </a:lnTo>
                    <a:lnTo>
                      <a:pt x="223" y="423"/>
                    </a:lnTo>
                    <a:lnTo>
                      <a:pt x="222" y="415"/>
                    </a:lnTo>
                    <a:lnTo>
                      <a:pt x="222" y="413"/>
                    </a:lnTo>
                    <a:lnTo>
                      <a:pt x="226" y="405"/>
                    </a:lnTo>
                    <a:lnTo>
                      <a:pt x="223" y="404"/>
                    </a:lnTo>
                    <a:lnTo>
                      <a:pt x="219" y="404"/>
                    </a:lnTo>
                    <a:lnTo>
                      <a:pt x="218" y="405"/>
                    </a:lnTo>
                    <a:lnTo>
                      <a:pt x="218" y="395"/>
                    </a:lnTo>
                    <a:lnTo>
                      <a:pt x="223" y="387"/>
                    </a:lnTo>
                    <a:lnTo>
                      <a:pt x="227" y="380"/>
                    </a:lnTo>
                    <a:lnTo>
                      <a:pt x="234" y="374"/>
                    </a:lnTo>
                    <a:lnTo>
                      <a:pt x="234" y="372"/>
                    </a:lnTo>
                    <a:lnTo>
                      <a:pt x="237" y="371"/>
                    </a:lnTo>
                    <a:lnTo>
                      <a:pt x="238" y="370"/>
                    </a:lnTo>
                    <a:lnTo>
                      <a:pt x="243" y="370"/>
                    </a:lnTo>
                    <a:lnTo>
                      <a:pt x="246" y="371"/>
                    </a:lnTo>
                    <a:lnTo>
                      <a:pt x="250" y="361"/>
                    </a:lnTo>
                    <a:lnTo>
                      <a:pt x="253" y="353"/>
                    </a:lnTo>
                    <a:lnTo>
                      <a:pt x="257" y="343"/>
                    </a:lnTo>
                    <a:lnTo>
                      <a:pt x="248" y="341"/>
                    </a:lnTo>
                    <a:lnTo>
                      <a:pt x="226" y="336"/>
                    </a:lnTo>
                    <a:lnTo>
                      <a:pt x="217" y="332"/>
                    </a:lnTo>
                    <a:lnTo>
                      <a:pt x="213" y="326"/>
                    </a:lnTo>
                    <a:lnTo>
                      <a:pt x="221" y="326"/>
                    </a:lnTo>
                    <a:lnTo>
                      <a:pt x="229" y="327"/>
                    </a:lnTo>
                    <a:lnTo>
                      <a:pt x="237" y="331"/>
                    </a:lnTo>
                    <a:lnTo>
                      <a:pt x="246" y="332"/>
                    </a:lnTo>
                    <a:lnTo>
                      <a:pt x="247" y="332"/>
                    </a:lnTo>
                    <a:lnTo>
                      <a:pt x="250" y="330"/>
                    </a:lnTo>
                    <a:lnTo>
                      <a:pt x="250" y="326"/>
                    </a:lnTo>
                    <a:lnTo>
                      <a:pt x="243" y="322"/>
                    </a:lnTo>
                    <a:lnTo>
                      <a:pt x="237" y="316"/>
                    </a:lnTo>
                    <a:lnTo>
                      <a:pt x="232" y="309"/>
                    </a:lnTo>
                    <a:lnTo>
                      <a:pt x="227" y="306"/>
                    </a:lnTo>
                    <a:lnTo>
                      <a:pt x="219" y="303"/>
                    </a:lnTo>
                    <a:lnTo>
                      <a:pt x="217" y="304"/>
                    </a:lnTo>
                    <a:lnTo>
                      <a:pt x="214" y="307"/>
                    </a:lnTo>
                    <a:lnTo>
                      <a:pt x="209" y="309"/>
                    </a:lnTo>
                    <a:lnTo>
                      <a:pt x="202" y="309"/>
                    </a:lnTo>
                    <a:lnTo>
                      <a:pt x="199" y="308"/>
                    </a:lnTo>
                    <a:lnTo>
                      <a:pt x="198" y="306"/>
                    </a:lnTo>
                    <a:lnTo>
                      <a:pt x="198" y="299"/>
                    </a:lnTo>
                    <a:lnTo>
                      <a:pt x="208" y="289"/>
                    </a:lnTo>
                    <a:lnTo>
                      <a:pt x="208" y="283"/>
                    </a:lnTo>
                    <a:lnTo>
                      <a:pt x="204" y="279"/>
                    </a:lnTo>
                    <a:lnTo>
                      <a:pt x="202" y="279"/>
                    </a:lnTo>
                    <a:lnTo>
                      <a:pt x="199" y="278"/>
                    </a:lnTo>
                    <a:lnTo>
                      <a:pt x="197" y="278"/>
                    </a:lnTo>
                    <a:lnTo>
                      <a:pt x="197" y="273"/>
                    </a:lnTo>
                    <a:lnTo>
                      <a:pt x="189" y="255"/>
                    </a:lnTo>
                    <a:lnTo>
                      <a:pt x="181" y="239"/>
                    </a:lnTo>
                    <a:lnTo>
                      <a:pt x="167" y="224"/>
                    </a:lnTo>
                    <a:lnTo>
                      <a:pt x="152" y="213"/>
                    </a:lnTo>
                    <a:lnTo>
                      <a:pt x="133" y="205"/>
                    </a:lnTo>
                    <a:lnTo>
                      <a:pt x="111" y="202"/>
                    </a:lnTo>
                    <a:lnTo>
                      <a:pt x="96" y="202"/>
                    </a:lnTo>
                    <a:lnTo>
                      <a:pt x="94" y="204"/>
                    </a:lnTo>
                    <a:lnTo>
                      <a:pt x="91" y="206"/>
                    </a:lnTo>
                    <a:lnTo>
                      <a:pt x="89" y="208"/>
                    </a:lnTo>
                    <a:lnTo>
                      <a:pt x="84" y="208"/>
                    </a:lnTo>
                    <a:lnTo>
                      <a:pt x="80" y="205"/>
                    </a:lnTo>
                    <a:lnTo>
                      <a:pt x="78" y="204"/>
                    </a:lnTo>
                    <a:lnTo>
                      <a:pt x="70" y="204"/>
                    </a:lnTo>
                    <a:lnTo>
                      <a:pt x="68" y="205"/>
                    </a:lnTo>
                    <a:lnTo>
                      <a:pt x="66" y="205"/>
                    </a:lnTo>
                    <a:lnTo>
                      <a:pt x="70" y="209"/>
                    </a:lnTo>
                    <a:lnTo>
                      <a:pt x="69" y="210"/>
                    </a:lnTo>
                    <a:lnTo>
                      <a:pt x="65" y="210"/>
                    </a:lnTo>
                    <a:lnTo>
                      <a:pt x="55" y="209"/>
                    </a:lnTo>
                    <a:lnTo>
                      <a:pt x="46" y="205"/>
                    </a:lnTo>
                    <a:lnTo>
                      <a:pt x="39" y="200"/>
                    </a:lnTo>
                    <a:lnTo>
                      <a:pt x="44" y="197"/>
                    </a:lnTo>
                    <a:lnTo>
                      <a:pt x="48" y="194"/>
                    </a:lnTo>
                    <a:lnTo>
                      <a:pt x="42" y="191"/>
                    </a:lnTo>
                    <a:lnTo>
                      <a:pt x="37" y="190"/>
                    </a:lnTo>
                    <a:lnTo>
                      <a:pt x="34" y="187"/>
                    </a:lnTo>
                    <a:lnTo>
                      <a:pt x="25" y="187"/>
                    </a:lnTo>
                    <a:lnTo>
                      <a:pt x="24" y="189"/>
                    </a:lnTo>
                    <a:lnTo>
                      <a:pt x="19" y="189"/>
                    </a:lnTo>
                    <a:lnTo>
                      <a:pt x="16" y="187"/>
                    </a:lnTo>
                    <a:lnTo>
                      <a:pt x="17" y="184"/>
                    </a:lnTo>
                    <a:lnTo>
                      <a:pt x="20" y="181"/>
                    </a:lnTo>
                    <a:lnTo>
                      <a:pt x="22" y="180"/>
                    </a:lnTo>
                    <a:lnTo>
                      <a:pt x="26" y="179"/>
                    </a:lnTo>
                    <a:lnTo>
                      <a:pt x="42" y="179"/>
                    </a:lnTo>
                    <a:lnTo>
                      <a:pt x="45" y="177"/>
                    </a:lnTo>
                    <a:lnTo>
                      <a:pt x="46" y="175"/>
                    </a:lnTo>
                    <a:lnTo>
                      <a:pt x="69" y="175"/>
                    </a:lnTo>
                    <a:lnTo>
                      <a:pt x="71" y="174"/>
                    </a:lnTo>
                    <a:lnTo>
                      <a:pt x="74" y="171"/>
                    </a:lnTo>
                    <a:lnTo>
                      <a:pt x="74" y="169"/>
                    </a:lnTo>
                    <a:lnTo>
                      <a:pt x="75" y="166"/>
                    </a:lnTo>
                    <a:lnTo>
                      <a:pt x="59" y="166"/>
                    </a:lnTo>
                    <a:lnTo>
                      <a:pt x="58" y="167"/>
                    </a:lnTo>
                    <a:lnTo>
                      <a:pt x="56" y="170"/>
                    </a:lnTo>
                    <a:lnTo>
                      <a:pt x="55" y="171"/>
                    </a:lnTo>
                    <a:lnTo>
                      <a:pt x="40" y="171"/>
                    </a:lnTo>
                    <a:lnTo>
                      <a:pt x="29" y="167"/>
                    </a:lnTo>
                    <a:lnTo>
                      <a:pt x="20" y="165"/>
                    </a:lnTo>
                    <a:lnTo>
                      <a:pt x="10" y="161"/>
                    </a:lnTo>
                    <a:lnTo>
                      <a:pt x="2" y="157"/>
                    </a:lnTo>
                    <a:lnTo>
                      <a:pt x="0" y="153"/>
                    </a:lnTo>
                    <a:lnTo>
                      <a:pt x="1" y="147"/>
                    </a:lnTo>
                    <a:lnTo>
                      <a:pt x="5" y="145"/>
                    </a:lnTo>
                    <a:lnTo>
                      <a:pt x="11" y="143"/>
                    </a:lnTo>
                    <a:lnTo>
                      <a:pt x="16" y="143"/>
                    </a:lnTo>
                    <a:lnTo>
                      <a:pt x="22" y="142"/>
                    </a:lnTo>
                    <a:lnTo>
                      <a:pt x="29" y="138"/>
                    </a:lnTo>
                    <a:lnTo>
                      <a:pt x="35" y="136"/>
                    </a:lnTo>
                    <a:lnTo>
                      <a:pt x="42" y="132"/>
                    </a:lnTo>
                    <a:lnTo>
                      <a:pt x="51" y="131"/>
                    </a:lnTo>
                    <a:lnTo>
                      <a:pt x="60" y="131"/>
                    </a:lnTo>
                    <a:lnTo>
                      <a:pt x="69" y="132"/>
                    </a:lnTo>
                    <a:lnTo>
                      <a:pt x="76" y="130"/>
                    </a:lnTo>
                    <a:lnTo>
                      <a:pt x="83" y="124"/>
                    </a:lnTo>
                    <a:lnTo>
                      <a:pt x="86" y="117"/>
                    </a:lnTo>
                    <a:lnTo>
                      <a:pt x="88" y="108"/>
                    </a:lnTo>
                    <a:lnTo>
                      <a:pt x="81" y="108"/>
                    </a:lnTo>
                    <a:lnTo>
                      <a:pt x="66" y="106"/>
                    </a:lnTo>
                    <a:lnTo>
                      <a:pt x="60" y="103"/>
                    </a:lnTo>
                    <a:lnTo>
                      <a:pt x="58" y="99"/>
                    </a:lnTo>
                    <a:lnTo>
                      <a:pt x="59" y="98"/>
                    </a:lnTo>
                    <a:lnTo>
                      <a:pt x="60" y="96"/>
                    </a:lnTo>
                    <a:lnTo>
                      <a:pt x="63" y="94"/>
                    </a:lnTo>
                    <a:lnTo>
                      <a:pt x="65" y="94"/>
                    </a:lnTo>
                    <a:lnTo>
                      <a:pt x="80" y="88"/>
                    </a:lnTo>
                    <a:lnTo>
                      <a:pt x="94" y="79"/>
                    </a:lnTo>
                    <a:lnTo>
                      <a:pt x="105" y="72"/>
                    </a:lnTo>
                    <a:lnTo>
                      <a:pt x="110" y="74"/>
                    </a:lnTo>
                    <a:lnTo>
                      <a:pt x="117" y="74"/>
                    </a:lnTo>
                    <a:lnTo>
                      <a:pt x="122" y="73"/>
                    </a:lnTo>
                    <a:lnTo>
                      <a:pt x="124" y="69"/>
                    </a:lnTo>
                    <a:lnTo>
                      <a:pt x="124" y="64"/>
                    </a:lnTo>
                    <a:lnTo>
                      <a:pt x="125" y="60"/>
                    </a:lnTo>
                    <a:lnTo>
                      <a:pt x="128" y="57"/>
                    </a:lnTo>
                    <a:lnTo>
                      <a:pt x="133" y="54"/>
                    </a:lnTo>
                    <a:lnTo>
                      <a:pt x="143" y="53"/>
                    </a:lnTo>
                    <a:lnTo>
                      <a:pt x="152" y="50"/>
                    </a:lnTo>
                    <a:lnTo>
                      <a:pt x="160" y="49"/>
                    </a:lnTo>
                    <a:lnTo>
                      <a:pt x="170" y="48"/>
                    </a:lnTo>
                    <a:lnTo>
                      <a:pt x="191" y="40"/>
                    </a:lnTo>
                    <a:lnTo>
                      <a:pt x="201" y="39"/>
                    </a:lnTo>
                    <a:lnTo>
                      <a:pt x="206" y="41"/>
                    </a:lnTo>
                    <a:lnTo>
                      <a:pt x="213" y="49"/>
                    </a:lnTo>
                    <a:lnTo>
                      <a:pt x="218" y="52"/>
                    </a:lnTo>
                    <a:lnTo>
                      <a:pt x="218" y="49"/>
                    </a:lnTo>
                    <a:lnTo>
                      <a:pt x="217" y="47"/>
                    </a:lnTo>
                    <a:lnTo>
                      <a:pt x="216" y="45"/>
                    </a:lnTo>
                    <a:lnTo>
                      <a:pt x="216" y="43"/>
                    </a:lnTo>
                    <a:lnTo>
                      <a:pt x="219" y="39"/>
                    </a:lnTo>
                    <a:lnTo>
                      <a:pt x="224" y="44"/>
                    </a:lnTo>
                    <a:lnTo>
                      <a:pt x="239" y="49"/>
                    </a:lnTo>
                    <a:lnTo>
                      <a:pt x="246" y="49"/>
                    </a:lnTo>
                    <a:lnTo>
                      <a:pt x="244" y="45"/>
                    </a:lnTo>
                    <a:lnTo>
                      <a:pt x="242" y="40"/>
                    </a:lnTo>
                    <a:lnTo>
                      <a:pt x="242" y="38"/>
                    </a:lnTo>
                    <a:lnTo>
                      <a:pt x="243" y="36"/>
                    </a:lnTo>
                    <a:lnTo>
                      <a:pt x="246" y="35"/>
                    </a:lnTo>
                    <a:lnTo>
                      <a:pt x="252" y="35"/>
                    </a:lnTo>
                    <a:lnTo>
                      <a:pt x="263" y="36"/>
                    </a:lnTo>
                    <a:lnTo>
                      <a:pt x="273" y="40"/>
                    </a:lnTo>
                    <a:lnTo>
                      <a:pt x="281" y="45"/>
                    </a:lnTo>
                    <a:lnTo>
                      <a:pt x="288" y="49"/>
                    </a:lnTo>
                    <a:lnTo>
                      <a:pt x="307" y="49"/>
                    </a:lnTo>
                    <a:lnTo>
                      <a:pt x="301" y="47"/>
                    </a:lnTo>
                    <a:lnTo>
                      <a:pt x="293" y="43"/>
                    </a:lnTo>
                    <a:lnTo>
                      <a:pt x="287" y="38"/>
                    </a:lnTo>
                    <a:lnTo>
                      <a:pt x="285" y="33"/>
                    </a:lnTo>
                    <a:lnTo>
                      <a:pt x="285" y="30"/>
                    </a:lnTo>
                    <a:lnTo>
                      <a:pt x="287" y="29"/>
                    </a:lnTo>
                    <a:lnTo>
                      <a:pt x="288" y="29"/>
                    </a:lnTo>
                    <a:lnTo>
                      <a:pt x="291" y="28"/>
                    </a:lnTo>
                    <a:lnTo>
                      <a:pt x="300" y="28"/>
                    </a:lnTo>
                    <a:lnTo>
                      <a:pt x="297" y="26"/>
                    </a:lnTo>
                    <a:lnTo>
                      <a:pt x="296" y="25"/>
                    </a:lnTo>
                    <a:lnTo>
                      <a:pt x="293" y="24"/>
                    </a:lnTo>
                    <a:lnTo>
                      <a:pt x="292" y="21"/>
                    </a:lnTo>
                    <a:lnTo>
                      <a:pt x="308" y="15"/>
                    </a:lnTo>
                    <a:lnTo>
                      <a:pt x="327" y="14"/>
                    </a:lnTo>
                    <a:lnTo>
                      <a:pt x="344" y="14"/>
                    </a:lnTo>
                    <a:lnTo>
                      <a:pt x="352" y="16"/>
                    </a:lnTo>
                    <a:lnTo>
                      <a:pt x="360" y="16"/>
                    </a:lnTo>
                    <a:lnTo>
                      <a:pt x="360" y="11"/>
                    </a:lnTo>
                    <a:lnTo>
                      <a:pt x="376" y="11"/>
                    </a:lnTo>
                    <a:lnTo>
                      <a:pt x="390" y="10"/>
                    </a:lnTo>
                    <a:lnTo>
                      <a:pt x="404" y="5"/>
                    </a:lnTo>
                    <a:lnTo>
                      <a:pt x="418" y="1"/>
                    </a:lnTo>
                    <a:lnTo>
                      <a:pt x="43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3" name="Freeform 1281"/>
              <p:cNvSpPr>
                <a:spLocks/>
              </p:cNvSpPr>
              <p:nvPr/>
            </p:nvSpPr>
            <p:spPr bwMode="auto">
              <a:xfrm>
                <a:off x="4455669" y="2370699"/>
                <a:ext cx="66321" cy="45596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9" y="0"/>
                  </a:cxn>
                  <a:cxn ang="0">
                    <a:pos x="15" y="1"/>
                  </a:cxn>
                  <a:cxn ang="0">
                    <a:pos x="20" y="6"/>
                  </a:cxn>
                  <a:cxn ang="0">
                    <a:pos x="32" y="13"/>
                  </a:cxn>
                  <a:cxn ang="0">
                    <a:pos x="32" y="16"/>
                  </a:cxn>
                  <a:cxn ang="0">
                    <a:pos x="29" y="20"/>
                  </a:cxn>
                  <a:cxn ang="0">
                    <a:pos x="24" y="22"/>
                  </a:cxn>
                  <a:cxn ang="0">
                    <a:pos x="7" y="22"/>
                  </a:cxn>
                  <a:cxn ang="0">
                    <a:pos x="5" y="21"/>
                  </a:cxn>
                  <a:cxn ang="0">
                    <a:pos x="4" y="17"/>
                  </a:cxn>
                  <a:cxn ang="0">
                    <a:pos x="1" y="15"/>
                  </a:cxn>
                  <a:cxn ang="0">
                    <a:pos x="0" y="11"/>
                  </a:cxn>
                  <a:cxn ang="0">
                    <a:pos x="0" y="3"/>
                  </a:cxn>
                  <a:cxn ang="0">
                    <a:pos x="2" y="2"/>
                  </a:cxn>
                  <a:cxn ang="0">
                    <a:pos x="4" y="1"/>
                  </a:cxn>
                  <a:cxn ang="0">
                    <a:pos x="6" y="0"/>
                  </a:cxn>
                </a:cxnLst>
                <a:rect l="0" t="0" r="r" b="b"/>
                <a:pathLst>
                  <a:path w="32" h="22">
                    <a:moveTo>
                      <a:pt x="6" y="0"/>
                    </a:moveTo>
                    <a:lnTo>
                      <a:pt x="9" y="0"/>
                    </a:lnTo>
                    <a:lnTo>
                      <a:pt x="15" y="1"/>
                    </a:lnTo>
                    <a:lnTo>
                      <a:pt x="20" y="6"/>
                    </a:lnTo>
                    <a:lnTo>
                      <a:pt x="32" y="13"/>
                    </a:lnTo>
                    <a:lnTo>
                      <a:pt x="32" y="16"/>
                    </a:lnTo>
                    <a:lnTo>
                      <a:pt x="29" y="20"/>
                    </a:lnTo>
                    <a:lnTo>
                      <a:pt x="24" y="22"/>
                    </a:lnTo>
                    <a:lnTo>
                      <a:pt x="7" y="22"/>
                    </a:lnTo>
                    <a:lnTo>
                      <a:pt x="5" y="21"/>
                    </a:lnTo>
                    <a:lnTo>
                      <a:pt x="4" y="17"/>
                    </a:lnTo>
                    <a:lnTo>
                      <a:pt x="1" y="15"/>
                    </a:lnTo>
                    <a:lnTo>
                      <a:pt x="0" y="11"/>
                    </a:lnTo>
                    <a:lnTo>
                      <a:pt x="0" y="3"/>
                    </a:lnTo>
                    <a:lnTo>
                      <a:pt x="2" y="2"/>
                    </a:lnTo>
                    <a:lnTo>
                      <a:pt x="4" y="1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4" name="Freeform 1282"/>
              <p:cNvSpPr>
                <a:spLocks/>
              </p:cNvSpPr>
              <p:nvPr/>
            </p:nvSpPr>
            <p:spPr bwMode="auto">
              <a:xfrm>
                <a:off x="5315769" y="2132357"/>
                <a:ext cx="39379" cy="22799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11" y="0"/>
                  </a:cxn>
                  <a:cxn ang="0">
                    <a:pos x="11" y="5"/>
                  </a:cxn>
                  <a:cxn ang="0">
                    <a:pos x="19" y="5"/>
                  </a:cxn>
                  <a:cxn ang="0">
                    <a:pos x="14" y="8"/>
                  </a:cxn>
                  <a:cxn ang="0">
                    <a:pos x="11" y="10"/>
                  </a:cxn>
                  <a:cxn ang="0">
                    <a:pos x="8" y="11"/>
                  </a:cxn>
                  <a:cxn ang="0">
                    <a:pos x="5" y="11"/>
                  </a:cxn>
                  <a:cxn ang="0">
                    <a:pos x="4" y="10"/>
                  </a:cxn>
                  <a:cxn ang="0">
                    <a:pos x="1" y="9"/>
                  </a:cxn>
                  <a:cxn ang="0">
                    <a:pos x="0" y="8"/>
                  </a:cxn>
                  <a:cxn ang="0">
                    <a:pos x="0" y="4"/>
                  </a:cxn>
                  <a:cxn ang="0">
                    <a:pos x="4" y="0"/>
                  </a:cxn>
                </a:cxnLst>
                <a:rect l="0" t="0" r="r" b="b"/>
                <a:pathLst>
                  <a:path w="19" h="11">
                    <a:moveTo>
                      <a:pt x="4" y="0"/>
                    </a:moveTo>
                    <a:lnTo>
                      <a:pt x="11" y="0"/>
                    </a:lnTo>
                    <a:lnTo>
                      <a:pt x="11" y="5"/>
                    </a:lnTo>
                    <a:lnTo>
                      <a:pt x="19" y="5"/>
                    </a:lnTo>
                    <a:lnTo>
                      <a:pt x="14" y="8"/>
                    </a:lnTo>
                    <a:lnTo>
                      <a:pt x="11" y="10"/>
                    </a:lnTo>
                    <a:lnTo>
                      <a:pt x="8" y="11"/>
                    </a:lnTo>
                    <a:lnTo>
                      <a:pt x="5" y="11"/>
                    </a:lnTo>
                    <a:lnTo>
                      <a:pt x="4" y="10"/>
                    </a:lnTo>
                    <a:lnTo>
                      <a:pt x="1" y="9"/>
                    </a:lnTo>
                    <a:lnTo>
                      <a:pt x="0" y="8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5" name="Freeform 1283"/>
              <p:cNvSpPr>
                <a:spLocks/>
              </p:cNvSpPr>
              <p:nvPr/>
            </p:nvSpPr>
            <p:spPr bwMode="auto">
              <a:xfrm>
                <a:off x="4352042" y="3069142"/>
                <a:ext cx="155441" cy="153367"/>
              </a:xfrm>
              <a:custGeom>
                <a:avLst/>
                <a:gdLst/>
                <a:ahLst/>
                <a:cxnLst>
                  <a:cxn ang="0">
                    <a:pos x="39" y="0"/>
                  </a:cxn>
                  <a:cxn ang="0">
                    <a:pos x="41" y="3"/>
                  </a:cxn>
                  <a:cxn ang="0">
                    <a:pos x="34" y="17"/>
                  </a:cxn>
                  <a:cxn ang="0">
                    <a:pos x="30" y="29"/>
                  </a:cxn>
                  <a:cxn ang="0">
                    <a:pos x="35" y="25"/>
                  </a:cxn>
                  <a:cxn ang="0">
                    <a:pos x="42" y="27"/>
                  </a:cxn>
                  <a:cxn ang="0">
                    <a:pos x="40" y="32"/>
                  </a:cxn>
                  <a:cxn ang="0">
                    <a:pos x="47" y="35"/>
                  </a:cxn>
                  <a:cxn ang="0">
                    <a:pos x="65" y="34"/>
                  </a:cxn>
                  <a:cxn ang="0">
                    <a:pos x="64" y="39"/>
                  </a:cxn>
                  <a:cxn ang="0">
                    <a:pos x="65" y="46"/>
                  </a:cxn>
                  <a:cxn ang="0">
                    <a:pos x="69" y="45"/>
                  </a:cxn>
                  <a:cxn ang="0">
                    <a:pos x="65" y="50"/>
                  </a:cxn>
                  <a:cxn ang="0">
                    <a:pos x="66" y="54"/>
                  </a:cxn>
                  <a:cxn ang="0">
                    <a:pos x="67" y="58"/>
                  </a:cxn>
                  <a:cxn ang="0">
                    <a:pos x="72" y="55"/>
                  </a:cxn>
                  <a:cxn ang="0">
                    <a:pos x="74" y="59"/>
                  </a:cxn>
                  <a:cxn ang="0">
                    <a:pos x="75" y="63"/>
                  </a:cxn>
                  <a:cxn ang="0">
                    <a:pos x="74" y="70"/>
                  </a:cxn>
                  <a:cxn ang="0">
                    <a:pos x="69" y="74"/>
                  </a:cxn>
                  <a:cxn ang="0">
                    <a:pos x="66" y="71"/>
                  </a:cxn>
                  <a:cxn ang="0">
                    <a:pos x="65" y="69"/>
                  </a:cxn>
                  <a:cxn ang="0">
                    <a:pos x="64" y="68"/>
                  </a:cxn>
                  <a:cxn ang="0">
                    <a:pos x="60" y="65"/>
                  </a:cxn>
                  <a:cxn ang="0">
                    <a:pos x="59" y="59"/>
                  </a:cxn>
                  <a:cxn ang="0">
                    <a:pos x="55" y="61"/>
                  </a:cxn>
                  <a:cxn ang="0">
                    <a:pos x="46" y="68"/>
                  </a:cxn>
                  <a:cxn ang="0">
                    <a:pos x="44" y="66"/>
                  </a:cxn>
                  <a:cxn ang="0">
                    <a:pos x="46" y="61"/>
                  </a:cxn>
                  <a:cxn ang="0">
                    <a:pos x="40" y="63"/>
                  </a:cxn>
                  <a:cxn ang="0">
                    <a:pos x="32" y="61"/>
                  </a:cxn>
                  <a:cxn ang="0">
                    <a:pos x="25" y="63"/>
                  </a:cxn>
                  <a:cxn ang="0">
                    <a:pos x="20" y="59"/>
                  </a:cxn>
                  <a:cxn ang="0">
                    <a:pos x="10" y="60"/>
                  </a:cxn>
                  <a:cxn ang="0">
                    <a:pos x="6" y="61"/>
                  </a:cxn>
                  <a:cxn ang="0">
                    <a:pos x="0" y="59"/>
                  </a:cxn>
                  <a:cxn ang="0">
                    <a:pos x="2" y="55"/>
                  </a:cxn>
                  <a:cxn ang="0">
                    <a:pos x="5" y="51"/>
                  </a:cxn>
                  <a:cxn ang="0">
                    <a:pos x="7" y="47"/>
                  </a:cxn>
                  <a:cxn ang="0">
                    <a:pos x="3" y="45"/>
                  </a:cxn>
                  <a:cxn ang="0">
                    <a:pos x="16" y="30"/>
                  </a:cxn>
                  <a:cxn ang="0">
                    <a:pos x="26" y="12"/>
                  </a:cxn>
                  <a:cxn ang="0">
                    <a:pos x="29" y="6"/>
                  </a:cxn>
                  <a:cxn ang="0">
                    <a:pos x="32" y="1"/>
                  </a:cxn>
                </a:cxnLst>
                <a:rect l="0" t="0" r="r" b="b"/>
                <a:pathLst>
                  <a:path w="75" h="74">
                    <a:moveTo>
                      <a:pt x="35" y="0"/>
                    </a:moveTo>
                    <a:lnTo>
                      <a:pt x="39" y="0"/>
                    </a:lnTo>
                    <a:lnTo>
                      <a:pt x="41" y="2"/>
                    </a:lnTo>
                    <a:lnTo>
                      <a:pt x="41" y="3"/>
                    </a:lnTo>
                    <a:lnTo>
                      <a:pt x="39" y="11"/>
                    </a:lnTo>
                    <a:lnTo>
                      <a:pt x="34" y="17"/>
                    </a:lnTo>
                    <a:lnTo>
                      <a:pt x="30" y="25"/>
                    </a:lnTo>
                    <a:lnTo>
                      <a:pt x="30" y="29"/>
                    </a:lnTo>
                    <a:lnTo>
                      <a:pt x="32" y="27"/>
                    </a:lnTo>
                    <a:lnTo>
                      <a:pt x="35" y="25"/>
                    </a:lnTo>
                    <a:lnTo>
                      <a:pt x="40" y="25"/>
                    </a:lnTo>
                    <a:lnTo>
                      <a:pt x="42" y="27"/>
                    </a:lnTo>
                    <a:lnTo>
                      <a:pt x="40" y="29"/>
                    </a:lnTo>
                    <a:lnTo>
                      <a:pt x="40" y="32"/>
                    </a:lnTo>
                    <a:lnTo>
                      <a:pt x="47" y="32"/>
                    </a:lnTo>
                    <a:lnTo>
                      <a:pt x="47" y="35"/>
                    </a:lnTo>
                    <a:lnTo>
                      <a:pt x="52" y="34"/>
                    </a:lnTo>
                    <a:lnTo>
                      <a:pt x="65" y="34"/>
                    </a:lnTo>
                    <a:lnTo>
                      <a:pt x="65" y="36"/>
                    </a:lnTo>
                    <a:lnTo>
                      <a:pt x="64" y="39"/>
                    </a:lnTo>
                    <a:lnTo>
                      <a:pt x="64" y="46"/>
                    </a:lnTo>
                    <a:lnTo>
                      <a:pt x="65" y="46"/>
                    </a:lnTo>
                    <a:lnTo>
                      <a:pt x="67" y="45"/>
                    </a:lnTo>
                    <a:lnTo>
                      <a:pt x="69" y="45"/>
                    </a:lnTo>
                    <a:lnTo>
                      <a:pt x="67" y="47"/>
                    </a:lnTo>
                    <a:lnTo>
                      <a:pt x="65" y="50"/>
                    </a:lnTo>
                    <a:lnTo>
                      <a:pt x="65" y="52"/>
                    </a:lnTo>
                    <a:lnTo>
                      <a:pt x="66" y="54"/>
                    </a:lnTo>
                    <a:lnTo>
                      <a:pt x="67" y="56"/>
                    </a:lnTo>
                    <a:lnTo>
                      <a:pt x="67" y="58"/>
                    </a:lnTo>
                    <a:lnTo>
                      <a:pt x="70" y="58"/>
                    </a:lnTo>
                    <a:lnTo>
                      <a:pt x="72" y="55"/>
                    </a:lnTo>
                    <a:lnTo>
                      <a:pt x="72" y="58"/>
                    </a:lnTo>
                    <a:lnTo>
                      <a:pt x="74" y="59"/>
                    </a:lnTo>
                    <a:lnTo>
                      <a:pt x="74" y="60"/>
                    </a:lnTo>
                    <a:lnTo>
                      <a:pt x="75" y="63"/>
                    </a:lnTo>
                    <a:lnTo>
                      <a:pt x="75" y="68"/>
                    </a:lnTo>
                    <a:lnTo>
                      <a:pt x="74" y="70"/>
                    </a:lnTo>
                    <a:lnTo>
                      <a:pt x="71" y="73"/>
                    </a:lnTo>
                    <a:lnTo>
                      <a:pt x="69" y="74"/>
                    </a:lnTo>
                    <a:lnTo>
                      <a:pt x="67" y="74"/>
                    </a:lnTo>
                    <a:lnTo>
                      <a:pt x="66" y="71"/>
                    </a:lnTo>
                    <a:lnTo>
                      <a:pt x="65" y="70"/>
                    </a:lnTo>
                    <a:lnTo>
                      <a:pt x="65" y="69"/>
                    </a:lnTo>
                    <a:lnTo>
                      <a:pt x="64" y="69"/>
                    </a:lnTo>
                    <a:lnTo>
                      <a:pt x="64" y="68"/>
                    </a:lnTo>
                    <a:lnTo>
                      <a:pt x="61" y="68"/>
                    </a:lnTo>
                    <a:lnTo>
                      <a:pt x="60" y="65"/>
                    </a:lnTo>
                    <a:lnTo>
                      <a:pt x="60" y="61"/>
                    </a:lnTo>
                    <a:lnTo>
                      <a:pt x="59" y="59"/>
                    </a:lnTo>
                    <a:lnTo>
                      <a:pt x="57" y="58"/>
                    </a:lnTo>
                    <a:lnTo>
                      <a:pt x="55" y="61"/>
                    </a:lnTo>
                    <a:lnTo>
                      <a:pt x="50" y="66"/>
                    </a:lnTo>
                    <a:lnTo>
                      <a:pt x="46" y="68"/>
                    </a:lnTo>
                    <a:lnTo>
                      <a:pt x="44" y="68"/>
                    </a:lnTo>
                    <a:lnTo>
                      <a:pt x="44" y="66"/>
                    </a:lnTo>
                    <a:lnTo>
                      <a:pt x="49" y="61"/>
                    </a:lnTo>
                    <a:lnTo>
                      <a:pt x="46" y="61"/>
                    </a:lnTo>
                    <a:lnTo>
                      <a:pt x="42" y="63"/>
                    </a:lnTo>
                    <a:lnTo>
                      <a:pt x="40" y="63"/>
                    </a:lnTo>
                    <a:lnTo>
                      <a:pt x="37" y="60"/>
                    </a:lnTo>
                    <a:lnTo>
                      <a:pt x="32" y="61"/>
                    </a:lnTo>
                    <a:lnTo>
                      <a:pt x="29" y="63"/>
                    </a:lnTo>
                    <a:lnTo>
                      <a:pt x="25" y="63"/>
                    </a:lnTo>
                    <a:lnTo>
                      <a:pt x="22" y="60"/>
                    </a:lnTo>
                    <a:lnTo>
                      <a:pt x="20" y="59"/>
                    </a:lnTo>
                    <a:lnTo>
                      <a:pt x="12" y="59"/>
                    </a:lnTo>
                    <a:lnTo>
                      <a:pt x="10" y="60"/>
                    </a:lnTo>
                    <a:lnTo>
                      <a:pt x="8" y="60"/>
                    </a:lnTo>
                    <a:lnTo>
                      <a:pt x="6" y="61"/>
                    </a:lnTo>
                    <a:lnTo>
                      <a:pt x="2" y="61"/>
                    </a:lnTo>
                    <a:lnTo>
                      <a:pt x="0" y="59"/>
                    </a:lnTo>
                    <a:lnTo>
                      <a:pt x="0" y="56"/>
                    </a:lnTo>
                    <a:lnTo>
                      <a:pt x="2" y="55"/>
                    </a:lnTo>
                    <a:lnTo>
                      <a:pt x="3" y="54"/>
                    </a:lnTo>
                    <a:lnTo>
                      <a:pt x="5" y="51"/>
                    </a:lnTo>
                    <a:lnTo>
                      <a:pt x="7" y="50"/>
                    </a:lnTo>
                    <a:lnTo>
                      <a:pt x="7" y="47"/>
                    </a:lnTo>
                    <a:lnTo>
                      <a:pt x="5" y="46"/>
                    </a:lnTo>
                    <a:lnTo>
                      <a:pt x="3" y="45"/>
                    </a:lnTo>
                    <a:lnTo>
                      <a:pt x="11" y="39"/>
                    </a:lnTo>
                    <a:lnTo>
                      <a:pt x="16" y="30"/>
                    </a:lnTo>
                    <a:lnTo>
                      <a:pt x="21" y="20"/>
                    </a:lnTo>
                    <a:lnTo>
                      <a:pt x="26" y="12"/>
                    </a:lnTo>
                    <a:lnTo>
                      <a:pt x="27" y="10"/>
                    </a:lnTo>
                    <a:lnTo>
                      <a:pt x="29" y="6"/>
                    </a:lnTo>
                    <a:lnTo>
                      <a:pt x="30" y="3"/>
                    </a:lnTo>
                    <a:lnTo>
                      <a:pt x="32" y="1"/>
                    </a:lnTo>
                    <a:lnTo>
                      <a:pt x="3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6" name="Freeform 1284"/>
              <p:cNvSpPr>
                <a:spLocks/>
              </p:cNvSpPr>
              <p:nvPr/>
            </p:nvSpPr>
            <p:spPr bwMode="auto">
              <a:xfrm>
                <a:off x="3804893" y="3019402"/>
                <a:ext cx="29015" cy="145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11" y="2"/>
                  </a:cxn>
                  <a:cxn ang="0">
                    <a:pos x="14" y="5"/>
                  </a:cxn>
                  <a:cxn ang="0">
                    <a:pos x="14" y="7"/>
                  </a:cxn>
                  <a:cxn ang="0">
                    <a:pos x="9" y="7"/>
                  </a:cxn>
                  <a:cxn ang="0">
                    <a:pos x="5" y="6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14" h="7">
                    <a:moveTo>
                      <a:pt x="0" y="0"/>
                    </a:moveTo>
                    <a:lnTo>
                      <a:pt x="6" y="0"/>
                    </a:lnTo>
                    <a:lnTo>
                      <a:pt x="11" y="2"/>
                    </a:lnTo>
                    <a:lnTo>
                      <a:pt x="14" y="5"/>
                    </a:lnTo>
                    <a:lnTo>
                      <a:pt x="14" y="7"/>
                    </a:lnTo>
                    <a:lnTo>
                      <a:pt x="9" y="7"/>
                    </a:lnTo>
                    <a:lnTo>
                      <a:pt x="5" y="6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7" name="Freeform 1285"/>
              <p:cNvSpPr>
                <a:spLocks/>
              </p:cNvSpPr>
              <p:nvPr/>
            </p:nvSpPr>
            <p:spPr bwMode="auto">
              <a:xfrm>
                <a:off x="2689870" y="3100231"/>
                <a:ext cx="113990" cy="72539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9" y="0"/>
                  </a:cxn>
                  <a:cxn ang="0">
                    <a:pos x="11" y="1"/>
                  </a:cxn>
                  <a:cxn ang="0">
                    <a:pos x="15" y="5"/>
                  </a:cxn>
                  <a:cxn ang="0">
                    <a:pos x="18" y="6"/>
                  </a:cxn>
                  <a:cxn ang="0">
                    <a:pos x="33" y="12"/>
                  </a:cxn>
                  <a:cxn ang="0">
                    <a:pos x="44" y="21"/>
                  </a:cxn>
                  <a:cxn ang="0">
                    <a:pos x="55" y="32"/>
                  </a:cxn>
                  <a:cxn ang="0">
                    <a:pos x="55" y="35"/>
                  </a:cxn>
                  <a:cxn ang="0">
                    <a:pos x="51" y="35"/>
                  </a:cxn>
                  <a:cxn ang="0">
                    <a:pos x="44" y="34"/>
                  </a:cxn>
                  <a:cxn ang="0">
                    <a:pos x="35" y="29"/>
                  </a:cxn>
                  <a:cxn ang="0">
                    <a:pos x="28" y="25"/>
                  </a:cxn>
                  <a:cxn ang="0">
                    <a:pos x="21" y="20"/>
                  </a:cxn>
                  <a:cxn ang="0">
                    <a:pos x="25" y="16"/>
                  </a:cxn>
                  <a:cxn ang="0">
                    <a:pos x="16" y="15"/>
                  </a:cxn>
                  <a:cxn ang="0">
                    <a:pos x="9" y="12"/>
                  </a:cxn>
                  <a:cxn ang="0">
                    <a:pos x="4" y="7"/>
                  </a:cxn>
                  <a:cxn ang="0">
                    <a:pos x="6" y="5"/>
                  </a:cxn>
                  <a:cxn ang="0">
                    <a:pos x="9" y="4"/>
                  </a:cxn>
                  <a:cxn ang="0">
                    <a:pos x="6" y="4"/>
                  </a:cxn>
                  <a:cxn ang="0">
                    <a:pos x="5" y="2"/>
                  </a:cxn>
                  <a:cxn ang="0">
                    <a:pos x="0" y="2"/>
                  </a:cxn>
                  <a:cxn ang="0">
                    <a:pos x="2" y="1"/>
                  </a:cxn>
                  <a:cxn ang="0">
                    <a:pos x="4" y="0"/>
                  </a:cxn>
                </a:cxnLst>
                <a:rect l="0" t="0" r="r" b="b"/>
                <a:pathLst>
                  <a:path w="55" h="35">
                    <a:moveTo>
                      <a:pt x="4" y="0"/>
                    </a:moveTo>
                    <a:lnTo>
                      <a:pt x="9" y="0"/>
                    </a:lnTo>
                    <a:lnTo>
                      <a:pt x="11" y="1"/>
                    </a:lnTo>
                    <a:lnTo>
                      <a:pt x="15" y="5"/>
                    </a:lnTo>
                    <a:lnTo>
                      <a:pt x="18" y="6"/>
                    </a:lnTo>
                    <a:lnTo>
                      <a:pt x="33" y="12"/>
                    </a:lnTo>
                    <a:lnTo>
                      <a:pt x="44" y="21"/>
                    </a:lnTo>
                    <a:lnTo>
                      <a:pt x="55" y="32"/>
                    </a:lnTo>
                    <a:lnTo>
                      <a:pt x="55" y="35"/>
                    </a:lnTo>
                    <a:lnTo>
                      <a:pt x="51" y="35"/>
                    </a:lnTo>
                    <a:lnTo>
                      <a:pt x="44" y="34"/>
                    </a:lnTo>
                    <a:lnTo>
                      <a:pt x="35" y="29"/>
                    </a:lnTo>
                    <a:lnTo>
                      <a:pt x="28" y="25"/>
                    </a:lnTo>
                    <a:lnTo>
                      <a:pt x="21" y="20"/>
                    </a:lnTo>
                    <a:lnTo>
                      <a:pt x="25" y="16"/>
                    </a:lnTo>
                    <a:lnTo>
                      <a:pt x="16" y="15"/>
                    </a:lnTo>
                    <a:lnTo>
                      <a:pt x="9" y="12"/>
                    </a:lnTo>
                    <a:lnTo>
                      <a:pt x="4" y="7"/>
                    </a:lnTo>
                    <a:lnTo>
                      <a:pt x="6" y="5"/>
                    </a:lnTo>
                    <a:lnTo>
                      <a:pt x="9" y="4"/>
                    </a:lnTo>
                    <a:lnTo>
                      <a:pt x="6" y="4"/>
                    </a:lnTo>
                    <a:lnTo>
                      <a:pt x="5" y="2"/>
                    </a:lnTo>
                    <a:lnTo>
                      <a:pt x="0" y="2"/>
                    </a:lnTo>
                    <a:lnTo>
                      <a:pt x="2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8" name="Freeform 1286"/>
              <p:cNvSpPr>
                <a:spLocks/>
              </p:cNvSpPr>
              <p:nvPr/>
            </p:nvSpPr>
            <p:spPr bwMode="auto">
              <a:xfrm>
                <a:off x="2577953" y="2992459"/>
                <a:ext cx="33161" cy="6010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5" y="1"/>
                  </a:cxn>
                  <a:cxn ang="0">
                    <a:pos x="6" y="3"/>
                  </a:cxn>
                  <a:cxn ang="0">
                    <a:pos x="9" y="4"/>
                  </a:cxn>
                  <a:cxn ang="0">
                    <a:pos x="8" y="5"/>
                  </a:cxn>
                  <a:cxn ang="0">
                    <a:pos x="8" y="6"/>
                  </a:cxn>
                  <a:cxn ang="0">
                    <a:pos x="6" y="8"/>
                  </a:cxn>
                  <a:cxn ang="0">
                    <a:pos x="6" y="9"/>
                  </a:cxn>
                  <a:cxn ang="0">
                    <a:pos x="8" y="9"/>
                  </a:cxn>
                  <a:cxn ang="0">
                    <a:pos x="11" y="5"/>
                  </a:cxn>
                  <a:cxn ang="0">
                    <a:pos x="13" y="3"/>
                  </a:cxn>
                  <a:cxn ang="0">
                    <a:pos x="13" y="14"/>
                  </a:cxn>
                  <a:cxn ang="0">
                    <a:pos x="14" y="17"/>
                  </a:cxn>
                  <a:cxn ang="0">
                    <a:pos x="14" y="18"/>
                  </a:cxn>
                  <a:cxn ang="0">
                    <a:pos x="13" y="19"/>
                  </a:cxn>
                  <a:cxn ang="0">
                    <a:pos x="13" y="23"/>
                  </a:cxn>
                  <a:cxn ang="0">
                    <a:pos x="16" y="27"/>
                  </a:cxn>
                  <a:cxn ang="0">
                    <a:pos x="16" y="29"/>
                  </a:cxn>
                  <a:cxn ang="0">
                    <a:pos x="15" y="29"/>
                  </a:cxn>
                  <a:cxn ang="0">
                    <a:pos x="14" y="28"/>
                  </a:cxn>
                  <a:cxn ang="0">
                    <a:pos x="11" y="27"/>
                  </a:cxn>
                  <a:cxn ang="0">
                    <a:pos x="10" y="24"/>
                  </a:cxn>
                  <a:cxn ang="0">
                    <a:pos x="10" y="19"/>
                  </a:cxn>
                  <a:cxn ang="0">
                    <a:pos x="11" y="18"/>
                  </a:cxn>
                  <a:cxn ang="0">
                    <a:pos x="11" y="17"/>
                  </a:cxn>
                  <a:cxn ang="0">
                    <a:pos x="9" y="15"/>
                  </a:cxn>
                  <a:cxn ang="0">
                    <a:pos x="8" y="14"/>
                  </a:cxn>
                  <a:cxn ang="0">
                    <a:pos x="6" y="11"/>
                  </a:cxn>
                  <a:cxn ang="0">
                    <a:pos x="5" y="11"/>
                  </a:cxn>
                  <a:cxn ang="0">
                    <a:pos x="3" y="9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16" h="29">
                    <a:moveTo>
                      <a:pt x="0" y="0"/>
                    </a:moveTo>
                    <a:lnTo>
                      <a:pt x="3" y="0"/>
                    </a:lnTo>
                    <a:lnTo>
                      <a:pt x="5" y="1"/>
                    </a:lnTo>
                    <a:lnTo>
                      <a:pt x="6" y="3"/>
                    </a:lnTo>
                    <a:lnTo>
                      <a:pt x="9" y="4"/>
                    </a:lnTo>
                    <a:lnTo>
                      <a:pt x="8" y="5"/>
                    </a:lnTo>
                    <a:lnTo>
                      <a:pt x="8" y="6"/>
                    </a:lnTo>
                    <a:lnTo>
                      <a:pt x="6" y="8"/>
                    </a:lnTo>
                    <a:lnTo>
                      <a:pt x="6" y="9"/>
                    </a:lnTo>
                    <a:lnTo>
                      <a:pt x="8" y="9"/>
                    </a:lnTo>
                    <a:lnTo>
                      <a:pt x="11" y="5"/>
                    </a:lnTo>
                    <a:lnTo>
                      <a:pt x="13" y="3"/>
                    </a:lnTo>
                    <a:lnTo>
                      <a:pt x="13" y="14"/>
                    </a:lnTo>
                    <a:lnTo>
                      <a:pt x="14" y="17"/>
                    </a:lnTo>
                    <a:lnTo>
                      <a:pt x="14" y="18"/>
                    </a:lnTo>
                    <a:lnTo>
                      <a:pt x="13" y="19"/>
                    </a:lnTo>
                    <a:lnTo>
                      <a:pt x="13" y="23"/>
                    </a:lnTo>
                    <a:lnTo>
                      <a:pt x="16" y="27"/>
                    </a:lnTo>
                    <a:lnTo>
                      <a:pt x="16" y="29"/>
                    </a:lnTo>
                    <a:lnTo>
                      <a:pt x="15" y="29"/>
                    </a:lnTo>
                    <a:lnTo>
                      <a:pt x="14" y="28"/>
                    </a:lnTo>
                    <a:lnTo>
                      <a:pt x="11" y="27"/>
                    </a:lnTo>
                    <a:lnTo>
                      <a:pt x="10" y="24"/>
                    </a:lnTo>
                    <a:lnTo>
                      <a:pt x="10" y="19"/>
                    </a:lnTo>
                    <a:lnTo>
                      <a:pt x="11" y="18"/>
                    </a:lnTo>
                    <a:lnTo>
                      <a:pt x="11" y="17"/>
                    </a:lnTo>
                    <a:lnTo>
                      <a:pt x="9" y="15"/>
                    </a:lnTo>
                    <a:lnTo>
                      <a:pt x="8" y="14"/>
                    </a:lnTo>
                    <a:lnTo>
                      <a:pt x="6" y="11"/>
                    </a:lnTo>
                    <a:lnTo>
                      <a:pt x="5" y="11"/>
                    </a:lnTo>
                    <a:lnTo>
                      <a:pt x="3" y="9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09" name="Freeform 1287"/>
              <p:cNvSpPr>
                <a:spLocks/>
              </p:cNvSpPr>
              <p:nvPr/>
            </p:nvSpPr>
            <p:spPr bwMode="auto">
              <a:xfrm>
                <a:off x="2063965" y="2866034"/>
                <a:ext cx="47669" cy="33161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3" y="0"/>
                  </a:cxn>
                  <a:cxn ang="0">
                    <a:pos x="23" y="5"/>
                  </a:cxn>
                  <a:cxn ang="0">
                    <a:pos x="16" y="10"/>
                  </a:cxn>
                  <a:cxn ang="0">
                    <a:pos x="12" y="13"/>
                  </a:cxn>
                  <a:cxn ang="0">
                    <a:pos x="8" y="16"/>
                  </a:cxn>
                  <a:cxn ang="0">
                    <a:pos x="3" y="13"/>
                  </a:cxn>
                  <a:cxn ang="0">
                    <a:pos x="2" y="12"/>
                  </a:cxn>
                  <a:cxn ang="0">
                    <a:pos x="0" y="11"/>
                  </a:cxn>
                  <a:cxn ang="0">
                    <a:pos x="0" y="6"/>
                  </a:cxn>
                  <a:cxn ang="0">
                    <a:pos x="10" y="2"/>
                  </a:cxn>
                  <a:cxn ang="0">
                    <a:pos x="20" y="0"/>
                  </a:cxn>
                </a:cxnLst>
                <a:rect l="0" t="0" r="r" b="b"/>
                <a:pathLst>
                  <a:path w="23" h="16">
                    <a:moveTo>
                      <a:pt x="20" y="0"/>
                    </a:moveTo>
                    <a:lnTo>
                      <a:pt x="23" y="0"/>
                    </a:lnTo>
                    <a:lnTo>
                      <a:pt x="23" y="5"/>
                    </a:lnTo>
                    <a:lnTo>
                      <a:pt x="16" y="10"/>
                    </a:lnTo>
                    <a:lnTo>
                      <a:pt x="12" y="13"/>
                    </a:lnTo>
                    <a:lnTo>
                      <a:pt x="8" y="16"/>
                    </a:lnTo>
                    <a:lnTo>
                      <a:pt x="3" y="13"/>
                    </a:lnTo>
                    <a:lnTo>
                      <a:pt x="2" y="12"/>
                    </a:lnTo>
                    <a:lnTo>
                      <a:pt x="0" y="11"/>
                    </a:lnTo>
                    <a:lnTo>
                      <a:pt x="0" y="6"/>
                    </a:lnTo>
                    <a:lnTo>
                      <a:pt x="10" y="2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0" name="Freeform 1288"/>
              <p:cNvSpPr>
                <a:spLocks/>
              </p:cNvSpPr>
              <p:nvPr/>
            </p:nvSpPr>
            <p:spPr bwMode="auto">
              <a:xfrm>
                <a:off x="4229762" y="3123028"/>
                <a:ext cx="60104" cy="2694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6" y="3"/>
                  </a:cxn>
                  <a:cxn ang="0">
                    <a:pos x="29" y="10"/>
                  </a:cxn>
                  <a:cxn ang="0">
                    <a:pos x="27" y="11"/>
                  </a:cxn>
                  <a:cxn ang="0">
                    <a:pos x="25" y="13"/>
                  </a:cxn>
                  <a:cxn ang="0">
                    <a:pos x="22" y="13"/>
                  </a:cxn>
                  <a:cxn ang="0">
                    <a:pos x="15" y="10"/>
                  </a:cxn>
                  <a:cxn ang="0">
                    <a:pos x="6" y="6"/>
                  </a:cxn>
                  <a:cxn ang="0">
                    <a:pos x="0" y="1"/>
                  </a:cxn>
                  <a:cxn ang="0">
                    <a:pos x="8" y="0"/>
                  </a:cxn>
                </a:cxnLst>
                <a:rect l="0" t="0" r="r" b="b"/>
                <a:pathLst>
                  <a:path w="29" h="13">
                    <a:moveTo>
                      <a:pt x="8" y="0"/>
                    </a:moveTo>
                    <a:lnTo>
                      <a:pt x="16" y="3"/>
                    </a:lnTo>
                    <a:lnTo>
                      <a:pt x="29" y="10"/>
                    </a:lnTo>
                    <a:lnTo>
                      <a:pt x="27" y="11"/>
                    </a:lnTo>
                    <a:lnTo>
                      <a:pt x="25" y="13"/>
                    </a:lnTo>
                    <a:lnTo>
                      <a:pt x="22" y="13"/>
                    </a:lnTo>
                    <a:lnTo>
                      <a:pt x="15" y="10"/>
                    </a:lnTo>
                    <a:lnTo>
                      <a:pt x="6" y="6"/>
                    </a:lnTo>
                    <a:lnTo>
                      <a:pt x="0" y="1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1" name="Freeform 1289"/>
              <p:cNvSpPr>
                <a:spLocks/>
              </p:cNvSpPr>
              <p:nvPr/>
            </p:nvSpPr>
            <p:spPr bwMode="auto">
              <a:xfrm>
                <a:off x="4231835" y="3216293"/>
                <a:ext cx="47669" cy="26944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3"/>
                  </a:cxn>
                  <a:cxn ang="0">
                    <a:pos x="11" y="7"/>
                  </a:cxn>
                  <a:cxn ang="0">
                    <a:pos x="23" y="7"/>
                  </a:cxn>
                  <a:cxn ang="0">
                    <a:pos x="23" y="10"/>
                  </a:cxn>
                  <a:cxn ang="0">
                    <a:pos x="20" y="12"/>
                  </a:cxn>
                  <a:cxn ang="0">
                    <a:pos x="19" y="13"/>
                  </a:cxn>
                  <a:cxn ang="0">
                    <a:pos x="16" y="13"/>
                  </a:cxn>
                  <a:cxn ang="0">
                    <a:pos x="14" y="12"/>
                  </a:cxn>
                  <a:cxn ang="0">
                    <a:pos x="10" y="9"/>
                  </a:cxn>
                  <a:cxn ang="0">
                    <a:pos x="6" y="8"/>
                  </a:cxn>
                  <a:cxn ang="0">
                    <a:pos x="2" y="5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23" h="13">
                    <a:moveTo>
                      <a:pt x="2" y="0"/>
                    </a:moveTo>
                    <a:lnTo>
                      <a:pt x="4" y="3"/>
                    </a:lnTo>
                    <a:lnTo>
                      <a:pt x="11" y="7"/>
                    </a:lnTo>
                    <a:lnTo>
                      <a:pt x="23" y="7"/>
                    </a:lnTo>
                    <a:lnTo>
                      <a:pt x="23" y="10"/>
                    </a:lnTo>
                    <a:lnTo>
                      <a:pt x="20" y="12"/>
                    </a:lnTo>
                    <a:lnTo>
                      <a:pt x="19" y="13"/>
                    </a:lnTo>
                    <a:lnTo>
                      <a:pt x="16" y="13"/>
                    </a:lnTo>
                    <a:lnTo>
                      <a:pt x="14" y="12"/>
                    </a:lnTo>
                    <a:lnTo>
                      <a:pt x="10" y="9"/>
                    </a:lnTo>
                    <a:lnTo>
                      <a:pt x="6" y="8"/>
                    </a:lnTo>
                    <a:lnTo>
                      <a:pt x="2" y="5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2" name="Freeform 1290"/>
              <p:cNvSpPr>
                <a:spLocks/>
              </p:cNvSpPr>
              <p:nvPr/>
            </p:nvSpPr>
            <p:spPr bwMode="auto">
              <a:xfrm>
                <a:off x="4302301" y="3216293"/>
                <a:ext cx="31089" cy="39379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0" y="2"/>
                  </a:cxn>
                  <a:cxn ang="0">
                    <a:pos x="11" y="4"/>
                  </a:cxn>
                  <a:cxn ang="0">
                    <a:pos x="11" y="5"/>
                  </a:cxn>
                  <a:cxn ang="0">
                    <a:pos x="10" y="7"/>
                  </a:cxn>
                  <a:cxn ang="0">
                    <a:pos x="10" y="8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5" y="10"/>
                  </a:cxn>
                  <a:cxn ang="0">
                    <a:pos x="15" y="13"/>
                  </a:cxn>
                  <a:cxn ang="0">
                    <a:pos x="12" y="18"/>
                  </a:cxn>
                  <a:cxn ang="0">
                    <a:pos x="9" y="19"/>
                  </a:cxn>
                  <a:cxn ang="0">
                    <a:pos x="4" y="19"/>
                  </a:cxn>
                  <a:cxn ang="0">
                    <a:pos x="1" y="18"/>
                  </a:cxn>
                  <a:cxn ang="0">
                    <a:pos x="0" y="15"/>
                  </a:cxn>
                  <a:cxn ang="0">
                    <a:pos x="0" y="13"/>
                  </a:cxn>
                  <a:cxn ang="0">
                    <a:pos x="1" y="9"/>
                  </a:cxn>
                  <a:cxn ang="0">
                    <a:pos x="2" y="7"/>
                  </a:cxn>
                  <a:cxn ang="0">
                    <a:pos x="5" y="4"/>
                  </a:cxn>
                  <a:cxn ang="0">
                    <a:pos x="6" y="2"/>
                  </a:cxn>
                  <a:cxn ang="0">
                    <a:pos x="9" y="0"/>
                  </a:cxn>
                </a:cxnLst>
                <a:rect l="0" t="0" r="r" b="b"/>
                <a:pathLst>
                  <a:path w="15" h="19">
                    <a:moveTo>
                      <a:pt x="9" y="0"/>
                    </a:moveTo>
                    <a:lnTo>
                      <a:pt x="10" y="2"/>
                    </a:lnTo>
                    <a:lnTo>
                      <a:pt x="11" y="4"/>
                    </a:lnTo>
                    <a:lnTo>
                      <a:pt x="11" y="5"/>
                    </a:lnTo>
                    <a:lnTo>
                      <a:pt x="10" y="7"/>
                    </a:lnTo>
                    <a:lnTo>
                      <a:pt x="10" y="8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5" y="10"/>
                    </a:lnTo>
                    <a:lnTo>
                      <a:pt x="15" y="13"/>
                    </a:lnTo>
                    <a:lnTo>
                      <a:pt x="12" y="18"/>
                    </a:lnTo>
                    <a:lnTo>
                      <a:pt x="9" y="19"/>
                    </a:lnTo>
                    <a:lnTo>
                      <a:pt x="4" y="19"/>
                    </a:lnTo>
                    <a:lnTo>
                      <a:pt x="1" y="18"/>
                    </a:lnTo>
                    <a:lnTo>
                      <a:pt x="0" y="15"/>
                    </a:lnTo>
                    <a:lnTo>
                      <a:pt x="0" y="13"/>
                    </a:lnTo>
                    <a:lnTo>
                      <a:pt x="1" y="9"/>
                    </a:lnTo>
                    <a:lnTo>
                      <a:pt x="2" y="7"/>
                    </a:lnTo>
                    <a:lnTo>
                      <a:pt x="5" y="4"/>
                    </a:lnTo>
                    <a:lnTo>
                      <a:pt x="6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3" name="Freeform 1291"/>
              <p:cNvSpPr>
                <a:spLocks/>
              </p:cNvSpPr>
              <p:nvPr/>
            </p:nvSpPr>
            <p:spPr bwMode="auto">
              <a:xfrm>
                <a:off x="1761375" y="2776916"/>
                <a:ext cx="39379" cy="1450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5" y="0"/>
                  </a:cxn>
                  <a:cxn ang="0">
                    <a:pos x="16" y="1"/>
                  </a:cxn>
                  <a:cxn ang="0">
                    <a:pos x="18" y="4"/>
                  </a:cxn>
                  <a:cxn ang="0">
                    <a:pos x="18" y="5"/>
                  </a:cxn>
                  <a:cxn ang="0">
                    <a:pos x="19" y="7"/>
                  </a:cxn>
                  <a:cxn ang="0">
                    <a:pos x="5" y="7"/>
                  </a:cxn>
                  <a:cxn ang="0">
                    <a:pos x="3" y="5"/>
                  </a:cxn>
                  <a:cxn ang="0">
                    <a:pos x="0" y="4"/>
                  </a:cxn>
                  <a:cxn ang="0">
                    <a:pos x="6" y="4"/>
                  </a:cxn>
                  <a:cxn ang="0">
                    <a:pos x="8" y="1"/>
                  </a:cxn>
                  <a:cxn ang="0">
                    <a:pos x="9" y="0"/>
                  </a:cxn>
                </a:cxnLst>
                <a:rect l="0" t="0" r="r" b="b"/>
                <a:pathLst>
                  <a:path w="19" h="7">
                    <a:moveTo>
                      <a:pt x="9" y="0"/>
                    </a:moveTo>
                    <a:lnTo>
                      <a:pt x="15" y="0"/>
                    </a:lnTo>
                    <a:lnTo>
                      <a:pt x="16" y="1"/>
                    </a:lnTo>
                    <a:lnTo>
                      <a:pt x="18" y="4"/>
                    </a:lnTo>
                    <a:lnTo>
                      <a:pt x="18" y="5"/>
                    </a:lnTo>
                    <a:lnTo>
                      <a:pt x="19" y="7"/>
                    </a:lnTo>
                    <a:lnTo>
                      <a:pt x="5" y="7"/>
                    </a:lnTo>
                    <a:lnTo>
                      <a:pt x="3" y="5"/>
                    </a:lnTo>
                    <a:lnTo>
                      <a:pt x="0" y="4"/>
                    </a:lnTo>
                    <a:lnTo>
                      <a:pt x="6" y="4"/>
                    </a:lnTo>
                    <a:lnTo>
                      <a:pt x="8" y="1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4" name="Freeform 1292"/>
              <p:cNvSpPr>
                <a:spLocks/>
              </p:cNvSpPr>
              <p:nvPr/>
            </p:nvSpPr>
            <p:spPr bwMode="auto">
              <a:xfrm>
                <a:off x="2043240" y="3972767"/>
                <a:ext cx="16580" cy="186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6" y="1"/>
                  </a:cxn>
                  <a:cxn ang="0">
                    <a:pos x="8" y="4"/>
                  </a:cxn>
                  <a:cxn ang="0">
                    <a:pos x="8" y="6"/>
                  </a:cxn>
                  <a:cxn ang="0">
                    <a:pos x="7" y="8"/>
                  </a:cxn>
                  <a:cxn ang="0">
                    <a:pos x="5" y="8"/>
                  </a:cxn>
                  <a:cxn ang="0">
                    <a:pos x="3" y="9"/>
                  </a:cxn>
                  <a:cxn ang="0">
                    <a:pos x="0" y="9"/>
                  </a:cxn>
                  <a:cxn ang="0">
                    <a:pos x="0" y="0"/>
                  </a:cxn>
                </a:cxnLst>
                <a:rect l="0" t="0" r="r" b="b"/>
                <a:pathLst>
                  <a:path w="8" h="9">
                    <a:moveTo>
                      <a:pt x="0" y="0"/>
                    </a:moveTo>
                    <a:lnTo>
                      <a:pt x="3" y="0"/>
                    </a:lnTo>
                    <a:lnTo>
                      <a:pt x="6" y="1"/>
                    </a:lnTo>
                    <a:lnTo>
                      <a:pt x="8" y="4"/>
                    </a:lnTo>
                    <a:lnTo>
                      <a:pt x="8" y="6"/>
                    </a:lnTo>
                    <a:lnTo>
                      <a:pt x="7" y="8"/>
                    </a:lnTo>
                    <a:lnTo>
                      <a:pt x="5" y="8"/>
                    </a:lnTo>
                    <a:lnTo>
                      <a:pt x="3" y="9"/>
                    </a:lnTo>
                    <a:lnTo>
                      <a:pt x="0" y="9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5" name="Freeform 1293"/>
              <p:cNvSpPr>
                <a:spLocks/>
              </p:cNvSpPr>
              <p:nvPr/>
            </p:nvSpPr>
            <p:spPr bwMode="auto">
              <a:xfrm>
                <a:off x="2024586" y="3943751"/>
                <a:ext cx="12435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5" y="2"/>
                  </a:cxn>
                  <a:cxn ang="0">
                    <a:pos x="6" y="4"/>
                  </a:cxn>
                  <a:cxn ang="0">
                    <a:pos x="4" y="4"/>
                  </a:cxn>
                  <a:cxn ang="0">
                    <a:pos x="0" y="0"/>
                  </a:cxn>
                </a:cxnLst>
                <a:rect l="0" t="0" r="r" b="b"/>
                <a:pathLst>
                  <a:path w="6" h="4">
                    <a:moveTo>
                      <a:pt x="0" y="0"/>
                    </a:moveTo>
                    <a:lnTo>
                      <a:pt x="2" y="0"/>
                    </a:lnTo>
                    <a:lnTo>
                      <a:pt x="5" y="2"/>
                    </a:lnTo>
                    <a:lnTo>
                      <a:pt x="6" y="4"/>
                    </a:lnTo>
                    <a:lnTo>
                      <a:pt x="4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6" name="Freeform 1294"/>
              <p:cNvSpPr>
                <a:spLocks/>
              </p:cNvSpPr>
              <p:nvPr/>
            </p:nvSpPr>
            <p:spPr bwMode="auto">
              <a:xfrm>
                <a:off x="2003861" y="3935461"/>
                <a:ext cx="14508" cy="62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" y="0"/>
                  </a:cxn>
                  <a:cxn ang="0">
                    <a:pos x="5" y="3"/>
                  </a:cxn>
                  <a:cxn ang="0">
                    <a:pos x="2" y="3"/>
                  </a:cxn>
                  <a:cxn ang="0">
                    <a:pos x="0" y="0"/>
                  </a:cxn>
                </a:cxnLst>
                <a:rect l="0" t="0" r="r" b="b"/>
                <a:pathLst>
                  <a:path w="7" h="3">
                    <a:moveTo>
                      <a:pt x="0" y="0"/>
                    </a:moveTo>
                    <a:lnTo>
                      <a:pt x="7" y="0"/>
                    </a:lnTo>
                    <a:lnTo>
                      <a:pt x="5" y="3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7" name="Freeform 1295"/>
              <p:cNvSpPr>
                <a:spLocks/>
              </p:cNvSpPr>
              <p:nvPr/>
            </p:nvSpPr>
            <p:spPr bwMode="auto">
              <a:xfrm>
                <a:off x="1983136" y="3925099"/>
                <a:ext cx="12435" cy="829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6" y="0"/>
                  </a:cxn>
                  <a:cxn ang="0">
                    <a:pos x="6" y="4"/>
                  </a:cxn>
                  <a:cxn ang="0">
                    <a:pos x="2" y="4"/>
                  </a:cxn>
                  <a:cxn ang="0">
                    <a:pos x="0" y="2"/>
                  </a:cxn>
                  <a:cxn ang="0">
                    <a:pos x="2" y="2"/>
                  </a:cxn>
                  <a:cxn ang="0">
                    <a:pos x="3" y="0"/>
                  </a:cxn>
                </a:cxnLst>
                <a:rect l="0" t="0" r="r" b="b"/>
                <a:pathLst>
                  <a:path w="6" h="4">
                    <a:moveTo>
                      <a:pt x="3" y="0"/>
                    </a:moveTo>
                    <a:lnTo>
                      <a:pt x="6" y="0"/>
                    </a:lnTo>
                    <a:lnTo>
                      <a:pt x="6" y="4"/>
                    </a:lnTo>
                    <a:lnTo>
                      <a:pt x="2" y="4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18" name="Freeform 1296"/>
              <p:cNvSpPr>
                <a:spLocks/>
              </p:cNvSpPr>
              <p:nvPr/>
            </p:nvSpPr>
            <p:spPr bwMode="auto">
              <a:xfrm>
                <a:off x="1947903" y="3908519"/>
                <a:ext cx="14508" cy="1036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4" y="1"/>
                  </a:cxn>
                  <a:cxn ang="0">
                    <a:pos x="7" y="1"/>
                  </a:cxn>
                  <a:cxn ang="0">
                    <a:pos x="7" y="5"/>
                  </a:cxn>
                  <a:cxn ang="0">
                    <a:pos x="3" y="5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2" y="1"/>
                  </a:cxn>
                  <a:cxn ang="0">
                    <a:pos x="3" y="0"/>
                  </a:cxn>
                </a:cxnLst>
                <a:rect l="0" t="0" r="r" b="b"/>
                <a:pathLst>
                  <a:path w="7" h="5">
                    <a:moveTo>
                      <a:pt x="3" y="0"/>
                    </a:moveTo>
                    <a:lnTo>
                      <a:pt x="4" y="1"/>
                    </a:lnTo>
                    <a:lnTo>
                      <a:pt x="7" y="1"/>
                    </a:lnTo>
                    <a:lnTo>
                      <a:pt x="7" y="5"/>
                    </a:lnTo>
                    <a:lnTo>
                      <a:pt x="3" y="5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1086" name="Freeform 1364"/>
            <p:cNvSpPr>
              <a:spLocks/>
            </p:cNvSpPr>
            <p:nvPr/>
          </p:nvSpPr>
          <p:spPr bwMode="auto">
            <a:xfrm>
              <a:off x="5531313" y="2942718"/>
              <a:ext cx="103627" cy="126425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37" y="0"/>
                </a:cxn>
                <a:cxn ang="0">
                  <a:pos x="44" y="3"/>
                </a:cxn>
                <a:cxn ang="0">
                  <a:pos x="47" y="7"/>
                </a:cxn>
                <a:cxn ang="0">
                  <a:pos x="49" y="9"/>
                </a:cxn>
                <a:cxn ang="0">
                  <a:pos x="50" y="13"/>
                </a:cxn>
                <a:cxn ang="0">
                  <a:pos x="50" y="18"/>
                </a:cxn>
                <a:cxn ang="0">
                  <a:pos x="48" y="19"/>
                </a:cxn>
                <a:cxn ang="0">
                  <a:pos x="47" y="20"/>
                </a:cxn>
                <a:cxn ang="0">
                  <a:pos x="45" y="20"/>
                </a:cxn>
                <a:cxn ang="0">
                  <a:pos x="43" y="22"/>
                </a:cxn>
                <a:cxn ang="0">
                  <a:pos x="43" y="39"/>
                </a:cxn>
                <a:cxn ang="0">
                  <a:pos x="44" y="42"/>
                </a:cxn>
                <a:cxn ang="0">
                  <a:pos x="44" y="47"/>
                </a:cxn>
                <a:cxn ang="0">
                  <a:pos x="43" y="48"/>
                </a:cxn>
                <a:cxn ang="0">
                  <a:pos x="38" y="51"/>
                </a:cxn>
                <a:cxn ang="0">
                  <a:pos x="32" y="51"/>
                </a:cxn>
                <a:cxn ang="0">
                  <a:pos x="28" y="52"/>
                </a:cxn>
                <a:cxn ang="0">
                  <a:pos x="25" y="53"/>
                </a:cxn>
                <a:cxn ang="0">
                  <a:pos x="22" y="56"/>
                </a:cxn>
                <a:cxn ang="0">
                  <a:pos x="18" y="59"/>
                </a:cxn>
                <a:cxn ang="0">
                  <a:pos x="14" y="61"/>
                </a:cxn>
                <a:cxn ang="0">
                  <a:pos x="10" y="61"/>
                </a:cxn>
                <a:cxn ang="0">
                  <a:pos x="3" y="58"/>
                </a:cxn>
                <a:cxn ang="0">
                  <a:pos x="2" y="56"/>
                </a:cxn>
                <a:cxn ang="0">
                  <a:pos x="0" y="52"/>
                </a:cxn>
                <a:cxn ang="0">
                  <a:pos x="2" y="46"/>
                </a:cxn>
                <a:cxn ang="0">
                  <a:pos x="5" y="41"/>
                </a:cxn>
                <a:cxn ang="0">
                  <a:pos x="9" y="37"/>
                </a:cxn>
                <a:cxn ang="0">
                  <a:pos x="12" y="30"/>
                </a:cxn>
                <a:cxn ang="0">
                  <a:pos x="7" y="28"/>
                </a:cxn>
                <a:cxn ang="0">
                  <a:pos x="5" y="25"/>
                </a:cxn>
                <a:cxn ang="0">
                  <a:pos x="4" y="22"/>
                </a:cxn>
                <a:cxn ang="0">
                  <a:pos x="4" y="19"/>
                </a:cxn>
                <a:cxn ang="0">
                  <a:pos x="5" y="18"/>
                </a:cxn>
                <a:cxn ang="0">
                  <a:pos x="10" y="18"/>
                </a:cxn>
                <a:cxn ang="0">
                  <a:pos x="20" y="13"/>
                </a:cxn>
                <a:cxn ang="0">
                  <a:pos x="18" y="10"/>
                </a:cxn>
                <a:cxn ang="0">
                  <a:pos x="18" y="8"/>
                </a:cxn>
                <a:cxn ang="0">
                  <a:pos x="19" y="7"/>
                </a:cxn>
                <a:cxn ang="0">
                  <a:pos x="20" y="4"/>
                </a:cxn>
                <a:cxn ang="0">
                  <a:pos x="24" y="3"/>
                </a:cxn>
                <a:cxn ang="0">
                  <a:pos x="27" y="0"/>
                </a:cxn>
              </a:cxnLst>
              <a:rect l="0" t="0" r="r" b="b"/>
              <a:pathLst>
                <a:path w="50" h="61">
                  <a:moveTo>
                    <a:pt x="27" y="0"/>
                  </a:moveTo>
                  <a:lnTo>
                    <a:pt x="37" y="0"/>
                  </a:lnTo>
                  <a:lnTo>
                    <a:pt x="44" y="3"/>
                  </a:lnTo>
                  <a:lnTo>
                    <a:pt x="47" y="7"/>
                  </a:lnTo>
                  <a:lnTo>
                    <a:pt x="49" y="9"/>
                  </a:lnTo>
                  <a:lnTo>
                    <a:pt x="50" y="13"/>
                  </a:lnTo>
                  <a:lnTo>
                    <a:pt x="50" y="18"/>
                  </a:lnTo>
                  <a:lnTo>
                    <a:pt x="48" y="19"/>
                  </a:lnTo>
                  <a:lnTo>
                    <a:pt x="47" y="20"/>
                  </a:lnTo>
                  <a:lnTo>
                    <a:pt x="45" y="20"/>
                  </a:lnTo>
                  <a:lnTo>
                    <a:pt x="43" y="22"/>
                  </a:lnTo>
                  <a:lnTo>
                    <a:pt x="43" y="39"/>
                  </a:lnTo>
                  <a:lnTo>
                    <a:pt x="44" y="42"/>
                  </a:lnTo>
                  <a:lnTo>
                    <a:pt x="44" y="47"/>
                  </a:lnTo>
                  <a:lnTo>
                    <a:pt x="43" y="48"/>
                  </a:lnTo>
                  <a:lnTo>
                    <a:pt x="38" y="51"/>
                  </a:lnTo>
                  <a:lnTo>
                    <a:pt x="32" y="51"/>
                  </a:lnTo>
                  <a:lnTo>
                    <a:pt x="28" y="52"/>
                  </a:lnTo>
                  <a:lnTo>
                    <a:pt x="25" y="53"/>
                  </a:lnTo>
                  <a:lnTo>
                    <a:pt x="22" y="56"/>
                  </a:lnTo>
                  <a:lnTo>
                    <a:pt x="18" y="59"/>
                  </a:lnTo>
                  <a:lnTo>
                    <a:pt x="14" y="61"/>
                  </a:lnTo>
                  <a:lnTo>
                    <a:pt x="10" y="61"/>
                  </a:lnTo>
                  <a:lnTo>
                    <a:pt x="3" y="58"/>
                  </a:lnTo>
                  <a:lnTo>
                    <a:pt x="2" y="56"/>
                  </a:lnTo>
                  <a:lnTo>
                    <a:pt x="0" y="52"/>
                  </a:lnTo>
                  <a:lnTo>
                    <a:pt x="2" y="46"/>
                  </a:lnTo>
                  <a:lnTo>
                    <a:pt x="5" y="41"/>
                  </a:lnTo>
                  <a:lnTo>
                    <a:pt x="9" y="37"/>
                  </a:lnTo>
                  <a:lnTo>
                    <a:pt x="12" y="30"/>
                  </a:lnTo>
                  <a:lnTo>
                    <a:pt x="7" y="28"/>
                  </a:lnTo>
                  <a:lnTo>
                    <a:pt x="5" y="25"/>
                  </a:lnTo>
                  <a:lnTo>
                    <a:pt x="4" y="22"/>
                  </a:lnTo>
                  <a:lnTo>
                    <a:pt x="4" y="19"/>
                  </a:lnTo>
                  <a:lnTo>
                    <a:pt x="5" y="18"/>
                  </a:lnTo>
                  <a:lnTo>
                    <a:pt x="10" y="18"/>
                  </a:lnTo>
                  <a:lnTo>
                    <a:pt x="20" y="13"/>
                  </a:lnTo>
                  <a:lnTo>
                    <a:pt x="18" y="10"/>
                  </a:lnTo>
                  <a:lnTo>
                    <a:pt x="18" y="8"/>
                  </a:lnTo>
                  <a:lnTo>
                    <a:pt x="19" y="7"/>
                  </a:lnTo>
                  <a:lnTo>
                    <a:pt x="20" y="4"/>
                  </a:lnTo>
                  <a:lnTo>
                    <a:pt x="24" y="3"/>
                  </a:lnTo>
                  <a:lnTo>
                    <a:pt x="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sp>
          <p:nvSpPr>
            <p:cNvPr id="948" name="Freeform 1226"/>
            <p:cNvSpPr>
              <a:spLocks/>
            </p:cNvSpPr>
            <p:nvPr/>
          </p:nvSpPr>
          <p:spPr bwMode="auto">
            <a:xfrm>
              <a:off x="10014203" y="4853594"/>
              <a:ext cx="29015" cy="2072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2" y="3"/>
                </a:cxn>
                <a:cxn ang="0">
                  <a:pos x="14" y="3"/>
                </a:cxn>
                <a:cxn ang="0">
                  <a:pos x="14" y="8"/>
                </a:cxn>
                <a:cxn ang="0">
                  <a:pos x="12" y="10"/>
                </a:cxn>
                <a:cxn ang="0">
                  <a:pos x="7" y="10"/>
                </a:cxn>
                <a:cxn ang="0">
                  <a:pos x="3" y="9"/>
                </a:cxn>
                <a:cxn ang="0">
                  <a:pos x="2" y="9"/>
                </a:cxn>
                <a:cxn ang="0">
                  <a:pos x="0" y="8"/>
                </a:cxn>
                <a:cxn ang="0">
                  <a:pos x="0" y="5"/>
                </a:cxn>
                <a:cxn ang="0">
                  <a:pos x="4" y="1"/>
                </a:cxn>
                <a:cxn ang="0">
                  <a:pos x="7" y="1"/>
                </a:cxn>
                <a:cxn ang="0">
                  <a:pos x="9" y="0"/>
                </a:cxn>
              </a:cxnLst>
              <a:rect l="0" t="0" r="r" b="b"/>
              <a:pathLst>
                <a:path w="14" h="10">
                  <a:moveTo>
                    <a:pt x="9" y="0"/>
                  </a:moveTo>
                  <a:lnTo>
                    <a:pt x="12" y="3"/>
                  </a:lnTo>
                  <a:lnTo>
                    <a:pt x="14" y="3"/>
                  </a:lnTo>
                  <a:lnTo>
                    <a:pt x="14" y="8"/>
                  </a:lnTo>
                  <a:lnTo>
                    <a:pt x="12" y="10"/>
                  </a:lnTo>
                  <a:lnTo>
                    <a:pt x="7" y="10"/>
                  </a:lnTo>
                  <a:lnTo>
                    <a:pt x="3" y="9"/>
                  </a:lnTo>
                  <a:lnTo>
                    <a:pt x="2" y="9"/>
                  </a:lnTo>
                  <a:lnTo>
                    <a:pt x="0" y="8"/>
                  </a:lnTo>
                  <a:lnTo>
                    <a:pt x="0" y="5"/>
                  </a:lnTo>
                  <a:lnTo>
                    <a:pt x="4" y="1"/>
                  </a:lnTo>
                  <a:lnTo>
                    <a:pt x="7" y="1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114" name="Group 1113"/>
            <p:cNvGrpSpPr/>
            <p:nvPr/>
          </p:nvGrpSpPr>
          <p:grpSpPr>
            <a:xfrm>
              <a:off x="8486745" y="4130279"/>
              <a:ext cx="1562691" cy="1521241"/>
              <a:chOff x="8486745" y="4130279"/>
              <a:chExt cx="1562691" cy="1521241"/>
            </a:xfrm>
            <a:grpFill/>
          </p:grpSpPr>
          <p:sp>
            <p:nvSpPr>
              <p:cNvPr id="942" name="Freeform 1220"/>
              <p:cNvSpPr>
                <a:spLocks/>
              </p:cNvSpPr>
              <p:nvPr/>
            </p:nvSpPr>
            <p:spPr bwMode="auto">
              <a:xfrm>
                <a:off x="9237002" y="5471209"/>
                <a:ext cx="91191" cy="89120"/>
              </a:xfrm>
              <a:custGeom>
                <a:avLst/>
                <a:gdLst/>
                <a:ahLst/>
                <a:cxnLst>
                  <a:cxn ang="0">
                    <a:pos x="40" y="0"/>
                  </a:cxn>
                  <a:cxn ang="0">
                    <a:pos x="44" y="8"/>
                  </a:cxn>
                  <a:cxn ang="0">
                    <a:pos x="44" y="12"/>
                  </a:cxn>
                  <a:cxn ang="0">
                    <a:pos x="43" y="20"/>
                  </a:cxn>
                  <a:cxn ang="0">
                    <a:pos x="38" y="31"/>
                  </a:cxn>
                  <a:cxn ang="0">
                    <a:pos x="32" y="39"/>
                  </a:cxn>
                  <a:cxn ang="0">
                    <a:pos x="25" y="43"/>
                  </a:cxn>
                  <a:cxn ang="0">
                    <a:pos x="18" y="39"/>
                  </a:cxn>
                  <a:cxn ang="0">
                    <a:pos x="11" y="32"/>
                  </a:cxn>
                  <a:cxn ang="0">
                    <a:pos x="5" y="22"/>
                  </a:cxn>
                  <a:cxn ang="0">
                    <a:pos x="1" y="12"/>
                  </a:cxn>
                  <a:cxn ang="0">
                    <a:pos x="0" y="4"/>
                  </a:cxn>
                  <a:cxn ang="0">
                    <a:pos x="3" y="2"/>
                  </a:cxn>
                  <a:cxn ang="0">
                    <a:pos x="8" y="2"/>
                  </a:cxn>
                  <a:cxn ang="0">
                    <a:pos x="14" y="3"/>
                  </a:cxn>
                  <a:cxn ang="0">
                    <a:pos x="19" y="4"/>
                  </a:cxn>
                  <a:cxn ang="0">
                    <a:pos x="21" y="4"/>
                  </a:cxn>
                  <a:cxn ang="0">
                    <a:pos x="40" y="0"/>
                  </a:cxn>
                </a:cxnLst>
                <a:rect l="0" t="0" r="r" b="b"/>
                <a:pathLst>
                  <a:path w="44" h="43">
                    <a:moveTo>
                      <a:pt x="40" y="0"/>
                    </a:moveTo>
                    <a:lnTo>
                      <a:pt x="44" y="8"/>
                    </a:lnTo>
                    <a:lnTo>
                      <a:pt x="44" y="12"/>
                    </a:lnTo>
                    <a:lnTo>
                      <a:pt x="43" y="20"/>
                    </a:lnTo>
                    <a:lnTo>
                      <a:pt x="38" y="31"/>
                    </a:lnTo>
                    <a:lnTo>
                      <a:pt x="32" y="39"/>
                    </a:lnTo>
                    <a:lnTo>
                      <a:pt x="25" y="43"/>
                    </a:lnTo>
                    <a:lnTo>
                      <a:pt x="18" y="39"/>
                    </a:lnTo>
                    <a:lnTo>
                      <a:pt x="11" y="32"/>
                    </a:lnTo>
                    <a:lnTo>
                      <a:pt x="5" y="22"/>
                    </a:lnTo>
                    <a:lnTo>
                      <a:pt x="1" y="12"/>
                    </a:lnTo>
                    <a:lnTo>
                      <a:pt x="0" y="4"/>
                    </a:lnTo>
                    <a:lnTo>
                      <a:pt x="3" y="2"/>
                    </a:lnTo>
                    <a:lnTo>
                      <a:pt x="8" y="2"/>
                    </a:lnTo>
                    <a:lnTo>
                      <a:pt x="14" y="3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4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3" name="Freeform 1221"/>
              <p:cNvSpPr>
                <a:spLocks/>
              </p:cNvSpPr>
              <p:nvPr/>
            </p:nvSpPr>
            <p:spPr bwMode="auto">
              <a:xfrm>
                <a:off x="9315759" y="5448411"/>
                <a:ext cx="12435" cy="124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6" y="4"/>
                  </a:cxn>
                  <a:cxn ang="0">
                    <a:pos x="5" y="5"/>
                  </a:cxn>
                  <a:cxn ang="0">
                    <a:pos x="5" y="6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6" h="6">
                    <a:moveTo>
                      <a:pt x="0" y="0"/>
                    </a:moveTo>
                    <a:lnTo>
                      <a:pt x="6" y="0"/>
                    </a:lnTo>
                    <a:lnTo>
                      <a:pt x="6" y="4"/>
                    </a:lnTo>
                    <a:lnTo>
                      <a:pt x="5" y="5"/>
                    </a:lnTo>
                    <a:lnTo>
                      <a:pt x="5" y="6"/>
                    </a:lnTo>
                    <a:lnTo>
                      <a:pt x="2" y="5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4" name="Freeform 1222"/>
              <p:cNvSpPr>
                <a:spLocks/>
              </p:cNvSpPr>
              <p:nvPr/>
            </p:nvSpPr>
            <p:spPr bwMode="auto">
              <a:xfrm>
                <a:off x="9042184" y="5334422"/>
                <a:ext cx="29015" cy="1036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9" y="0"/>
                  </a:cxn>
                  <a:cxn ang="0">
                    <a:pos x="14" y="2"/>
                  </a:cxn>
                  <a:cxn ang="0">
                    <a:pos x="9" y="5"/>
                  </a:cxn>
                  <a:cxn ang="0">
                    <a:pos x="5" y="5"/>
                  </a:cxn>
                  <a:cxn ang="0">
                    <a:pos x="0" y="2"/>
                  </a:cxn>
                  <a:cxn ang="0">
                    <a:pos x="4" y="1"/>
                  </a:cxn>
                  <a:cxn ang="0">
                    <a:pos x="6" y="0"/>
                  </a:cxn>
                </a:cxnLst>
                <a:rect l="0" t="0" r="r" b="b"/>
                <a:pathLst>
                  <a:path w="14" h="5">
                    <a:moveTo>
                      <a:pt x="6" y="0"/>
                    </a:moveTo>
                    <a:lnTo>
                      <a:pt x="9" y="0"/>
                    </a:lnTo>
                    <a:lnTo>
                      <a:pt x="14" y="2"/>
                    </a:lnTo>
                    <a:lnTo>
                      <a:pt x="9" y="5"/>
                    </a:lnTo>
                    <a:lnTo>
                      <a:pt x="5" y="5"/>
                    </a:lnTo>
                    <a:lnTo>
                      <a:pt x="0" y="2"/>
                    </a:lnTo>
                    <a:lnTo>
                      <a:pt x="4" y="1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5" name="Freeform 1223"/>
              <p:cNvSpPr>
                <a:spLocks/>
              </p:cNvSpPr>
              <p:nvPr/>
            </p:nvSpPr>
            <p:spPr bwMode="auto">
              <a:xfrm>
                <a:off x="8486745" y="4691937"/>
                <a:ext cx="965801" cy="735750"/>
              </a:xfrm>
              <a:custGeom>
                <a:avLst/>
                <a:gdLst/>
                <a:ahLst/>
                <a:cxnLst>
                  <a:cxn ang="0">
                    <a:pos x="350" y="35"/>
                  </a:cxn>
                  <a:cxn ang="0">
                    <a:pos x="360" y="44"/>
                  </a:cxn>
                  <a:cxn ang="0">
                    <a:pos x="373" y="69"/>
                  </a:cxn>
                  <a:cxn ang="0">
                    <a:pos x="405" y="112"/>
                  </a:cxn>
                  <a:cxn ang="0">
                    <a:pos x="419" y="135"/>
                  </a:cxn>
                  <a:cxn ang="0">
                    <a:pos x="441" y="159"/>
                  </a:cxn>
                  <a:cxn ang="0">
                    <a:pos x="465" y="200"/>
                  </a:cxn>
                  <a:cxn ang="0">
                    <a:pos x="460" y="252"/>
                  </a:cxn>
                  <a:cxn ang="0">
                    <a:pos x="444" y="278"/>
                  </a:cxn>
                  <a:cxn ang="0">
                    <a:pos x="426" y="325"/>
                  </a:cxn>
                  <a:cxn ang="0">
                    <a:pos x="389" y="347"/>
                  </a:cxn>
                  <a:cxn ang="0">
                    <a:pos x="365" y="342"/>
                  </a:cxn>
                  <a:cxn ang="0">
                    <a:pos x="355" y="350"/>
                  </a:cxn>
                  <a:cxn ang="0">
                    <a:pos x="317" y="341"/>
                  </a:cxn>
                  <a:cxn ang="0">
                    <a:pos x="301" y="307"/>
                  </a:cxn>
                  <a:cxn ang="0">
                    <a:pos x="288" y="308"/>
                  </a:cxn>
                  <a:cxn ang="0">
                    <a:pos x="287" y="292"/>
                  </a:cxn>
                  <a:cxn ang="0">
                    <a:pos x="278" y="305"/>
                  </a:cxn>
                  <a:cxn ang="0">
                    <a:pos x="281" y="291"/>
                  </a:cxn>
                  <a:cxn ang="0">
                    <a:pos x="263" y="296"/>
                  </a:cxn>
                  <a:cxn ang="0">
                    <a:pos x="250" y="288"/>
                  </a:cxn>
                  <a:cxn ang="0">
                    <a:pos x="219" y="258"/>
                  </a:cxn>
                  <a:cxn ang="0">
                    <a:pos x="175" y="262"/>
                  </a:cxn>
                  <a:cxn ang="0">
                    <a:pos x="123" y="277"/>
                  </a:cxn>
                  <a:cxn ang="0">
                    <a:pos x="86" y="287"/>
                  </a:cxn>
                  <a:cxn ang="0">
                    <a:pos x="56" y="300"/>
                  </a:cxn>
                  <a:cxn ang="0">
                    <a:pos x="18" y="287"/>
                  </a:cxn>
                  <a:cxn ang="0">
                    <a:pos x="26" y="276"/>
                  </a:cxn>
                  <a:cxn ang="0">
                    <a:pos x="16" y="232"/>
                  </a:cxn>
                  <a:cxn ang="0">
                    <a:pos x="0" y="194"/>
                  </a:cxn>
                  <a:cxn ang="0">
                    <a:pos x="5" y="186"/>
                  </a:cxn>
                  <a:cxn ang="0">
                    <a:pos x="1" y="163"/>
                  </a:cxn>
                  <a:cxn ang="0">
                    <a:pos x="6" y="139"/>
                  </a:cxn>
                  <a:cxn ang="0">
                    <a:pos x="46" y="117"/>
                  </a:cxn>
                  <a:cxn ang="0">
                    <a:pos x="99" y="96"/>
                  </a:cxn>
                  <a:cxn ang="0">
                    <a:pos x="111" y="76"/>
                  </a:cxn>
                  <a:cxn ang="0">
                    <a:pos x="117" y="68"/>
                  </a:cxn>
                  <a:cxn ang="0">
                    <a:pos x="134" y="53"/>
                  </a:cxn>
                  <a:cxn ang="0">
                    <a:pos x="158" y="38"/>
                  </a:cxn>
                  <a:cxn ang="0">
                    <a:pos x="171" y="52"/>
                  </a:cxn>
                  <a:cxn ang="0">
                    <a:pos x="187" y="49"/>
                  </a:cxn>
                  <a:cxn ang="0">
                    <a:pos x="192" y="28"/>
                  </a:cxn>
                  <a:cxn ang="0">
                    <a:pos x="218" y="19"/>
                  </a:cxn>
                  <a:cxn ang="0">
                    <a:pos x="219" y="13"/>
                  </a:cxn>
                  <a:cxn ang="0">
                    <a:pos x="252" y="18"/>
                  </a:cxn>
                  <a:cxn ang="0">
                    <a:pos x="271" y="20"/>
                  </a:cxn>
                  <a:cxn ang="0">
                    <a:pos x="266" y="28"/>
                  </a:cxn>
                  <a:cxn ang="0">
                    <a:pos x="258" y="53"/>
                  </a:cxn>
                  <a:cxn ang="0">
                    <a:pos x="268" y="58"/>
                  </a:cxn>
                  <a:cxn ang="0">
                    <a:pos x="302" y="77"/>
                  </a:cxn>
                  <a:cxn ang="0">
                    <a:pos x="318" y="82"/>
                  </a:cxn>
                  <a:cxn ang="0">
                    <a:pos x="332" y="12"/>
                  </a:cxn>
                </a:cxnLst>
                <a:rect l="0" t="0" r="r" b="b"/>
                <a:pathLst>
                  <a:path w="466" h="355">
                    <a:moveTo>
                      <a:pt x="341" y="0"/>
                    </a:moveTo>
                    <a:lnTo>
                      <a:pt x="343" y="10"/>
                    </a:lnTo>
                    <a:lnTo>
                      <a:pt x="347" y="19"/>
                    </a:lnTo>
                    <a:lnTo>
                      <a:pt x="350" y="27"/>
                    </a:lnTo>
                    <a:lnTo>
                      <a:pt x="350" y="35"/>
                    </a:lnTo>
                    <a:lnTo>
                      <a:pt x="351" y="38"/>
                    </a:lnTo>
                    <a:lnTo>
                      <a:pt x="351" y="41"/>
                    </a:lnTo>
                    <a:lnTo>
                      <a:pt x="353" y="43"/>
                    </a:lnTo>
                    <a:lnTo>
                      <a:pt x="356" y="44"/>
                    </a:lnTo>
                    <a:lnTo>
                      <a:pt x="360" y="44"/>
                    </a:lnTo>
                    <a:lnTo>
                      <a:pt x="365" y="47"/>
                    </a:lnTo>
                    <a:lnTo>
                      <a:pt x="367" y="47"/>
                    </a:lnTo>
                    <a:lnTo>
                      <a:pt x="371" y="53"/>
                    </a:lnTo>
                    <a:lnTo>
                      <a:pt x="372" y="62"/>
                    </a:lnTo>
                    <a:lnTo>
                      <a:pt x="373" y="69"/>
                    </a:lnTo>
                    <a:lnTo>
                      <a:pt x="378" y="83"/>
                    </a:lnTo>
                    <a:lnTo>
                      <a:pt x="383" y="96"/>
                    </a:lnTo>
                    <a:lnTo>
                      <a:pt x="389" y="102"/>
                    </a:lnTo>
                    <a:lnTo>
                      <a:pt x="396" y="107"/>
                    </a:lnTo>
                    <a:lnTo>
                      <a:pt x="405" y="112"/>
                    </a:lnTo>
                    <a:lnTo>
                      <a:pt x="411" y="117"/>
                    </a:lnTo>
                    <a:lnTo>
                      <a:pt x="414" y="121"/>
                    </a:lnTo>
                    <a:lnTo>
                      <a:pt x="416" y="126"/>
                    </a:lnTo>
                    <a:lnTo>
                      <a:pt x="417" y="131"/>
                    </a:lnTo>
                    <a:lnTo>
                      <a:pt x="419" y="135"/>
                    </a:lnTo>
                    <a:lnTo>
                      <a:pt x="424" y="140"/>
                    </a:lnTo>
                    <a:lnTo>
                      <a:pt x="426" y="141"/>
                    </a:lnTo>
                    <a:lnTo>
                      <a:pt x="432" y="141"/>
                    </a:lnTo>
                    <a:lnTo>
                      <a:pt x="435" y="151"/>
                    </a:lnTo>
                    <a:lnTo>
                      <a:pt x="441" y="159"/>
                    </a:lnTo>
                    <a:lnTo>
                      <a:pt x="449" y="165"/>
                    </a:lnTo>
                    <a:lnTo>
                      <a:pt x="455" y="171"/>
                    </a:lnTo>
                    <a:lnTo>
                      <a:pt x="455" y="173"/>
                    </a:lnTo>
                    <a:lnTo>
                      <a:pt x="461" y="185"/>
                    </a:lnTo>
                    <a:lnTo>
                      <a:pt x="465" y="200"/>
                    </a:lnTo>
                    <a:lnTo>
                      <a:pt x="466" y="215"/>
                    </a:lnTo>
                    <a:lnTo>
                      <a:pt x="465" y="225"/>
                    </a:lnTo>
                    <a:lnTo>
                      <a:pt x="464" y="234"/>
                    </a:lnTo>
                    <a:lnTo>
                      <a:pt x="460" y="240"/>
                    </a:lnTo>
                    <a:lnTo>
                      <a:pt x="460" y="252"/>
                    </a:lnTo>
                    <a:lnTo>
                      <a:pt x="459" y="254"/>
                    </a:lnTo>
                    <a:lnTo>
                      <a:pt x="459" y="257"/>
                    </a:lnTo>
                    <a:lnTo>
                      <a:pt x="458" y="258"/>
                    </a:lnTo>
                    <a:lnTo>
                      <a:pt x="456" y="261"/>
                    </a:lnTo>
                    <a:lnTo>
                      <a:pt x="444" y="278"/>
                    </a:lnTo>
                    <a:lnTo>
                      <a:pt x="437" y="288"/>
                    </a:lnTo>
                    <a:lnTo>
                      <a:pt x="434" y="300"/>
                    </a:lnTo>
                    <a:lnTo>
                      <a:pt x="429" y="312"/>
                    </a:lnTo>
                    <a:lnTo>
                      <a:pt x="426" y="326"/>
                    </a:lnTo>
                    <a:lnTo>
                      <a:pt x="426" y="325"/>
                    </a:lnTo>
                    <a:lnTo>
                      <a:pt x="422" y="332"/>
                    </a:lnTo>
                    <a:lnTo>
                      <a:pt x="415" y="336"/>
                    </a:lnTo>
                    <a:lnTo>
                      <a:pt x="406" y="340"/>
                    </a:lnTo>
                    <a:lnTo>
                      <a:pt x="396" y="342"/>
                    </a:lnTo>
                    <a:lnTo>
                      <a:pt x="389" y="347"/>
                    </a:lnTo>
                    <a:lnTo>
                      <a:pt x="385" y="355"/>
                    </a:lnTo>
                    <a:lnTo>
                      <a:pt x="381" y="352"/>
                    </a:lnTo>
                    <a:lnTo>
                      <a:pt x="373" y="349"/>
                    </a:lnTo>
                    <a:lnTo>
                      <a:pt x="367" y="345"/>
                    </a:lnTo>
                    <a:lnTo>
                      <a:pt x="365" y="342"/>
                    </a:lnTo>
                    <a:lnTo>
                      <a:pt x="361" y="344"/>
                    </a:lnTo>
                    <a:lnTo>
                      <a:pt x="360" y="345"/>
                    </a:lnTo>
                    <a:lnTo>
                      <a:pt x="357" y="346"/>
                    </a:lnTo>
                    <a:lnTo>
                      <a:pt x="356" y="349"/>
                    </a:lnTo>
                    <a:lnTo>
                      <a:pt x="355" y="350"/>
                    </a:lnTo>
                    <a:lnTo>
                      <a:pt x="352" y="351"/>
                    </a:lnTo>
                    <a:lnTo>
                      <a:pt x="348" y="351"/>
                    </a:lnTo>
                    <a:lnTo>
                      <a:pt x="338" y="350"/>
                    </a:lnTo>
                    <a:lnTo>
                      <a:pt x="327" y="346"/>
                    </a:lnTo>
                    <a:lnTo>
                      <a:pt x="317" y="341"/>
                    </a:lnTo>
                    <a:lnTo>
                      <a:pt x="309" y="334"/>
                    </a:lnTo>
                    <a:lnTo>
                      <a:pt x="307" y="324"/>
                    </a:lnTo>
                    <a:lnTo>
                      <a:pt x="304" y="316"/>
                    </a:lnTo>
                    <a:lnTo>
                      <a:pt x="302" y="312"/>
                    </a:lnTo>
                    <a:lnTo>
                      <a:pt x="301" y="307"/>
                    </a:lnTo>
                    <a:lnTo>
                      <a:pt x="301" y="306"/>
                    </a:lnTo>
                    <a:lnTo>
                      <a:pt x="298" y="307"/>
                    </a:lnTo>
                    <a:lnTo>
                      <a:pt x="296" y="307"/>
                    </a:lnTo>
                    <a:lnTo>
                      <a:pt x="292" y="308"/>
                    </a:lnTo>
                    <a:lnTo>
                      <a:pt x="288" y="308"/>
                    </a:lnTo>
                    <a:lnTo>
                      <a:pt x="291" y="303"/>
                    </a:lnTo>
                    <a:lnTo>
                      <a:pt x="291" y="297"/>
                    </a:lnTo>
                    <a:lnTo>
                      <a:pt x="288" y="292"/>
                    </a:lnTo>
                    <a:lnTo>
                      <a:pt x="287" y="291"/>
                    </a:lnTo>
                    <a:lnTo>
                      <a:pt x="287" y="292"/>
                    </a:lnTo>
                    <a:lnTo>
                      <a:pt x="286" y="295"/>
                    </a:lnTo>
                    <a:lnTo>
                      <a:pt x="286" y="296"/>
                    </a:lnTo>
                    <a:lnTo>
                      <a:pt x="283" y="298"/>
                    </a:lnTo>
                    <a:lnTo>
                      <a:pt x="282" y="301"/>
                    </a:lnTo>
                    <a:lnTo>
                      <a:pt x="278" y="305"/>
                    </a:lnTo>
                    <a:lnTo>
                      <a:pt x="274" y="305"/>
                    </a:lnTo>
                    <a:lnTo>
                      <a:pt x="272" y="302"/>
                    </a:lnTo>
                    <a:lnTo>
                      <a:pt x="272" y="301"/>
                    </a:lnTo>
                    <a:lnTo>
                      <a:pt x="277" y="297"/>
                    </a:lnTo>
                    <a:lnTo>
                      <a:pt x="281" y="291"/>
                    </a:lnTo>
                    <a:lnTo>
                      <a:pt x="283" y="276"/>
                    </a:lnTo>
                    <a:lnTo>
                      <a:pt x="283" y="271"/>
                    </a:lnTo>
                    <a:lnTo>
                      <a:pt x="277" y="278"/>
                    </a:lnTo>
                    <a:lnTo>
                      <a:pt x="271" y="288"/>
                    </a:lnTo>
                    <a:lnTo>
                      <a:pt x="263" y="296"/>
                    </a:lnTo>
                    <a:lnTo>
                      <a:pt x="257" y="300"/>
                    </a:lnTo>
                    <a:lnTo>
                      <a:pt x="256" y="300"/>
                    </a:lnTo>
                    <a:lnTo>
                      <a:pt x="254" y="298"/>
                    </a:lnTo>
                    <a:lnTo>
                      <a:pt x="254" y="292"/>
                    </a:lnTo>
                    <a:lnTo>
                      <a:pt x="250" y="288"/>
                    </a:lnTo>
                    <a:lnTo>
                      <a:pt x="247" y="282"/>
                    </a:lnTo>
                    <a:lnTo>
                      <a:pt x="242" y="273"/>
                    </a:lnTo>
                    <a:lnTo>
                      <a:pt x="239" y="268"/>
                    </a:lnTo>
                    <a:lnTo>
                      <a:pt x="230" y="262"/>
                    </a:lnTo>
                    <a:lnTo>
                      <a:pt x="219" y="258"/>
                    </a:lnTo>
                    <a:lnTo>
                      <a:pt x="207" y="257"/>
                    </a:lnTo>
                    <a:lnTo>
                      <a:pt x="195" y="256"/>
                    </a:lnTo>
                    <a:lnTo>
                      <a:pt x="187" y="257"/>
                    </a:lnTo>
                    <a:lnTo>
                      <a:pt x="180" y="259"/>
                    </a:lnTo>
                    <a:lnTo>
                      <a:pt x="175" y="262"/>
                    </a:lnTo>
                    <a:lnTo>
                      <a:pt x="169" y="264"/>
                    </a:lnTo>
                    <a:lnTo>
                      <a:pt x="158" y="267"/>
                    </a:lnTo>
                    <a:lnTo>
                      <a:pt x="138" y="269"/>
                    </a:lnTo>
                    <a:lnTo>
                      <a:pt x="129" y="272"/>
                    </a:lnTo>
                    <a:lnTo>
                      <a:pt x="123" y="277"/>
                    </a:lnTo>
                    <a:lnTo>
                      <a:pt x="119" y="286"/>
                    </a:lnTo>
                    <a:lnTo>
                      <a:pt x="107" y="287"/>
                    </a:lnTo>
                    <a:lnTo>
                      <a:pt x="95" y="288"/>
                    </a:lnTo>
                    <a:lnTo>
                      <a:pt x="92" y="287"/>
                    </a:lnTo>
                    <a:lnTo>
                      <a:pt x="86" y="287"/>
                    </a:lnTo>
                    <a:lnTo>
                      <a:pt x="84" y="288"/>
                    </a:lnTo>
                    <a:lnTo>
                      <a:pt x="82" y="288"/>
                    </a:lnTo>
                    <a:lnTo>
                      <a:pt x="74" y="291"/>
                    </a:lnTo>
                    <a:lnTo>
                      <a:pt x="65" y="296"/>
                    </a:lnTo>
                    <a:lnTo>
                      <a:pt x="56" y="300"/>
                    </a:lnTo>
                    <a:lnTo>
                      <a:pt x="45" y="302"/>
                    </a:lnTo>
                    <a:lnTo>
                      <a:pt x="37" y="301"/>
                    </a:lnTo>
                    <a:lnTo>
                      <a:pt x="28" y="297"/>
                    </a:lnTo>
                    <a:lnTo>
                      <a:pt x="21" y="292"/>
                    </a:lnTo>
                    <a:lnTo>
                      <a:pt x="18" y="287"/>
                    </a:lnTo>
                    <a:lnTo>
                      <a:pt x="18" y="285"/>
                    </a:lnTo>
                    <a:lnTo>
                      <a:pt x="20" y="282"/>
                    </a:lnTo>
                    <a:lnTo>
                      <a:pt x="22" y="281"/>
                    </a:lnTo>
                    <a:lnTo>
                      <a:pt x="23" y="278"/>
                    </a:lnTo>
                    <a:lnTo>
                      <a:pt x="26" y="276"/>
                    </a:lnTo>
                    <a:lnTo>
                      <a:pt x="27" y="273"/>
                    </a:lnTo>
                    <a:lnTo>
                      <a:pt x="27" y="269"/>
                    </a:lnTo>
                    <a:lnTo>
                      <a:pt x="26" y="258"/>
                    </a:lnTo>
                    <a:lnTo>
                      <a:pt x="22" y="251"/>
                    </a:lnTo>
                    <a:lnTo>
                      <a:pt x="16" y="232"/>
                    </a:lnTo>
                    <a:lnTo>
                      <a:pt x="15" y="223"/>
                    </a:lnTo>
                    <a:lnTo>
                      <a:pt x="12" y="214"/>
                    </a:lnTo>
                    <a:lnTo>
                      <a:pt x="8" y="204"/>
                    </a:lnTo>
                    <a:lnTo>
                      <a:pt x="7" y="202"/>
                    </a:lnTo>
                    <a:lnTo>
                      <a:pt x="0" y="194"/>
                    </a:lnTo>
                    <a:lnTo>
                      <a:pt x="0" y="189"/>
                    </a:lnTo>
                    <a:lnTo>
                      <a:pt x="1" y="188"/>
                    </a:lnTo>
                    <a:lnTo>
                      <a:pt x="1" y="186"/>
                    </a:lnTo>
                    <a:lnTo>
                      <a:pt x="2" y="184"/>
                    </a:lnTo>
                    <a:lnTo>
                      <a:pt x="5" y="186"/>
                    </a:lnTo>
                    <a:lnTo>
                      <a:pt x="6" y="189"/>
                    </a:lnTo>
                    <a:lnTo>
                      <a:pt x="6" y="184"/>
                    </a:lnTo>
                    <a:lnTo>
                      <a:pt x="5" y="178"/>
                    </a:lnTo>
                    <a:lnTo>
                      <a:pt x="2" y="171"/>
                    </a:lnTo>
                    <a:lnTo>
                      <a:pt x="1" y="163"/>
                    </a:lnTo>
                    <a:lnTo>
                      <a:pt x="1" y="137"/>
                    </a:lnTo>
                    <a:lnTo>
                      <a:pt x="2" y="136"/>
                    </a:lnTo>
                    <a:lnTo>
                      <a:pt x="5" y="135"/>
                    </a:lnTo>
                    <a:lnTo>
                      <a:pt x="6" y="135"/>
                    </a:lnTo>
                    <a:lnTo>
                      <a:pt x="6" y="139"/>
                    </a:lnTo>
                    <a:lnTo>
                      <a:pt x="13" y="135"/>
                    </a:lnTo>
                    <a:lnTo>
                      <a:pt x="22" y="129"/>
                    </a:lnTo>
                    <a:lnTo>
                      <a:pt x="27" y="124"/>
                    </a:lnTo>
                    <a:lnTo>
                      <a:pt x="35" y="120"/>
                    </a:lnTo>
                    <a:lnTo>
                      <a:pt x="46" y="117"/>
                    </a:lnTo>
                    <a:lnTo>
                      <a:pt x="55" y="116"/>
                    </a:lnTo>
                    <a:lnTo>
                      <a:pt x="65" y="113"/>
                    </a:lnTo>
                    <a:lnTo>
                      <a:pt x="77" y="110"/>
                    </a:lnTo>
                    <a:lnTo>
                      <a:pt x="90" y="103"/>
                    </a:lnTo>
                    <a:lnTo>
                      <a:pt x="99" y="96"/>
                    </a:lnTo>
                    <a:lnTo>
                      <a:pt x="102" y="88"/>
                    </a:lnTo>
                    <a:lnTo>
                      <a:pt x="102" y="78"/>
                    </a:lnTo>
                    <a:lnTo>
                      <a:pt x="105" y="73"/>
                    </a:lnTo>
                    <a:lnTo>
                      <a:pt x="107" y="71"/>
                    </a:lnTo>
                    <a:lnTo>
                      <a:pt x="111" y="76"/>
                    </a:lnTo>
                    <a:lnTo>
                      <a:pt x="114" y="79"/>
                    </a:lnTo>
                    <a:lnTo>
                      <a:pt x="116" y="78"/>
                    </a:lnTo>
                    <a:lnTo>
                      <a:pt x="116" y="76"/>
                    </a:lnTo>
                    <a:lnTo>
                      <a:pt x="117" y="73"/>
                    </a:lnTo>
                    <a:lnTo>
                      <a:pt x="117" y="68"/>
                    </a:lnTo>
                    <a:lnTo>
                      <a:pt x="119" y="66"/>
                    </a:lnTo>
                    <a:lnTo>
                      <a:pt x="126" y="69"/>
                    </a:lnTo>
                    <a:lnTo>
                      <a:pt x="128" y="62"/>
                    </a:lnTo>
                    <a:lnTo>
                      <a:pt x="131" y="57"/>
                    </a:lnTo>
                    <a:lnTo>
                      <a:pt x="134" y="53"/>
                    </a:lnTo>
                    <a:lnTo>
                      <a:pt x="136" y="47"/>
                    </a:lnTo>
                    <a:lnTo>
                      <a:pt x="143" y="46"/>
                    </a:lnTo>
                    <a:lnTo>
                      <a:pt x="148" y="43"/>
                    </a:lnTo>
                    <a:lnTo>
                      <a:pt x="153" y="39"/>
                    </a:lnTo>
                    <a:lnTo>
                      <a:pt x="158" y="38"/>
                    </a:lnTo>
                    <a:lnTo>
                      <a:pt x="161" y="39"/>
                    </a:lnTo>
                    <a:lnTo>
                      <a:pt x="164" y="41"/>
                    </a:lnTo>
                    <a:lnTo>
                      <a:pt x="166" y="43"/>
                    </a:lnTo>
                    <a:lnTo>
                      <a:pt x="170" y="54"/>
                    </a:lnTo>
                    <a:lnTo>
                      <a:pt x="171" y="52"/>
                    </a:lnTo>
                    <a:lnTo>
                      <a:pt x="176" y="49"/>
                    </a:lnTo>
                    <a:lnTo>
                      <a:pt x="180" y="49"/>
                    </a:lnTo>
                    <a:lnTo>
                      <a:pt x="183" y="51"/>
                    </a:lnTo>
                    <a:lnTo>
                      <a:pt x="185" y="53"/>
                    </a:lnTo>
                    <a:lnTo>
                      <a:pt x="187" y="49"/>
                    </a:lnTo>
                    <a:lnTo>
                      <a:pt x="187" y="39"/>
                    </a:lnTo>
                    <a:lnTo>
                      <a:pt x="188" y="37"/>
                    </a:lnTo>
                    <a:lnTo>
                      <a:pt x="190" y="34"/>
                    </a:lnTo>
                    <a:lnTo>
                      <a:pt x="192" y="32"/>
                    </a:lnTo>
                    <a:lnTo>
                      <a:pt x="192" y="28"/>
                    </a:lnTo>
                    <a:lnTo>
                      <a:pt x="194" y="24"/>
                    </a:lnTo>
                    <a:lnTo>
                      <a:pt x="200" y="22"/>
                    </a:lnTo>
                    <a:lnTo>
                      <a:pt x="209" y="20"/>
                    </a:lnTo>
                    <a:lnTo>
                      <a:pt x="215" y="19"/>
                    </a:lnTo>
                    <a:lnTo>
                      <a:pt x="218" y="19"/>
                    </a:lnTo>
                    <a:lnTo>
                      <a:pt x="219" y="18"/>
                    </a:lnTo>
                    <a:lnTo>
                      <a:pt x="222" y="17"/>
                    </a:lnTo>
                    <a:lnTo>
                      <a:pt x="223" y="17"/>
                    </a:lnTo>
                    <a:lnTo>
                      <a:pt x="222" y="14"/>
                    </a:lnTo>
                    <a:lnTo>
                      <a:pt x="219" y="13"/>
                    </a:lnTo>
                    <a:lnTo>
                      <a:pt x="215" y="9"/>
                    </a:lnTo>
                    <a:lnTo>
                      <a:pt x="215" y="7"/>
                    </a:lnTo>
                    <a:lnTo>
                      <a:pt x="228" y="13"/>
                    </a:lnTo>
                    <a:lnTo>
                      <a:pt x="239" y="17"/>
                    </a:lnTo>
                    <a:lnTo>
                      <a:pt x="252" y="18"/>
                    </a:lnTo>
                    <a:lnTo>
                      <a:pt x="256" y="18"/>
                    </a:lnTo>
                    <a:lnTo>
                      <a:pt x="261" y="15"/>
                    </a:lnTo>
                    <a:lnTo>
                      <a:pt x="264" y="15"/>
                    </a:lnTo>
                    <a:lnTo>
                      <a:pt x="267" y="17"/>
                    </a:lnTo>
                    <a:lnTo>
                      <a:pt x="271" y="20"/>
                    </a:lnTo>
                    <a:lnTo>
                      <a:pt x="272" y="23"/>
                    </a:lnTo>
                    <a:lnTo>
                      <a:pt x="272" y="25"/>
                    </a:lnTo>
                    <a:lnTo>
                      <a:pt x="271" y="27"/>
                    </a:lnTo>
                    <a:lnTo>
                      <a:pt x="268" y="28"/>
                    </a:lnTo>
                    <a:lnTo>
                      <a:pt x="266" y="28"/>
                    </a:lnTo>
                    <a:lnTo>
                      <a:pt x="264" y="29"/>
                    </a:lnTo>
                    <a:lnTo>
                      <a:pt x="262" y="30"/>
                    </a:lnTo>
                    <a:lnTo>
                      <a:pt x="257" y="51"/>
                    </a:lnTo>
                    <a:lnTo>
                      <a:pt x="257" y="52"/>
                    </a:lnTo>
                    <a:lnTo>
                      <a:pt x="258" y="53"/>
                    </a:lnTo>
                    <a:lnTo>
                      <a:pt x="262" y="53"/>
                    </a:lnTo>
                    <a:lnTo>
                      <a:pt x="264" y="54"/>
                    </a:lnTo>
                    <a:lnTo>
                      <a:pt x="266" y="54"/>
                    </a:lnTo>
                    <a:lnTo>
                      <a:pt x="267" y="56"/>
                    </a:lnTo>
                    <a:lnTo>
                      <a:pt x="268" y="58"/>
                    </a:lnTo>
                    <a:lnTo>
                      <a:pt x="268" y="62"/>
                    </a:lnTo>
                    <a:lnTo>
                      <a:pt x="269" y="63"/>
                    </a:lnTo>
                    <a:lnTo>
                      <a:pt x="297" y="73"/>
                    </a:lnTo>
                    <a:lnTo>
                      <a:pt x="299" y="74"/>
                    </a:lnTo>
                    <a:lnTo>
                      <a:pt x="302" y="77"/>
                    </a:lnTo>
                    <a:lnTo>
                      <a:pt x="303" y="79"/>
                    </a:lnTo>
                    <a:lnTo>
                      <a:pt x="306" y="82"/>
                    </a:lnTo>
                    <a:lnTo>
                      <a:pt x="308" y="83"/>
                    </a:lnTo>
                    <a:lnTo>
                      <a:pt x="312" y="85"/>
                    </a:lnTo>
                    <a:lnTo>
                      <a:pt x="318" y="82"/>
                    </a:lnTo>
                    <a:lnTo>
                      <a:pt x="323" y="76"/>
                    </a:lnTo>
                    <a:lnTo>
                      <a:pt x="328" y="58"/>
                    </a:lnTo>
                    <a:lnTo>
                      <a:pt x="330" y="51"/>
                    </a:lnTo>
                    <a:lnTo>
                      <a:pt x="330" y="14"/>
                    </a:lnTo>
                    <a:lnTo>
                      <a:pt x="332" y="12"/>
                    </a:lnTo>
                    <a:lnTo>
                      <a:pt x="336" y="4"/>
                    </a:lnTo>
                    <a:lnTo>
                      <a:pt x="338" y="3"/>
                    </a:lnTo>
                    <a:lnTo>
                      <a:pt x="34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6" name="Freeform 1224"/>
              <p:cNvSpPr>
                <a:spLocks/>
              </p:cNvSpPr>
              <p:nvPr/>
            </p:nvSpPr>
            <p:spPr bwMode="auto">
              <a:xfrm>
                <a:off x="9759281" y="5471209"/>
                <a:ext cx="184456" cy="180311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72" y="2"/>
                  </a:cxn>
                  <a:cxn ang="0">
                    <a:pos x="74" y="4"/>
                  </a:cxn>
                  <a:cxn ang="0">
                    <a:pos x="74" y="8"/>
                  </a:cxn>
                  <a:cxn ang="0">
                    <a:pos x="76" y="9"/>
                  </a:cxn>
                  <a:cxn ang="0">
                    <a:pos x="77" y="9"/>
                  </a:cxn>
                  <a:cxn ang="0">
                    <a:pos x="84" y="5"/>
                  </a:cxn>
                  <a:cxn ang="0">
                    <a:pos x="87" y="8"/>
                  </a:cxn>
                  <a:cxn ang="0">
                    <a:pos x="88" y="12"/>
                  </a:cxn>
                  <a:cxn ang="0">
                    <a:pos x="89" y="14"/>
                  </a:cxn>
                  <a:cxn ang="0">
                    <a:pos x="83" y="27"/>
                  </a:cxn>
                  <a:cxn ang="0">
                    <a:pos x="78" y="32"/>
                  </a:cxn>
                  <a:cxn ang="0">
                    <a:pos x="73" y="34"/>
                  </a:cxn>
                  <a:cxn ang="0">
                    <a:pos x="73" y="47"/>
                  </a:cxn>
                  <a:cxn ang="0">
                    <a:pos x="68" y="47"/>
                  </a:cxn>
                  <a:cxn ang="0">
                    <a:pos x="64" y="48"/>
                  </a:cxn>
                  <a:cxn ang="0">
                    <a:pos x="58" y="48"/>
                  </a:cxn>
                  <a:cxn ang="0">
                    <a:pos x="57" y="53"/>
                  </a:cxn>
                  <a:cxn ang="0">
                    <a:pos x="49" y="68"/>
                  </a:cxn>
                  <a:cxn ang="0">
                    <a:pos x="47" y="75"/>
                  </a:cxn>
                  <a:cxn ang="0">
                    <a:pos x="46" y="77"/>
                  </a:cxn>
                  <a:cxn ang="0">
                    <a:pos x="43" y="80"/>
                  </a:cxn>
                  <a:cxn ang="0">
                    <a:pos x="39" y="82"/>
                  </a:cxn>
                  <a:cxn ang="0">
                    <a:pos x="37" y="85"/>
                  </a:cxn>
                  <a:cxn ang="0">
                    <a:pos x="33" y="86"/>
                  </a:cxn>
                  <a:cxn ang="0">
                    <a:pos x="30" y="87"/>
                  </a:cxn>
                  <a:cxn ang="0">
                    <a:pos x="29" y="87"/>
                  </a:cxn>
                  <a:cxn ang="0">
                    <a:pos x="24" y="85"/>
                  </a:cxn>
                  <a:cxn ang="0">
                    <a:pos x="20" y="85"/>
                  </a:cxn>
                  <a:cxn ang="0">
                    <a:pos x="18" y="83"/>
                  </a:cxn>
                  <a:cxn ang="0">
                    <a:pos x="14" y="82"/>
                  </a:cxn>
                  <a:cxn ang="0">
                    <a:pos x="12" y="81"/>
                  </a:cxn>
                  <a:cxn ang="0">
                    <a:pos x="8" y="80"/>
                  </a:cxn>
                  <a:cxn ang="0">
                    <a:pos x="5" y="78"/>
                  </a:cxn>
                  <a:cxn ang="0">
                    <a:pos x="4" y="78"/>
                  </a:cxn>
                  <a:cxn ang="0">
                    <a:pos x="3" y="77"/>
                  </a:cxn>
                  <a:cxn ang="0">
                    <a:pos x="2" y="77"/>
                  </a:cxn>
                  <a:cxn ang="0">
                    <a:pos x="0" y="76"/>
                  </a:cxn>
                  <a:cxn ang="0">
                    <a:pos x="3" y="68"/>
                  </a:cxn>
                  <a:cxn ang="0">
                    <a:pos x="7" y="63"/>
                  </a:cxn>
                  <a:cxn ang="0">
                    <a:pos x="13" y="58"/>
                  </a:cxn>
                  <a:cxn ang="0">
                    <a:pos x="17" y="53"/>
                  </a:cxn>
                  <a:cxn ang="0">
                    <a:pos x="18" y="51"/>
                  </a:cxn>
                  <a:cxn ang="0">
                    <a:pos x="22" y="47"/>
                  </a:cxn>
                  <a:cxn ang="0">
                    <a:pos x="24" y="47"/>
                  </a:cxn>
                  <a:cxn ang="0">
                    <a:pos x="32" y="44"/>
                  </a:cxn>
                  <a:cxn ang="0">
                    <a:pos x="39" y="38"/>
                  </a:cxn>
                  <a:cxn ang="0">
                    <a:pos x="47" y="34"/>
                  </a:cxn>
                  <a:cxn ang="0">
                    <a:pos x="49" y="32"/>
                  </a:cxn>
                  <a:cxn ang="0">
                    <a:pos x="51" y="29"/>
                  </a:cxn>
                  <a:cxn ang="0">
                    <a:pos x="52" y="28"/>
                  </a:cxn>
                  <a:cxn ang="0">
                    <a:pos x="53" y="25"/>
                  </a:cxn>
                  <a:cxn ang="0">
                    <a:pos x="54" y="24"/>
                  </a:cxn>
                  <a:cxn ang="0">
                    <a:pos x="54" y="20"/>
                  </a:cxn>
                  <a:cxn ang="0">
                    <a:pos x="58" y="17"/>
                  </a:cxn>
                  <a:cxn ang="0">
                    <a:pos x="61" y="17"/>
                  </a:cxn>
                  <a:cxn ang="0">
                    <a:pos x="62" y="15"/>
                  </a:cxn>
                  <a:cxn ang="0">
                    <a:pos x="62" y="13"/>
                  </a:cxn>
                  <a:cxn ang="0">
                    <a:pos x="63" y="9"/>
                  </a:cxn>
                  <a:cxn ang="0">
                    <a:pos x="64" y="7"/>
                  </a:cxn>
                  <a:cxn ang="0">
                    <a:pos x="69" y="2"/>
                  </a:cxn>
                  <a:cxn ang="0">
                    <a:pos x="72" y="0"/>
                  </a:cxn>
                </a:cxnLst>
                <a:rect l="0" t="0" r="r" b="b"/>
                <a:pathLst>
                  <a:path w="89" h="87">
                    <a:moveTo>
                      <a:pt x="72" y="0"/>
                    </a:moveTo>
                    <a:lnTo>
                      <a:pt x="72" y="2"/>
                    </a:lnTo>
                    <a:lnTo>
                      <a:pt x="74" y="4"/>
                    </a:lnTo>
                    <a:lnTo>
                      <a:pt x="74" y="8"/>
                    </a:lnTo>
                    <a:lnTo>
                      <a:pt x="76" y="9"/>
                    </a:lnTo>
                    <a:lnTo>
                      <a:pt x="77" y="9"/>
                    </a:lnTo>
                    <a:lnTo>
                      <a:pt x="84" y="5"/>
                    </a:lnTo>
                    <a:lnTo>
                      <a:pt x="87" y="8"/>
                    </a:lnTo>
                    <a:lnTo>
                      <a:pt x="88" y="12"/>
                    </a:lnTo>
                    <a:lnTo>
                      <a:pt x="89" y="14"/>
                    </a:lnTo>
                    <a:lnTo>
                      <a:pt x="83" y="27"/>
                    </a:lnTo>
                    <a:lnTo>
                      <a:pt x="78" y="32"/>
                    </a:lnTo>
                    <a:lnTo>
                      <a:pt x="73" y="34"/>
                    </a:lnTo>
                    <a:lnTo>
                      <a:pt x="73" y="47"/>
                    </a:lnTo>
                    <a:lnTo>
                      <a:pt x="68" y="47"/>
                    </a:lnTo>
                    <a:lnTo>
                      <a:pt x="64" y="48"/>
                    </a:lnTo>
                    <a:lnTo>
                      <a:pt x="58" y="48"/>
                    </a:lnTo>
                    <a:lnTo>
                      <a:pt x="57" y="53"/>
                    </a:lnTo>
                    <a:lnTo>
                      <a:pt x="49" y="68"/>
                    </a:lnTo>
                    <a:lnTo>
                      <a:pt x="47" y="75"/>
                    </a:lnTo>
                    <a:lnTo>
                      <a:pt x="46" y="77"/>
                    </a:lnTo>
                    <a:lnTo>
                      <a:pt x="43" y="80"/>
                    </a:lnTo>
                    <a:lnTo>
                      <a:pt x="39" y="82"/>
                    </a:lnTo>
                    <a:lnTo>
                      <a:pt x="37" y="85"/>
                    </a:lnTo>
                    <a:lnTo>
                      <a:pt x="33" y="86"/>
                    </a:lnTo>
                    <a:lnTo>
                      <a:pt x="30" y="87"/>
                    </a:lnTo>
                    <a:lnTo>
                      <a:pt x="29" y="87"/>
                    </a:lnTo>
                    <a:lnTo>
                      <a:pt x="24" y="85"/>
                    </a:lnTo>
                    <a:lnTo>
                      <a:pt x="20" y="85"/>
                    </a:lnTo>
                    <a:lnTo>
                      <a:pt x="18" y="83"/>
                    </a:lnTo>
                    <a:lnTo>
                      <a:pt x="14" y="82"/>
                    </a:lnTo>
                    <a:lnTo>
                      <a:pt x="12" y="81"/>
                    </a:lnTo>
                    <a:lnTo>
                      <a:pt x="8" y="80"/>
                    </a:lnTo>
                    <a:lnTo>
                      <a:pt x="5" y="78"/>
                    </a:lnTo>
                    <a:lnTo>
                      <a:pt x="4" y="78"/>
                    </a:lnTo>
                    <a:lnTo>
                      <a:pt x="3" y="77"/>
                    </a:lnTo>
                    <a:lnTo>
                      <a:pt x="2" y="77"/>
                    </a:lnTo>
                    <a:lnTo>
                      <a:pt x="0" y="76"/>
                    </a:lnTo>
                    <a:lnTo>
                      <a:pt x="3" y="68"/>
                    </a:lnTo>
                    <a:lnTo>
                      <a:pt x="7" y="63"/>
                    </a:lnTo>
                    <a:lnTo>
                      <a:pt x="13" y="58"/>
                    </a:lnTo>
                    <a:lnTo>
                      <a:pt x="17" y="53"/>
                    </a:lnTo>
                    <a:lnTo>
                      <a:pt x="18" y="51"/>
                    </a:lnTo>
                    <a:lnTo>
                      <a:pt x="22" y="47"/>
                    </a:lnTo>
                    <a:lnTo>
                      <a:pt x="24" y="47"/>
                    </a:lnTo>
                    <a:lnTo>
                      <a:pt x="32" y="44"/>
                    </a:lnTo>
                    <a:lnTo>
                      <a:pt x="39" y="38"/>
                    </a:lnTo>
                    <a:lnTo>
                      <a:pt x="47" y="34"/>
                    </a:lnTo>
                    <a:lnTo>
                      <a:pt x="49" y="32"/>
                    </a:lnTo>
                    <a:lnTo>
                      <a:pt x="51" y="29"/>
                    </a:lnTo>
                    <a:lnTo>
                      <a:pt x="52" y="28"/>
                    </a:lnTo>
                    <a:lnTo>
                      <a:pt x="53" y="25"/>
                    </a:lnTo>
                    <a:lnTo>
                      <a:pt x="54" y="24"/>
                    </a:lnTo>
                    <a:lnTo>
                      <a:pt x="54" y="20"/>
                    </a:lnTo>
                    <a:lnTo>
                      <a:pt x="58" y="17"/>
                    </a:lnTo>
                    <a:lnTo>
                      <a:pt x="61" y="17"/>
                    </a:lnTo>
                    <a:lnTo>
                      <a:pt x="62" y="15"/>
                    </a:lnTo>
                    <a:lnTo>
                      <a:pt x="62" y="13"/>
                    </a:lnTo>
                    <a:lnTo>
                      <a:pt x="63" y="9"/>
                    </a:lnTo>
                    <a:lnTo>
                      <a:pt x="64" y="7"/>
                    </a:lnTo>
                    <a:lnTo>
                      <a:pt x="69" y="2"/>
                    </a:lnTo>
                    <a:lnTo>
                      <a:pt x="7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7" name="Freeform 1225"/>
              <p:cNvSpPr>
                <a:spLocks/>
              </p:cNvSpPr>
              <p:nvPr/>
            </p:nvSpPr>
            <p:spPr bwMode="auto">
              <a:xfrm>
                <a:off x="9910576" y="5297116"/>
                <a:ext cx="138860" cy="198963"/>
              </a:xfrm>
              <a:custGeom>
                <a:avLst/>
                <a:gdLst/>
                <a:ahLst/>
                <a:cxnLst>
                  <a:cxn ang="0">
                    <a:pos x="3" y="4"/>
                  </a:cxn>
                  <a:cxn ang="0">
                    <a:pos x="9" y="8"/>
                  </a:cxn>
                  <a:cxn ang="0">
                    <a:pos x="16" y="13"/>
                  </a:cxn>
                  <a:cxn ang="0">
                    <a:pos x="20" y="18"/>
                  </a:cxn>
                  <a:cxn ang="0">
                    <a:pos x="19" y="19"/>
                  </a:cxn>
                  <a:cxn ang="0">
                    <a:pos x="20" y="24"/>
                  </a:cxn>
                  <a:cxn ang="0">
                    <a:pos x="24" y="33"/>
                  </a:cxn>
                  <a:cxn ang="0">
                    <a:pos x="28" y="34"/>
                  </a:cxn>
                  <a:cxn ang="0">
                    <a:pos x="29" y="30"/>
                  </a:cxn>
                  <a:cxn ang="0">
                    <a:pos x="34" y="29"/>
                  </a:cxn>
                  <a:cxn ang="0">
                    <a:pos x="35" y="39"/>
                  </a:cxn>
                  <a:cxn ang="0">
                    <a:pos x="44" y="47"/>
                  </a:cxn>
                  <a:cxn ang="0">
                    <a:pos x="54" y="45"/>
                  </a:cxn>
                  <a:cxn ang="0">
                    <a:pos x="58" y="43"/>
                  </a:cxn>
                  <a:cxn ang="0">
                    <a:pos x="63" y="42"/>
                  </a:cxn>
                  <a:cxn ang="0">
                    <a:pos x="67" y="44"/>
                  </a:cxn>
                  <a:cxn ang="0">
                    <a:pos x="60" y="58"/>
                  </a:cxn>
                  <a:cxn ang="0">
                    <a:pos x="57" y="63"/>
                  </a:cxn>
                  <a:cxn ang="0">
                    <a:pos x="53" y="65"/>
                  </a:cxn>
                  <a:cxn ang="0">
                    <a:pos x="47" y="69"/>
                  </a:cxn>
                  <a:cxn ang="0">
                    <a:pos x="48" y="72"/>
                  </a:cxn>
                  <a:cxn ang="0">
                    <a:pos x="47" y="78"/>
                  </a:cxn>
                  <a:cxn ang="0">
                    <a:pos x="42" y="86"/>
                  </a:cxn>
                  <a:cxn ang="0">
                    <a:pos x="38" y="91"/>
                  </a:cxn>
                  <a:cxn ang="0">
                    <a:pos x="31" y="96"/>
                  </a:cxn>
                  <a:cxn ang="0">
                    <a:pos x="23" y="94"/>
                  </a:cxn>
                  <a:cxn ang="0">
                    <a:pos x="21" y="88"/>
                  </a:cxn>
                  <a:cxn ang="0">
                    <a:pos x="25" y="84"/>
                  </a:cxn>
                  <a:cxn ang="0">
                    <a:pos x="26" y="77"/>
                  </a:cxn>
                  <a:cxn ang="0">
                    <a:pos x="23" y="74"/>
                  </a:cxn>
                  <a:cxn ang="0">
                    <a:pos x="15" y="72"/>
                  </a:cxn>
                  <a:cxn ang="0">
                    <a:pos x="11" y="69"/>
                  </a:cxn>
                  <a:cxn ang="0">
                    <a:pos x="13" y="64"/>
                  </a:cxn>
                  <a:cxn ang="0">
                    <a:pos x="18" y="60"/>
                  </a:cxn>
                  <a:cxn ang="0">
                    <a:pos x="23" y="42"/>
                  </a:cxn>
                  <a:cxn ang="0">
                    <a:pos x="18" y="33"/>
                  </a:cxn>
                  <a:cxn ang="0">
                    <a:pos x="16" y="28"/>
                  </a:cxn>
                  <a:cxn ang="0">
                    <a:pos x="11" y="21"/>
                  </a:cxn>
                  <a:cxn ang="0">
                    <a:pos x="3" y="8"/>
                  </a:cxn>
                </a:cxnLst>
                <a:rect l="0" t="0" r="r" b="b"/>
                <a:pathLst>
                  <a:path w="67" h="96">
                    <a:moveTo>
                      <a:pt x="0" y="0"/>
                    </a:moveTo>
                    <a:lnTo>
                      <a:pt x="3" y="4"/>
                    </a:lnTo>
                    <a:lnTo>
                      <a:pt x="6" y="5"/>
                    </a:lnTo>
                    <a:lnTo>
                      <a:pt x="9" y="8"/>
                    </a:lnTo>
                    <a:lnTo>
                      <a:pt x="13" y="9"/>
                    </a:lnTo>
                    <a:lnTo>
                      <a:pt x="16" y="13"/>
                    </a:lnTo>
                    <a:lnTo>
                      <a:pt x="18" y="15"/>
                    </a:lnTo>
                    <a:lnTo>
                      <a:pt x="20" y="18"/>
                    </a:lnTo>
                    <a:lnTo>
                      <a:pt x="20" y="19"/>
                    </a:lnTo>
                    <a:lnTo>
                      <a:pt x="19" y="19"/>
                    </a:lnTo>
                    <a:lnTo>
                      <a:pt x="19" y="21"/>
                    </a:lnTo>
                    <a:lnTo>
                      <a:pt x="20" y="24"/>
                    </a:lnTo>
                    <a:lnTo>
                      <a:pt x="21" y="28"/>
                    </a:lnTo>
                    <a:lnTo>
                      <a:pt x="24" y="33"/>
                    </a:lnTo>
                    <a:lnTo>
                      <a:pt x="25" y="34"/>
                    </a:lnTo>
                    <a:lnTo>
                      <a:pt x="28" y="34"/>
                    </a:lnTo>
                    <a:lnTo>
                      <a:pt x="28" y="33"/>
                    </a:lnTo>
                    <a:lnTo>
                      <a:pt x="29" y="30"/>
                    </a:lnTo>
                    <a:lnTo>
                      <a:pt x="30" y="29"/>
                    </a:lnTo>
                    <a:lnTo>
                      <a:pt x="34" y="29"/>
                    </a:lnTo>
                    <a:lnTo>
                      <a:pt x="34" y="34"/>
                    </a:lnTo>
                    <a:lnTo>
                      <a:pt x="35" y="39"/>
                    </a:lnTo>
                    <a:lnTo>
                      <a:pt x="40" y="44"/>
                    </a:lnTo>
                    <a:lnTo>
                      <a:pt x="44" y="47"/>
                    </a:lnTo>
                    <a:lnTo>
                      <a:pt x="53" y="47"/>
                    </a:lnTo>
                    <a:lnTo>
                      <a:pt x="54" y="45"/>
                    </a:lnTo>
                    <a:lnTo>
                      <a:pt x="57" y="44"/>
                    </a:lnTo>
                    <a:lnTo>
                      <a:pt x="58" y="43"/>
                    </a:lnTo>
                    <a:lnTo>
                      <a:pt x="60" y="42"/>
                    </a:lnTo>
                    <a:lnTo>
                      <a:pt x="63" y="42"/>
                    </a:lnTo>
                    <a:lnTo>
                      <a:pt x="65" y="43"/>
                    </a:lnTo>
                    <a:lnTo>
                      <a:pt x="67" y="44"/>
                    </a:lnTo>
                    <a:lnTo>
                      <a:pt x="63" y="52"/>
                    </a:lnTo>
                    <a:lnTo>
                      <a:pt x="60" y="58"/>
                    </a:lnTo>
                    <a:lnTo>
                      <a:pt x="58" y="65"/>
                    </a:lnTo>
                    <a:lnTo>
                      <a:pt x="57" y="63"/>
                    </a:lnTo>
                    <a:lnTo>
                      <a:pt x="55" y="64"/>
                    </a:lnTo>
                    <a:lnTo>
                      <a:pt x="53" y="65"/>
                    </a:lnTo>
                    <a:lnTo>
                      <a:pt x="49" y="67"/>
                    </a:lnTo>
                    <a:lnTo>
                      <a:pt x="47" y="69"/>
                    </a:lnTo>
                    <a:lnTo>
                      <a:pt x="48" y="71"/>
                    </a:lnTo>
                    <a:lnTo>
                      <a:pt x="48" y="72"/>
                    </a:lnTo>
                    <a:lnTo>
                      <a:pt x="49" y="73"/>
                    </a:lnTo>
                    <a:lnTo>
                      <a:pt x="47" y="78"/>
                    </a:lnTo>
                    <a:lnTo>
                      <a:pt x="43" y="82"/>
                    </a:lnTo>
                    <a:lnTo>
                      <a:pt x="42" y="86"/>
                    </a:lnTo>
                    <a:lnTo>
                      <a:pt x="39" y="88"/>
                    </a:lnTo>
                    <a:lnTo>
                      <a:pt x="38" y="91"/>
                    </a:lnTo>
                    <a:lnTo>
                      <a:pt x="35" y="93"/>
                    </a:lnTo>
                    <a:lnTo>
                      <a:pt x="31" y="96"/>
                    </a:lnTo>
                    <a:lnTo>
                      <a:pt x="25" y="96"/>
                    </a:lnTo>
                    <a:lnTo>
                      <a:pt x="23" y="94"/>
                    </a:lnTo>
                    <a:lnTo>
                      <a:pt x="21" y="93"/>
                    </a:lnTo>
                    <a:lnTo>
                      <a:pt x="21" y="88"/>
                    </a:lnTo>
                    <a:lnTo>
                      <a:pt x="23" y="86"/>
                    </a:lnTo>
                    <a:lnTo>
                      <a:pt x="25" y="84"/>
                    </a:lnTo>
                    <a:lnTo>
                      <a:pt x="26" y="82"/>
                    </a:lnTo>
                    <a:lnTo>
                      <a:pt x="26" y="77"/>
                    </a:lnTo>
                    <a:lnTo>
                      <a:pt x="24" y="76"/>
                    </a:lnTo>
                    <a:lnTo>
                      <a:pt x="23" y="74"/>
                    </a:lnTo>
                    <a:lnTo>
                      <a:pt x="18" y="72"/>
                    </a:lnTo>
                    <a:lnTo>
                      <a:pt x="15" y="72"/>
                    </a:lnTo>
                    <a:lnTo>
                      <a:pt x="14" y="71"/>
                    </a:lnTo>
                    <a:lnTo>
                      <a:pt x="11" y="69"/>
                    </a:lnTo>
                    <a:lnTo>
                      <a:pt x="11" y="67"/>
                    </a:lnTo>
                    <a:lnTo>
                      <a:pt x="13" y="64"/>
                    </a:lnTo>
                    <a:lnTo>
                      <a:pt x="15" y="62"/>
                    </a:lnTo>
                    <a:lnTo>
                      <a:pt x="18" y="60"/>
                    </a:lnTo>
                    <a:lnTo>
                      <a:pt x="23" y="50"/>
                    </a:lnTo>
                    <a:lnTo>
                      <a:pt x="23" y="42"/>
                    </a:lnTo>
                    <a:lnTo>
                      <a:pt x="19" y="34"/>
                    </a:lnTo>
                    <a:lnTo>
                      <a:pt x="18" y="33"/>
                    </a:lnTo>
                    <a:lnTo>
                      <a:pt x="16" y="30"/>
                    </a:lnTo>
                    <a:lnTo>
                      <a:pt x="16" y="28"/>
                    </a:lnTo>
                    <a:lnTo>
                      <a:pt x="18" y="25"/>
                    </a:lnTo>
                    <a:lnTo>
                      <a:pt x="11" y="21"/>
                    </a:lnTo>
                    <a:lnTo>
                      <a:pt x="6" y="15"/>
                    </a:lnTo>
                    <a:lnTo>
                      <a:pt x="3" y="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1" name="Freeform 1209"/>
              <p:cNvSpPr>
                <a:spLocks/>
              </p:cNvSpPr>
              <p:nvPr/>
            </p:nvSpPr>
            <p:spPr bwMode="auto">
              <a:xfrm>
                <a:off x="8982082" y="4565511"/>
                <a:ext cx="16580" cy="3523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2"/>
                  </a:cxn>
                  <a:cxn ang="0">
                    <a:pos x="8" y="2"/>
                  </a:cxn>
                  <a:cxn ang="0">
                    <a:pos x="8" y="7"/>
                  </a:cxn>
                  <a:cxn ang="0">
                    <a:pos x="6" y="8"/>
                  </a:cxn>
                  <a:cxn ang="0">
                    <a:pos x="5" y="8"/>
                  </a:cxn>
                  <a:cxn ang="0">
                    <a:pos x="5" y="15"/>
                  </a:cxn>
                  <a:cxn ang="0">
                    <a:pos x="4" y="17"/>
                  </a:cxn>
                  <a:cxn ang="0">
                    <a:pos x="3" y="17"/>
                  </a:cxn>
                  <a:cxn ang="0">
                    <a:pos x="0" y="15"/>
                  </a:cxn>
                  <a:cxn ang="0">
                    <a:pos x="0" y="11"/>
                  </a:cxn>
                  <a:cxn ang="0">
                    <a:pos x="3" y="10"/>
                  </a:cxn>
                  <a:cxn ang="0">
                    <a:pos x="4" y="8"/>
                  </a:cxn>
                  <a:cxn ang="0">
                    <a:pos x="4" y="2"/>
                  </a:cxn>
                  <a:cxn ang="0">
                    <a:pos x="6" y="0"/>
                  </a:cxn>
                </a:cxnLst>
                <a:rect l="0" t="0" r="r" b="b"/>
                <a:pathLst>
                  <a:path w="8" h="17">
                    <a:moveTo>
                      <a:pt x="6" y="0"/>
                    </a:moveTo>
                    <a:lnTo>
                      <a:pt x="6" y="2"/>
                    </a:lnTo>
                    <a:lnTo>
                      <a:pt x="8" y="2"/>
                    </a:lnTo>
                    <a:lnTo>
                      <a:pt x="8" y="7"/>
                    </a:lnTo>
                    <a:lnTo>
                      <a:pt x="6" y="8"/>
                    </a:lnTo>
                    <a:lnTo>
                      <a:pt x="5" y="8"/>
                    </a:lnTo>
                    <a:lnTo>
                      <a:pt x="5" y="15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0" y="15"/>
                    </a:lnTo>
                    <a:lnTo>
                      <a:pt x="0" y="11"/>
                    </a:lnTo>
                    <a:lnTo>
                      <a:pt x="3" y="10"/>
                    </a:lnTo>
                    <a:lnTo>
                      <a:pt x="4" y="8"/>
                    </a:lnTo>
                    <a:lnTo>
                      <a:pt x="4" y="2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2" name="Freeform 1210"/>
              <p:cNvSpPr>
                <a:spLocks noEditPoints="1"/>
              </p:cNvSpPr>
              <p:nvPr/>
            </p:nvSpPr>
            <p:spPr bwMode="auto">
              <a:xfrm>
                <a:off x="9330267" y="4530279"/>
                <a:ext cx="93265" cy="55959"/>
              </a:xfrm>
              <a:custGeom>
                <a:avLst/>
                <a:gdLst/>
                <a:ahLst/>
                <a:cxnLst>
                  <a:cxn ang="0">
                    <a:pos x="12" y="24"/>
                  </a:cxn>
                  <a:cxn ang="0">
                    <a:pos x="13" y="25"/>
                  </a:cxn>
                  <a:cxn ang="0">
                    <a:pos x="12" y="24"/>
                  </a:cxn>
                  <a:cxn ang="0">
                    <a:pos x="40" y="0"/>
                  </a:cxn>
                  <a:cxn ang="0">
                    <a:pos x="43" y="0"/>
                  </a:cxn>
                  <a:cxn ang="0">
                    <a:pos x="45" y="3"/>
                  </a:cxn>
                  <a:cxn ang="0">
                    <a:pos x="45" y="9"/>
                  </a:cxn>
                  <a:cxn ang="0">
                    <a:pos x="44" y="12"/>
                  </a:cxn>
                  <a:cxn ang="0">
                    <a:pos x="43" y="13"/>
                  </a:cxn>
                  <a:cxn ang="0">
                    <a:pos x="40" y="14"/>
                  </a:cxn>
                  <a:cxn ang="0">
                    <a:pos x="39" y="15"/>
                  </a:cxn>
                  <a:cxn ang="0">
                    <a:pos x="38" y="18"/>
                  </a:cxn>
                  <a:cxn ang="0">
                    <a:pos x="38" y="20"/>
                  </a:cxn>
                  <a:cxn ang="0">
                    <a:pos x="25" y="25"/>
                  </a:cxn>
                  <a:cxn ang="0">
                    <a:pos x="18" y="27"/>
                  </a:cxn>
                  <a:cxn ang="0">
                    <a:pos x="17" y="27"/>
                  </a:cxn>
                  <a:cxn ang="0">
                    <a:pos x="13" y="25"/>
                  </a:cxn>
                  <a:cxn ang="0">
                    <a:pos x="13" y="24"/>
                  </a:cxn>
                  <a:cxn ang="0">
                    <a:pos x="12" y="24"/>
                  </a:cxn>
                  <a:cxn ang="0">
                    <a:pos x="12" y="23"/>
                  </a:cxn>
                  <a:cxn ang="0">
                    <a:pos x="9" y="22"/>
                  </a:cxn>
                  <a:cxn ang="0">
                    <a:pos x="8" y="22"/>
                  </a:cxn>
                  <a:cxn ang="0">
                    <a:pos x="5" y="20"/>
                  </a:cxn>
                  <a:cxn ang="0">
                    <a:pos x="3" y="20"/>
                  </a:cxn>
                  <a:cxn ang="0">
                    <a:pos x="2" y="19"/>
                  </a:cxn>
                  <a:cxn ang="0">
                    <a:pos x="0" y="17"/>
                  </a:cxn>
                  <a:cxn ang="0">
                    <a:pos x="15" y="17"/>
                  </a:cxn>
                  <a:cxn ang="0">
                    <a:pos x="18" y="15"/>
                  </a:cxn>
                  <a:cxn ang="0">
                    <a:pos x="22" y="14"/>
                  </a:cxn>
                  <a:cxn ang="0">
                    <a:pos x="25" y="14"/>
                  </a:cxn>
                  <a:cxn ang="0">
                    <a:pos x="28" y="13"/>
                  </a:cxn>
                  <a:cxn ang="0">
                    <a:pos x="30" y="13"/>
                  </a:cxn>
                  <a:cxn ang="0">
                    <a:pos x="35" y="10"/>
                  </a:cxn>
                  <a:cxn ang="0">
                    <a:pos x="37" y="8"/>
                  </a:cxn>
                  <a:cxn ang="0">
                    <a:pos x="38" y="7"/>
                  </a:cxn>
                  <a:cxn ang="0">
                    <a:pos x="38" y="4"/>
                  </a:cxn>
                  <a:cxn ang="0">
                    <a:pos x="39" y="2"/>
                  </a:cxn>
                  <a:cxn ang="0">
                    <a:pos x="40" y="0"/>
                  </a:cxn>
                </a:cxnLst>
                <a:rect l="0" t="0" r="r" b="b"/>
                <a:pathLst>
                  <a:path w="45" h="27">
                    <a:moveTo>
                      <a:pt x="12" y="24"/>
                    </a:moveTo>
                    <a:lnTo>
                      <a:pt x="13" y="25"/>
                    </a:lnTo>
                    <a:lnTo>
                      <a:pt x="12" y="24"/>
                    </a:lnTo>
                    <a:close/>
                    <a:moveTo>
                      <a:pt x="40" y="0"/>
                    </a:moveTo>
                    <a:lnTo>
                      <a:pt x="43" y="0"/>
                    </a:lnTo>
                    <a:lnTo>
                      <a:pt x="45" y="3"/>
                    </a:lnTo>
                    <a:lnTo>
                      <a:pt x="45" y="9"/>
                    </a:lnTo>
                    <a:lnTo>
                      <a:pt x="44" y="12"/>
                    </a:lnTo>
                    <a:lnTo>
                      <a:pt x="43" y="13"/>
                    </a:lnTo>
                    <a:lnTo>
                      <a:pt x="40" y="14"/>
                    </a:lnTo>
                    <a:lnTo>
                      <a:pt x="39" y="15"/>
                    </a:lnTo>
                    <a:lnTo>
                      <a:pt x="38" y="18"/>
                    </a:lnTo>
                    <a:lnTo>
                      <a:pt x="38" y="20"/>
                    </a:lnTo>
                    <a:lnTo>
                      <a:pt x="25" y="25"/>
                    </a:lnTo>
                    <a:lnTo>
                      <a:pt x="18" y="27"/>
                    </a:lnTo>
                    <a:lnTo>
                      <a:pt x="17" y="27"/>
                    </a:lnTo>
                    <a:lnTo>
                      <a:pt x="13" y="25"/>
                    </a:lnTo>
                    <a:lnTo>
                      <a:pt x="13" y="24"/>
                    </a:lnTo>
                    <a:lnTo>
                      <a:pt x="12" y="24"/>
                    </a:lnTo>
                    <a:lnTo>
                      <a:pt x="12" y="23"/>
                    </a:lnTo>
                    <a:lnTo>
                      <a:pt x="9" y="22"/>
                    </a:lnTo>
                    <a:lnTo>
                      <a:pt x="8" y="22"/>
                    </a:lnTo>
                    <a:lnTo>
                      <a:pt x="5" y="20"/>
                    </a:lnTo>
                    <a:lnTo>
                      <a:pt x="3" y="20"/>
                    </a:lnTo>
                    <a:lnTo>
                      <a:pt x="2" y="19"/>
                    </a:lnTo>
                    <a:lnTo>
                      <a:pt x="0" y="17"/>
                    </a:lnTo>
                    <a:lnTo>
                      <a:pt x="15" y="17"/>
                    </a:lnTo>
                    <a:lnTo>
                      <a:pt x="18" y="15"/>
                    </a:lnTo>
                    <a:lnTo>
                      <a:pt x="22" y="14"/>
                    </a:lnTo>
                    <a:lnTo>
                      <a:pt x="25" y="14"/>
                    </a:lnTo>
                    <a:lnTo>
                      <a:pt x="28" y="13"/>
                    </a:lnTo>
                    <a:lnTo>
                      <a:pt x="30" y="13"/>
                    </a:lnTo>
                    <a:lnTo>
                      <a:pt x="35" y="10"/>
                    </a:lnTo>
                    <a:lnTo>
                      <a:pt x="37" y="8"/>
                    </a:lnTo>
                    <a:lnTo>
                      <a:pt x="38" y="7"/>
                    </a:lnTo>
                    <a:lnTo>
                      <a:pt x="38" y="4"/>
                    </a:lnTo>
                    <a:lnTo>
                      <a:pt x="39" y="2"/>
                    </a:lnTo>
                    <a:lnTo>
                      <a:pt x="4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3" name="Freeform 1211"/>
              <p:cNvSpPr>
                <a:spLocks/>
              </p:cNvSpPr>
              <p:nvPr/>
            </p:nvSpPr>
            <p:spPr bwMode="auto">
              <a:xfrm>
                <a:off x="8901252" y="4437014"/>
                <a:ext cx="489118" cy="252849"/>
              </a:xfrm>
              <a:custGeom>
                <a:avLst/>
                <a:gdLst/>
                <a:ahLst/>
                <a:cxnLst>
                  <a:cxn ang="0">
                    <a:pos x="29" y="3"/>
                  </a:cxn>
                  <a:cxn ang="0">
                    <a:pos x="40" y="24"/>
                  </a:cxn>
                  <a:cxn ang="0">
                    <a:pos x="47" y="26"/>
                  </a:cxn>
                  <a:cxn ang="0">
                    <a:pos x="56" y="35"/>
                  </a:cxn>
                  <a:cxn ang="0">
                    <a:pos x="61" y="31"/>
                  </a:cxn>
                  <a:cxn ang="0">
                    <a:pos x="67" y="25"/>
                  </a:cxn>
                  <a:cxn ang="0">
                    <a:pos x="74" y="21"/>
                  </a:cxn>
                  <a:cxn ang="0">
                    <a:pos x="86" y="13"/>
                  </a:cxn>
                  <a:cxn ang="0">
                    <a:pos x="91" y="15"/>
                  </a:cxn>
                  <a:cxn ang="0">
                    <a:pos x="98" y="21"/>
                  </a:cxn>
                  <a:cxn ang="0">
                    <a:pos x="113" y="24"/>
                  </a:cxn>
                  <a:cxn ang="0">
                    <a:pos x="119" y="26"/>
                  </a:cxn>
                  <a:cxn ang="0">
                    <a:pos x="148" y="35"/>
                  </a:cxn>
                  <a:cxn ang="0">
                    <a:pos x="160" y="41"/>
                  </a:cxn>
                  <a:cxn ang="0">
                    <a:pos x="163" y="45"/>
                  </a:cxn>
                  <a:cxn ang="0">
                    <a:pos x="178" y="55"/>
                  </a:cxn>
                  <a:cxn ang="0">
                    <a:pos x="190" y="67"/>
                  </a:cxn>
                  <a:cxn ang="0">
                    <a:pos x="200" y="73"/>
                  </a:cxn>
                  <a:cxn ang="0">
                    <a:pos x="192" y="77"/>
                  </a:cxn>
                  <a:cxn ang="0">
                    <a:pos x="197" y="86"/>
                  </a:cxn>
                  <a:cxn ang="0">
                    <a:pos x="202" y="91"/>
                  </a:cxn>
                  <a:cxn ang="0">
                    <a:pos x="209" y="101"/>
                  </a:cxn>
                  <a:cxn ang="0">
                    <a:pos x="216" y="104"/>
                  </a:cxn>
                  <a:cxn ang="0">
                    <a:pos x="220" y="109"/>
                  </a:cxn>
                  <a:cxn ang="0">
                    <a:pos x="227" y="113"/>
                  </a:cxn>
                  <a:cxn ang="0">
                    <a:pos x="236" y="116"/>
                  </a:cxn>
                  <a:cxn ang="0">
                    <a:pos x="227" y="122"/>
                  </a:cxn>
                  <a:cxn ang="0">
                    <a:pos x="210" y="117"/>
                  </a:cxn>
                  <a:cxn ang="0">
                    <a:pos x="196" y="109"/>
                  </a:cxn>
                  <a:cxn ang="0">
                    <a:pos x="194" y="106"/>
                  </a:cxn>
                  <a:cxn ang="0">
                    <a:pos x="178" y="91"/>
                  </a:cxn>
                  <a:cxn ang="0">
                    <a:pos x="158" y="84"/>
                  </a:cxn>
                  <a:cxn ang="0">
                    <a:pos x="152" y="89"/>
                  </a:cxn>
                  <a:cxn ang="0">
                    <a:pos x="147" y="94"/>
                  </a:cxn>
                  <a:cxn ang="0">
                    <a:pos x="145" y="103"/>
                  </a:cxn>
                  <a:cxn ang="0">
                    <a:pos x="122" y="102"/>
                  </a:cxn>
                  <a:cxn ang="0">
                    <a:pos x="102" y="92"/>
                  </a:cxn>
                  <a:cxn ang="0">
                    <a:pos x="87" y="94"/>
                  </a:cxn>
                  <a:cxn ang="0">
                    <a:pos x="87" y="87"/>
                  </a:cxn>
                  <a:cxn ang="0">
                    <a:pos x="93" y="84"/>
                  </a:cxn>
                  <a:cxn ang="0">
                    <a:pos x="91" y="75"/>
                  </a:cxn>
                  <a:cxn ang="0">
                    <a:pos x="84" y="60"/>
                  </a:cxn>
                  <a:cxn ang="0">
                    <a:pos x="74" y="55"/>
                  </a:cxn>
                  <a:cxn ang="0">
                    <a:pos x="49" y="50"/>
                  </a:cxn>
                  <a:cxn ang="0">
                    <a:pos x="43" y="47"/>
                  </a:cxn>
                  <a:cxn ang="0">
                    <a:pos x="34" y="41"/>
                  </a:cxn>
                  <a:cxn ang="0">
                    <a:pos x="29" y="45"/>
                  </a:cxn>
                  <a:cxn ang="0">
                    <a:pos x="24" y="39"/>
                  </a:cxn>
                  <a:cxn ang="0">
                    <a:pos x="22" y="34"/>
                  </a:cxn>
                  <a:cxn ang="0">
                    <a:pos x="15" y="31"/>
                  </a:cxn>
                  <a:cxn ang="0">
                    <a:pos x="27" y="26"/>
                  </a:cxn>
                  <a:cxn ang="0">
                    <a:pos x="33" y="23"/>
                  </a:cxn>
                  <a:cxn ang="0">
                    <a:pos x="19" y="25"/>
                  </a:cxn>
                  <a:cxn ang="0">
                    <a:pos x="14" y="23"/>
                  </a:cxn>
                  <a:cxn ang="0">
                    <a:pos x="4" y="15"/>
                  </a:cxn>
                  <a:cxn ang="0">
                    <a:pos x="0" y="11"/>
                  </a:cxn>
                  <a:cxn ang="0">
                    <a:pos x="13" y="4"/>
                  </a:cxn>
                </a:cxnLst>
                <a:rect l="0" t="0" r="r" b="b"/>
                <a:pathLst>
                  <a:path w="236" h="122">
                    <a:moveTo>
                      <a:pt x="18" y="0"/>
                    </a:moveTo>
                    <a:lnTo>
                      <a:pt x="22" y="0"/>
                    </a:lnTo>
                    <a:lnTo>
                      <a:pt x="29" y="3"/>
                    </a:lnTo>
                    <a:lnTo>
                      <a:pt x="37" y="8"/>
                    </a:lnTo>
                    <a:lnTo>
                      <a:pt x="40" y="9"/>
                    </a:lnTo>
                    <a:lnTo>
                      <a:pt x="40" y="24"/>
                    </a:lnTo>
                    <a:lnTo>
                      <a:pt x="42" y="25"/>
                    </a:lnTo>
                    <a:lnTo>
                      <a:pt x="44" y="26"/>
                    </a:lnTo>
                    <a:lnTo>
                      <a:pt x="47" y="26"/>
                    </a:lnTo>
                    <a:lnTo>
                      <a:pt x="47" y="28"/>
                    </a:lnTo>
                    <a:lnTo>
                      <a:pt x="54" y="35"/>
                    </a:lnTo>
                    <a:lnTo>
                      <a:pt x="56" y="35"/>
                    </a:lnTo>
                    <a:lnTo>
                      <a:pt x="57" y="34"/>
                    </a:lnTo>
                    <a:lnTo>
                      <a:pt x="59" y="33"/>
                    </a:lnTo>
                    <a:lnTo>
                      <a:pt x="61" y="31"/>
                    </a:lnTo>
                    <a:lnTo>
                      <a:pt x="62" y="29"/>
                    </a:lnTo>
                    <a:lnTo>
                      <a:pt x="62" y="28"/>
                    </a:lnTo>
                    <a:lnTo>
                      <a:pt x="67" y="25"/>
                    </a:lnTo>
                    <a:lnTo>
                      <a:pt x="68" y="24"/>
                    </a:lnTo>
                    <a:lnTo>
                      <a:pt x="72" y="23"/>
                    </a:lnTo>
                    <a:lnTo>
                      <a:pt x="74" y="21"/>
                    </a:lnTo>
                    <a:lnTo>
                      <a:pt x="79" y="16"/>
                    </a:lnTo>
                    <a:lnTo>
                      <a:pt x="83" y="14"/>
                    </a:lnTo>
                    <a:lnTo>
                      <a:pt x="86" y="13"/>
                    </a:lnTo>
                    <a:lnTo>
                      <a:pt x="86" y="14"/>
                    </a:lnTo>
                    <a:lnTo>
                      <a:pt x="88" y="15"/>
                    </a:lnTo>
                    <a:lnTo>
                      <a:pt x="91" y="15"/>
                    </a:lnTo>
                    <a:lnTo>
                      <a:pt x="94" y="16"/>
                    </a:lnTo>
                    <a:lnTo>
                      <a:pt x="97" y="19"/>
                    </a:lnTo>
                    <a:lnTo>
                      <a:pt x="98" y="21"/>
                    </a:lnTo>
                    <a:lnTo>
                      <a:pt x="101" y="23"/>
                    </a:lnTo>
                    <a:lnTo>
                      <a:pt x="112" y="23"/>
                    </a:lnTo>
                    <a:lnTo>
                      <a:pt x="113" y="24"/>
                    </a:lnTo>
                    <a:lnTo>
                      <a:pt x="116" y="25"/>
                    </a:lnTo>
                    <a:lnTo>
                      <a:pt x="117" y="25"/>
                    </a:lnTo>
                    <a:lnTo>
                      <a:pt x="119" y="26"/>
                    </a:lnTo>
                    <a:lnTo>
                      <a:pt x="127" y="31"/>
                    </a:lnTo>
                    <a:lnTo>
                      <a:pt x="138" y="34"/>
                    </a:lnTo>
                    <a:lnTo>
                      <a:pt x="148" y="35"/>
                    </a:lnTo>
                    <a:lnTo>
                      <a:pt x="151" y="36"/>
                    </a:lnTo>
                    <a:lnTo>
                      <a:pt x="152" y="38"/>
                    </a:lnTo>
                    <a:lnTo>
                      <a:pt x="160" y="41"/>
                    </a:lnTo>
                    <a:lnTo>
                      <a:pt x="160" y="43"/>
                    </a:lnTo>
                    <a:lnTo>
                      <a:pt x="162" y="44"/>
                    </a:lnTo>
                    <a:lnTo>
                      <a:pt x="163" y="45"/>
                    </a:lnTo>
                    <a:lnTo>
                      <a:pt x="165" y="45"/>
                    </a:lnTo>
                    <a:lnTo>
                      <a:pt x="172" y="49"/>
                    </a:lnTo>
                    <a:lnTo>
                      <a:pt x="178" y="55"/>
                    </a:lnTo>
                    <a:lnTo>
                      <a:pt x="182" y="60"/>
                    </a:lnTo>
                    <a:lnTo>
                      <a:pt x="187" y="65"/>
                    </a:lnTo>
                    <a:lnTo>
                      <a:pt x="190" y="67"/>
                    </a:lnTo>
                    <a:lnTo>
                      <a:pt x="197" y="67"/>
                    </a:lnTo>
                    <a:lnTo>
                      <a:pt x="200" y="69"/>
                    </a:lnTo>
                    <a:lnTo>
                      <a:pt x="200" y="73"/>
                    </a:lnTo>
                    <a:lnTo>
                      <a:pt x="197" y="75"/>
                    </a:lnTo>
                    <a:lnTo>
                      <a:pt x="194" y="75"/>
                    </a:lnTo>
                    <a:lnTo>
                      <a:pt x="192" y="77"/>
                    </a:lnTo>
                    <a:lnTo>
                      <a:pt x="192" y="79"/>
                    </a:lnTo>
                    <a:lnTo>
                      <a:pt x="196" y="83"/>
                    </a:lnTo>
                    <a:lnTo>
                      <a:pt x="197" y="86"/>
                    </a:lnTo>
                    <a:lnTo>
                      <a:pt x="200" y="87"/>
                    </a:lnTo>
                    <a:lnTo>
                      <a:pt x="200" y="88"/>
                    </a:lnTo>
                    <a:lnTo>
                      <a:pt x="202" y="91"/>
                    </a:lnTo>
                    <a:lnTo>
                      <a:pt x="204" y="94"/>
                    </a:lnTo>
                    <a:lnTo>
                      <a:pt x="205" y="97"/>
                    </a:lnTo>
                    <a:lnTo>
                      <a:pt x="209" y="101"/>
                    </a:lnTo>
                    <a:lnTo>
                      <a:pt x="210" y="103"/>
                    </a:lnTo>
                    <a:lnTo>
                      <a:pt x="214" y="104"/>
                    </a:lnTo>
                    <a:lnTo>
                      <a:pt x="216" y="104"/>
                    </a:lnTo>
                    <a:lnTo>
                      <a:pt x="219" y="107"/>
                    </a:lnTo>
                    <a:lnTo>
                      <a:pt x="219" y="108"/>
                    </a:lnTo>
                    <a:lnTo>
                      <a:pt x="220" y="109"/>
                    </a:lnTo>
                    <a:lnTo>
                      <a:pt x="224" y="109"/>
                    </a:lnTo>
                    <a:lnTo>
                      <a:pt x="226" y="111"/>
                    </a:lnTo>
                    <a:lnTo>
                      <a:pt x="227" y="113"/>
                    </a:lnTo>
                    <a:lnTo>
                      <a:pt x="227" y="114"/>
                    </a:lnTo>
                    <a:lnTo>
                      <a:pt x="229" y="116"/>
                    </a:lnTo>
                    <a:lnTo>
                      <a:pt x="236" y="116"/>
                    </a:lnTo>
                    <a:lnTo>
                      <a:pt x="234" y="117"/>
                    </a:lnTo>
                    <a:lnTo>
                      <a:pt x="231" y="122"/>
                    </a:lnTo>
                    <a:lnTo>
                      <a:pt x="227" y="122"/>
                    </a:lnTo>
                    <a:lnTo>
                      <a:pt x="225" y="121"/>
                    </a:lnTo>
                    <a:lnTo>
                      <a:pt x="221" y="117"/>
                    </a:lnTo>
                    <a:lnTo>
                      <a:pt x="210" y="117"/>
                    </a:lnTo>
                    <a:lnTo>
                      <a:pt x="202" y="114"/>
                    </a:lnTo>
                    <a:lnTo>
                      <a:pt x="199" y="112"/>
                    </a:lnTo>
                    <a:lnTo>
                      <a:pt x="196" y="109"/>
                    </a:lnTo>
                    <a:lnTo>
                      <a:pt x="195" y="107"/>
                    </a:lnTo>
                    <a:lnTo>
                      <a:pt x="195" y="106"/>
                    </a:lnTo>
                    <a:lnTo>
                      <a:pt x="194" y="106"/>
                    </a:lnTo>
                    <a:lnTo>
                      <a:pt x="191" y="104"/>
                    </a:lnTo>
                    <a:lnTo>
                      <a:pt x="185" y="98"/>
                    </a:lnTo>
                    <a:lnTo>
                      <a:pt x="178" y="91"/>
                    </a:lnTo>
                    <a:lnTo>
                      <a:pt x="171" y="87"/>
                    </a:lnTo>
                    <a:lnTo>
                      <a:pt x="162" y="84"/>
                    </a:lnTo>
                    <a:lnTo>
                      <a:pt x="158" y="84"/>
                    </a:lnTo>
                    <a:lnTo>
                      <a:pt x="155" y="86"/>
                    </a:lnTo>
                    <a:lnTo>
                      <a:pt x="153" y="88"/>
                    </a:lnTo>
                    <a:lnTo>
                      <a:pt x="152" y="89"/>
                    </a:lnTo>
                    <a:lnTo>
                      <a:pt x="151" y="92"/>
                    </a:lnTo>
                    <a:lnTo>
                      <a:pt x="148" y="93"/>
                    </a:lnTo>
                    <a:lnTo>
                      <a:pt x="147" y="94"/>
                    </a:lnTo>
                    <a:lnTo>
                      <a:pt x="147" y="99"/>
                    </a:lnTo>
                    <a:lnTo>
                      <a:pt x="146" y="101"/>
                    </a:lnTo>
                    <a:lnTo>
                      <a:pt x="145" y="103"/>
                    </a:lnTo>
                    <a:lnTo>
                      <a:pt x="145" y="104"/>
                    </a:lnTo>
                    <a:lnTo>
                      <a:pt x="130" y="104"/>
                    </a:lnTo>
                    <a:lnTo>
                      <a:pt x="122" y="102"/>
                    </a:lnTo>
                    <a:lnTo>
                      <a:pt x="112" y="94"/>
                    </a:lnTo>
                    <a:lnTo>
                      <a:pt x="104" y="92"/>
                    </a:lnTo>
                    <a:lnTo>
                      <a:pt x="102" y="92"/>
                    </a:lnTo>
                    <a:lnTo>
                      <a:pt x="99" y="93"/>
                    </a:lnTo>
                    <a:lnTo>
                      <a:pt x="99" y="94"/>
                    </a:lnTo>
                    <a:lnTo>
                      <a:pt x="87" y="94"/>
                    </a:lnTo>
                    <a:lnTo>
                      <a:pt x="84" y="92"/>
                    </a:lnTo>
                    <a:lnTo>
                      <a:pt x="84" y="88"/>
                    </a:lnTo>
                    <a:lnTo>
                      <a:pt x="87" y="87"/>
                    </a:lnTo>
                    <a:lnTo>
                      <a:pt x="88" y="86"/>
                    </a:lnTo>
                    <a:lnTo>
                      <a:pt x="91" y="84"/>
                    </a:lnTo>
                    <a:lnTo>
                      <a:pt x="93" y="84"/>
                    </a:lnTo>
                    <a:lnTo>
                      <a:pt x="94" y="83"/>
                    </a:lnTo>
                    <a:lnTo>
                      <a:pt x="92" y="79"/>
                    </a:lnTo>
                    <a:lnTo>
                      <a:pt x="91" y="75"/>
                    </a:lnTo>
                    <a:lnTo>
                      <a:pt x="89" y="73"/>
                    </a:lnTo>
                    <a:lnTo>
                      <a:pt x="89" y="65"/>
                    </a:lnTo>
                    <a:lnTo>
                      <a:pt x="84" y="60"/>
                    </a:lnTo>
                    <a:lnTo>
                      <a:pt x="81" y="58"/>
                    </a:lnTo>
                    <a:lnTo>
                      <a:pt x="78" y="57"/>
                    </a:lnTo>
                    <a:lnTo>
                      <a:pt x="74" y="55"/>
                    </a:lnTo>
                    <a:lnTo>
                      <a:pt x="72" y="54"/>
                    </a:lnTo>
                    <a:lnTo>
                      <a:pt x="62" y="52"/>
                    </a:lnTo>
                    <a:lnTo>
                      <a:pt x="49" y="50"/>
                    </a:lnTo>
                    <a:lnTo>
                      <a:pt x="47" y="50"/>
                    </a:lnTo>
                    <a:lnTo>
                      <a:pt x="45" y="48"/>
                    </a:lnTo>
                    <a:lnTo>
                      <a:pt x="43" y="47"/>
                    </a:lnTo>
                    <a:lnTo>
                      <a:pt x="42" y="44"/>
                    </a:lnTo>
                    <a:lnTo>
                      <a:pt x="37" y="41"/>
                    </a:lnTo>
                    <a:lnTo>
                      <a:pt x="34" y="41"/>
                    </a:lnTo>
                    <a:lnTo>
                      <a:pt x="34" y="38"/>
                    </a:lnTo>
                    <a:lnTo>
                      <a:pt x="32" y="43"/>
                    </a:lnTo>
                    <a:lnTo>
                      <a:pt x="29" y="45"/>
                    </a:lnTo>
                    <a:lnTo>
                      <a:pt x="25" y="45"/>
                    </a:lnTo>
                    <a:lnTo>
                      <a:pt x="24" y="44"/>
                    </a:lnTo>
                    <a:lnTo>
                      <a:pt x="24" y="39"/>
                    </a:lnTo>
                    <a:lnTo>
                      <a:pt x="23" y="38"/>
                    </a:lnTo>
                    <a:lnTo>
                      <a:pt x="23" y="35"/>
                    </a:lnTo>
                    <a:lnTo>
                      <a:pt x="22" y="34"/>
                    </a:lnTo>
                    <a:lnTo>
                      <a:pt x="19" y="33"/>
                    </a:lnTo>
                    <a:lnTo>
                      <a:pt x="18" y="31"/>
                    </a:lnTo>
                    <a:lnTo>
                      <a:pt x="15" y="31"/>
                    </a:lnTo>
                    <a:lnTo>
                      <a:pt x="15" y="30"/>
                    </a:lnTo>
                    <a:lnTo>
                      <a:pt x="20" y="28"/>
                    </a:lnTo>
                    <a:lnTo>
                      <a:pt x="27" y="26"/>
                    </a:lnTo>
                    <a:lnTo>
                      <a:pt x="32" y="25"/>
                    </a:lnTo>
                    <a:lnTo>
                      <a:pt x="35" y="23"/>
                    </a:lnTo>
                    <a:lnTo>
                      <a:pt x="33" y="23"/>
                    </a:lnTo>
                    <a:lnTo>
                      <a:pt x="28" y="24"/>
                    </a:lnTo>
                    <a:lnTo>
                      <a:pt x="22" y="25"/>
                    </a:lnTo>
                    <a:lnTo>
                      <a:pt x="19" y="25"/>
                    </a:lnTo>
                    <a:lnTo>
                      <a:pt x="18" y="24"/>
                    </a:lnTo>
                    <a:lnTo>
                      <a:pt x="15" y="24"/>
                    </a:lnTo>
                    <a:lnTo>
                      <a:pt x="14" y="23"/>
                    </a:lnTo>
                    <a:lnTo>
                      <a:pt x="12" y="18"/>
                    </a:lnTo>
                    <a:lnTo>
                      <a:pt x="7" y="15"/>
                    </a:lnTo>
                    <a:lnTo>
                      <a:pt x="4" y="15"/>
                    </a:lnTo>
                    <a:lnTo>
                      <a:pt x="3" y="14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4" y="8"/>
                    </a:lnTo>
                    <a:lnTo>
                      <a:pt x="9" y="8"/>
                    </a:lnTo>
                    <a:lnTo>
                      <a:pt x="13" y="4"/>
                    </a:lnTo>
                    <a:lnTo>
                      <a:pt x="15" y="3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4" name="Freeform 1212"/>
              <p:cNvSpPr>
                <a:spLocks/>
              </p:cNvSpPr>
              <p:nvPr/>
            </p:nvSpPr>
            <p:spPr bwMode="auto">
              <a:xfrm>
                <a:off x="9398660" y="4490900"/>
                <a:ext cx="49741" cy="4974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3"/>
                  </a:cxn>
                  <a:cxn ang="0">
                    <a:pos x="9" y="5"/>
                  </a:cxn>
                  <a:cxn ang="0">
                    <a:pos x="12" y="9"/>
                  </a:cxn>
                  <a:cxn ang="0">
                    <a:pos x="15" y="13"/>
                  </a:cxn>
                  <a:cxn ang="0">
                    <a:pos x="20" y="15"/>
                  </a:cxn>
                  <a:cxn ang="0">
                    <a:pos x="21" y="17"/>
                  </a:cxn>
                  <a:cxn ang="0">
                    <a:pos x="24" y="18"/>
                  </a:cxn>
                  <a:cxn ang="0">
                    <a:pos x="24" y="24"/>
                  </a:cxn>
                  <a:cxn ang="0">
                    <a:pos x="21" y="24"/>
                  </a:cxn>
                  <a:cxn ang="0">
                    <a:pos x="19" y="23"/>
                  </a:cxn>
                  <a:cxn ang="0">
                    <a:pos x="18" y="22"/>
                  </a:cxn>
                  <a:cxn ang="0">
                    <a:pos x="16" y="19"/>
                  </a:cxn>
                  <a:cxn ang="0">
                    <a:pos x="16" y="15"/>
                  </a:cxn>
                  <a:cxn ang="0">
                    <a:pos x="14" y="14"/>
                  </a:cxn>
                  <a:cxn ang="0">
                    <a:pos x="12" y="13"/>
                  </a:cxn>
                  <a:cxn ang="0">
                    <a:pos x="10" y="8"/>
                  </a:cxn>
                  <a:cxn ang="0">
                    <a:pos x="7" y="5"/>
                  </a:cxn>
                  <a:cxn ang="0">
                    <a:pos x="5" y="4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0" y="0"/>
                  </a:cxn>
                </a:cxnLst>
                <a:rect l="0" t="0" r="r" b="b"/>
                <a:pathLst>
                  <a:path w="24" h="24">
                    <a:moveTo>
                      <a:pt x="0" y="0"/>
                    </a:moveTo>
                    <a:lnTo>
                      <a:pt x="5" y="3"/>
                    </a:lnTo>
                    <a:lnTo>
                      <a:pt x="9" y="5"/>
                    </a:lnTo>
                    <a:lnTo>
                      <a:pt x="12" y="9"/>
                    </a:lnTo>
                    <a:lnTo>
                      <a:pt x="15" y="13"/>
                    </a:lnTo>
                    <a:lnTo>
                      <a:pt x="20" y="15"/>
                    </a:lnTo>
                    <a:lnTo>
                      <a:pt x="21" y="17"/>
                    </a:lnTo>
                    <a:lnTo>
                      <a:pt x="24" y="18"/>
                    </a:lnTo>
                    <a:lnTo>
                      <a:pt x="24" y="24"/>
                    </a:lnTo>
                    <a:lnTo>
                      <a:pt x="21" y="24"/>
                    </a:lnTo>
                    <a:lnTo>
                      <a:pt x="19" y="23"/>
                    </a:lnTo>
                    <a:lnTo>
                      <a:pt x="18" y="22"/>
                    </a:lnTo>
                    <a:lnTo>
                      <a:pt x="16" y="19"/>
                    </a:lnTo>
                    <a:lnTo>
                      <a:pt x="16" y="15"/>
                    </a:lnTo>
                    <a:lnTo>
                      <a:pt x="14" y="14"/>
                    </a:lnTo>
                    <a:lnTo>
                      <a:pt x="12" y="13"/>
                    </a:lnTo>
                    <a:lnTo>
                      <a:pt x="10" y="8"/>
                    </a:lnTo>
                    <a:lnTo>
                      <a:pt x="7" y="5"/>
                    </a:lnTo>
                    <a:lnTo>
                      <a:pt x="5" y="4"/>
                    </a:lnTo>
                    <a:lnTo>
                      <a:pt x="2" y="4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5" name="Freeform 1213"/>
              <p:cNvSpPr>
                <a:spLocks/>
              </p:cNvSpPr>
              <p:nvPr/>
            </p:nvSpPr>
            <p:spPr bwMode="auto">
              <a:xfrm>
                <a:off x="9483635" y="4561366"/>
                <a:ext cx="24870" cy="3108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2"/>
                  </a:cxn>
                  <a:cxn ang="0">
                    <a:pos x="4" y="3"/>
                  </a:cxn>
                  <a:cxn ang="0">
                    <a:pos x="5" y="5"/>
                  </a:cxn>
                  <a:cxn ang="0">
                    <a:pos x="8" y="7"/>
                  </a:cxn>
                  <a:cxn ang="0">
                    <a:pos x="12" y="10"/>
                  </a:cxn>
                  <a:cxn ang="0">
                    <a:pos x="12" y="13"/>
                  </a:cxn>
                  <a:cxn ang="0">
                    <a:pos x="9" y="15"/>
                  </a:cxn>
                  <a:cxn ang="0">
                    <a:pos x="7" y="13"/>
                  </a:cxn>
                  <a:cxn ang="0">
                    <a:pos x="7" y="9"/>
                  </a:cxn>
                  <a:cxn ang="0">
                    <a:pos x="4" y="9"/>
                  </a:cxn>
                  <a:cxn ang="0">
                    <a:pos x="3" y="7"/>
                  </a:cxn>
                  <a:cxn ang="0">
                    <a:pos x="2" y="5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12" h="15">
                    <a:moveTo>
                      <a:pt x="0" y="0"/>
                    </a:moveTo>
                    <a:lnTo>
                      <a:pt x="2" y="2"/>
                    </a:lnTo>
                    <a:lnTo>
                      <a:pt x="4" y="3"/>
                    </a:lnTo>
                    <a:lnTo>
                      <a:pt x="5" y="5"/>
                    </a:lnTo>
                    <a:lnTo>
                      <a:pt x="8" y="7"/>
                    </a:lnTo>
                    <a:lnTo>
                      <a:pt x="12" y="10"/>
                    </a:lnTo>
                    <a:lnTo>
                      <a:pt x="12" y="13"/>
                    </a:lnTo>
                    <a:lnTo>
                      <a:pt x="9" y="15"/>
                    </a:lnTo>
                    <a:lnTo>
                      <a:pt x="7" y="13"/>
                    </a:lnTo>
                    <a:lnTo>
                      <a:pt x="7" y="9"/>
                    </a:lnTo>
                    <a:lnTo>
                      <a:pt x="4" y="9"/>
                    </a:lnTo>
                    <a:lnTo>
                      <a:pt x="3" y="7"/>
                    </a:lnTo>
                    <a:lnTo>
                      <a:pt x="2" y="5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6" name="Freeform 1214"/>
              <p:cNvSpPr>
                <a:spLocks/>
              </p:cNvSpPr>
              <p:nvPr/>
            </p:nvSpPr>
            <p:spPr bwMode="auto">
              <a:xfrm>
                <a:off x="9647364" y="4673283"/>
                <a:ext cx="14508" cy="186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2"/>
                  </a:cxn>
                  <a:cxn ang="0">
                    <a:pos x="7" y="5"/>
                  </a:cxn>
                  <a:cxn ang="0">
                    <a:pos x="7" y="9"/>
                  </a:cxn>
                  <a:cxn ang="0">
                    <a:pos x="4" y="8"/>
                  </a:cxn>
                  <a:cxn ang="0">
                    <a:pos x="3" y="7"/>
                  </a:cxn>
                  <a:cxn ang="0">
                    <a:pos x="0" y="2"/>
                  </a:cxn>
                  <a:cxn ang="0">
                    <a:pos x="0" y="0"/>
                  </a:cxn>
                </a:cxnLst>
                <a:rect l="0" t="0" r="r" b="b"/>
                <a:pathLst>
                  <a:path w="7" h="9">
                    <a:moveTo>
                      <a:pt x="0" y="0"/>
                    </a:moveTo>
                    <a:lnTo>
                      <a:pt x="3" y="2"/>
                    </a:lnTo>
                    <a:lnTo>
                      <a:pt x="7" y="5"/>
                    </a:lnTo>
                    <a:lnTo>
                      <a:pt x="7" y="9"/>
                    </a:lnTo>
                    <a:lnTo>
                      <a:pt x="4" y="8"/>
                    </a:lnTo>
                    <a:lnTo>
                      <a:pt x="3" y="7"/>
                    </a:ln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7" name="Freeform 1215"/>
              <p:cNvSpPr>
                <a:spLocks/>
              </p:cNvSpPr>
              <p:nvPr/>
            </p:nvSpPr>
            <p:spPr bwMode="auto">
              <a:xfrm>
                <a:off x="9612132" y="4660848"/>
                <a:ext cx="24870" cy="1243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7" y="1"/>
                  </a:cxn>
                  <a:cxn ang="0">
                    <a:pos x="12" y="6"/>
                  </a:cxn>
                  <a:cxn ang="0">
                    <a:pos x="9" y="6"/>
                  </a:cxn>
                  <a:cxn ang="0">
                    <a:pos x="5" y="5"/>
                  </a:cxn>
                  <a:cxn ang="0">
                    <a:pos x="2" y="4"/>
                  </a:cxn>
                  <a:cxn ang="0">
                    <a:pos x="1" y="3"/>
                  </a:cxn>
                  <a:cxn ang="0">
                    <a:pos x="0" y="0"/>
                  </a:cxn>
                </a:cxnLst>
                <a:rect l="0" t="0" r="r" b="b"/>
                <a:pathLst>
                  <a:path w="12" h="6">
                    <a:moveTo>
                      <a:pt x="0" y="0"/>
                    </a:moveTo>
                    <a:lnTo>
                      <a:pt x="4" y="0"/>
                    </a:lnTo>
                    <a:lnTo>
                      <a:pt x="7" y="1"/>
                    </a:lnTo>
                    <a:lnTo>
                      <a:pt x="12" y="6"/>
                    </a:lnTo>
                    <a:lnTo>
                      <a:pt x="9" y="6"/>
                    </a:lnTo>
                    <a:lnTo>
                      <a:pt x="5" y="5"/>
                    </a:lnTo>
                    <a:lnTo>
                      <a:pt x="2" y="4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8" name="Freeform 1216"/>
              <p:cNvSpPr>
                <a:spLocks/>
              </p:cNvSpPr>
              <p:nvPr/>
            </p:nvSpPr>
            <p:spPr bwMode="auto">
              <a:xfrm>
                <a:off x="9614204" y="4629761"/>
                <a:ext cx="26944" cy="2694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" y="5"/>
                  </a:cxn>
                  <a:cxn ang="0">
                    <a:pos x="13" y="13"/>
                  </a:cxn>
                  <a:cxn ang="0">
                    <a:pos x="8" y="10"/>
                  </a:cxn>
                  <a:cxn ang="0">
                    <a:pos x="5" y="8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3" h="13">
                    <a:moveTo>
                      <a:pt x="0" y="0"/>
                    </a:moveTo>
                    <a:lnTo>
                      <a:pt x="8" y="5"/>
                    </a:lnTo>
                    <a:lnTo>
                      <a:pt x="13" y="13"/>
                    </a:lnTo>
                    <a:lnTo>
                      <a:pt x="8" y="10"/>
                    </a:lnTo>
                    <a:lnTo>
                      <a:pt x="5" y="8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39" name="Freeform 1217"/>
              <p:cNvSpPr>
                <a:spLocks/>
              </p:cNvSpPr>
              <p:nvPr/>
            </p:nvSpPr>
            <p:spPr bwMode="auto">
              <a:xfrm>
                <a:off x="9564463" y="4609035"/>
                <a:ext cx="31089" cy="1865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4" y="1"/>
                  </a:cxn>
                  <a:cxn ang="0">
                    <a:pos x="8" y="3"/>
                  </a:cxn>
                  <a:cxn ang="0">
                    <a:pos x="13" y="5"/>
                  </a:cxn>
                  <a:cxn ang="0">
                    <a:pos x="15" y="8"/>
                  </a:cxn>
                  <a:cxn ang="0">
                    <a:pos x="15" y="9"/>
                  </a:cxn>
                  <a:cxn ang="0">
                    <a:pos x="10" y="9"/>
                  </a:cxn>
                  <a:cxn ang="0">
                    <a:pos x="7" y="8"/>
                  </a:cxn>
                  <a:cxn ang="0">
                    <a:pos x="4" y="5"/>
                  </a:cxn>
                  <a:cxn ang="0">
                    <a:pos x="1" y="4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5" h="9">
                    <a:moveTo>
                      <a:pt x="1" y="0"/>
                    </a:moveTo>
                    <a:lnTo>
                      <a:pt x="4" y="1"/>
                    </a:lnTo>
                    <a:lnTo>
                      <a:pt x="8" y="3"/>
                    </a:lnTo>
                    <a:lnTo>
                      <a:pt x="13" y="5"/>
                    </a:lnTo>
                    <a:lnTo>
                      <a:pt x="15" y="8"/>
                    </a:lnTo>
                    <a:lnTo>
                      <a:pt x="15" y="9"/>
                    </a:lnTo>
                    <a:lnTo>
                      <a:pt x="10" y="9"/>
                    </a:lnTo>
                    <a:lnTo>
                      <a:pt x="7" y="8"/>
                    </a:lnTo>
                    <a:lnTo>
                      <a:pt x="4" y="5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0" name="Freeform 1218"/>
              <p:cNvSpPr>
                <a:spLocks/>
              </p:cNvSpPr>
              <p:nvPr/>
            </p:nvSpPr>
            <p:spPr bwMode="auto">
              <a:xfrm>
                <a:off x="9525085" y="4590382"/>
                <a:ext cx="20725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10" y="4"/>
                  </a:cxn>
                  <a:cxn ang="0">
                    <a:pos x="7" y="4"/>
                  </a:cxn>
                  <a:cxn ang="0">
                    <a:pos x="0" y="0"/>
                  </a:cxn>
                </a:cxnLst>
                <a:rect l="0" t="0" r="r" b="b"/>
                <a:pathLst>
                  <a:path w="10" h="4">
                    <a:moveTo>
                      <a:pt x="0" y="0"/>
                    </a:moveTo>
                    <a:lnTo>
                      <a:pt x="3" y="0"/>
                    </a:lnTo>
                    <a:lnTo>
                      <a:pt x="10" y="4"/>
                    </a:lnTo>
                    <a:lnTo>
                      <a:pt x="7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941" name="Freeform 1219"/>
              <p:cNvSpPr>
                <a:spLocks noEditPoints="1"/>
              </p:cNvSpPr>
              <p:nvPr/>
            </p:nvSpPr>
            <p:spPr bwMode="auto">
              <a:xfrm>
                <a:off x="9525085" y="4588310"/>
                <a:ext cx="6218" cy="2073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3" y="1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2" y="0"/>
                  </a:cxn>
                  <a:cxn ang="0">
                    <a:pos x="2" y="1"/>
                  </a:cxn>
                  <a:cxn ang="0">
                    <a:pos x="0" y="0"/>
                  </a:cxn>
                </a:cxnLst>
                <a:rect l="0" t="0" r="r" b="b"/>
                <a:pathLst>
                  <a:path w="3" h="1">
                    <a:moveTo>
                      <a:pt x="2" y="1"/>
                    </a:moveTo>
                    <a:lnTo>
                      <a:pt x="3" y="1"/>
                    </a:lnTo>
                    <a:lnTo>
                      <a:pt x="2" y="1"/>
                    </a:lnTo>
                    <a:close/>
                    <a:moveTo>
                      <a:pt x="0" y="0"/>
                    </a:moveTo>
                    <a:lnTo>
                      <a:pt x="2" y="0"/>
                    </a:lnTo>
                    <a:lnTo>
                      <a:pt x="2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0" name="Freeform 1308"/>
              <p:cNvSpPr>
                <a:spLocks/>
              </p:cNvSpPr>
              <p:nvPr/>
            </p:nvSpPr>
            <p:spPr bwMode="auto">
              <a:xfrm>
                <a:off x="8834931" y="4501264"/>
                <a:ext cx="70466" cy="20725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21" y="0"/>
                  </a:cxn>
                  <a:cxn ang="0">
                    <a:pos x="21" y="2"/>
                  </a:cxn>
                  <a:cxn ang="0">
                    <a:pos x="29" y="2"/>
                  </a:cxn>
                  <a:cxn ang="0">
                    <a:pos x="29" y="3"/>
                  </a:cxn>
                  <a:cxn ang="0">
                    <a:pos x="30" y="5"/>
                  </a:cxn>
                  <a:cxn ang="0">
                    <a:pos x="32" y="5"/>
                  </a:cxn>
                  <a:cxn ang="0">
                    <a:pos x="34" y="8"/>
                  </a:cxn>
                  <a:cxn ang="0">
                    <a:pos x="34" y="10"/>
                  </a:cxn>
                  <a:cxn ang="0">
                    <a:pos x="27" y="10"/>
                  </a:cxn>
                  <a:cxn ang="0">
                    <a:pos x="25" y="9"/>
                  </a:cxn>
                  <a:cxn ang="0">
                    <a:pos x="22" y="7"/>
                  </a:cxn>
                  <a:cxn ang="0">
                    <a:pos x="20" y="5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0" y="4"/>
                  </a:cxn>
                  <a:cxn ang="0">
                    <a:pos x="0" y="3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2" y="0"/>
                  </a:cxn>
                </a:cxnLst>
                <a:rect l="0" t="0" r="r" b="b"/>
                <a:pathLst>
                  <a:path w="34" h="10">
                    <a:moveTo>
                      <a:pt x="2" y="0"/>
                    </a:moveTo>
                    <a:lnTo>
                      <a:pt x="21" y="0"/>
                    </a:lnTo>
                    <a:lnTo>
                      <a:pt x="21" y="2"/>
                    </a:lnTo>
                    <a:lnTo>
                      <a:pt x="29" y="2"/>
                    </a:lnTo>
                    <a:lnTo>
                      <a:pt x="29" y="3"/>
                    </a:lnTo>
                    <a:lnTo>
                      <a:pt x="30" y="5"/>
                    </a:lnTo>
                    <a:lnTo>
                      <a:pt x="32" y="5"/>
                    </a:lnTo>
                    <a:lnTo>
                      <a:pt x="34" y="8"/>
                    </a:lnTo>
                    <a:lnTo>
                      <a:pt x="34" y="10"/>
                    </a:lnTo>
                    <a:lnTo>
                      <a:pt x="27" y="10"/>
                    </a:lnTo>
                    <a:lnTo>
                      <a:pt x="25" y="9"/>
                    </a:lnTo>
                    <a:lnTo>
                      <a:pt x="22" y="7"/>
                    </a:lnTo>
                    <a:lnTo>
                      <a:pt x="20" y="5"/>
                    </a:lnTo>
                    <a:lnTo>
                      <a:pt x="2" y="5"/>
                    </a:lnTo>
                    <a:lnTo>
                      <a:pt x="1" y="4"/>
                    </a:lnTo>
                    <a:lnTo>
                      <a:pt x="0" y="4"/>
                    </a:lnTo>
                    <a:lnTo>
                      <a:pt x="0" y="3"/>
                    </a:lnTo>
                    <a:lnTo>
                      <a:pt x="1" y="2"/>
                    </a:lnTo>
                    <a:lnTo>
                      <a:pt x="2" y="2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6" name="Freeform 1314"/>
              <p:cNvSpPr>
                <a:spLocks/>
              </p:cNvSpPr>
              <p:nvPr/>
            </p:nvSpPr>
            <p:spPr bwMode="auto">
              <a:xfrm>
                <a:off x="8743740" y="4130279"/>
                <a:ext cx="33161" cy="58031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6" y="1"/>
                  </a:cxn>
                  <a:cxn ang="0">
                    <a:pos x="9" y="1"/>
                  </a:cxn>
                  <a:cxn ang="0">
                    <a:pos x="11" y="2"/>
                  </a:cxn>
                  <a:cxn ang="0">
                    <a:pos x="11" y="5"/>
                  </a:cxn>
                  <a:cxn ang="0">
                    <a:pos x="14" y="5"/>
                  </a:cxn>
                  <a:cxn ang="0">
                    <a:pos x="14" y="11"/>
                  </a:cxn>
                  <a:cxn ang="0">
                    <a:pos x="15" y="13"/>
                  </a:cxn>
                  <a:cxn ang="0">
                    <a:pos x="16" y="15"/>
                  </a:cxn>
                  <a:cxn ang="0">
                    <a:pos x="16" y="17"/>
                  </a:cxn>
                  <a:cxn ang="0">
                    <a:pos x="15" y="18"/>
                  </a:cxn>
                  <a:cxn ang="0">
                    <a:pos x="10" y="18"/>
                  </a:cxn>
                  <a:cxn ang="0">
                    <a:pos x="10" y="21"/>
                  </a:cxn>
                  <a:cxn ang="0">
                    <a:pos x="12" y="26"/>
                  </a:cxn>
                  <a:cxn ang="0">
                    <a:pos x="12" y="28"/>
                  </a:cxn>
                  <a:cxn ang="0">
                    <a:pos x="11" y="28"/>
                  </a:cxn>
                  <a:cxn ang="0">
                    <a:pos x="10" y="27"/>
                  </a:cxn>
                  <a:cxn ang="0">
                    <a:pos x="9" y="27"/>
                  </a:cxn>
                  <a:cxn ang="0">
                    <a:pos x="7" y="26"/>
                  </a:cxn>
                  <a:cxn ang="0">
                    <a:pos x="7" y="21"/>
                  </a:cxn>
                  <a:cxn ang="0">
                    <a:pos x="6" y="21"/>
                  </a:cxn>
                  <a:cxn ang="0">
                    <a:pos x="2" y="17"/>
                  </a:cxn>
                  <a:cxn ang="0">
                    <a:pos x="2" y="13"/>
                  </a:cxn>
                  <a:cxn ang="0">
                    <a:pos x="7" y="13"/>
                  </a:cxn>
                  <a:cxn ang="0">
                    <a:pos x="9" y="12"/>
                  </a:cxn>
                  <a:cxn ang="0">
                    <a:pos x="6" y="7"/>
                  </a:cxn>
                  <a:cxn ang="0">
                    <a:pos x="4" y="5"/>
                  </a:cxn>
                  <a:cxn ang="0">
                    <a:pos x="1" y="3"/>
                  </a:cxn>
                  <a:cxn ang="0">
                    <a:pos x="0" y="1"/>
                  </a:cxn>
                  <a:cxn ang="0">
                    <a:pos x="2" y="1"/>
                  </a:cxn>
                  <a:cxn ang="0">
                    <a:pos x="4" y="0"/>
                  </a:cxn>
                </a:cxnLst>
                <a:rect l="0" t="0" r="r" b="b"/>
                <a:pathLst>
                  <a:path w="16" h="28">
                    <a:moveTo>
                      <a:pt x="4" y="0"/>
                    </a:moveTo>
                    <a:lnTo>
                      <a:pt x="6" y="1"/>
                    </a:lnTo>
                    <a:lnTo>
                      <a:pt x="9" y="1"/>
                    </a:lnTo>
                    <a:lnTo>
                      <a:pt x="11" y="2"/>
                    </a:lnTo>
                    <a:lnTo>
                      <a:pt x="11" y="5"/>
                    </a:lnTo>
                    <a:lnTo>
                      <a:pt x="14" y="5"/>
                    </a:lnTo>
                    <a:lnTo>
                      <a:pt x="14" y="11"/>
                    </a:lnTo>
                    <a:lnTo>
                      <a:pt x="15" y="13"/>
                    </a:lnTo>
                    <a:lnTo>
                      <a:pt x="16" y="15"/>
                    </a:lnTo>
                    <a:lnTo>
                      <a:pt x="16" y="17"/>
                    </a:lnTo>
                    <a:lnTo>
                      <a:pt x="15" y="18"/>
                    </a:lnTo>
                    <a:lnTo>
                      <a:pt x="10" y="18"/>
                    </a:lnTo>
                    <a:lnTo>
                      <a:pt x="10" y="21"/>
                    </a:lnTo>
                    <a:lnTo>
                      <a:pt x="12" y="26"/>
                    </a:lnTo>
                    <a:lnTo>
                      <a:pt x="12" y="28"/>
                    </a:lnTo>
                    <a:lnTo>
                      <a:pt x="11" y="28"/>
                    </a:lnTo>
                    <a:lnTo>
                      <a:pt x="10" y="27"/>
                    </a:lnTo>
                    <a:lnTo>
                      <a:pt x="9" y="27"/>
                    </a:lnTo>
                    <a:lnTo>
                      <a:pt x="7" y="26"/>
                    </a:lnTo>
                    <a:lnTo>
                      <a:pt x="7" y="21"/>
                    </a:lnTo>
                    <a:lnTo>
                      <a:pt x="6" y="21"/>
                    </a:lnTo>
                    <a:lnTo>
                      <a:pt x="2" y="17"/>
                    </a:lnTo>
                    <a:lnTo>
                      <a:pt x="2" y="13"/>
                    </a:lnTo>
                    <a:lnTo>
                      <a:pt x="7" y="13"/>
                    </a:lnTo>
                    <a:lnTo>
                      <a:pt x="9" y="12"/>
                    </a:lnTo>
                    <a:lnTo>
                      <a:pt x="6" y="7"/>
                    </a:lnTo>
                    <a:lnTo>
                      <a:pt x="4" y="5"/>
                    </a:lnTo>
                    <a:lnTo>
                      <a:pt x="1" y="3"/>
                    </a:lnTo>
                    <a:lnTo>
                      <a:pt x="0" y="1"/>
                    </a:lnTo>
                    <a:lnTo>
                      <a:pt x="2" y="1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0" name="Freeform 1318"/>
              <p:cNvSpPr>
                <a:spLocks/>
              </p:cNvSpPr>
              <p:nvPr/>
            </p:nvSpPr>
            <p:spPr bwMode="auto">
              <a:xfrm>
                <a:off x="8737523" y="4188310"/>
                <a:ext cx="18653" cy="1658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7" y="2"/>
                  </a:cxn>
                  <a:cxn ang="0">
                    <a:pos x="8" y="2"/>
                  </a:cxn>
                  <a:cxn ang="0">
                    <a:pos x="9" y="0"/>
                  </a:cxn>
                  <a:cxn ang="0">
                    <a:pos x="9" y="3"/>
                  </a:cxn>
                  <a:cxn ang="0">
                    <a:pos x="8" y="6"/>
                  </a:cxn>
                  <a:cxn ang="0">
                    <a:pos x="3" y="8"/>
                  </a:cxn>
                  <a:cxn ang="0">
                    <a:pos x="2" y="7"/>
                  </a:cxn>
                  <a:cxn ang="0">
                    <a:pos x="0" y="7"/>
                  </a:cxn>
                  <a:cxn ang="0">
                    <a:pos x="0" y="4"/>
                  </a:cxn>
                  <a:cxn ang="0">
                    <a:pos x="4" y="0"/>
                  </a:cxn>
                </a:cxnLst>
                <a:rect l="0" t="0" r="r" b="b"/>
                <a:pathLst>
                  <a:path w="9" h="8">
                    <a:moveTo>
                      <a:pt x="4" y="0"/>
                    </a:moveTo>
                    <a:lnTo>
                      <a:pt x="7" y="2"/>
                    </a:lnTo>
                    <a:lnTo>
                      <a:pt x="8" y="2"/>
                    </a:lnTo>
                    <a:lnTo>
                      <a:pt x="9" y="0"/>
                    </a:lnTo>
                    <a:lnTo>
                      <a:pt x="9" y="3"/>
                    </a:lnTo>
                    <a:lnTo>
                      <a:pt x="8" y="6"/>
                    </a:lnTo>
                    <a:lnTo>
                      <a:pt x="3" y="8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grpSp>
          <p:nvGrpSpPr>
            <p:cNvPr id="1115" name="Group 1114"/>
            <p:cNvGrpSpPr/>
            <p:nvPr/>
          </p:nvGrpSpPr>
          <p:grpSpPr>
            <a:xfrm>
              <a:off x="6389342" y="1817332"/>
              <a:ext cx="3937813" cy="2901547"/>
              <a:chOff x="6389342" y="1817332"/>
              <a:chExt cx="3937813" cy="2901547"/>
            </a:xfrm>
            <a:grpFill/>
          </p:grpSpPr>
          <p:sp>
            <p:nvSpPr>
              <p:cNvPr id="1019" name="Freeform 1297"/>
              <p:cNvSpPr>
                <a:spLocks/>
              </p:cNvSpPr>
              <p:nvPr/>
            </p:nvSpPr>
            <p:spPr bwMode="auto">
              <a:xfrm>
                <a:off x="7676385" y="4196600"/>
                <a:ext cx="47669" cy="95337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0" y="7"/>
                  </a:cxn>
                  <a:cxn ang="0">
                    <a:pos x="17" y="13"/>
                  </a:cxn>
                  <a:cxn ang="0">
                    <a:pos x="22" y="19"/>
                  </a:cxn>
                  <a:cxn ang="0">
                    <a:pos x="23" y="28"/>
                  </a:cxn>
                  <a:cxn ang="0">
                    <a:pos x="23" y="32"/>
                  </a:cxn>
                  <a:cxn ang="0">
                    <a:pos x="22" y="35"/>
                  </a:cxn>
                  <a:cxn ang="0">
                    <a:pos x="17" y="43"/>
                  </a:cxn>
                  <a:cxn ang="0">
                    <a:pos x="14" y="44"/>
                  </a:cxn>
                  <a:cxn ang="0">
                    <a:pos x="10" y="46"/>
                  </a:cxn>
                  <a:cxn ang="0">
                    <a:pos x="7" y="44"/>
                  </a:cxn>
                  <a:cxn ang="0">
                    <a:pos x="4" y="43"/>
                  </a:cxn>
                  <a:cxn ang="0">
                    <a:pos x="2" y="41"/>
                  </a:cxn>
                  <a:cxn ang="0">
                    <a:pos x="0" y="37"/>
                  </a:cxn>
                  <a:cxn ang="0">
                    <a:pos x="0" y="34"/>
                  </a:cxn>
                  <a:cxn ang="0">
                    <a:pos x="2" y="23"/>
                  </a:cxn>
                  <a:cxn ang="0">
                    <a:pos x="4" y="12"/>
                  </a:cxn>
                  <a:cxn ang="0">
                    <a:pos x="5" y="0"/>
                  </a:cxn>
                </a:cxnLst>
                <a:rect l="0" t="0" r="r" b="b"/>
                <a:pathLst>
                  <a:path w="23" h="46">
                    <a:moveTo>
                      <a:pt x="5" y="0"/>
                    </a:moveTo>
                    <a:lnTo>
                      <a:pt x="10" y="7"/>
                    </a:lnTo>
                    <a:lnTo>
                      <a:pt x="17" y="13"/>
                    </a:lnTo>
                    <a:lnTo>
                      <a:pt x="22" y="19"/>
                    </a:lnTo>
                    <a:lnTo>
                      <a:pt x="23" y="28"/>
                    </a:lnTo>
                    <a:lnTo>
                      <a:pt x="23" y="32"/>
                    </a:lnTo>
                    <a:lnTo>
                      <a:pt x="22" y="35"/>
                    </a:lnTo>
                    <a:lnTo>
                      <a:pt x="17" y="43"/>
                    </a:lnTo>
                    <a:lnTo>
                      <a:pt x="14" y="44"/>
                    </a:lnTo>
                    <a:lnTo>
                      <a:pt x="10" y="46"/>
                    </a:lnTo>
                    <a:lnTo>
                      <a:pt x="7" y="44"/>
                    </a:lnTo>
                    <a:lnTo>
                      <a:pt x="4" y="43"/>
                    </a:lnTo>
                    <a:lnTo>
                      <a:pt x="2" y="41"/>
                    </a:lnTo>
                    <a:lnTo>
                      <a:pt x="0" y="37"/>
                    </a:lnTo>
                    <a:lnTo>
                      <a:pt x="0" y="34"/>
                    </a:lnTo>
                    <a:lnTo>
                      <a:pt x="2" y="23"/>
                    </a:lnTo>
                    <a:lnTo>
                      <a:pt x="4" y="12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0" name="Freeform 1298"/>
              <p:cNvSpPr>
                <a:spLocks/>
              </p:cNvSpPr>
              <p:nvPr/>
            </p:nvSpPr>
            <p:spPr bwMode="auto">
              <a:xfrm>
                <a:off x="8051513" y="4296082"/>
                <a:ext cx="254922" cy="27564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9" y="3"/>
                  </a:cxn>
                  <a:cxn ang="0">
                    <a:pos x="24" y="4"/>
                  </a:cxn>
                  <a:cxn ang="0">
                    <a:pos x="34" y="11"/>
                  </a:cxn>
                  <a:cxn ang="0">
                    <a:pos x="40" y="20"/>
                  </a:cxn>
                  <a:cxn ang="0">
                    <a:pos x="41" y="21"/>
                  </a:cxn>
                  <a:cxn ang="0">
                    <a:pos x="46" y="23"/>
                  </a:cxn>
                  <a:cxn ang="0">
                    <a:pos x="54" y="29"/>
                  </a:cxn>
                  <a:cxn ang="0">
                    <a:pos x="64" y="39"/>
                  </a:cxn>
                  <a:cxn ang="0">
                    <a:pos x="80" y="49"/>
                  </a:cxn>
                  <a:cxn ang="0">
                    <a:pos x="85" y="50"/>
                  </a:cxn>
                  <a:cxn ang="0">
                    <a:pos x="93" y="57"/>
                  </a:cxn>
                  <a:cxn ang="0">
                    <a:pos x="92" y="60"/>
                  </a:cxn>
                  <a:cxn ang="0">
                    <a:pos x="95" y="62"/>
                  </a:cxn>
                  <a:cxn ang="0">
                    <a:pos x="99" y="65"/>
                  </a:cxn>
                  <a:cxn ang="0">
                    <a:pos x="98" y="72"/>
                  </a:cxn>
                  <a:cxn ang="0">
                    <a:pos x="105" y="76"/>
                  </a:cxn>
                  <a:cxn ang="0">
                    <a:pos x="107" y="83"/>
                  </a:cxn>
                  <a:cxn ang="0">
                    <a:pos x="110" y="87"/>
                  </a:cxn>
                  <a:cxn ang="0">
                    <a:pos x="114" y="91"/>
                  </a:cxn>
                  <a:cxn ang="0">
                    <a:pos x="120" y="94"/>
                  </a:cxn>
                  <a:cxn ang="0">
                    <a:pos x="123" y="98"/>
                  </a:cxn>
                  <a:cxn ang="0">
                    <a:pos x="120" y="117"/>
                  </a:cxn>
                  <a:cxn ang="0">
                    <a:pos x="118" y="131"/>
                  </a:cxn>
                  <a:cxn ang="0">
                    <a:pos x="114" y="133"/>
                  </a:cxn>
                  <a:cxn ang="0">
                    <a:pos x="107" y="131"/>
                  </a:cxn>
                  <a:cxn ang="0">
                    <a:pos x="102" y="125"/>
                  </a:cxn>
                  <a:cxn ang="0">
                    <a:pos x="100" y="122"/>
                  </a:cxn>
                  <a:cxn ang="0">
                    <a:pos x="70" y="96"/>
                  </a:cxn>
                  <a:cxn ang="0">
                    <a:pos x="62" y="79"/>
                  </a:cxn>
                  <a:cxn ang="0">
                    <a:pos x="55" y="69"/>
                  </a:cxn>
                  <a:cxn ang="0">
                    <a:pos x="54" y="65"/>
                  </a:cxn>
                  <a:cxn ang="0">
                    <a:pos x="48" y="64"/>
                  </a:cxn>
                  <a:cxn ang="0">
                    <a:pos x="44" y="58"/>
                  </a:cxn>
                  <a:cxn ang="0">
                    <a:pos x="41" y="49"/>
                  </a:cxn>
                  <a:cxn ang="0">
                    <a:pos x="38" y="43"/>
                  </a:cxn>
                  <a:cxn ang="0">
                    <a:pos x="26" y="35"/>
                  </a:cxn>
                  <a:cxn ang="0">
                    <a:pos x="24" y="29"/>
                  </a:cxn>
                  <a:cxn ang="0">
                    <a:pos x="20" y="23"/>
                  </a:cxn>
                  <a:cxn ang="0">
                    <a:pos x="16" y="20"/>
                  </a:cxn>
                  <a:cxn ang="0">
                    <a:pos x="9" y="19"/>
                  </a:cxn>
                  <a:cxn ang="0">
                    <a:pos x="3" y="9"/>
                  </a:cxn>
                  <a:cxn ang="0">
                    <a:pos x="0" y="0"/>
                  </a:cxn>
                </a:cxnLst>
                <a:rect l="0" t="0" r="r" b="b"/>
                <a:pathLst>
                  <a:path w="123" h="133">
                    <a:moveTo>
                      <a:pt x="0" y="0"/>
                    </a:moveTo>
                    <a:lnTo>
                      <a:pt x="5" y="0"/>
                    </a:lnTo>
                    <a:lnTo>
                      <a:pt x="6" y="1"/>
                    </a:lnTo>
                    <a:lnTo>
                      <a:pt x="9" y="3"/>
                    </a:lnTo>
                    <a:lnTo>
                      <a:pt x="10" y="4"/>
                    </a:lnTo>
                    <a:lnTo>
                      <a:pt x="24" y="4"/>
                    </a:lnTo>
                    <a:lnTo>
                      <a:pt x="29" y="6"/>
                    </a:lnTo>
                    <a:lnTo>
                      <a:pt x="34" y="11"/>
                    </a:lnTo>
                    <a:lnTo>
                      <a:pt x="39" y="19"/>
                    </a:lnTo>
                    <a:lnTo>
                      <a:pt x="40" y="20"/>
                    </a:lnTo>
                    <a:lnTo>
                      <a:pt x="41" y="20"/>
                    </a:lnTo>
                    <a:lnTo>
                      <a:pt x="41" y="21"/>
                    </a:lnTo>
                    <a:lnTo>
                      <a:pt x="43" y="21"/>
                    </a:lnTo>
                    <a:lnTo>
                      <a:pt x="46" y="23"/>
                    </a:lnTo>
                    <a:lnTo>
                      <a:pt x="50" y="25"/>
                    </a:lnTo>
                    <a:lnTo>
                      <a:pt x="54" y="29"/>
                    </a:lnTo>
                    <a:lnTo>
                      <a:pt x="56" y="33"/>
                    </a:lnTo>
                    <a:lnTo>
                      <a:pt x="64" y="39"/>
                    </a:lnTo>
                    <a:lnTo>
                      <a:pt x="70" y="45"/>
                    </a:lnTo>
                    <a:lnTo>
                      <a:pt x="80" y="49"/>
                    </a:lnTo>
                    <a:lnTo>
                      <a:pt x="83" y="50"/>
                    </a:lnTo>
                    <a:lnTo>
                      <a:pt x="85" y="50"/>
                    </a:lnTo>
                    <a:lnTo>
                      <a:pt x="89" y="53"/>
                    </a:lnTo>
                    <a:lnTo>
                      <a:pt x="93" y="57"/>
                    </a:lnTo>
                    <a:lnTo>
                      <a:pt x="93" y="59"/>
                    </a:lnTo>
                    <a:lnTo>
                      <a:pt x="92" y="60"/>
                    </a:lnTo>
                    <a:lnTo>
                      <a:pt x="92" y="62"/>
                    </a:lnTo>
                    <a:lnTo>
                      <a:pt x="95" y="62"/>
                    </a:lnTo>
                    <a:lnTo>
                      <a:pt x="98" y="63"/>
                    </a:lnTo>
                    <a:lnTo>
                      <a:pt x="99" y="65"/>
                    </a:lnTo>
                    <a:lnTo>
                      <a:pt x="98" y="69"/>
                    </a:lnTo>
                    <a:lnTo>
                      <a:pt x="98" y="72"/>
                    </a:lnTo>
                    <a:lnTo>
                      <a:pt x="102" y="76"/>
                    </a:lnTo>
                    <a:lnTo>
                      <a:pt x="105" y="76"/>
                    </a:lnTo>
                    <a:lnTo>
                      <a:pt x="105" y="79"/>
                    </a:lnTo>
                    <a:lnTo>
                      <a:pt x="107" y="83"/>
                    </a:lnTo>
                    <a:lnTo>
                      <a:pt x="108" y="86"/>
                    </a:lnTo>
                    <a:lnTo>
                      <a:pt x="110" y="87"/>
                    </a:lnTo>
                    <a:lnTo>
                      <a:pt x="112" y="89"/>
                    </a:lnTo>
                    <a:lnTo>
                      <a:pt x="114" y="91"/>
                    </a:lnTo>
                    <a:lnTo>
                      <a:pt x="115" y="92"/>
                    </a:lnTo>
                    <a:lnTo>
                      <a:pt x="120" y="94"/>
                    </a:lnTo>
                    <a:lnTo>
                      <a:pt x="122" y="96"/>
                    </a:lnTo>
                    <a:lnTo>
                      <a:pt x="123" y="98"/>
                    </a:lnTo>
                    <a:lnTo>
                      <a:pt x="123" y="116"/>
                    </a:lnTo>
                    <a:lnTo>
                      <a:pt x="120" y="117"/>
                    </a:lnTo>
                    <a:lnTo>
                      <a:pt x="120" y="130"/>
                    </a:lnTo>
                    <a:lnTo>
                      <a:pt x="118" y="131"/>
                    </a:lnTo>
                    <a:lnTo>
                      <a:pt x="117" y="132"/>
                    </a:lnTo>
                    <a:lnTo>
                      <a:pt x="114" y="133"/>
                    </a:lnTo>
                    <a:lnTo>
                      <a:pt x="108" y="133"/>
                    </a:lnTo>
                    <a:lnTo>
                      <a:pt x="107" y="131"/>
                    </a:lnTo>
                    <a:lnTo>
                      <a:pt x="103" y="127"/>
                    </a:lnTo>
                    <a:lnTo>
                      <a:pt x="102" y="125"/>
                    </a:lnTo>
                    <a:lnTo>
                      <a:pt x="100" y="123"/>
                    </a:lnTo>
                    <a:lnTo>
                      <a:pt x="100" y="122"/>
                    </a:lnTo>
                    <a:lnTo>
                      <a:pt x="78" y="104"/>
                    </a:lnTo>
                    <a:lnTo>
                      <a:pt x="70" y="96"/>
                    </a:lnTo>
                    <a:lnTo>
                      <a:pt x="67" y="88"/>
                    </a:lnTo>
                    <a:lnTo>
                      <a:pt x="62" y="79"/>
                    </a:lnTo>
                    <a:lnTo>
                      <a:pt x="58" y="72"/>
                    </a:lnTo>
                    <a:lnTo>
                      <a:pt x="55" y="69"/>
                    </a:lnTo>
                    <a:lnTo>
                      <a:pt x="54" y="69"/>
                    </a:lnTo>
                    <a:lnTo>
                      <a:pt x="54" y="65"/>
                    </a:lnTo>
                    <a:lnTo>
                      <a:pt x="53" y="64"/>
                    </a:lnTo>
                    <a:lnTo>
                      <a:pt x="48" y="64"/>
                    </a:lnTo>
                    <a:lnTo>
                      <a:pt x="45" y="62"/>
                    </a:lnTo>
                    <a:lnTo>
                      <a:pt x="44" y="58"/>
                    </a:lnTo>
                    <a:lnTo>
                      <a:pt x="44" y="54"/>
                    </a:lnTo>
                    <a:lnTo>
                      <a:pt x="41" y="49"/>
                    </a:lnTo>
                    <a:lnTo>
                      <a:pt x="40" y="45"/>
                    </a:lnTo>
                    <a:lnTo>
                      <a:pt x="38" y="43"/>
                    </a:lnTo>
                    <a:lnTo>
                      <a:pt x="28" y="38"/>
                    </a:lnTo>
                    <a:lnTo>
                      <a:pt x="26" y="35"/>
                    </a:lnTo>
                    <a:lnTo>
                      <a:pt x="25" y="32"/>
                    </a:lnTo>
                    <a:lnTo>
                      <a:pt x="24" y="29"/>
                    </a:lnTo>
                    <a:lnTo>
                      <a:pt x="21" y="26"/>
                    </a:lnTo>
                    <a:lnTo>
                      <a:pt x="20" y="23"/>
                    </a:lnTo>
                    <a:lnTo>
                      <a:pt x="19" y="21"/>
                    </a:lnTo>
                    <a:lnTo>
                      <a:pt x="16" y="20"/>
                    </a:lnTo>
                    <a:lnTo>
                      <a:pt x="11" y="20"/>
                    </a:lnTo>
                    <a:lnTo>
                      <a:pt x="9" y="19"/>
                    </a:lnTo>
                    <a:lnTo>
                      <a:pt x="8" y="16"/>
                    </a:lnTo>
                    <a:lnTo>
                      <a:pt x="3" y="9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1" name="Freeform 1299"/>
              <p:cNvSpPr>
                <a:spLocks/>
              </p:cNvSpPr>
              <p:nvPr/>
            </p:nvSpPr>
            <p:spPr bwMode="auto">
              <a:xfrm>
                <a:off x="8378974" y="4262922"/>
                <a:ext cx="244559" cy="267357"/>
              </a:xfrm>
              <a:custGeom>
                <a:avLst/>
                <a:gdLst/>
                <a:ahLst/>
                <a:cxnLst>
                  <a:cxn ang="0">
                    <a:pos x="97" y="0"/>
                  </a:cxn>
                  <a:cxn ang="0">
                    <a:pos x="100" y="2"/>
                  </a:cxn>
                  <a:cxn ang="0">
                    <a:pos x="108" y="16"/>
                  </a:cxn>
                  <a:cxn ang="0">
                    <a:pos x="113" y="17"/>
                  </a:cxn>
                  <a:cxn ang="0">
                    <a:pos x="118" y="19"/>
                  </a:cxn>
                  <a:cxn ang="0">
                    <a:pos x="117" y="24"/>
                  </a:cxn>
                  <a:cxn ang="0">
                    <a:pos x="109" y="25"/>
                  </a:cxn>
                  <a:cxn ang="0">
                    <a:pos x="111" y="29"/>
                  </a:cxn>
                  <a:cxn ang="0">
                    <a:pos x="107" y="30"/>
                  </a:cxn>
                  <a:cxn ang="0">
                    <a:pos x="100" y="34"/>
                  </a:cxn>
                  <a:cxn ang="0">
                    <a:pos x="100" y="36"/>
                  </a:cxn>
                  <a:cxn ang="0">
                    <a:pos x="98" y="40"/>
                  </a:cxn>
                  <a:cxn ang="0">
                    <a:pos x="104" y="55"/>
                  </a:cxn>
                  <a:cxn ang="0">
                    <a:pos x="116" y="66"/>
                  </a:cxn>
                  <a:cxn ang="0">
                    <a:pos x="103" y="71"/>
                  </a:cxn>
                  <a:cxn ang="0">
                    <a:pos x="99" y="81"/>
                  </a:cxn>
                  <a:cxn ang="0">
                    <a:pos x="95" y="90"/>
                  </a:cxn>
                  <a:cxn ang="0">
                    <a:pos x="93" y="95"/>
                  </a:cxn>
                  <a:cxn ang="0">
                    <a:pos x="87" y="105"/>
                  </a:cxn>
                  <a:cxn ang="0">
                    <a:pos x="89" y="112"/>
                  </a:cxn>
                  <a:cxn ang="0">
                    <a:pos x="85" y="118"/>
                  </a:cxn>
                  <a:cxn ang="0">
                    <a:pos x="84" y="123"/>
                  </a:cxn>
                  <a:cxn ang="0">
                    <a:pos x="77" y="128"/>
                  </a:cxn>
                  <a:cxn ang="0">
                    <a:pos x="69" y="129"/>
                  </a:cxn>
                  <a:cxn ang="0">
                    <a:pos x="65" y="125"/>
                  </a:cxn>
                  <a:cxn ang="0">
                    <a:pos x="62" y="123"/>
                  </a:cxn>
                  <a:cxn ang="0">
                    <a:pos x="55" y="119"/>
                  </a:cxn>
                  <a:cxn ang="0">
                    <a:pos x="45" y="118"/>
                  </a:cxn>
                  <a:cxn ang="0">
                    <a:pos x="42" y="122"/>
                  </a:cxn>
                  <a:cxn ang="0">
                    <a:pos x="34" y="120"/>
                  </a:cxn>
                  <a:cxn ang="0">
                    <a:pos x="30" y="114"/>
                  </a:cxn>
                  <a:cxn ang="0">
                    <a:pos x="25" y="115"/>
                  </a:cxn>
                  <a:cxn ang="0">
                    <a:pos x="15" y="110"/>
                  </a:cxn>
                  <a:cxn ang="0">
                    <a:pos x="14" y="99"/>
                  </a:cxn>
                  <a:cxn ang="0">
                    <a:pos x="11" y="90"/>
                  </a:cxn>
                  <a:cxn ang="0">
                    <a:pos x="6" y="89"/>
                  </a:cxn>
                  <a:cxn ang="0">
                    <a:pos x="1" y="79"/>
                  </a:cxn>
                  <a:cxn ang="0">
                    <a:pos x="0" y="73"/>
                  </a:cxn>
                  <a:cxn ang="0">
                    <a:pos x="3" y="68"/>
                  </a:cxn>
                  <a:cxn ang="0">
                    <a:pos x="21" y="66"/>
                  </a:cxn>
                  <a:cxn ang="0">
                    <a:pos x="28" y="56"/>
                  </a:cxn>
                  <a:cxn ang="0">
                    <a:pos x="30" y="53"/>
                  </a:cxn>
                  <a:cxn ang="0">
                    <a:pos x="34" y="48"/>
                  </a:cxn>
                  <a:cxn ang="0">
                    <a:pos x="43" y="46"/>
                  </a:cxn>
                  <a:cxn ang="0">
                    <a:pos x="50" y="39"/>
                  </a:cxn>
                  <a:cxn ang="0">
                    <a:pos x="52" y="36"/>
                  </a:cxn>
                  <a:cxn ang="0">
                    <a:pos x="58" y="31"/>
                  </a:cxn>
                  <a:cxn ang="0">
                    <a:pos x="59" y="30"/>
                  </a:cxn>
                  <a:cxn ang="0">
                    <a:pos x="62" y="26"/>
                  </a:cxn>
                  <a:cxn ang="0">
                    <a:pos x="72" y="24"/>
                  </a:cxn>
                  <a:cxn ang="0">
                    <a:pos x="75" y="21"/>
                  </a:cxn>
                  <a:cxn ang="0">
                    <a:pos x="89" y="2"/>
                  </a:cxn>
                </a:cxnLst>
                <a:rect l="0" t="0" r="r" b="b"/>
                <a:pathLst>
                  <a:path w="118" h="129">
                    <a:moveTo>
                      <a:pt x="94" y="0"/>
                    </a:moveTo>
                    <a:lnTo>
                      <a:pt x="97" y="0"/>
                    </a:lnTo>
                    <a:lnTo>
                      <a:pt x="99" y="1"/>
                    </a:lnTo>
                    <a:lnTo>
                      <a:pt x="100" y="2"/>
                    </a:lnTo>
                    <a:lnTo>
                      <a:pt x="100" y="12"/>
                    </a:lnTo>
                    <a:lnTo>
                      <a:pt x="108" y="16"/>
                    </a:lnTo>
                    <a:lnTo>
                      <a:pt x="111" y="16"/>
                    </a:lnTo>
                    <a:lnTo>
                      <a:pt x="113" y="17"/>
                    </a:lnTo>
                    <a:lnTo>
                      <a:pt x="116" y="17"/>
                    </a:lnTo>
                    <a:lnTo>
                      <a:pt x="118" y="19"/>
                    </a:lnTo>
                    <a:lnTo>
                      <a:pt x="118" y="22"/>
                    </a:lnTo>
                    <a:lnTo>
                      <a:pt x="117" y="24"/>
                    </a:lnTo>
                    <a:lnTo>
                      <a:pt x="111" y="24"/>
                    </a:lnTo>
                    <a:lnTo>
                      <a:pt x="109" y="25"/>
                    </a:lnTo>
                    <a:lnTo>
                      <a:pt x="109" y="29"/>
                    </a:lnTo>
                    <a:lnTo>
                      <a:pt x="111" y="29"/>
                    </a:lnTo>
                    <a:lnTo>
                      <a:pt x="109" y="30"/>
                    </a:lnTo>
                    <a:lnTo>
                      <a:pt x="107" y="30"/>
                    </a:lnTo>
                    <a:lnTo>
                      <a:pt x="102" y="32"/>
                    </a:lnTo>
                    <a:lnTo>
                      <a:pt x="100" y="34"/>
                    </a:lnTo>
                    <a:lnTo>
                      <a:pt x="99" y="34"/>
                    </a:lnTo>
                    <a:lnTo>
                      <a:pt x="100" y="36"/>
                    </a:lnTo>
                    <a:lnTo>
                      <a:pt x="100" y="37"/>
                    </a:lnTo>
                    <a:lnTo>
                      <a:pt x="98" y="40"/>
                    </a:lnTo>
                    <a:lnTo>
                      <a:pt x="99" y="46"/>
                    </a:lnTo>
                    <a:lnTo>
                      <a:pt x="104" y="55"/>
                    </a:lnTo>
                    <a:lnTo>
                      <a:pt x="109" y="63"/>
                    </a:lnTo>
                    <a:lnTo>
                      <a:pt x="116" y="66"/>
                    </a:lnTo>
                    <a:lnTo>
                      <a:pt x="113" y="71"/>
                    </a:lnTo>
                    <a:lnTo>
                      <a:pt x="103" y="71"/>
                    </a:lnTo>
                    <a:lnTo>
                      <a:pt x="100" y="76"/>
                    </a:lnTo>
                    <a:lnTo>
                      <a:pt x="99" y="81"/>
                    </a:lnTo>
                    <a:lnTo>
                      <a:pt x="98" y="85"/>
                    </a:lnTo>
                    <a:lnTo>
                      <a:pt x="95" y="90"/>
                    </a:lnTo>
                    <a:lnTo>
                      <a:pt x="95" y="94"/>
                    </a:lnTo>
                    <a:lnTo>
                      <a:pt x="93" y="95"/>
                    </a:lnTo>
                    <a:lnTo>
                      <a:pt x="87" y="102"/>
                    </a:lnTo>
                    <a:lnTo>
                      <a:pt x="87" y="105"/>
                    </a:lnTo>
                    <a:lnTo>
                      <a:pt x="89" y="108"/>
                    </a:lnTo>
                    <a:lnTo>
                      <a:pt x="89" y="112"/>
                    </a:lnTo>
                    <a:lnTo>
                      <a:pt x="88" y="114"/>
                    </a:lnTo>
                    <a:lnTo>
                      <a:pt x="85" y="118"/>
                    </a:lnTo>
                    <a:lnTo>
                      <a:pt x="84" y="120"/>
                    </a:lnTo>
                    <a:lnTo>
                      <a:pt x="84" y="123"/>
                    </a:lnTo>
                    <a:lnTo>
                      <a:pt x="80" y="124"/>
                    </a:lnTo>
                    <a:lnTo>
                      <a:pt x="77" y="128"/>
                    </a:lnTo>
                    <a:lnTo>
                      <a:pt x="74" y="129"/>
                    </a:lnTo>
                    <a:lnTo>
                      <a:pt x="69" y="129"/>
                    </a:lnTo>
                    <a:lnTo>
                      <a:pt x="67" y="128"/>
                    </a:lnTo>
                    <a:lnTo>
                      <a:pt x="65" y="125"/>
                    </a:lnTo>
                    <a:lnTo>
                      <a:pt x="65" y="124"/>
                    </a:lnTo>
                    <a:lnTo>
                      <a:pt x="62" y="123"/>
                    </a:lnTo>
                    <a:lnTo>
                      <a:pt x="59" y="122"/>
                    </a:lnTo>
                    <a:lnTo>
                      <a:pt x="55" y="119"/>
                    </a:lnTo>
                    <a:lnTo>
                      <a:pt x="52" y="118"/>
                    </a:lnTo>
                    <a:lnTo>
                      <a:pt x="45" y="118"/>
                    </a:lnTo>
                    <a:lnTo>
                      <a:pt x="44" y="120"/>
                    </a:lnTo>
                    <a:lnTo>
                      <a:pt x="42" y="122"/>
                    </a:lnTo>
                    <a:lnTo>
                      <a:pt x="37" y="122"/>
                    </a:lnTo>
                    <a:lnTo>
                      <a:pt x="34" y="120"/>
                    </a:lnTo>
                    <a:lnTo>
                      <a:pt x="34" y="114"/>
                    </a:lnTo>
                    <a:lnTo>
                      <a:pt x="30" y="114"/>
                    </a:lnTo>
                    <a:lnTo>
                      <a:pt x="28" y="115"/>
                    </a:lnTo>
                    <a:lnTo>
                      <a:pt x="25" y="115"/>
                    </a:lnTo>
                    <a:lnTo>
                      <a:pt x="19" y="114"/>
                    </a:lnTo>
                    <a:lnTo>
                      <a:pt x="15" y="110"/>
                    </a:lnTo>
                    <a:lnTo>
                      <a:pt x="14" y="105"/>
                    </a:lnTo>
                    <a:lnTo>
                      <a:pt x="14" y="99"/>
                    </a:lnTo>
                    <a:lnTo>
                      <a:pt x="11" y="94"/>
                    </a:lnTo>
                    <a:lnTo>
                      <a:pt x="11" y="90"/>
                    </a:lnTo>
                    <a:lnTo>
                      <a:pt x="10" y="89"/>
                    </a:lnTo>
                    <a:lnTo>
                      <a:pt x="6" y="89"/>
                    </a:lnTo>
                    <a:lnTo>
                      <a:pt x="4" y="87"/>
                    </a:lnTo>
                    <a:lnTo>
                      <a:pt x="1" y="79"/>
                    </a:lnTo>
                    <a:lnTo>
                      <a:pt x="1" y="76"/>
                    </a:lnTo>
                    <a:lnTo>
                      <a:pt x="0" y="73"/>
                    </a:lnTo>
                    <a:lnTo>
                      <a:pt x="0" y="69"/>
                    </a:lnTo>
                    <a:lnTo>
                      <a:pt x="3" y="68"/>
                    </a:lnTo>
                    <a:lnTo>
                      <a:pt x="19" y="68"/>
                    </a:lnTo>
                    <a:lnTo>
                      <a:pt x="21" y="66"/>
                    </a:lnTo>
                    <a:lnTo>
                      <a:pt x="24" y="64"/>
                    </a:lnTo>
                    <a:lnTo>
                      <a:pt x="28" y="56"/>
                    </a:lnTo>
                    <a:lnTo>
                      <a:pt x="28" y="54"/>
                    </a:lnTo>
                    <a:lnTo>
                      <a:pt x="30" y="53"/>
                    </a:lnTo>
                    <a:lnTo>
                      <a:pt x="31" y="50"/>
                    </a:lnTo>
                    <a:lnTo>
                      <a:pt x="34" y="48"/>
                    </a:lnTo>
                    <a:lnTo>
                      <a:pt x="37" y="46"/>
                    </a:lnTo>
                    <a:lnTo>
                      <a:pt x="43" y="46"/>
                    </a:lnTo>
                    <a:lnTo>
                      <a:pt x="48" y="44"/>
                    </a:lnTo>
                    <a:lnTo>
                      <a:pt x="50" y="39"/>
                    </a:lnTo>
                    <a:lnTo>
                      <a:pt x="52" y="37"/>
                    </a:lnTo>
                    <a:lnTo>
                      <a:pt x="52" y="36"/>
                    </a:lnTo>
                    <a:lnTo>
                      <a:pt x="57" y="31"/>
                    </a:lnTo>
                    <a:lnTo>
                      <a:pt x="58" y="31"/>
                    </a:lnTo>
                    <a:lnTo>
                      <a:pt x="58" y="30"/>
                    </a:lnTo>
                    <a:lnTo>
                      <a:pt x="59" y="30"/>
                    </a:lnTo>
                    <a:lnTo>
                      <a:pt x="60" y="29"/>
                    </a:lnTo>
                    <a:lnTo>
                      <a:pt x="62" y="26"/>
                    </a:lnTo>
                    <a:lnTo>
                      <a:pt x="67" y="24"/>
                    </a:lnTo>
                    <a:lnTo>
                      <a:pt x="72" y="24"/>
                    </a:lnTo>
                    <a:lnTo>
                      <a:pt x="74" y="22"/>
                    </a:lnTo>
                    <a:lnTo>
                      <a:pt x="75" y="21"/>
                    </a:lnTo>
                    <a:lnTo>
                      <a:pt x="79" y="15"/>
                    </a:lnTo>
                    <a:lnTo>
                      <a:pt x="89" y="2"/>
                    </a:lnTo>
                    <a:lnTo>
                      <a:pt x="9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2" name="Freeform 1300"/>
              <p:cNvSpPr>
                <a:spLocks/>
              </p:cNvSpPr>
              <p:nvPr/>
            </p:nvSpPr>
            <p:spPr bwMode="auto">
              <a:xfrm>
                <a:off x="8615242" y="4389347"/>
                <a:ext cx="151296" cy="180311"/>
              </a:xfrm>
              <a:custGeom>
                <a:avLst/>
                <a:gdLst/>
                <a:ahLst/>
                <a:cxnLst>
                  <a:cxn ang="0">
                    <a:pos x="73" y="0"/>
                  </a:cxn>
                  <a:cxn ang="0">
                    <a:pos x="72" y="4"/>
                  </a:cxn>
                  <a:cxn ang="0">
                    <a:pos x="67" y="14"/>
                  </a:cxn>
                  <a:cxn ang="0">
                    <a:pos x="55" y="17"/>
                  </a:cxn>
                  <a:cxn ang="0">
                    <a:pos x="49" y="14"/>
                  </a:cxn>
                  <a:cxn ang="0">
                    <a:pos x="38" y="15"/>
                  </a:cxn>
                  <a:cxn ang="0">
                    <a:pos x="19" y="17"/>
                  </a:cxn>
                  <a:cxn ang="0">
                    <a:pos x="17" y="19"/>
                  </a:cxn>
                  <a:cxn ang="0">
                    <a:pos x="19" y="33"/>
                  </a:cxn>
                  <a:cxn ang="0">
                    <a:pos x="27" y="36"/>
                  </a:cxn>
                  <a:cxn ang="0">
                    <a:pos x="30" y="33"/>
                  </a:cxn>
                  <a:cxn ang="0">
                    <a:pos x="49" y="27"/>
                  </a:cxn>
                  <a:cxn ang="0">
                    <a:pos x="53" y="29"/>
                  </a:cxn>
                  <a:cxn ang="0">
                    <a:pos x="43" y="37"/>
                  </a:cxn>
                  <a:cxn ang="0">
                    <a:pos x="32" y="42"/>
                  </a:cxn>
                  <a:cxn ang="0">
                    <a:pos x="33" y="46"/>
                  </a:cxn>
                  <a:cxn ang="0">
                    <a:pos x="37" y="52"/>
                  </a:cxn>
                  <a:cxn ang="0">
                    <a:pos x="40" y="57"/>
                  </a:cxn>
                  <a:cxn ang="0">
                    <a:pos x="39" y="61"/>
                  </a:cxn>
                  <a:cxn ang="0">
                    <a:pos x="40" y="64"/>
                  </a:cxn>
                  <a:cxn ang="0">
                    <a:pos x="44" y="68"/>
                  </a:cxn>
                  <a:cxn ang="0">
                    <a:pos x="45" y="70"/>
                  </a:cxn>
                  <a:cxn ang="0">
                    <a:pos x="42" y="72"/>
                  </a:cxn>
                  <a:cxn ang="0">
                    <a:pos x="38" y="75"/>
                  </a:cxn>
                  <a:cxn ang="0">
                    <a:pos x="37" y="77"/>
                  </a:cxn>
                  <a:cxn ang="0">
                    <a:pos x="32" y="73"/>
                  </a:cxn>
                  <a:cxn ang="0">
                    <a:pos x="27" y="66"/>
                  </a:cxn>
                  <a:cxn ang="0">
                    <a:pos x="27" y="52"/>
                  </a:cxn>
                  <a:cxn ang="0">
                    <a:pos x="19" y="53"/>
                  </a:cxn>
                  <a:cxn ang="0">
                    <a:pos x="17" y="57"/>
                  </a:cxn>
                  <a:cxn ang="0">
                    <a:pos x="20" y="67"/>
                  </a:cxn>
                  <a:cxn ang="0">
                    <a:pos x="19" y="78"/>
                  </a:cxn>
                  <a:cxn ang="0">
                    <a:pos x="18" y="85"/>
                  </a:cxn>
                  <a:cxn ang="0">
                    <a:pos x="14" y="87"/>
                  </a:cxn>
                  <a:cxn ang="0">
                    <a:pos x="10" y="85"/>
                  </a:cxn>
                  <a:cxn ang="0">
                    <a:pos x="8" y="81"/>
                  </a:cxn>
                  <a:cxn ang="0">
                    <a:pos x="4" y="62"/>
                  </a:cxn>
                  <a:cxn ang="0">
                    <a:pos x="0" y="59"/>
                  </a:cxn>
                  <a:cxn ang="0">
                    <a:pos x="2" y="49"/>
                  </a:cxn>
                  <a:cxn ang="0">
                    <a:pos x="7" y="34"/>
                  </a:cxn>
                  <a:cxn ang="0">
                    <a:pos x="10" y="28"/>
                  </a:cxn>
                  <a:cxn ang="0">
                    <a:pos x="14" y="13"/>
                  </a:cxn>
                  <a:cxn ang="0">
                    <a:pos x="27" y="5"/>
                  </a:cxn>
                  <a:cxn ang="0">
                    <a:pos x="58" y="10"/>
                  </a:cxn>
                  <a:cxn ang="0">
                    <a:pos x="71" y="0"/>
                  </a:cxn>
                </a:cxnLst>
                <a:rect l="0" t="0" r="r" b="b"/>
                <a:pathLst>
                  <a:path w="73" h="87">
                    <a:moveTo>
                      <a:pt x="71" y="0"/>
                    </a:moveTo>
                    <a:lnTo>
                      <a:pt x="73" y="0"/>
                    </a:lnTo>
                    <a:lnTo>
                      <a:pt x="73" y="4"/>
                    </a:lnTo>
                    <a:lnTo>
                      <a:pt x="72" y="4"/>
                    </a:lnTo>
                    <a:lnTo>
                      <a:pt x="69" y="12"/>
                    </a:lnTo>
                    <a:lnTo>
                      <a:pt x="67" y="14"/>
                    </a:lnTo>
                    <a:lnTo>
                      <a:pt x="59" y="17"/>
                    </a:lnTo>
                    <a:lnTo>
                      <a:pt x="55" y="17"/>
                    </a:lnTo>
                    <a:lnTo>
                      <a:pt x="53" y="15"/>
                    </a:lnTo>
                    <a:lnTo>
                      <a:pt x="49" y="14"/>
                    </a:lnTo>
                    <a:lnTo>
                      <a:pt x="42" y="14"/>
                    </a:lnTo>
                    <a:lnTo>
                      <a:pt x="38" y="15"/>
                    </a:lnTo>
                    <a:lnTo>
                      <a:pt x="22" y="15"/>
                    </a:lnTo>
                    <a:lnTo>
                      <a:pt x="19" y="17"/>
                    </a:lnTo>
                    <a:lnTo>
                      <a:pt x="18" y="17"/>
                    </a:lnTo>
                    <a:lnTo>
                      <a:pt x="17" y="19"/>
                    </a:lnTo>
                    <a:lnTo>
                      <a:pt x="17" y="26"/>
                    </a:lnTo>
                    <a:lnTo>
                      <a:pt x="19" y="33"/>
                    </a:lnTo>
                    <a:lnTo>
                      <a:pt x="24" y="36"/>
                    </a:lnTo>
                    <a:lnTo>
                      <a:pt x="27" y="36"/>
                    </a:lnTo>
                    <a:lnTo>
                      <a:pt x="28" y="34"/>
                    </a:lnTo>
                    <a:lnTo>
                      <a:pt x="30" y="33"/>
                    </a:lnTo>
                    <a:lnTo>
                      <a:pt x="43" y="28"/>
                    </a:lnTo>
                    <a:lnTo>
                      <a:pt x="49" y="27"/>
                    </a:lnTo>
                    <a:lnTo>
                      <a:pt x="53" y="27"/>
                    </a:lnTo>
                    <a:lnTo>
                      <a:pt x="53" y="29"/>
                    </a:lnTo>
                    <a:lnTo>
                      <a:pt x="47" y="33"/>
                    </a:lnTo>
                    <a:lnTo>
                      <a:pt x="43" y="37"/>
                    </a:lnTo>
                    <a:lnTo>
                      <a:pt x="38" y="41"/>
                    </a:lnTo>
                    <a:lnTo>
                      <a:pt x="32" y="42"/>
                    </a:lnTo>
                    <a:lnTo>
                      <a:pt x="32" y="43"/>
                    </a:lnTo>
                    <a:lnTo>
                      <a:pt x="33" y="46"/>
                    </a:lnTo>
                    <a:lnTo>
                      <a:pt x="35" y="48"/>
                    </a:lnTo>
                    <a:lnTo>
                      <a:pt x="37" y="52"/>
                    </a:lnTo>
                    <a:lnTo>
                      <a:pt x="39" y="54"/>
                    </a:lnTo>
                    <a:lnTo>
                      <a:pt x="40" y="57"/>
                    </a:lnTo>
                    <a:lnTo>
                      <a:pt x="42" y="58"/>
                    </a:lnTo>
                    <a:lnTo>
                      <a:pt x="39" y="61"/>
                    </a:lnTo>
                    <a:lnTo>
                      <a:pt x="39" y="62"/>
                    </a:lnTo>
                    <a:lnTo>
                      <a:pt x="40" y="64"/>
                    </a:lnTo>
                    <a:lnTo>
                      <a:pt x="43" y="66"/>
                    </a:lnTo>
                    <a:lnTo>
                      <a:pt x="44" y="68"/>
                    </a:lnTo>
                    <a:lnTo>
                      <a:pt x="45" y="68"/>
                    </a:lnTo>
                    <a:lnTo>
                      <a:pt x="45" y="70"/>
                    </a:lnTo>
                    <a:lnTo>
                      <a:pt x="44" y="71"/>
                    </a:lnTo>
                    <a:lnTo>
                      <a:pt x="42" y="72"/>
                    </a:lnTo>
                    <a:lnTo>
                      <a:pt x="40" y="73"/>
                    </a:lnTo>
                    <a:lnTo>
                      <a:pt x="38" y="75"/>
                    </a:lnTo>
                    <a:lnTo>
                      <a:pt x="37" y="76"/>
                    </a:lnTo>
                    <a:lnTo>
                      <a:pt x="37" y="77"/>
                    </a:lnTo>
                    <a:lnTo>
                      <a:pt x="32" y="77"/>
                    </a:lnTo>
                    <a:lnTo>
                      <a:pt x="32" y="73"/>
                    </a:lnTo>
                    <a:lnTo>
                      <a:pt x="29" y="68"/>
                    </a:lnTo>
                    <a:lnTo>
                      <a:pt x="27" y="66"/>
                    </a:lnTo>
                    <a:lnTo>
                      <a:pt x="24" y="61"/>
                    </a:lnTo>
                    <a:lnTo>
                      <a:pt x="27" y="52"/>
                    </a:lnTo>
                    <a:lnTo>
                      <a:pt x="20" y="52"/>
                    </a:lnTo>
                    <a:lnTo>
                      <a:pt x="19" y="53"/>
                    </a:lnTo>
                    <a:lnTo>
                      <a:pt x="18" y="56"/>
                    </a:lnTo>
                    <a:lnTo>
                      <a:pt x="17" y="57"/>
                    </a:lnTo>
                    <a:lnTo>
                      <a:pt x="17" y="59"/>
                    </a:lnTo>
                    <a:lnTo>
                      <a:pt x="20" y="67"/>
                    </a:lnTo>
                    <a:lnTo>
                      <a:pt x="20" y="75"/>
                    </a:lnTo>
                    <a:lnTo>
                      <a:pt x="19" y="78"/>
                    </a:lnTo>
                    <a:lnTo>
                      <a:pt x="19" y="81"/>
                    </a:lnTo>
                    <a:lnTo>
                      <a:pt x="18" y="85"/>
                    </a:lnTo>
                    <a:lnTo>
                      <a:pt x="17" y="86"/>
                    </a:lnTo>
                    <a:lnTo>
                      <a:pt x="14" y="87"/>
                    </a:lnTo>
                    <a:lnTo>
                      <a:pt x="12" y="87"/>
                    </a:lnTo>
                    <a:lnTo>
                      <a:pt x="10" y="85"/>
                    </a:lnTo>
                    <a:lnTo>
                      <a:pt x="9" y="83"/>
                    </a:lnTo>
                    <a:lnTo>
                      <a:pt x="8" y="81"/>
                    </a:lnTo>
                    <a:lnTo>
                      <a:pt x="8" y="62"/>
                    </a:lnTo>
                    <a:lnTo>
                      <a:pt x="4" y="62"/>
                    </a:lnTo>
                    <a:lnTo>
                      <a:pt x="3" y="61"/>
                    </a:lnTo>
                    <a:lnTo>
                      <a:pt x="0" y="59"/>
                    </a:lnTo>
                    <a:lnTo>
                      <a:pt x="0" y="57"/>
                    </a:lnTo>
                    <a:lnTo>
                      <a:pt x="2" y="49"/>
                    </a:lnTo>
                    <a:lnTo>
                      <a:pt x="4" y="43"/>
                    </a:lnTo>
                    <a:lnTo>
                      <a:pt x="7" y="34"/>
                    </a:lnTo>
                    <a:lnTo>
                      <a:pt x="8" y="33"/>
                    </a:lnTo>
                    <a:lnTo>
                      <a:pt x="10" y="28"/>
                    </a:lnTo>
                    <a:lnTo>
                      <a:pt x="12" y="20"/>
                    </a:lnTo>
                    <a:lnTo>
                      <a:pt x="14" y="13"/>
                    </a:lnTo>
                    <a:lnTo>
                      <a:pt x="19" y="8"/>
                    </a:lnTo>
                    <a:lnTo>
                      <a:pt x="27" y="5"/>
                    </a:lnTo>
                    <a:lnTo>
                      <a:pt x="54" y="10"/>
                    </a:lnTo>
                    <a:lnTo>
                      <a:pt x="58" y="10"/>
                    </a:lnTo>
                    <a:lnTo>
                      <a:pt x="63" y="5"/>
                    </a:lnTo>
                    <a:lnTo>
                      <a:pt x="7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3" name="Freeform 1301"/>
              <p:cNvSpPr>
                <a:spLocks/>
              </p:cNvSpPr>
              <p:nvPr/>
            </p:nvSpPr>
            <p:spPr bwMode="auto">
              <a:xfrm>
                <a:off x="8296072" y="4571730"/>
                <a:ext cx="244559" cy="70466"/>
              </a:xfrm>
              <a:custGeom>
                <a:avLst/>
                <a:gdLst/>
                <a:ahLst/>
                <a:cxnLst>
                  <a:cxn ang="0">
                    <a:pos x="19" y="0"/>
                  </a:cxn>
                  <a:cxn ang="0">
                    <a:pos x="20" y="0"/>
                  </a:cxn>
                  <a:cxn ang="0">
                    <a:pos x="29" y="3"/>
                  </a:cxn>
                  <a:cxn ang="0">
                    <a:pos x="35" y="7"/>
                  </a:cxn>
                  <a:cxn ang="0">
                    <a:pos x="43" y="10"/>
                  </a:cxn>
                  <a:cxn ang="0">
                    <a:pos x="51" y="13"/>
                  </a:cxn>
                  <a:cxn ang="0">
                    <a:pos x="56" y="10"/>
                  </a:cxn>
                  <a:cxn ang="0">
                    <a:pos x="58" y="9"/>
                  </a:cxn>
                  <a:cxn ang="0">
                    <a:pos x="63" y="7"/>
                  </a:cxn>
                  <a:cxn ang="0">
                    <a:pos x="66" y="7"/>
                  </a:cxn>
                  <a:cxn ang="0">
                    <a:pos x="70" y="9"/>
                  </a:cxn>
                  <a:cxn ang="0">
                    <a:pos x="75" y="12"/>
                  </a:cxn>
                  <a:cxn ang="0">
                    <a:pos x="78" y="14"/>
                  </a:cxn>
                  <a:cxn ang="0">
                    <a:pos x="82" y="14"/>
                  </a:cxn>
                  <a:cxn ang="0">
                    <a:pos x="94" y="13"/>
                  </a:cxn>
                  <a:cxn ang="0">
                    <a:pos x="97" y="13"/>
                  </a:cxn>
                  <a:cxn ang="0">
                    <a:pos x="95" y="14"/>
                  </a:cxn>
                  <a:cxn ang="0">
                    <a:pos x="94" y="14"/>
                  </a:cxn>
                  <a:cxn ang="0">
                    <a:pos x="92" y="15"/>
                  </a:cxn>
                  <a:cxn ang="0">
                    <a:pos x="82" y="15"/>
                  </a:cxn>
                  <a:cxn ang="0">
                    <a:pos x="89" y="21"/>
                  </a:cxn>
                  <a:cxn ang="0">
                    <a:pos x="100" y="21"/>
                  </a:cxn>
                  <a:cxn ang="0">
                    <a:pos x="102" y="23"/>
                  </a:cxn>
                  <a:cxn ang="0">
                    <a:pos x="102" y="24"/>
                  </a:cxn>
                  <a:cxn ang="0">
                    <a:pos x="104" y="26"/>
                  </a:cxn>
                  <a:cxn ang="0">
                    <a:pos x="112" y="26"/>
                  </a:cxn>
                  <a:cxn ang="0">
                    <a:pos x="114" y="27"/>
                  </a:cxn>
                  <a:cxn ang="0">
                    <a:pos x="115" y="28"/>
                  </a:cxn>
                  <a:cxn ang="0">
                    <a:pos x="117" y="28"/>
                  </a:cxn>
                  <a:cxn ang="0">
                    <a:pos x="118" y="29"/>
                  </a:cxn>
                  <a:cxn ang="0">
                    <a:pos x="118" y="31"/>
                  </a:cxn>
                  <a:cxn ang="0">
                    <a:pos x="117" y="32"/>
                  </a:cxn>
                  <a:cxn ang="0">
                    <a:pos x="115" y="34"/>
                  </a:cxn>
                  <a:cxn ang="0">
                    <a:pos x="113" y="34"/>
                  </a:cxn>
                  <a:cxn ang="0">
                    <a:pos x="110" y="33"/>
                  </a:cxn>
                  <a:cxn ang="0">
                    <a:pos x="108" y="31"/>
                  </a:cxn>
                  <a:cxn ang="0">
                    <a:pos x="105" y="31"/>
                  </a:cxn>
                  <a:cxn ang="0">
                    <a:pos x="105" y="34"/>
                  </a:cxn>
                  <a:cxn ang="0">
                    <a:pos x="84" y="31"/>
                  </a:cxn>
                  <a:cxn ang="0">
                    <a:pos x="63" y="29"/>
                  </a:cxn>
                  <a:cxn ang="0">
                    <a:pos x="58" y="27"/>
                  </a:cxn>
                  <a:cxn ang="0">
                    <a:pos x="55" y="24"/>
                  </a:cxn>
                  <a:cxn ang="0">
                    <a:pos x="53" y="23"/>
                  </a:cxn>
                  <a:cxn ang="0">
                    <a:pos x="41" y="23"/>
                  </a:cxn>
                  <a:cxn ang="0">
                    <a:pos x="30" y="21"/>
                  </a:cxn>
                  <a:cxn ang="0">
                    <a:pos x="16" y="21"/>
                  </a:cxn>
                  <a:cxn ang="0">
                    <a:pos x="14" y="19"/>
                  </a:cxn>
                  <a:cxn ang="0">
                    <a:pos x="11" y="17"/>
                  </a:cxn>
                  <a:cxn ang="0">
                    <a:pos x="9" y="13"/>
                  </a:cxn>
                  <a:cxn ang="0">
                    <a:pos x="6" y="12"/>
                  </a:cxn>
                  <a:cxn ang="0">
                    <a:pos x="4" y="9"/>
                  </a:cxn>
                  <a:cxn ang="0">
                    <a:pos x="0" y="9"/>
                  </a:cxn>
                  <a:cxn ang="0">
                    <a:pos x="0" y="8"/>
                  </a:cxn>
                  <a:cxn ang="0">
                    <a:pos x="2" y="7"/>
                  </a:cxn>
                  <a:cxn ang="0">
                    <a:pos x="6" y="3"/>
                  </a:cxn>
                  <a:cxn ang="0">
                    <a:pos x="9" y="2"/>
                  </a:cxn>
                  <a:cxn ang="0">
                    <a:pos x="10" y="2"/>
                  </a:cxn>
                  <a:cxn ang="0">
                    <a:pos x="13" y="3"/>
                  </a:cxn>
                  <a:cxn ang="0">
                    <a:pos x="15" y="3"/>
                  </a:cxn>
                  <a:cxn ang="0">
                    <a:pos x="18" y="2"/>
                  </a:cxn>
                  <a:cxn ang="0">
                    <a:pos x="19" y="0"/>
                  </a:cxn>
                </a:cxnLst>
                <a:rect l="0" t="0" r="r" b="b"/>
                <a:pathLst>
                  <a:path w="118" h="34">
                    <a:moveTo>
                      <a:pt x="19" y="0"/>
                    </a:moveTo>
                    <a:lnTo>
                      <a:pt x="20" y="0"/>
                    </a:lnTo>
                    <a:lnTo>
                      <a:pt x="29" y="3"/>
                    </a:lnTo>
                    <a:lnTo>
                      <a:pt x="35" y="7"/>
                    </a:lnTo>
                    <a:lnTo>
                      <a:pt x="43" y="10"/>
                    </a:lnTo>
                    <a:lnTo>
                      <a:pt x="51" y="13"/>
                    </a:lnTo>
                    <a:lnTo>
                      <a:pt x="56" y="10"/>
                    </a:lnTo>
                    <a:lnTo>
                      <a:pt x="58" y="9"/>
                    </a:lnTo>
                    <a:lnTo>
                      <a:pt x="63" y="7"/>
                    </a:lnTo>
                    <a:lnTo>
                      <a:pt x="66" y="7"/>
                    </a:lnTo>
                    <a:lnTo>
                      <a:pt x="70" y="9"/>
                    </a:lnTo>
                    <a:lnTo>
                      <a:pt x="75" y="12"/>
                    </a:lnTo>
                    <a:lnTo>
                      <a:pt x="78" y="14"/>
                    </a:lnTo>
                    <a:lnTo>
                      <a:pt x="82" y="14"/>
                    </a:lnTo>
                    <a:lnTo>
                      <a:pt x="94" y="13"/>
                    </a:lnTo>
                    <a:lnTo>
                      <a:pt x="97" y="13"/>
                    </a:lnTo>
                    <a:lnTo>
                      <a:pt x="95" y="14"/>
                    </a:lnTo>
                    <a:lnTo>
                      <a:pt x="94" y="14"/>
                    </a:lnTo>
                    <a:lnTo>
                      <a:pt x="92" y="15"/>
                    </a:lnTo>
                    <a:lnTo>
                      <a:pt x="82" y="15"/>
                    </a:lnTo>
                    <a:lnTo>
                      <a:pt x="89" y="21"/>
                    </a:lnTo>
                    <a:lnTo>
                      <a:pt x="100" y="21"/>
                    </a:lnTo>
                    <a:lnTo>
                      <a:pt x="102" y="23"/>
                    </a:lnTo>
                    <a:lnTo>
                      <a:pt x="102" y="24"/>
                    </a:lnTo>
                    <a:lnTo>
                      <a:pt x="104" y="26"/>
                    </a:lnTo>
                    <a:lnTo>
                      <a:pt x="112" y="26"/>
                    </a:lnTo>
                    <a:lnTo>
                      <a:pt x="114" y="27"/>
                    </a:lnTo>
                    <a:lnTo>
                      <a:pt x="115" y="28"/>
                    </a:lnTo>
                    <a:lnTo>
                      <a:pt x="117" y="28"/>
                    </a:lnTo>
                    <a:lnTo>
                      <a:pt x="118" y="29"/>
                    </a:lnTo>
                    <a:lnTo>
                      <a:pt x="118" y="31"/>
                    </a:lnTo>
                    <a:lnTo>
                      <a:pt x="117" y="32"/>
                    </a:lnTo>
                    <a:lnTo>
                      <a:pt x="115" y="34"/>
                    </a:lnTo>
                    <a:lnTo>
                      <a:pt x="113" y="34"/>
                    </a:lnTo>
                    <a:lnTo>
                      <a:pt x="110" y="33"/>
                    </a:lnTo>
                    <a:lnTo>
                      <a:pt x="108" y="31"/>
                    </a:lnTo>
                    <a:lnTo>
                      <a:pt x="105" y="31"/>
                    </a:lnTo>
                    <a:lnTo>
                      <a:pt x="105" y="34"/>
                    </a:lnTo>
                    <a:lnTo>
                      <a:pt x="84" y="31"/>
                    </a:lnTo>
                    <a:lnTo>
                      <a:pt x="63" y="29"/>
                    </a:lnTo>
                    <a:lnTo>
                      <a:pt x="58" y="27"/>
                    </a:lnTo>
                    <a:lnTo>
                      <a:pt x="55" y="24"/>
                    </a:lnTo>
                    <a:lnTo>
                      <a:pt x="53" y="23"/>
                    </a:lnTo>
                    <a:lnTo>
                      <a:pt x="41" y="23"/>
                    </a:lnTo>
                    <a:lnTo>
                      <a:pt x="30" y="21"/>
                    </a:lnTo>
                    <a:lnTo>
                      <a:pt x="16" y="21"/>
                    </a:lnTo>
                    <a:lnTo>
                      <a:pt x="14" y="19"/>
                    </a:lnTo>
                    <a:lnTo>
                      <a:pt x="11" y="17"/>
                    </a:lnTo>
                    <a:lnTo>
                      <a:pt x="9" y="13"/>
                    </a:lnTo>
                    <a:lnTo>
                      <a:pt x="6" y="12"/>
                    </a:lnTo>
                    <a:lnTo>
                      <a:pt x="4" y="9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2" y="7"/>
                    </a:lnTo>
                    <a:lnTo>
                      <a:pt x="6" y="3"/>
                    </a:lnTo>
                    <a:lnTo>
                      <a:pt x="9" y="2"/>
                    </a:lnTo>
                    <a:lnTo>
                      <a:pt x="10" y="2"/>
                    </a:lnTo>
                    <a:lnTo>
                      <a:pt x="13" y="3"/>
                    </a:lnTo>
                    <a:lnTo>
                      <a:pt x="15" y="3"/>
                    </a:lnTo>
                    <a:lnTo>
                      <a:pt x="18" y="2"/>
                    </a:lnTo>
                    <a:lnTo>
                      <a:pt x="1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4" name="Freeform 1302"/>
              <p:cNvSpPr>
                <a:spLocks/>
              </p:cNvSpPr>
              <p:nvPr/>
            </p:nvSpPr>
            <p:spPr bwMode="auto">
              <a:xfrm>
                <a:off x="8642186" y="4629761"/>
                <a:ext cx="74611" cy="16580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34" y="3"/>
                  </a:cxn>
                  <a:cxn ang="0">
                    <a:pos x="30" y="5"/>
                  </a:cxn>
                  <a:cxn ang="0">
                    <a:pos x="27" y="6"/>
                  </a:cxn>
                  <a:cxn ang="0">
                    <a:pos x="24" y="8"/>
                  </a:cxn>
                  <a:cxn ang="0">
                    <a:pos x="1" y="8"/>
                  </a:cxn>
                  <a:cxn ang="0">
                    <a:pos x="0" y="6"/>
                  </a:cxn>
                  <a:cxn ang="0">
                    <a:pos x="0" y="3"/>
                  </a:cxn>
                  <a:cxn ang="0">
                    <a:pos x="2" y="1"/>
                  </a:cxn>
                  <a:cxn ang="0">
                    <a:pos x="11" y="1"/>
                  </a:cxn>
                  <a:cxn ang="0">
                    <a:pos x="15" y="3"/>
                  </a:cxn>
                  <a:cxn ang="0">
                    <a:pos x="17" y="3"/>
                  </a:cxn>
                  <a:cxn ang="0">
                    <a:pos x="20" y="4"/>
                  </a:cxn>
                  <a:cxn ang="0">
                    <a:pos x="27" y="4"/>
                  </a:cxn>
                  <a:cxn ang="0">
                    <a:pos x="31" y="3"/>
                  </a:cxn>
                  <a:cxn ang="0">
                    <a:pos x="36" y="0"/>
                  </a:cxn>
                </a:cxnLst>
                <a:rect l="0" t="0" r="r" b="b"/>
                <a:pathLst>
                  <a:path w="36" h="8">
                    <a:moveTo>
                      <a:pt x="36" y="0"/>
                    </a:moveTo>
                    <a:lnTo>
                      <a:pt x="34" y="3"/>
                    </a:lnTo>
                    <a:lnTo>
                      <a:pt x="30" y="5"/>
                    </a:lnTo>
                    <a:lnTo>
                      <a:pt x="27" y="6"/>
                    </a:lnTo>
                    <a:lnTo>
                      <a:pt x="24" y="8"/>
                    </a:lnTo>
                    <a:lnTo>
                      <a:pt x="1" y="8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2" y="1"/>
                    </a:lnTo>
                    <a:lnTo>
                      <a:pt x="11" y="1"/>
                    </a:lnTo>
                    <a:lnTo>
                      <a:pt x="15" y="3"/>
                    </a:lnTo>
                    <a:lnTo>
                      <a:pt x="17" y="3"/>
                    </a:lnTo>
                    <a:lnTo>
                      <a:pt x="20" y="4"/>
                    </a:lnTo>
                    <a:lnTo>
                      <a:pt x="27" y="4"/>
                    </a:lnTo>
                    <a:lnTo>
                      <a:pt x="31" y="3"/>
                    </a:lnTo>
                    <a:lnTo>
                      <a:pt x="3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5" name="Freeform 1303"/>
              <p:cNvSpPr>
                <a:spLocks/>
              </p:cNvSpPr>
              <p:nvPr/>
            </p:nvSpPr>
            <p:spPr bwMode="auto">
              <a:xfrm>
                <a:off x="8569647" y="4631832"/>
                <a:ext cx="51814" cy="18653"/>
              </a:xfrm>
              <a:custGeom>
                <a:avLst/>
                <a:gdLst/>
                <a:ahLst/>
                <a:cxnLst>
                  <a:cxn ang="0">
                    <a:pos x="15" y="0"/>
                  </a:cxn>
                  <a:cxn ang="0">
                    <a:pos x="25" y="0"/>
                  </a:cxn>
                  <a:cxn ang="0">
                    <a:pos x="25" y="7"/>
                  </a:cxn>
                  <a:cxn ang="0">
                    <a:pos x="21" y="7"/>
                  </a:cxn>
                  <a:cxn ang="0">
                    <a:pos x="17" y="5"/>
                  </a:cxn>
                  <a:cxn ang="0">
                    <a:pos x="15" y="7"/>
                  </a:cxn>
                  <a:cxn ang="0">
                    <a:pos x="14" y="8"/>
                  </a:cxn>
                  <a:cxn ang="0">
                    <a:pos x="11" y="9"/>
                  </a:cxn>
                  <a:cxn ang="0">
                    <a:pos x="6" y="9"/>
                  </a:cxn>
                  <a:cxn ang="0">
                    <a:pos x="2" y="8"/>
                  </a:cxn>
                  <a:cxn ang="0">
                    <a:pos x="1" y="8"/>
                  </a:cxn>
                  <a:cxn ang="0">
                    <a:pos x="0" y="7"/>
                  </a:cxn>
                  <a:cxn ang="0">
                    <a:pos x="0" y="4"/>
                  </a:cxn>
                  <a:cxn ang="0">
                    <a:pos x="1" y="3"/>
                  </a:cxn>
                  <a:cxn ang="0">
                    <a:pos x="12" y="3"/>
                  </a:cxn>
                  <a:cxn ang="0">
                    <a:pos x="15" y="4"/>
                  </a:cxn>
                  <a:cxn ang="0">
                    <a:pos x="15" y="0"/>
                  </a:cxn>
                </a:cxnLst>
                <a:rect l="0" t="0" r="r" b="b"/>
                <a:pathLst>
                  <a:path w="25" h="9">
                    <a:moveTo>
                      <a:pt x="15" y="0"/>
                    </a:moveTo>
                    <a:lnTo>
                      <a:pt x="25" y="0"/>
                    </a:lnTo>
                    <a:lnTo>
                      <a:pt x="25" y="7"/>
                    </a:lnTo>
                    <a:lnTo>
                      <a:pt x="21" y="7"/>
                    </a:lnTo>
                    <a:lnTo>
                      <a:pt x="17" y="5"/>
                    </a:lnTo>
                    <a:lnTo>
                      <a:pt x="15" y="7"/>
                    </a:lnTo>
                    <a:lnTo>
                      <a:pt x="14" y="8"/>
                    </a:lnTo>
                    <a:lnTo>
                      <a:pt x="11" y="9"/>
                    </a:lnTo>
                    <a:lnTo>
                      <a:pt x="6" y="9"/>
                    </a:lnTo>
                    <a:lnTo>
                      <a:pt x="2" y="8"/>
                    </a:lnTo>
                    <a:lnTo>
                      <a:pt x="1" y="8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1" y="3"/>
                    </a:lnTo>
                    <a:lnTo>
                      <a:pt x="12" y="3"/>
                    </a:lnTo>
                    <a:lnTo>
                      <a:pt x="15" y="4"/>
                    </a:lnTo>
                    <a:lnTo>
                      <a:pt x="1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6" name="Freeform 1304"/>
              <p:cNvSpPr>
                <a:spLocks/>
              </p:cNvSpPr>
              <p:nvPr/>
            </p:nvSpPr>
            <p:spPr bwMode="auto">
              <a:xfrm>
                <a:off x="8623533" y="4656703"/>
                <a:ext cx="37306" cy="24870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13" y="0"/>
                  </a:cxn>
                  <a:cxn ang="0">
                    <a:pos x="13" y="2"/>
                  </a:cxn>
                  <a:cxn ang="0">
                    <a:pos x="18" y="7"/>
                  </a:cxn>
                  <a:cxn ang="0">
                    <a:pos x="18" y="10"/>
                  </a:cxn>
                  <a:cxn ang="0">
                    <a:pos x="15" y="12"/>
                  </a:cxn>
                  <a:cxn ang="0">
                    <a:pos x="13" y="12"/>
                  </a:cxn>
                  <a:cxn ang="0">
                    <a:pos x="11" y="10"/>
                  </a:cxn>
                  <a:cxn ang="0">
                    <a:pos x="11" y="7"/>
                  </a:cxn>
                  <a:cxn ang="0">
                    <a:pos x="4" y="7"/>
                  </a:cxn>
                  <a:cxn ang="0">
                    <a:pos x="1" y="6"/>
                  </a:cxn>
                  <a:cxn ang="0">
                    <a:pos x="0" y="5"/>
                  </a:cxn>
                  <a:cxn ang="0">
                    <a:pos x="0" y="1"/>
                  </a:cxn>
                  <a:cxn ang="0">
                    <a:pos x="3" y="0"/>
                  </a:cxn>
                </a:cxnLst>
                <a:rect l="0" t="0" r="r" b="b"/>
                <a:pathLst>
                  <a:path w="18" h="12">
                    <a:moveTo>
                      <a:pt x="3" y="0"/>
                    </a:moveTo>
                    <a:lnTo>
                      <a:pt x="13" y="0"/>
                    </a:lnTo>
                    <a:lnTo>
                      <a:pt x="13" y="2"/>
                    </a:lnTo>
                    <a:lnTo>
                      <a:pt x="18" y="7"/>
                    </a:lnTo>
                    <a:lnTo>
                      <a:pt x="18" y="10"/>
                    </a:lnTo>
                    <a:lnTo>
                      <a:pt x="15" y="12"/>
                    </a:lnTo>
                    <a:lnTo>
                      <a:pt x="13" y="12"/>
                    </a:lnTo>
                    <a:lnTo>
                      <a:pt x="11" y="10"/>
                    </a:lnTo>
                    <a:lnTo>
                      <a:pt x="11" y="7"/>
                    </a:lnTo>
                    <a:lnTo>
                      <a:pt x="4" y="7"/>
                    </a:lnTo>
                    <a:lnTo>
                      <a:pt x="1" y="6"/>
                    </a:lnTo>
                    <a:lnTo>
                      <a:pt x="0" y="5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7" name="Freeform 1305"/>
              <p:cNvSpPr>
                <a:spLocks/>
              </p:cNvSpPr>
              <p:nvPr/>
            </p:nvSpPr>
            <p:spPr bwMode="auto">
              <a:xfrm>
                <a:off x="8550995" y="4631832"/>
                <a:ext cx="14508" cy="1450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0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3"/>
                  </a:cxn>
                  <a:cxn ang="0">
                    <a:pos x="6" y="5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7" h="7">
                    <a:moveTo>
                      <a:pt x="0" y="0"/>
                    </a:moveTo>
                    <a:lnTo>
                      <a:pt x="5" y="0"/>
                    </a:lnTo>
                    <a:lnTo>
                      <a:pt x="5" y="2"/>
                    </a:lnTo>
                    <a:lnTo>
                      <a:pt x="6" y="3"/>
                    </a:lnTo>
                    <a:lnTo>
                      <a:pt x="7" y="3"/>
                    </a:lnTo>
                    <a:lnTo>
                      <a:pt x="6" y="5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8" name="Freeform 1306"/>
              <p:cNvSpPr>
                <a:spLocks/>
              </p:cNvSpPr>
              <p:nvPr/>
            </p:nvSpPr>
            <p:spPr bwMode="auto">
              <a:xfrm>
                <a:off x="8729232" y="4638051"/>
                <a:ext cx="87046" cy="45596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37" y="0"/>
                  </a:cxn>
                  <a:cxn ang="0">
                    <a:pos x="42" y="1"/>
                  </a:cxn>
                  <a:cxn ang="0">
                    <a:pos x="36" y="6"/>
                  </a:cxn>
                  <a:cxn ang="0">
                    <a:pos x="26" y="9"/>
                  </a:cxn>
                  <a:cxn ang="0">
                    <a:pos x="18" y="10"/>
                  </a:cxn>
                  <a:cxn ang="0">
                    <a:pos x="17" y="10"/>
                  </a:cxn>
                  <a:cxn ang="0">
                    <a:pos x="17" y="15"/>
                  </a:cxn>
                  <a:cxn ang="0">
                    <a:pos x="14" y="17"/>
                  </a:cxn>
                  <a:cxn ang="0">
                    <a:pos x="11" y="20"/>
                  </a:cxn>
                  <a:cxn ang="0">
                    <a:pos x="3" y="22"/>
                  </a:cxn>
                  <a:cxn ang="0">
                    <a:pos x="0" y="20"/>
                  </a:cxn>
                  <a:cxn ang="0">
                    <a:pos x="0" y="15"/>
                  </a:cxn>
                  <a:cxn ang="0">
                    <a:pos x="4" y="11"/>
                  </a:cxn>
                  <a:cxn ang="0">
                    <a:pos x="9" y="9"/>
                  </a:cxn>
                  <a:cxn ang="0">
                    <a:pos x="12" y="9"/>
                  </a:cxn>
                  <a:cxn ang="0">
                    <a:pos x="14" y="7"/>
                  </a:cxn>
                  <a:cxn ang="0">
                    <a:pos x="16" y="7"/>
                  </a:cxn>
                  <a:cxn ang="0">
                    <a:pos x="16" y="4"/>
                  </a:cxn>
                  <a:cxn ang="0">
                    <a:pos x="22" y="1"/>
                  </a:cxn>
                  <a:cxn ang="0">
                    <a:pos x="29" y="0"/>
                  </a:cxn>
                </a:cxnLst>
                <a:rect l="0" t="0" r="r" b="b"/>
                <a:pathLst>
                  <a:path w="42" h="22">
                    <a:moveTo>
                      <a:pt x="29" y="0"/>
                    </a:moveTo>
                    <a:lnTo>
                      <a:pt x="37" y="0"/>
                    </a:lnTo>
                    <a:lnTo>
                      <a:pt x="42" y="1"/>
                    </a:lnTo>
                    <a:lnTo>
                      <a:pt x="36" y="6"/>
                    </a:lnTo>
                    <a:lnTo>
                      <a:pt x="26" y="9"/>
                    </a:lnTo>
                    <a:lnTo>
                      <a:pt x="18" y="10"/>
                    </a:lnTo>
                    <a:lnTo>
                      <a:pt x="17" y="10"/>
                    </a:lnTo>
                    <a:lnTo>
                      <a:pt x="17" y="15"/>
                    </a:lnTo>
                    <a:lnTo>
                      <a:pt x="14" y="17"/>
                    </a:lnTo>
                    <a:lnTo>
                      <a:pt x="11" y="20"/>
                    </a:lnTo>
                    <a:lnTo>
                      <a:pt x="3" y="22"/>
                    </a:lnTo>
                    <a:lnTo>
                      <a:pt x="0" y="20"/>
                    </a:lnTo>
                    <a:lnTo>
                      <a:pt x="0" y="15"/>
                    </a:lnTo>
                    <a:lnTo>
                      <a:pt x="4" y="11"/>
                    </a:lnTo>
                    <a:lnTo>
                      <a:pt x="9" y="9"/>
                    </a:lnTo>
                    <a:lnTo>
                      <a:pt x="12" y="9"/>
                    </a:lnTo>
                    <a:lnTo>
                      <a:pt x="14" y="7"/>
                    </a:lnTo>
                    <a:lnTo>
                      <a:pt x="16" y="7"/>
                    </a:lnTo>
                    <a:lnTo>
                      <a:pt x="16" y="4"/>
                    </a:lnTo>
                    <a:lnTo>
                      <a:pt x="22" y="1"/>
                    </a:lnTo>
                    <a:lnTo>
                      <a:pt x="2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29" name="Freeform 1307"/>
              <p:cNvSpPr>
                <a:spLocks/>
              </p:cNvSpPr>
              <p:nvPr/>
            </p:nvSpPr>
            <p:spPr bwMode="auto">
              <a:xfrm>
                <a:off x="8789335" y="4505409"/>
                <a:ext cx="24870" cy="2072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5" y="0"/>
                  </a:cxn>
                  <a:cxn ang="0">
                    <a:pos x="7" y="1"/>
                  </a:cxn>
                  <a:cxn ang="0">
                    <a:pos x="12" y="3"/>
                  </a:cxn>
                  <a:cxn ang="0">
                    <a:pos x="12" y="6"/>
                  </a:cxn>
                  <a:cxn ang="0">
                    <a:pos x="10" y="7"/>
                  </a:cxn>
                  <a:cxn ang="0">
                    <a:pos x="9" y="10"/>
                  </a:cxn>
                  <a:cxn ang="0">
                    <a:pos x="8" y="10"/>
                  </a:cxn>
                  <a:cxn ang="0">
                    <a:pos x="3" y="7"/>
                  </a:cxn>
                  <a:cxn ang="0">
                    <a:pos x="0" y="2"/>
                  </a:cxn>
                  <a:cxn ang="0">
                    <a:pos x="0" y="1"/>
                  </a:cxn>
                  <a:cxn ang="0">
                    <a:pos x="3" y="0"/>
                  </a:cxn>
                </a:cxnLst>
                <a:rect l="0" t="0" r="r" b="b"/>
                <a:pathLst>
                  <a:path w="12" h="10">
                    <a:moveTo>
                      <a:pt x="3" y="0"/>
                    </a:moveTo>
                    <a:lnTo>
                      <a:pt x="5" y="0"/>
                    </a:lnTo>
                    <a:lnTo>
                      <a:pt x="7" y="1"/>
                    </a:lnTo>
                    <a:lnTo>
                      <a:pt x="12" y="3"/>
                    </a:lnTo>
                    <a:lnTo>
                      <a:pt x="12" y="6"/>
                    </a:lnTo>
                    <a:lnTo>
                      <a:pt x="10" y="7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3" y="7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1" name="Freeform 1309"/>
              <p:cNvSpPr>
                <a:spLocks/>
              </p:cNvSpPr>
              <p:nvPr/>
            </p:nvSpPr>
            <p:spPr bwMode="auto">
              <a:xfrm>
                <a:off x="8824569" y="4374838"/>
                <a:ext cx="26944" cy="68394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6" y="7"/>
                  </a:cxn>
                  <a:cxn ang="0">
                    <a:pos x="10" y="10"/>
                  </a:cxn>
                  <a:cxn ang="0">
                    <a:pos x="13" y="11"/>
                  </a:cxn>
                  <a:cxn ang="0">
                    <a:pos x="13" y="12"/>
                  </a:cxn>
                  <a:cxn ang="0">
                    <a:pos x="12" y="14"/>
                  </a:cxn>
                  <a:cxn ang="0">
                    <a:pos x="10" y="15"/>
                  </a:cxn>
                  <a:cxn ang="0">
                    <a:pos x="10" y="17"/>
                  </a:cxn>
                  <a:cxn ang="0">
                    <a:pos x="12" y="20"/>
                  </a:cxn>
                  <a:cxn ang="0">
                    <a:pos x="12" y="22"/>
                  </a:cxn>
                  <a:cxn ang="0">
                    <a:pos x="11" y="22"/>
                  </a:cxn>
                  <a:cxn ang="0">
                    <a:pos x="8" y="24"/>
                  </a:cxn>
                  <a:cxn ang="0">
                    <a:pos x="3" y="24"/>
                  </a:cxn>
                  <a:cxn ang="0">
                    <a:pos x="3" y="26"/>
                  </a:cxn>
                  <a:cxn ang="0">
                    <a:pos x="5" y="29"/>
                  </a:cxn>
                  <a:cxn ang="0">
                    <a:pos x="8" y="33"/>
                  </a:cxn>
                  <a:cxn ang="0">
                    <a:pos x="6" y="33"/>
                  </a:cxn>
                  <a:cxn ang="0">
                    <a:pos x="5" y="30"/>
                  </a:cxn>
                  <a:cxn ang="0">
                    <a:pos x="3" y="29"/>
                  </a:cxn>
                  <a:cxn ang="0">
                    <a:pos x="2" y="26"/>
                  </a:cxn>
                  <a:cxn ang="0">
                    <a:pos x="2" y="16"/>
                  </a:cxn>
                  <a:cxn ang="0">
                    <a:pos x="1" y="15"/>
                  </a:cxn>
                  <a:cxn ang="0">
                    <a:pos x="0" y="12"/>
                  </a:cxn>
                  <a:cxn ang="0">
                    <a:pos x="0" y="4"/>
                  </a:cxn>
                  <a:cxn ang="0">
                    <a:pos x="3" y="0"/>
                  </a:cxn>
                </a:cxnLst>
                <a:rect l="0" t="0" r="r" b="b"/>
                <a:pathLst>
                  <a:path w="13" h="33">
                    <a:moveTo>
                      <a:pt x="3" y="0"/>
                    </a:moveTo>
                    <a:lnTo>
                      <a:pt x="6" y="7"/>
                    </a:lnTo>
                    <a:lnTo>
                      <a:pt x="10" y="10"/>
                    </a:lnTo>
                    <a:lnTo>
                      <a:pt x="13" y="11"/>
                    </a:lnTo>
                    <a:lnTo>
                      <a:pt x="13" y="12"/>
                    </a:lnTo>
                    <a:lnTo>
                      <a:pt x="12" y="14"/>
                    </a:lnTo>
                    <a:lnTo>
                      <a:pt x="10" y="15"/>
                    </a:lnTo>
                    <a:lnTo>
                      <a:pt x="10" y="17"/>
                    </a:lnTo>
                    <a:lnTo>
                      <a:pt x="12" y="20"/>
                    </a:lnTo>
                    <a:lnTo>
                      <a:pt x="12" y="22"/>
                    </a:lnTo>
                    <a:lnTo>
                      <a:pt x="11" y="22"/>
                    </a:lnTo>
                    <a:lnTo>
                      <a:pt x="8" y="24"/>
                    </a:lnTo>
                    <a:lnTo>
                      <a:pt x="3" y="24"/>
                    </a:lnTo>
                    <a:lnTo>
                      <a:pt x="3" y="26"/>
                    </a:lnTo>
                    <a:lnTo>
                      <a:pt x="5" y="29"/>
                    </a:lnTo>
                    <a:lnTo>
                      <a:pt x="8" y="33"/>
                    </a:lnTo>
                    <a:lnTo>
                      <a:pt x="6" y="33"/>
                    </a:lnTo>
                    <a:lnTo>
                      <a:pt x="5" y="30"/>
                    </a:lnTo>
                    <a:lnTo>
                      <a:pt x="3" y="29"/>
                    </a:lnTo>
                    <a:lnTo>
                      <a:pt x="2" y="26"/>
                    </a:lnTo>
                    <a:lnTo>
                      <a:pt x="2" y="16"/>
                    </a:lnTo>
                    <a:lnTo>
                      <a:pt x="1" y="15"/>
                    </a:lnTo>
                    <a:lnTo>
                      <a:pt x="0" y="12"/>
                    </a:lnTo>
                    <a:lnTo>
                      <a:pt x="0" y="4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2" name="Freeform 1310"/>
              <p:cNvSpPr>
                <a:spLocks/>
              </p:cNvSpPr>
              <p:nvPr/>
            </p:nvSpPr>
            <p:spPr bwMode="auto">
              <a:xfrm>
                <a:off x="8884672" y="4706444"/>
                <a:ext cx="33161" cy="1243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16" y="0"/>
                  </a:cxn>
                  <a:cxn ang="0">
                    <a:pos x="16" y="6"/>
                  </a:cxn>
                  <a:cxn ang="0">
                    <a:pos x="8" y="6"/>
                  </a:cxn>
                  <a:cxn ang="0">
                    <a:pos x="5" y="5"/>
                  </a:cxn>
                  <a:cxn ang="0">
                    <a:pos x="0" y="2"/>
                  </a:cxn>
                  <a:cxn ang="0">
                    <a:pos x="5" y="1"/>
                  </a:cxn>
                  <a:cxn ang="0">
                    <a:pos x="8" y="1"/>
                  </a:cxn>
                  <a:cxn ang="0">
                    <a:pos x="12" y="0"/>
                  </a:cxn>
                </a:cxnLst>
                <a:rect l="0" t="0" r="r" b="b"/>
                <a:pathLst>
                  <a:path w="16" h="6">
                    <a:moveTo>
                      <a:pt x="12" y="0"/>
                    </a:moveTo>
                    <a:lnTo>
                      <a:pt x="16" y="0"/>
                    </a:lnTo>
                    <a:lnTo>
                      <a:pt x="16" y="6"/>
                    </a:lnTo>
                    <a:lnTo>
                      <a:pt x="8" y="6"/>
                    </a:lnTo>
                    <a:lnTo>
                      <a:pt x="5" y="5"/>
                    </a:lnTo>
                    <a:lnTo>
                      <a:pt x="0" y="2"/>
                    </a:lnTo>
                    <a:lnTo>
                      <a:pt x="5" y="1"/>
                    </a:lnTo>
                    <a:lnTo>
                      <a:pt x="8" y="1"/>
                    </a:lnTo>
                    <a:lnTo>
                      <a:pt x="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3" name="Freeform 1311"/>
              <p:cNvSpPr>
                <a:spLocks/>
              </p:cNvSpPr>
              <p:nvPr/>
            </p:nvSpPr>
            <p:spPr bwMode="auto">
              <a:xfrm>
                <a:off x="8698144" y="4194529"/>
                <a:ext cx="107772" cy="101555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46" y="8"/>
                  </a:cxn>
                  <a:cxn ang="0">
                    <a:pos x="51" y="25"/>
                  </a:cxn>
                  <a:cxn ang="0">
                    <a:pos x="52" y="33"/>
                  </a:cxn>
                  <a:cxn ang="0">
                    <a:pos x="49" y="36"/>
                  </a:cxn>
                  <a:cxn ang="0">
                    <a:pos x="48" y="42"/>
                  </a:cxn>
                  <a:cxn ang="0">
                    <a:pos x="43" y="35"/>
                  </a:cxn>
                  <a:cxn ang="0">
                    <a:pos x="42" y="33"/>
                  </a:cxn>
                  <a:cxn ang="0">
                    <a:pos x="39" y="33"/>
                  </a:cxn>
                  <a:cxn ang="0">
                    <a:pos x="38" y="35"/>
                  </a:cxn>
                  <a:cxn ang="0">
                    <a:pos x="42" y="42"/>
                  </a:cxn>
                  <a:cxn ang="0">
                    <a:pos x="41" y="48"/>
                  </a:cxn>
                  <a:cxn ang="0">
                    <a:pos x="38" y="49"/>
                  </a:cxn>
                  <a:cxn ang="0">
                    <a:pos x="36" y="45"/>
                  </a:cxn>
                  <a:cxn ang="0">
                    <a:pos x="32" y="47"/>
                  </a:cxn>
                  <a:cxn ang="0">
                    <a:pos x="24" y="42"/>
                  </a:cxn>
                  <a:cxn ang="0">
                    <a:pos x="23" y="31"/>
                  </a:cxn>
                  <a:cxn ang="0">
                    <a:pos x="24" y="28"/>
                  </a:cxn>
                  <a:cxn ang="0">
                    <a:pos x="18" y="25"/>
                  </a:cxn>
                  <a:cxn ang="0">
                    <a:pos x="17" y="29"/>
                  </a:cxn>
                  <a:cxn ang="0">
                    <a:pos x="14" y="29"/>
                  </a:cxn>
                  <a:cxn ang="0">
                    <a:pos x="10" y="28"/>
                  </a:cxn>
                  <a:cxn ang="0">
                    <a:pos x="7" y="30"/>
                  </a:cxn>
                  <a:cxn ang="0">
                    <a:pos x="5" y="35"/>
                  </a:cxn>
                  <a:cxn ang="0">
                    <a:pos x="3" y="40"/>
                  </a:cxn>
                  <a:cxn ang="0">
                    <a:pos x="2" y="35"/>
                  </a:cxn>
                  <a:cxn ang="0">
                    <a:pos x="3" y="33"/>
                  </a:cxn>
                  <a:cxn ang="0">
                    <a:pos x="2" y="30"/>
                  </a:cxn>
                  <a:cxn ang="0">
                    <a:pos x="2" y="26"/>
                  </a:cxn>
                  <a:cxn ang="0">
                    <a:pos x="3" y="23"/>
                  </a:cxn>
                  <a:cxn ang="0">
                    <a:pos x="5" y="20"/>
                  </a:cxn>
                  <a:cxn ang="0">
                    <a:pos x="9" y="18"/>
                  </a:cxn>
                  <a:cxn ang="0">
                    <a:pos x="12" y="14"/>
                  </a:cxn>
                  <a:cxn ang="0">
                    <a:pos x="18" y="13"/>
                  </a:cxn>
                  <a:cxn ang="0">
                    <a:pos x="21" y="16"/>
                  </a:cxn>
                  <a:cxn ang="0">
                    <a:pos x="26" y="18"/>
                  </a:cxn>
                  <a:cxn ang="0">
                    <a:pos x="27" y="14"/>
                  </a:cxn>
                  <a:cxn ang="0">
                    <a:pos x="28" y="11"/>
                  </a:cxn>
                  <a:cxn ang="0">
                    <a:pos x="32" y="10"/>
                  </a:cxn>
                  <a:cxn ang="0">
                    <a:pos x="36" y="9"/>
                  </a:cxn>
                  <a:cxn ang="0">
                    <a:pos x="37" y="4"/>
                  </a:cxn>
                  <a:cxn ang="0">
                    <a:pos x="38" y="0"/>
                  </a:cxn>
                </a:cxnLst>
                <a:rect l="0" t="0" r="r" b="b"/>
                <a:pathLst>
                  <a:path w="52" h="49">
                    <a:moveTo>
                      <a:pt x="38" y="0"/>
                    </a:moveTo>
                    <a:lnTo>
                      <a:pt x="41" y="0"/>
                    </a:lnTo>
                    <a:lnTo>
                      <a:pt x="43" y="3"/>
                    </a:lnTo>
                    <a:lnTo>
                      <a:pt x="46" y="8"/>
                    </a:lnTo>
                    <a:lnTo>
                      <a:pt x="49" y="16"/>
                    </a:lnTo>
                    <a:lnTo>
                      <a:pt x="51" y="25"/>
                    </a:lnTo>
                    <a:lnTo>
                      <a:pt x="52" y="30"/>
                    </a:lnTo>
                    <a:lnTo>
                      <a:pt x="52" y="33"/>
                    </a:lnTo>
                    <a:lnTo>
                      <a:pt x="51" y="34"/>
                    </a:lnTo>
                    <a:lnTo>
                      <a:pt x="49" y="36"/>
                    </a:lnTo>
                    <a:lnTo>
                      <a:pt x="48" y="38"/>
                    </a:lnTo>
                    <a:lnTo>
                      <a:pt x="48" y="42"/>
                    </a:lnTo>
                    <a:lnTo>
                      <a:pt x="44" y="38"/>
                    </a:lnTo>
                    <a:lnTo>
                      <a:pt x="43" y="35"/>
                    </a:lnTo>
                    <a:lnTo>
                      <a:pt x="43" y="33"/>
                    </a:lnTo>
                    <a:lnTo>
                      <a:pt x="42" y="33"/>
                    </a:lnTo>
                    <a:lnTo>
                      <a:pt x="41" y="31"/>
                    </a:lnTo>
                    <a:lnTo>
                      <a:pt x="39" y="33"/>
                    </a:lnTo>
                    <a:lnTo>
                      <a:pt x="39" y="34"/>
                    </a:lnTo>
                    <a:lnTo>
                      <a:pt x="38" y="35"/>
                    </a:lnTo>
                    <a:lnTo>
                      <a:pt x="38" y="38"/>
                    </a:lnTo>
                    <a:lnTo>
                      <a:pt x="42" y="42"/>
                    </a:lnTo>
                    <a:lnTo>
                      <a:pt x="42" y="45"/>
                    </a:lnTo>
                    <a:lnTo>
                      <a:pt x="41" y="48"/>
                    </a:lnTo>
                    <a:lnTo>
                      <a:pt x="39" y="49"/>
                    </a:lnTo>
                    <a:lnTo>
                      <a:pt x="38" y="49"/>
                    </a:lnTo>
                    <a:lnTo>
                      <a:pt x="36" y="47"/>
                    </a:lnTo>
                    <a:lnTo>
                      <a:pt x="36" y="45"/>
                    </a:lnTo>
                    <a:lnTo>
                      <a:pt x="34" y="47"/>
                    </a:lnTo>
                    <a:lnTo>
                      <a:pt x="32" y="47"/>
                    </a:lnTo>
                    <a:lnTo>
                      <a:pt x="27" y="44"/>
                    </a:lnTo>
                    <a:lnTo>
                      <a:pt x="24" y="42"/>
                    </a:lnTo>
                    <a:lnTo>
                      <a:pt x="23" y="38"/>
                    </a:lnTo>
                    <a:lnTo>
                      <a:pt x="23" y="31"/>
                    </a:lnTo>
                    <a:lnTo>
                      <a:pt x="24" y="30"/>
                    </a:lnTo>
                    <a:lnTo>
                      <a:pt x="24" y="28"/>
                    </a:lnTo>
                    <a:lnTo>
                      <a:pt x="23" y="25"/>
                    </a:lnTo>
                    <a:lnTo>
                      <a:pt x="18" y="25"/>
                    </a:lnTo>
                    <a:lnTo>
                      <a:pt x="18" y="29"/>
                    </a:lnTo>
                    <a:lnTo>
                      <a:pt x="17" y="29"/>
                    </a:lnTo>
                    <a:lnTo>
                      <a:pt x="14" y="26"/>
                    </a:lnTo>
                    <a:lnTo>
                      <a:pt x="14" y="29"/>
                    </a:lnTo>
                    <a:lnTo>
                      <a:pt x="12" y="29"/>
                    </a:lnTo>
                    <a:lnTo>
                      <a:pt x="10" y="28"/>
                    </a:lnTo>
                    <a:lnTo>
                      <a:pt x="9" y="25"/>
                    </a:lnTo>
                    <a:lnTo>
                      <a:pt x="7" y="30"/>
                    </a:lnTo>
                    <a:lnTo>
                      <a:pt x="7" y="33"/>
                    </a:lnTo>
                    <a:lnTo>
                      <a:pt x="5" y="35"/>
                    </a:lnTo>
                    <a:lnTo>
                      <a:pt x="5" y="38"/>
                    </a:lnTo>
                    <a:lnTo>
                      <a:pt x="3" y="40"/>
                    </a:lnTo>
                    <a:lnTo>
                      <a:pt x="2" y="40"/>
                    </a:lnTo>
                    <a:lnTo>
                      <a:pt x="2" y="35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2" y="31"/>
                    </a:lnTo>
                    <a:lnTo>
                      <a:pt x="2" y="30"/>
                    </a:lnTo>
                    <a:lnTo>
                      <a:pt x="0" y="29"/>
                    </a:lnTo>
                    <a:lnTo>
                      <a:pt x="2" y="26"/>
                    </a:lnTo>
                    <a:lnTo>
                      <a:pt x="2" y="25"/>
                    </a:lnTo>
                    <a:lnTo>
                      <a:pt x="3" y="23"/>
                    </a:lnTo>
                    <a:lnTo>
                      <a:pt x="3" y="20"/>
                    </a:lnTo>
                    <a:lnTo>
                      <a:pt x="5" y="20"/>
                    </a:lnTo>
                    <a:lnTo>
                      <a:pt x="8" y="19"/>
                    </a:lnTo>
                    <a:lnTo>
                      <a:pt x="9" y="18"/>
                    </a:lnTo>
                    <a:lnTo>
                      <a:pt x="10" y="15"/>
                    </a:lnTo>
                    <a:lnTo>
                      <a:pt x="12" y="14"/>
                    </a:lnTo>
                    <a:lnTo>
                      <a:pt x="14" y="13"/>
                    </a:lnTo>
                    <a:lnTo>
                      <a:pt x="18" y="13"/>
                    </a:lnTo>
                    <a:lnTo>
                      <a:pt x="19" y="14"/>
                    </a:lnTo>
                    <a:lnTo>
                      <a:pt x="21" y="16"/>
                    </a:lnTo>
                    <a:lnTo>
                      <a:pt x="22" y="18"/>
                    </a:lnTo>
                    <a:lnTo>
                      <a:pt x="26" y="18"/>
                    </a:lnTo>
                    <a:lnTo>
                      <a:pt x="26" y="15"/>
                    </a:lnTo>
                    <a:lnTo>
                      <a:pt x="27" y="14"/>
                    </a:lnTo>
                    <a:lnTo>
                      <a:pt x="28" y="14"/>
                    </a:lnTo>
                    <a:lnTo>
                      <a:pt x="28" y="11"/>
                    </a:lnTo>
                    <a:lnTo>
                      <a:pt x="31" y="10"/>
                    </a:lnTo>
                    <a:lnTo>
                      <a:pt x="32" y="10"/>
                    </a:lnTo>
                    <a:lnTo>
                      <a:pt x="34" y="9"/>
                    </a:lnTo>
                    <a:lnTo>
                      <a:pt x="36" y="9"/>
                    </a:lnTo>
                    <a:lnTo>
                      <a:pt x="37" y="8"/>
                    </a:lnTo>
                    <a:lnTo>
                      <a:pt x="37" y="4"/>
                    </a:lnTo>
                    <a:lnTo>
                      <a:pt x="38" y="3"/>
                    </a:lnTo>
                    <a:lnTo>
                      <a:pt x="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4" name="Freeform 1312"/>
              <p:cNvSpPr>
                <a:spLocks/>
              </p:cNvSpPr>
              <p:nvPr/>
            </p:nvSpPr>
            <p:spPr bwMode="auto">
              <a:xfrm>
                <a:off x="8594517" y="4165513"/>
                <a:ext cx="55959" cy="58031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24" y="3"/>
                  </a:cxn>
                  <a:cxn ang="0">
                    <a:pos x="25" y="4"/>
                  </a:cxn>
                  <a:cxn ang="0">
                    <a:pos x="25" y="5"/>
                  </a:cxn>
                  <a:cxn ang="0">
                    <a:pos x="27" y="6"/>
                  </a:cxn>
                  <a:cxn ang="0">
                    <a:pos x="24" y="9"/>
                  </a:cxn>
                  <a:cxn ang="0">
                    <a:pos x="23" y="9"/>
                  </a:cxn>
                  <a:cxn ang="0">
                    <a:pos x="23" y="10"/>
                  </a:cxn>
                  <a:cxn ang="0">
                    <a:pos x="20" y="11"/>
                  </a:cxn>
                  <a:cxn ang="0">
                    <a:pos x="19" y="13"/>
                  </a:cxn>
                  <a:cxn ang="0">
                    <a:pos x="17" y="13"/>
                  </a:cxn>
                  <a:cxn ang="0">
                    <a:pos x="15" y="17"/>
                  </a:cxn>
                  <a:cxn ang="0">
                    <a:pos x="10" y="24"/>
                  </a:cxn>
                  <a:cxn ang="0">
                    <a:pos x="7" y="27"/>
                  </a:cxn>
                  <a:cxn ang="0">
                    <a:pos x="4" y="28"/>
                  </a:cxn>
                  <a:cxn ang="0">
                    <a:pos x="0" y="28"/>
                  </a:cxn>
                  <a:cxn ang="0">
                    <a:pos x="5" y="20"/>
                  </a:cxn>
                  <a:cxn ang="0">
                    <a:pos x="18" y="10"/>
                  </a:cxn>
                  <a:cxn ang="0">
                    <a:pos x="22" y="5"/>
                  </a:cxn>
                  <a:cxn ang="0">
                    <a:pos x="23" y="4"/>
                  </a:cxn>
                  <a:cxn ang="0">
                    <a:pos x="23" y="1"/>
                  </a:cxn>
                  <a:cxn ang="0">
                    <a:pos x="24" y="0"/>
                  </a:cxn>
                </a:cxnLst>
                <a:rect l="0" t="0" r="r" b="b"/>
                <a:pathLst>
                  <a:path w="27" h="28">
                    <a:moveTo>
                      <a:pt x="24" y="0"/>
                    </a:moveTo>
                    <a:lnTo>
                      <a:pt x="24" y="3"/>
                    </a:lnTo>
                    <a:lnTo>
                      <a:pt x="25" y="4"/>
                    </a:lnTo>
                    <a:lnTo>
                      <a:pt x="25" y="5"/>
                    </a:lnTo>
                    <a:lnTo>
                      <a:pt x="27" y="6"/>
                    </a:lnTo>
                    <a:lnTo>
                      <a:pt x="24" y="9"/>
                    </a:lnTo>
                    <a:lnTo>
                      <a:pt x="23" y="9"/>
                    </a:lnTo>
                    <a:lnTo>
                      <a:pt x="23" y="10"/>
                    </a:lnTo>
                    <a:lnTo>
                      <a:pt x="20" y="11"/>
                    </a:lnTo>
                    <a:lnTo>
                      <a:pt x="19" y="13"/>
                    </a:lnTo>
                    <a:lnTo>
                      <a:pt x="17" y="13"/>
                    </a:lnTo>
                    <a:lnTo>
                      <a:pt x="15" y="17"/>
                    </a:lnTo>
                    <a:lnTo>
                      <a:pt x="10" y="24"/>
                    </a:lnTo>
                    <a:lnTo>
                      <a:pt x="7" y="27"/>
                    </a:lnTo>
                    <a:lnTo>
                      <a:pt x="4" y="28"/>
                    </a:lnTo>
                    <a:lnTo>
                      <a:pt x="0" y="28"/>
                    </a:lnTo>
                    <a:lnTo>
                      <a:pt x="5" y="20"/>
                    </a:lnTo>
                    <a:lnTo>
                      <a:pt x="18" y="10"/>
                    </a:lnTo>
                    <a:lnTo>
                      <a:pt x="22" y="5"/>
                    </a:lnTo>
                    <a:lnTo>
                      <a:pt x="23" y="4"/>
                    </a:lnTo>
                    <a:lnTo>
                      <a:pt x="23" y="1"/>
                    </a:lnTo>
                    <a:lnTo>
                      <a:pt x="2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5" name="Freeform 1313"/>
              <p:cNvSpPr>
                <a:spLocks/>
              </p:cNvSpPr>
              <p:nvPr/>
            </p:nvSpPr>
            <p:spPr bwMode="auto">
              <a:xfrm>
                <a:off x="8640113" y="3981057"/>
                <a:ext cx="101555" cy="149222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4"/>
                  </a:cxn>
                  <a:cxn ang="0">
                    <a:pos x="15" y="6"/>
                  </a:cxn>
                  <a:cxn ang="0">
                    <a:pos x="18" y="4"/>
                  </a:cxn>
                  <a:cxn ang="0">
                    <a:pos x="20" y="7"/>
                  </a:cxn>
                  <a:cxn ang="0">
                    <a:pos x="22" y="15"/>
                  </a:cxn>
                  <a:cxn ang="0">
                    <a:pos x="23" y="28"/>
                  </a:cxn>
                  <a:cxn ang="0">
                    <a:pos x="18" y="34"/>
                  </a:cxn>
                  <a:cxn ang="0">
                    <a:pos x="17" y="43"/>
                  </a:cxn>
                  <a:cxn ang="0">
                    <a:pos x="21" y="50"/>
                  </a:cxn>
                  <a:cxn ang="0">
                    <a:pos x="26" y="55"/>
                  </a:cxn>
                  <a:cxn ang="0">
                    <a:pos x="28" y="51"/>
                  </a:cxn>
                  <a:cxn ang="0">
                    <a:pos x="33" y="54"/>
                  </a:cxn>
                  <a:cxn ang="0">
                    <a:pos x="36" y="59"/>
                  </a:cxn>
                  <a:cxn ang="0">
                    <a:pos x="40" y="58"/>
                  </a:cxn>
                  <a:cxn ang="0">
                    <a:pos x="42" y="56"/>
                  </a:cxn>
                  <a:cxn ang="0">
                    <a:pos x="43" y="58"/>
                  </a:cxn>
                  <a:cxn ang="0">
                    <a:pos x="42" y="60"/>
                  </a:cxn>
                  <a:cxn ang="0">
                    <a:pos x="41" y="63"/>
                  </a:cxn>
                  <a:cxn ang="0">
                    <a:pos x="43" y="62"/>
                  </a:cxn>
                  <a:cxn ang="0">
                    <a:pos x="45" y="65"/>
                  </a:cxn>
                  <a:cxn ang="0">
                    <a:pos x="49" y="67"/>
                  </a:cxn>
                  <a:cxn ang="0">
                    <a:pos x="47" y="72"/>
                  </a:cxn>
                  <a:cxn ang="0">
                    <a:pos x="45" y="68"/>
                  </a:cxn>
                  <a:cxn ang="0">
                    <a:pos x="36" y="62"/>
                  </a:cxn>
                  <a:cxn ang="0">
                    <a:pos x="31" y="59"/>
                  </a:cxn>
                  <a:cxn ang="0">
                    <a:pos x="32" y="64"/>
                  </a:cxn>
                  <a:cxn ang="0">
                    <a:pos x="28" y="62"/>
                  </a:cxn>
                  <a:cxn ang="0">
                    <a:pos x="20" y="56"/>
                  </a:cxn>
                  <a:cxn ang="0">
                    <a:pos x="13" y="58"/>
                  </a:cxn>
                  <a:cxn ang="0">
                    <a:pos x="11" y="54"/>
                  </a:cxn>
                  <a:cxn ang="0">
                    <a:pos x="11" y="51"/>
                  </a:cxn>
                  <a:cxn ang="0">
                    <a:pos x="12" y="49"/>
                  </a:cxn>
                  <a:cxn ang="0">
                    <a:pos x="10" y="45"/>
                  </a:cxn>
                  <a:cxn ang="0">
                    <a:pos x="6" y="48"/>
                  </a:cxn>
                  <a:cxn ang="0">
                    <a:pos x="2" y="45"/>
                  </a:cxn>
                  <a:cxn ang="0">
                    <a:pos x="0" y="41"/>
                  </a:cxn>
                  <a:cxn ang="0">
                    <a:pos x="1" y="29"/>
                  </a:cxn>
                  <a:cxn ang="0">
                    <a:pos x="5" y="19"/>
                  </a:cxn>
                  <a:cxn ang="0">
                    <a:pos x="3" y="11"/>
                  </a:cxn>
                  <a:cxn ang="0">
                    <a:pos x="2" y="5"/>
                  </a:cxn>
                  <a:cxn ang="0">
                    <a:pos x="6" y="0"/>
                  </a:cxn>
                </a:cxnLst>
                <a:rect l="0" t="0" r="r" b="b"/>
                <a:pathLst>
                  <a:path w="49" h="72">
                    <a:moveTo>
                      <a:pt x="6" y="0"/>
                    </a:moveTo>
                    <a:lnTo>
                      <a:pt x="8" y="0"/>
                    </a:lnTo>
                    <a:lnTo>
                      <a:pt x="10" y="1"/>
                    </a:lnTo>
                    <a:lnTo>
                      <a:pt x="10" y="4"/>
                    </a:lnTo>
                    <a:lnTo>
                      <a:pt x="12" y="6"/>
                    </a:lnTo>
                    <a:lnTo>
                      <a:pt x="15" y="6"/>
                    </a:lnTo>
                    <a:lnTo>
                      <a:pt x="17" y="4"/>
                    </a:lnTo>
                    <a:lnTo>
                      <a:pt x="18" y="4"/>
                    </a:lnTo>
                    <a:lnTo>
                      <a:pt x="18" y="6"/>
                    </a:lnTo>
                    <a:lnTo>
                      <a:pt x="20" y="7"/>
                    </a:lnTo>
                    <a:lnTo>
                      <a:pt x="20" y="11"/>
                    </a:lnTo>
                    <a:lnTo>
                      <a:pt x="22" y="15"/>
                    </a:lnTo>
                    <a:lnTo>
                      <a:pt x="23" y="19"/>
                    </a:lnTo>
                    <a:lnTo>
                      <a:pt x="23" y="28"/>
                    </a:lnTo>
                    <a:lnTo>
                      <a:pt x="22" y="30"/>
                    </a:lnTo>
                    <a:lnTo>
                      <a:pt x="18" y="34"/>
                    </a:lnTo>
                    <a:lnTo>
                      <a:pt x="17" y="36"/>
                    </a:lnTo>
                    <a:lnTo>
                      <a:pt x="17" y="43"/>
                    </a:lnTo>
                    <a:lnTo>
                      <a:pt x="20" y="46"/>
                    </a:lnTo>
                    <a:lnTo>
                      <a:pt x="21" y="50"/>
                    </a:lnTo>
                    <a:lnTo>
                      <a:pt x="23" y="54"/>
                    </a:lnTo>
                    <a:lnTo>
                      <a:pt x="26" y="55"/>
                    </a:lnTo>
                    <a:lnTo>
                      <a:pt x="26" y="54"/>
                    </a:lnTo>
                    <a:lnTo>
                      <a:pt x="28" y="51"/>
                    </a:lnTo>
                    <a:lnTo>
                      <a:pt x="32" y="51"/>
                    </a:lnTo>
                    <a:lnTo>
                      <a:pt x="33" y="54"/>
                    </a:lnTo>
                    <a:lnTo>
                      <a:pt x="36" y="56"/>
                    </a:lnTo>
                    <a:lnTo>
                      <a:pt x="36" y="59"/>
                    </a:lnTo>
                    <a:lnTo>
                      <a:pt x="38" y="59"/>
                    </a:lnTo>
                    <a:lnTo>
                      <a:pt x="40" y="58"/>
                    </a:lnTo>
                    <a:lnTo>
                      <a:pt x="40" y="56"/>
                    </a:lnTo>
                    <a:lnTo>
                      <a:pt x="42" y="56"/>
                    </a:lnTo>
                    <a:lnTo>
                      <a:pt x="42" y="58"/>
                    </a:lnTo>
                    <a:lnTo>
                      <a:pt x="43" y="58"/>
                    </a:lnTo>
                    <a:lnTo>
                      <a:pt x="43" y="59"/>
                    </a:lnTo>
                    <a:lnTo>
                      <a:pt x="42" y="60"/>
                    </a:lnTo>
                    <a:lnTo>
                      <a:pt x="41" y="60"/>
                    </a:lnTo>
                    <a:lnTo>
                      <a:pt x="41" y="63"/>
                    </a:lnTo>
                    <a:lnTo>
                      <a:pt x="42" y="63"/>
                    </a:lnTo>
                    <a:lnTo>
                      <a:pt x="43" y="62"/>
                    </a:lnTo>
                    <a:lnTo>
                      <a:pt x="43" y="64"/>
                    </a:lnTo>
                    <a:lnTo>
                      <a:pt x="45" y="65"/>
                    </a:lnTo>
                    <a:lnTo>
                      <a:pt x="47" y="67"/>
                    </a:lnTo>
                    <a:lnTo>
                      <a:pt x="49" y="67"/>
                    </a:lnTo>
                    <a:lnTo>
                      <a:pt x="49" y="70"/>
                    </a:lnTo>
                    <a:lnTo>
                      <a:pt x="47" y="72"/>
                    </a:lnTo>
                    <a:lnTo>
                      <a:pt x="45" y="69"/>
                    </a:lnTo>
                    <a:lnTo>
                      <a:pt x="45" y="68"/>
                    </a:lnTo>
                    <a:lnTo>
                      <a:pt x="40" y="63"/>
                    </a:lnTo>
                    <a:lnTo>
                      <a:pt x="36" y="62"/>
                    </a:lnTo>
                    <a:lnTo>
                      <a:pt x="32" y="58"/>
                    </a:lnTo>
                    <a:lnTo>
                      <a:pt x="31" y="59"/>
                    </a:lnTo>
                    <a:lnTo>
                      <a:pt x="31" y="63"/>
                    </a:lnTo>
                    <a:lnTo>
                      <a:pt x="32" y="64"/>
                    </a:lnTo>
                    <a:lnTo>
                      <a:pt x="30" y="64"/>
                    </a:lnTo>
                    <a:lnTo>
                      <a:pt x="28" y="62"/>
                    </a:lnTo>
                    <a:lnTo>
                      <a:pt x="23" y="56"/>
                    </a:lnTo>
                    <a:lnTo>
                      <a:pt x="20" y="56"/>
                    </a:lnTo>
                    <a:lnTo>
                      <a:pt x="17" y="58"/>
                    </a:lnTo>
                    <a:lnTo>
                      <a:pt x="13" y="58"/>
                    </a:lnTo>
                    <a:lnTo>
                      <a:pt x="12" y="56"/>
                    </a:lnTo>
                    <a:lnTo>
                      <a:pt x="11" y="54"/>
                    </a:lnTo>
                    <a:lnTo>
                      <a:pt x="10" y="53"/>
                    </a:lnTo>
                    <a:lnTo>
                      <a:pt x="11" y="51"/>
                    </a:lnTo>
                    <a:lnTo>
                      <a:pt x="11" y="50"/>
                    </a:lnTo>
                    <a:lnTo>
                      <a:pt x="12" y="49"/>
                    </a:lnTo>
                    <a:lnTo>
                      <a:pt x="12" y="46"/>
                    </a:lnTo>
                    <a:lnTo>
                      <a:pt x="10" y="45"/>
                    </a:lnTo>
                    <a:lnTo>
                      <a:pt x="7" y="48"/>
                    </a:lnTo>
                    <a:lnTo>
                      <a:pt x="6" y="48"/>
                    </a:lnTo>
                    <a:lnTo>
                      <a:pt x="3" y="46"/>
                    </a:lnTo>
                    <a:lnTo>
                      <a:pt x="2" y="45"/>
                    </a:lnTo>
                    <a:lnTo>
                      <a:pt x="1" y="43"/>
                    </a:lnTo>
                    <a:lnTo>
                      <a:pt x="0" y="41"/>
                    </a:lnTo>
                    <a:lnTo>
                      <a:pt x="0" y="31"/>
                    </a:lnTo>
                    <a:lnTo>
                      <a:pt x="1" y="29"/>
                    </a:lnTo>
                    <a:lnTo>
                      <a:pt x="2" y="29"/>
                    </a:lnTo>
                    <a:lnTo>
                      <a:pt x="5" y="19"/>
                    </a:lnTo>
                    <a:lnTo>
                      <a:pt x="3" y="15"/>
                    </a:lnTo>
                    <a:lnTo>
                      <a:pt x="3" y="11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3" y="2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7" name="Freeform 1315"/>
              <p:cNvSpPr>
                <a:spLocks/>
              </p:cNvSpPr>
              <p:nvPr/>
            </p:nvSpPr>
            <p:spPr bwMode="auto">
              <a:xfrm>
                <a:off x="8693999" y="4144788"/>
                <a:ext cx="29015" cy="37306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4" y="1"/>
                  </a:cxn>
                  <a:cxn ang="0">
                    <a:pos x="6" y="3"/>
                  </a:cxn>
                  <a:cxn ang="0">
                    <a:pos x="9" y="3"/>
                  </a:cxn>
                  <a:cxn ang="0">
                    <a:pos x="11" y="4"/>
                  </a:cxn>
                  <a:cxn ang="0">
                    <a:pos x="14" y="6"/>
                  </a:cxn>
                  <a:cxn ang="0">
                    <a:pos x="12" y="10"/>
                  </a:cxn>
                  <a:cxn ang="0">
                    <a:pos x="7" y="15"/>
                  </a:cxn>
                  <a:cxn ang="0">
                    <a:pos x="4" y="16"/>
                  </a:cxn>
                  <a:cxn ang="0">
                    <a:pos x="1" y="18"/>
                  </a:cxn>
                  <a:cxn ang="0">
                    <a:pos x="1" y="9"/>
                  </a:cxn>
                  <a:cxn ang="0">
                    <a:pos x="0" y="5"/>
                  </a:cxn>
                  <a:cxn ang="0">
                    <a:pos x="0" y="3"/>
                  </a:cxn>
                  <a:cxn ang="0">
                    <a:pos x="2" y="0"/>
                  </a:cxn>
                </a:cxnLst>
                <a:rect l="0" t="0" r="r" b="b"/>
                <a:pathLst>
                  <a:path w="14" h="18">
                    <a:moveTo>
                      <a:pt x="2" y="0"/>
                    </a:moveTo>
                    <a:lnTo>
                      <a:pt x="4" y="1"/>
                    </a:lnTo>
                    <a:lnTo>
                      <a:pt x="6" y="3"/>
                    </a:lnTo>
                    <a:lnTo>
                      <a:pt x="9" y="3"/>
                    </a:lnTo>
                    <a:lnTo>
                      <a:pt x="11" y="4"/>
                    </a:lnTo>
                    <a:lnTo>
                      <a:pt x="14" y="6"/>
                    </a:lnTo>
                    <a:lnTo>
                      <a:pt x="12" y="10"/>
                    </a:lnTo>
                    <a:lnTo>
                      <a:pt x="7" y="15"/>
                    </a:lnTo>
                    <a:lnTo>
                      <a:pt x="4" y="16"/>
                    </a:lnTo>
                    <a:lnTo>
                      <a:pt x="1" y="18"/>
                    </a:lnTo>
                    <a:lnTo>
                      <a:pt x="1" y="9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8" name="Freeform 1316"/>
              <p:cNvSpPr>
                <a:spLocks/>
              </p:cNvSpPr>
              <p:nvPr/>
            </p:nvSpPr>
            <p:spPr bwMode="auto">
              <a:xfrm>
                <a:off x="8708507" y="4167585"/>
                <a:ext cx="26944" cy="47669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0"/>
                  </a:cxn>
                  <a:cxn ang="0">
                    <a:pos x="12" y="2"/>
                  </a:cxn>
                  <a:cxn ang="0">
                    <a:pos x="13" y="4"/>
                  </a:cxn>
                  <a:cxn ang="0">
                    <a:pos x="13" y="8"/>
                  </a:cxn>
                  <a:cxn ang="0">
                    <a:pos x="12" y="10"/>
                  </a:cxn>
                  <a:cxn ang="0">
                    <a:pos x="9" y="13"/>
                  </a:cxn>
                  <a:cxn ang="0">
                    <a:pos x="9" y="18"/>
                  </a:cxn>
                  <a:cxn ang="0">
                    <a:pos x="10" y="19"/>
                  </a:cxn>
                  <a:cxn ang="0">
                    <a:pos x="10" y="22"/>
                  </a:cxn>
                  <a:cxn ang="0">
                    <a:pos x="9" y="23"/>
                  </a:cxn>
                  <a:cxn ang="0">
                    <a:pos x="8" y="23"/>
                  </a:cxn>
                  <a:cxn ang="0">
                    <a:pos x="2" y="17"/>
                  </a:cxn>
                  <a:cxn ang="0">
                    <a:pos x="0" y="14"/>
                  </a:cxn>
                  <a:cxn ang="0">
                    <a:pos x="0" y="12"/>
                  </a:cxn>
                  <a:cxn ang="0">
                    <a:pos x="4" y="12"/>
                  </a:cxn>
                  <a:cxn ang="0">
                    <a:pos x="4" y="8"/>
                  </a:cxn>
                  <a:cxn ang="0">
                    <a:pos x="5" y="4"/>
                  </a:cxn>
                  <a:cxn ang="0">
                    <a:pos x="7" y="2"/>
                  </a:cxn>
                  <a:cxn ang="0">
                    <a:pos x="8" y="0"/>
                  </a:cxn>
                </a:cxnLst>
                <a:rect l="0" t="0" r="r" b="b"/>
                <a:pathLst>
                  <a:path w="13" h="23">
                    <a:moveTo>
                      <a:pt x="8" y="0"/>
                    </a:moveTo>
                    <a:lnTo>
                      <a:pt x="10" y="0"/>
                    </a:lnTo>
                    <a:lnTo>
                      <a:pt x="12" y="2"/>
                    </a:lnTo>
                    <a:lnTo>
                      <a:pt x="13" y="4"/>
                    </a:lnTo>
                    <a:lnTo>
                      <a:pt x="13" y="8"/>
                    </a:lnTo>
                    <a:lnTo>
                      <a:pt x="12" y="10"/>
                    </a:lnTo>
                    <a:lnTo>
                      <a:pt x="9" y="13"/>
                    </a:lnTo>
                    <a:lnTo>
                      <a:pt x="9" y="18"/>
                    </a:lnTo>
                    <a:lnTo>
                      <a:pt x="10" y="19"/>
                    </a:lnTo>
                    <a:lnTo>
                      <a:pt x="10" y="22"/>
                    </a:lnTo>
                    <a:lnTo>
                      <a:pt x="9" y="23"/>
                    </a:lnTo>
                    <a:lnTo>
                      <a:pt x="8" y="23"/>
                    </a:lnTo>
                    <a:lnTo>
                      <a:pt x="2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4" y="12"/>
                    </a:lnTo>
                    <a:lnTo>
                      <a:pt x="4" y="8"/>
                    </a:lnTo>
                    <a:lnTo>
                      <a:pt x="5" y="4"/>
                    </a:lnTo>
                    <a:lnTo>
                      <a:pt x="7" y="2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39" name="Freeform 1317"/>
              <p:cNvSpPr>
                <a:spLocks noEditPoints="1"/>
              </p:cNvSpPr>
              <p:nvPr/>
            </p:nvSpPr>
            <p:spPr bwMode="auto">
              <a:xfrm>
                <a:off x="8733378" y="4171730"/>
                <a:ext cx="12435" cy="29015"/>
              </a:xfrm>
              <a:custGeom>
                <a:avLst/>
                <a:gdLst/>
                <a:ahLst/>
                <a:cxnLst>
                  <a:cxn ang="0">
                    <a:pos x="1" y="10"/>
                  </a:cxn>
                  <a:cxn ang="0">
                    <a:pos x="1" y="14"/>
                  </a:cxn>
                  <a:cxn ang="0">
                    <a:pos x="0" y="14"/>
                  </a:cxn>
                  <a:cxn ang="0">
                    <a:pos x="1" y="10"/>
                  </a:cxn>
                  <a:cxn ang="0">
                    <a:pos x="4" y="0"/>
                  </a:cxn>
                  <a:cxn ang="0">
                    <a:pos x="6" y="0"/>
                  </a:cxn>
                  <a:cxn ang="0">
                    <a:pos x="6" y="3"/>
                  </a:cxn>
                  <a:cxn ang="0">
                    <a:pos x="5" y="6"/>
                  </a:cxn>
                  <a:cxn ang="0">
                    <a:pos x="2" y="7"/>
                  </a:cxn>
                  <a:cxn ang="0">
                    <a:pos x="2" y="3"/>
                  </a:cxn>
                  <a:cxn ang="0">
                    <a:pos x="4" y="0"/>
                  </a:cxn>
                </a:cxnLst>
                <a:rect l="0" t="0" r="r" b="b"/>
                <a:pathLst>
                  <a:path w="6" h="14">
                    <a:moveTo>
                      <a:pt x="1" y="10"/>
                    </a:moveTo>
                    <a:lnTo>
                      <a:pt x="1" y="14"/>
                    </a:lnTo>
                    <a:lnTo>
                      <a:pt x="0" y="14"/>
                    </a:lnTo>
                    <a:lnTo>
                      <a:pt x="1" y="10"/>
                    </a:lnTo>
                    <a:close/>
                    <a:moveTo>
                      <a:pt x="4" y="0"/>
                    </a:moveTo>
                    <a:lnTo>
                      <a:pt x="6" y="0"/>
                    </a:lnTo>
                    <a:lnTo>
                      <a:pt x="6" y="3"/>
                    </a:lnTo>
                    <a:lnTo>
                      <a:pt x="5" y="6"/>
                    </a:lnTo>
                    <a:lnTo>
                      <a:pt x="2" y="7"/>
                    </a:lnTo>
                    <a:lnTo>
                      <a:pt x="2" y="3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1" name="Freeform 1319"/>
              <p:cNvSpPr>
                <a:spLocks/>
              </p:cNvSpPr>
              <p:nvPr/>
            </p:nvSpPr>
            <p:spPr bwMode="auto">
              <a:xfrm>
                <a:off x="8718869" y="4130279"/>
                <a:ext cx="22799" cy="207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5" y="2"/>
                  </a:cxn>
                  <a:cxn ang="0">
                    <a:pos x="7" y="3"/>
                  </a:cxn>
                  <a:cxn ang="0">
                    <a:pos x="9" y="5"/>
                  </a:cxn>
                  <a:cxn ang="0">
                    <a:pos x="11" y="6"/>
                  </a:cxn>
                  <a:cxn ang="0">
                    <a:pos x="11" y="10"/>
                  </a:cxn>
                  <a:cxn ang="0">
                    <a:pos x="9" y="10"/>
                  </a:cxn>
                  <a:cxn ang="0">
                    <a:pos x="5" y="6"/>
                  </a:cxn>
                  <a:cxn ang="0">
                    <a:pos x="5" y="5"/>
                  </a:cxn>
                  <a:cxn ang="0">
                    <a:pos x="0" y="5"/>
                  </a:cxn>
                  <a:cxn ang="0">
                    <a:pos x="0" y="0"/>
                  </a:cxn>
                </a:cxnLst>
                <a:rect l="0" t="0" r="r" b="b"/>
                <a:pathLst>
                  <a:path w="11" h="10">
                    <a:moveTo>
                      <a:pt x="0" y="0"/>
                    </a:moveTo>
                    <a:lnTo>
                      <a:pt x="4" y="0"/>
                    </a:lnTo>
                    <a:lnTo>
                      <a:pt x="5" y="2"/>
                    </a:lnTo>
                    <a:lnTo>
                      <a:pt x="7" y="3"/>
                    </a:lnTo>
                    <a:lnTo>
                      <a:pt x="9" y="5"/>
                    </a:lnTo>
                    <a:lnTo>
                      <a:pt x="11" y="6"/>
                    </a:lnTo>
                    <a:lnTo>
                      <a:pt x="11" y="10"/>
                    </a:lnTo>
                    <a:lnTo>
                      <a:pt x="9" y="10"/>
                    </a:lnTo>
                    <a:lnTo>
                      <a:pt x="5" y="6"/>
                    </a:lnTo>
                    <a:lnTo>
                      <a:pt x="5" y="5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2" name="Freeform 1320"/>
              <p:cNvSpPr>
                <a:spLocks/>
              </p:cNvSpPr>
              <p:nvPr/>
            </p:nvSpPr>
            <p:spPr bwMode="auto">
              <a:xfrm>
                <a:off x="8656693" y="4105409"/>
                <a:ext cx="26944" cy="2901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7" y="2"/>
                  </a:cxn>
                  <a:cxn ang="0">
                    <a:pos x="8" y="3"/>
                  </a:cxn>
                  <a:cxn ang="0">
                    <a:pos x="10" y="4"/>
                  </a:cxn>
                  <a:cxn ang="0">
                    <a:pos x="12" y="5"/>
                  </a:cxn>
                  <a:cxn ang="0">
                    <a:pos x="13" y="8"/>
                  </a:cxn>
                  <a:cxn ang="0">
                    <a:pos x="13" y="12"/>
                  </a:cxn>
                  <a:cxn ang="0">
                    <a:pos x="12" y="14"/>
                  </a:cxn>
                  <a:cxn ang="0">
                    <a:pos x="9" y="14"/>
                  </a:cxn>
                  <a:cxn ang="0">
                    <a:pos x="8" y="12"/>
                  </a:cxn>
                  <a:cxn ang="0">
                    <a:pos x="4" y="8"/>
                  </a:cxn>
                  <a:cxn ang="0">
                    <a:pos x="3" y="4"/>
                  </a:cxn>
                  <a:cxn ang="0">
                    <a:pos x="2" y="3"/>
                  </a:cxn>
                  <a:cxn ang="0">
                    <a:pos x="0" y="0"/>
                  </a:cxn>
                </a:cxnLst>
                <a:rect l="0" t="0" r="r" b="b"/>
                <a:pathLst>
                  <a:path w="13" h="14">
                    <a:moveTo>
                      <a:pt x="0" y="0"/>
                    </a:moveTo>
                    <a:lnTo>
                      <a:pt x="4" y="0"/>
                    </a:lnTo>
                    <a:lnTo>
                      <a:pt x="7" y="2"/>
                    </a:lnTo>
                    <a:lnTo>
                      <a:pt x="8" y="3"/>
                    </a:lnTo>
                    <a:lnTo>
                      <a:pt x="10" y="4"/>
                    </a:lnTo>
                    <a:lnTo>
                      <a:pt x="12" y="5"/>
                    </a:lnTo>
                    <a:lnTo>
                      <a:pt x="13" y="8"/>
                    </a:lnTo>
                    <a:lnTo>
                      <a:pt x="13" y="12"/>
                    </a:lnTo>
                    <a:lnTo>
                      <a:pt x="12" y="14"/>
                    </a:lnTo>
                    <a:lnTo>
                      <a:pt x="9" y="14"/>
                    </a:lnTo>
                    <a:lnTo>
                      <a:pt x="8" y="12"/>
                    </a:lnTo>
                    <a:lnTo>
                      <a:pt x="4" y="8"/>
                    </a:lnTo>
                    <a:lnTo>
                      <a:pt x="3" y="4"/>
                    </a:lnTo>
                    <a:lnTo>
                      <a:pt x="2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3" name="Freeform 1321"/>
              <p:cNvSpPr>
                <a:spLocks/>
              </p:cNvSpPr>
              <p:nvPr/>
            </p:nvSpPr>
            <p:spPr bwMode="auto">
              <a:xfrm>
                <a:off x="8685709" y="4111627"/>
                <a:ext cx="8290" cy="20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4" y="1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4" h="1">
                    <a:moveTo>
                      <a:pt x="0" y="0"/>
                    </a:moveTo>
                    <a:lnTo>
                      <a:pt x="4" y="0"/>
                    </a:lnTo>
                    <a:lnTo>
                      <a:pt x="4" y="1"/>
                    </a:lnTo>
                    <a:lnTo>
                      <a:pt x="1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4" name="Freeform 1322"/>
              <p:cNvSpPr>
                <a:spLocks/>
              </p:cNvSpPr>
              <p:nvPr/>
            </p:nvSpPr>
            <p:spPr bwMode="auto">
              <a:xfrm>
                <a:off x="8646331" y="3806964"/>
                <a:ext cx="39379" cy="72539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8" y="2"/>
                  </a:cxn>
                  <a:cxn ang="0">
                    <a:pos x="19" y="8"/>
                  </a:cxn>
                  <a:cxn ang="0">
                    <a:pos x="18" y="17"/>
                  </a:cxn>
                  <a:cxn ang="0">
                    <a:pos x="14" y="26"/>
                  </a:cxn>
                  <a:cxn ang="0">
                    <a:pos x="10" y="32"/>
                  </a:cxn>
                  <a:cxn ang="0">
                    <a:pos x="5" y="35"/>
                  </a:cxn>
                  <a:cxn ang="0">
                    <a:pos x="3" y="35"/>
                  </a:cxn>
                  <a:cxn ang="0">
                    <a:pos x="2" y="34"/>
                  </a:cxn>
                  <a:cxn ang="0">
                    <a:pos x="0" y="31"/>
                  </a:cxn>
                  <a:cxn ang="0">
                    <a:pos x="0" y="23"/>
                  </a:cxn>
                  <a:cxn ang="0">
                    <a:pos x="2" y="17"/>
                  </a:cxn>
                  <a:cxn ang="0">
                    <a:pos x="5" y="8"/>
                  </a:cxn>
                  <a:cxn ang="0">
                    <a:pos x="9" y="2"/>
                  </a:cxn>
                  <a:cxn ang="0">
                    <a:pos x="14" y="0"/>
                  </a:cxn>
                </a:cxnLst>
                <a:rect l="0" t="0" r="r" b="b"/>
                <a:pathLst>
                  <a:path w="19" h="35">
                    <a:moveTo>
                      <a:pt x="14" y="0"/>
                    </a:moveTo>
                    <a:lnTo>
                      <a:pt x="18" y="2"/>
                    </a:lnTo>
                    <a:lnTo>
                      <a:pt x="19" y="8"/>
                    </a:lnTo>
                    <a:lnTo>
                      <a:pt x="18" y="17"/>
                    </a:lnTo>
                    <a:lnTo>
                      <a:pt x="14" y="26"/>
                    </a:lnTo>
                    <a:lnTo>
                      <a:pt x="10" y="32"/>
                    </a:lnTo>
                    <a:lnTo>
                      <a:pt x="5" y="35"/>
                    </a:lnTo>
                    <a:lnTo>
                      <a:pt x="3" y="35"/>
                    </a:lnTo>
                    <a:lnTo>
                      <a:pt x="2" y="34"/>
                    </a:lnTo>
                    <a:lnTo>
                      <a:pt x="0" y="31"/>
                    </a:lnTo>
                    <a:lnTo>
                      <a:pt x="0" y="23"/>
                    </a:lnTo>
                    <a:lnTo>
                      <a:pt x="2" y="17"/>
                    </a:lnTo>
                    <a:lnTo>
                      <a:pt x="5" y="8"/>
                    </a:lnTo>
                    <a:lnTo>
                      <a:pt x="9" y="2"/>
                    </a:lnTo>
                    <a:lnTo>
                      <a:pt x="1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5" name="Freeform 1323"/>
              <p:cNvSpPr>
                <a:spLocks/>
              </p:cNvSpPr>
              <p:nvPr/>
            </p:nvSpPr>
            <p:spPr bwMode="auto">
              <a:xfrm>
                <a:off x="8368612" y="3935461"/>
                <a:ext cx="58031" cy="53886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4" y="2"/>
                  </a:cxn>
                  <a:cxn ang="0">
                    <a:pos x="26" y="3"/>
                  </a:cxn>
                  <a:cxn ang="0">
                    <a:pos x="28" y="4"/>
                  </a:cxn>
                  <a:cxn ang="0">
                    <a:pos x="28" y="7"/>
                  </a:cxn>
                  <a:cxn ang="0">
                    <a:pos x="26" y="9"/>
                  </a:cxn>
                  <a:cxn ang="0">
                    <a:pos x="25" y="13"/>
                  </a:cxn>
                  <a:cxn ang="0">
                    <a:pos x="20" y="21"/>
                  </a:cxn>
                  <a:cxn ang="0">
                    <a:pos x="16" y="23"/>
                  </a:cxn>
                  <a:cxn ang="0">
                    <a:pos x="13" y="24"/>
                  </a:cxn>
                  <a:cxn ang="0">
                    <a:pos x="10" y="26"/>
                  </a:cxn>
                  <a:cxn ang="0">
                    <a:pos x="6" y="26"/>
                  </a:cxn>
                  <a:cxn ang="0">
                    <a:pos x="4" y="24"/>
                  </a:cxn>
                  <a:cxn ang="0">
                    <a:pos x="1" y="19"/>
                  </a:cxn>
                  <a:cxn ang="0">
                    <a:pos x="1" y="16"/>
                  </a:cxn>
                  <a:cxn ang="0">
                    <a:pos x="0" y="13"/>
                  </a:cxn>
                  <a:cxn ang="0">
                    <a:pos x="0" y="11"/>
                  </a:cxn>
                  <a:cxn ang="0">
                    <a:pos x="1" y="11"/>
                  </a:cxn>
                  <a:cxn ang="0">
                    <a:pos x="5" y="9"/>
                  </a:cxn>
                  <a:cxn ang="0">
                    <a:pos x="18" y="2"/>
                  </a:cxn>
                  <a:cxn ang="0">
                    <a:pos x="23" y="0"/>
                  </a:cxn>
                </a:cxnLst>
                <a:rect l="0" t="0" r="r" b="b"/>
                <a:pathLst>
                  <a:path w="28" h="26">
                    <a:moveTo>
                      <a:pt x="23" y="0"/>
                    </a:moveTo>
                    <a:lnTo>
                      <a:pt x="24" y="2"/>
                    </a:lnTo>
                    <a:lnTo>
                      <a:pt x="26" y="3"/>
                    </a:lnTo>
                    <a:lnTo>
                      <a:pt x="28" y="4"/>
                    </a:lnTo>
                    <a:lnTo>
                      <a:pt x="28" y="7"/>
                    </a:lnTo>
                    <a:lnTo>
                      <a:pt x="26" y="9"/>
                    </a:lnTo>
                    <a:lnTo>
                      <a:pt x="25" y="13"/>
                    </a:lnTo>
                    <a:lnTo>
                      <a:pt x="20" y="21"/>
                    </a:lnTo>
                    <a:lnTo>
                      <a:pt x="16" y="23"/>
                    </a:lnTo>
                    <a:lnTo>
                      <a:pt x="13" y="24"/>
                    </a:lnTo>
                    <a:lnTo>
                      <a:pt x="10" y="26"/>
                    </a:lnTo>
                    <a:lnTo>
                      <a:pt x="6" y="26"/>
                    </a:lnTo>
                    <a:lnTo>
                      <a:pt x="4" y="24"/>
                    </a:lnTo>
                    <a:lnTo>
                      <a:pt x="1" y="19"/>
                    </a:lnTo>
                    <a:lnTo>
                      <a:pt x="1" y="16"/>
                    </a:lnTo>
                    <a:lnTo>
                      <a:pt x="0" y="13"/>
                    </a:lnTo>
                    <a:lnTo>
                      <a:pt x="0" y="11"/>
                    </a:lnTo>
                    <a:lnTo>
                      <a:pt x="1" y="11"/>
                    </a:lnTo>
                    <a:lnTo>
                      <a:pt x="5" y="9"/>
                    </a:lnTo>
                    <a:lnTo>
                      <a:pt x="18" y="2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6" name="Freeform 1324"/>
              <p:cNvSpPr>
                <a:spLocks/>
              </p:cNvSpPr>
              <p:nvPr/>
            </p:nvSpPr>
            <p:spPr bwMode="auto">
              <a:xfrm>
                <a:off x="8289855" y="4466030"/>
                <a:ext cx="39379" cy="35234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9" y="0"/>
                  </a:cxn>
                  <a:cxn ang="0">
                    <a:pos x="10" y="4"/>
                  </a:cxn>
                  <a:cxn ang="0">
                    <a:pos x="10" y="6"/>
                  </a:cxn>
                  <a:cxn ang="0">
                    <a:pos x="13" y="9"/>
                  </a:cxn>
                  <a:cxn ang="0">
                    <a:pos x="14" y="11"/>
                  </a:cxn>
                  <a:cxn ang="0">
                    <a:pos x="17" y="14"/>
                  </a:cxn>
                  <a:cxn ang="0">
                    <a:pos x="19" y="14"/>
                  </a:cxn>
                  <a:cxn ang="0">
                    <a:pos x="19" y="17"/>
                  </a:cxn>
                  <a:cxn ang="0">
                    <a:pos x="16" y="17"/>
                  </a:cxn>
                  <a:cxn ang="0">
                    <a:pos x="13" y="15"/>
                  </a:cxn>
                  <a:cxn ang="0">
                    <a:pos x="10" y="15"/>
                  </a:cxn>
                  <a:cxn ang="0">
                    <a:pos x="10" y="12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0" y="5"/>
                  </a:cxn>
                  <a:cxn ang="0">
                    <a:pos x="2" y="4"/>
                  </a:cxn>
                  <a:cxn ang="0">
                    <a:pos x="3" y="1"/>
                  </a:cxn>
                  <a:cxn ang="0">
                    <a:pos x="7" y="0"/>
                  </a:cxn>
                </a:cxnLst>
                <a:rect l="0" t="0" r="r" b="b"/>
                <a:pathLst>
                  <a:path w="19" h="17">
                    <a:moveTo>
                      <a:pt x="7" y="0"/>
                    </a:moveTo>
                    <a:lnTo>
                      <a:pt x="9" y="0"/>
                    </a:lnTo>
                    <a:lnTo>
                      <a:pt x="10" y="4"/>
                    </a:lnTo>
                    <a:lnTo>
                      <a:pt x="10" y="6"/>
                    </a:lnTo>
                    <a:lnTo>
                      <a:pt x="13" y="9"/>
                    </a:lnTo>
                    <a:lnTo>
                      <a:pt x="14" y="11"/>
                    </a:lnTo>
                    <a:lnTo>
                      <a:pt x="17" y="14"/>
                    </a:lnTo>
                    <a:lnTo>
                      <a:pt x="19" y="14"/>
                    </a:lnTo>
                    <a:lnTo>
                      <a:pt x="19" y="17"/>
                    </a:lnTo>
                    <a:lnTo>
                      <a:pt x="16" y="17"/>
                    </a:lnTo>
                    <a:lnTo>
                      <a:pt x="13" y="15"/>
                    </a:lnTo>
                    <a:lnTo>
                      <a:pt x="10" y="15"/>
                    </a:lnTo>
                    <a:lnTo>
                      <a:pt x="10" y="12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0" y="5"/>
                    </a:lnTo>
                    <a:lnTo>
                      <a:pt x="2" y="4"/>
                    </a:lnTo>
                    <a:lnTo>
                      <a:pt x="3" y="1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7" name="Freeform 1325"/>
              <p:cNvSpPr>
                <a:spLocks/>
              </p:cNvSpPr>
              <p:nvPr/>
            </p:nvSpPr>
            <p:spPr bwMode="auto">
              <a:xfrm>
                <a:off x="8349958" y="4490900"/>
                <a:ext cx="16580" cy="165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0"/>
                  </a:cxn>
                  <a:cxn ang="0">
                    <a:pos x="5" y="2"/>
                  </a:cxn>
                  <a:cxn ang="0">
                    <a:pos x="7" y="2"/>
                  </a:cxn>
                  <a:cxn ang="0">
                    <a:pos x="8" y="3"/>
                  </a:cxn>
                  <a:cxn ang="0">
                    <a:pos x="8" y="4"/>
                  </a:cxn>
                  <a:cxn ang="0">
                    <a:pos x="7" y="7"/>
                  </a:cxn>
                  <a:cxn ang="0">
                    <a:pos x="5" y="8"/>
                  </a:cxn>
                  <a:cxn ang="0">
                    <a:pos x="3" y="8"/>
                  </a:cxn>
                  <a:cxn ang="0">
                    <a:pos x="2" y="7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8" h="8">
                    <a:moveTo>
                      <a:pt x="0" y="0"/>
                    </a:moveTo>
                    <a:lnTo>
                      <a:pt x="4" y="0"/>
                    </a:lnTo>
                    <a:lnTo>
                      <a:pt x="5" y="2"/>
                    </a:lnTo>
                    <a:lnTo>
                      <a:pt x="7" y="2"/>
                    </a:lnTo>
                    <a:lnTo>
                      <a:pt x="8" y="3"/>
                    </a:lnTo>
                    <a:lnTo>
                      <a:pt x="8" y="4"/>
                    </a:lnTo>
                    <a:lnTo>
                      <a:pt x="7" y="7"/>
                    </a:lnTo>
                    <a:lnTo>
                      <a:pt x="5" y="8"/>
                    </a:lnTo>
                    <a:lnTo>
                      <a:pt x="3" y="8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8" name="Freeform 1326"/>
              <p:cNvSpPr>
                <a:spLocks/>
              </p:cNvSpPr>
              <p:nvPr/>
            </p:nvSpPr>
            <p:spPr bwMode="auto">
              <a:xfrm>
                <a:off x="8136488" y="4455668"/>
                <a:ext cx="16580" cy="2279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3" y="2"/>
                  </a:cxn>
                  <a:cxn ang="0">
                    <a:pos x="4" y="5"/>
                  </a:cxn>
                  <a:cxn ang="0">
                    <a:pos x="7" y="6"/>
                  </a:cxn>
                  <a:cxn ang="0">
                    <a:pos x="8" y="9"/>
                  </a:cxn>
                  <a:cxn ang="0">
                    <a:pos x="8" y="11"/>
                  </a:cxn>
                  <a:cxn ang="0">
                    <a:pos x="7" y="10"/>
                  </a:cxn>
                  <a:cxn ang="0">
                    <a:pos x="4" y="9"/>
                  </a:cxn>
                  <a:cxn ang="0">
                    <a:pos x="3" y="6"/>
                  </a:cxn>
                  <a:cxn ang="0">
                    <a:pos x="0" y="4"/>
                  </a:cxn>
                  <a:cxn ang="0">
                    <a:pos x="0" y="0"/>
                  </a:cxn>
                </a:cxnLst>
                <a:rect l="0" t="0" r="r" b="b"/>
                <a:pathLst>
                  <a:path w="8" h="11">
                    <a:moveTo>
                      <a:pt x="0" y="0"/>
                    </a:moveTo>
                    <a:lnTo>
                      <a:pt x="3" y="0"/>
                    </a:lnTo>
                    <a:lnTo>
                      <a:pt x="3" y="2"/>
                    </a:lnTo>
                    <a:lnTo>
                      <a:pt x="4" y="5"/>
                    </a:lnTo>
                    <a:lnTo>
                      <a:pt x="7" y="6"/>
                    </a:lnTo>
                    <a:lnTo>
                      <a:pt x="8" y="9"/>
                    </a:lnTo>
                    <a:lnTo>
                      <a:pt x="8" y="11"/>
                    </a:lnTo>
                    <a:lnTo>
                      <a:pt x="7" y="10"/>
                    </a:lnTo>
                    <a:lnTo>
                      <a:pt x="4" y="9"/>
                    </a:lnTo>
                    <a:lnTo>
                      <a:pt x="3" y="6"/>
                    </a:lnTo>
                    <a:lnTo>
                      <a:pt x="0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49" name="Freeform 1327"/>
              <p:cNvSpPr>
                <a:spLocks/>
              </p:cNvSpPr>
              <p:nvPr/>
            </p:nvSpPr>
            <p:spPr bwMode="auto">
              <a:xfrm>
                <a:off x="8105399" y="4403854"/>
                <a:ext cx="18653" cy="2072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5" y="2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8"/>
                  </a:cxn>
                  <a:cxn ang="0">
                    <a:pos x="9" y="10"/>
                  </a:cxn>
                  <a:cxn ang="0">
                    <a:pos x="8" y="10"/>
                  </a:cxn>
                  <a:cxn ang="0">
                    <a:pos x="3" y="5"/>
                  </a:cxn>
                  <a:cxn ang="0">
                    <a:pos x="2" y="2"/>
                  </a:cxn>
                  <a:cxn ang="0">
                    <a:pos x="0" y="1"/>
                  </a:cxn>
                  <a:cxn ang="0">
                    <a:pos x="3" y="0"/>
                  </a:cxn>
                </a:cxnLst>
                <a:rect l="0" t="0" r="r" b="b"/>
                <a:pathLst>
                  <a:path w="9" h="10">
                    <a:moveTo>
                      <a:pt x="3" y="0"/>
                    </a:moveTo>
                    <a:lnTo>
                      <a:pt x="5" y="2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8"/>
                    </a:lnTo>
                    <a:lnTo>
                      <a:pt x="9" y="10"/>
                    </a:lnTo>
                    <a:lnTo>
                      <a:pt x="8" y="10"/>
                    </a:lnTo>
                    <a:lnTo>
                      <a:pt x="3" y="5"/>
                    </a:lnTo>
                    <a:lnTo>
                      <a:pt x="2" y="2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0" name="Freeform 1328"/>
              <p:cNvSpPr>
                <a:spLocks/>
              </p:cNvSpPr>
              <p:nvPr/>
            </p:nvSpPr>
            <p:spPr bwMode="auto">
              <a:xfrm>
                <a:off x="8876382" y="3578986"/>
                <a:ext cx="55959" cy="72539"/>
              </a:xfrm>
              <a:custGeom>
                <a:avLst/>
                <a:gdLst/>
                <a:ahLst/>
                <a:cxnLst>
                  <a:cxn ang="0">
                    <a:pos x="11" y="0"/>
                  </a:cxn>
                  <a:cxn ang="0">
                    <a:pos x="15" y="0"/>
                  </a:cxn>
                  <a:cxn ang="0">
                    <a:pos x="17" y="1"/>
                  </a:cxn>
                  <a:cxn ang="0">
                    <a:pos x="20" y="4"/>
                  </a:cxn>
                  <a:cxn ang="0">
                    <a:pos x="24" y="4"/>
                  </a:cxn>
                  <a:cxn ang="0">
                    <a:pos x="24" y="8"/>
                  </a:cxn>
                  <a:cxn ang="0">
                    <a:pos x="27" y="10"/>
                  </a:cxn>
                  <a:cxn ang="0">
                    <a:pos x="27" y="15"/>
                  </a:cxn>
                  <a:cxn ang="0">
                    <a:pos x="24" y="15"/>
                  </a:cxn>
                  <a:cxn ang="0">
                    <a:pos x="21" y="24"/>
                  </a:cxn>
                  <a:cxn ang="0">
                    <a:pos x="19" y="32"/>
                  </a:cxn>
                  <a:cxn ang="0">
                    <a:pos x="14" y="35"/>
                  </a:cxn>
                  <a:cxn ang="0">
                    <a:pos x="12" y="35"/>
                  </a:cxn>
                  <a:cxn ang="0">
                    <a:pos x="12" y="34"/>
                  </a:cxn>
                  <a:cxn ang="0">
                    <a:pos x="7" y="32"/>
                  </a:cxn>
                  <a:cxn ang="0">
                    <a:pos x="6" y="29"/>
                  </a:cxn>
                  <a:cxn ang="0">
                    <a:pos x="6" y="27"/>
                  </a:cxn>
                  <a:cxn ang="0">
                    <a:pos x="7" y="25"/>
                  </a:cxn>
                  <a:cxn ang="0">
                    <a:pos x="9" y="23"/>
                  </a:cxn>
                  <a:cxn ang="0">
                    <a:pos x="11" y="20"/>
                  </a:cxn>
                  <a:cxn ang="0">
                    <a:pos x="12" y="15"/>
                  </a:cxn>
                  <a:cxn ang="0">
                    <a:pos x="10" y="13"/>
                  </a:cxn>
                  <a:cxn ang="0">
                    <a:pos x="10" y="11"/>
                  </a:cxn>
                  <a:cxn ang="0">
                    <a:pos x="9" y="10"/>
                  </a:cxn>
                  <a:cxn ang="0">
                    <a:pos x="9" y="13"/>
                  </a:cxn>
                  <a:cxn ang="0">
                    <a:pos x="7" y="13"/>
                  </a:cxn>
                  <a:cxn ang="0">
                    <a:pos x="5" y="15"/>
                  </a:cxn>
                  <a:cxn ang="0">
                    <a:pos x="2" y="15"/>
                  </a:cxn>
                  <a:cxn ang="0">
                    <a:pos x="1" y="14"/>
                  </a:cxn>
                  <a:cxn ang="0">
                    <a:pos x="0" y="11"/>
                  </a:cxn>
                  <a:cxn ang="0">
                    <a:pos x="0" y="10"/>
                  </a:cxn>
                  <a:cxn ang="0">
                    <a:pos x="5" y="5"/>
                  </a:cxn>
                  <a:cxn ang="0">
                    <a:pos x="7" y="4"/>
                  </a:cxn>
                  <a:cxn ang="0">
                    <a:pos x="11" y="0"/>
                  </a:cxn>
                </a:cxnLst>
                <a:rect l="0" t="0" r="r" b="b"/>
                <a:pathLst>
                  <a:path w="27" h="35">
                    <a:moveTo>
                      <a:pt x="11" y="0"/>
                    </a:moveTo>
                    <a:lnTo>
                      <a:pt x="15" y="0"/>
                    </a:lnTo>
                    <a:lnTo>
                      <a:pt x="17" y="1"/>
                    </a:lnTo>
                    <a:lnTo>
                      <a:pt x="20" y="4"/>
                    </a:lnTo>
                    <a:lnTo>
                      <a:pt x="24" y="4"/>
                    </a:lnTo>
                    <a:lnTo>
                      <a:pt x="24" y="8"/>
                    </a:lnTo>
                    <a:lnTo>
                      <a:pt x="27" y="10"/>
                    </a:lnTo>
                    <a:lnTo>
                      <a:pt x="27" y="15"/>
                    </a:lnTo>
                    <a:lnTo>
                      <a:pt x="24" y="15"/>
                    </a:lnTo>
                    <a:lnTo>
                      <a:pt x="21" y="24"/>
                    </a:lnTo>
                    <a:lnTo>
                      <a:pt x="19" y="32"/>
                    </a:lnTo>
                    <a:lnTo>
                      <a:pt x="14" y="35"/>
                    </a:lnTo>
                    <a:lnTo>
                      <a:pt x="12" y="35"/>
                    </a:lnTo>
                    <a:lnTo>
                      <a:pt x="12" y="34"/>
                    </a:lnTo>
                    <a:lnTo>
                      <a:pt x="7" y="32"/>
                    </a:lnTo>
                    <a:lnTo>
                      <a:pt x="6" y="29"/>
                    </a:lnTo>
                    <a:lnTo>
                      <a:pt x="6" y="27"/>
                    </a:lnTo>
                    <a:lnTo>
                      <a:pt x="7" y="25"/>
                    </a:lnTo>
                    <a:lnTo>
                      <a:pt x="9" y="23"/>
                    </a:lnTo>
                    <a:lnTo>
                      <a:pt x="11" y="20"/>
                    </a:lnTo>
                    <a:lnTo>
                      <a:pt x="12" y="15"/>
                    </a:lnTo>
                    <a:lnTo>
                      <a:pt x="10" y="13"/>
                    </a:lnTo>
                    <a:lnTo>
                      <a:pt x="10" y="11"/>
                    </a:lnTo>
                    <a:lnTo>
                      <a:pt x="9" y="10"/>
                    </a:lnTo>
                    <a:lnTo>
                      <a:pt x="9" y="13"/>
                    </a:lnTo>
                    <a:lnTo>
                      <a:pt x="7" y="13"/>
                    </a:lnTo>
                    <a:lnTo>
                      <a:pt x="5" y="15"/>
                    </a:lnTo>
                    <a:lnTo>
                      <a:pt x="2" y="15"/>
                    </a:lnTo>
                    <a:lnTo>
                      <a:pt x="1" y="14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5" y="5"/>
                    </a:lnTo>
                    <a:lnTo>
                      <a:pt x="7" y="4"/>
                    </a:lnTo>
                    <a:lnTo>
                      <a:pt x="1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1" name="Freeform 1329"/>
              <p:cNvSpPr>
                <a:spLocks/>
              </p:cNvSpPr>
              <p:nvPr/>
            </p:nvSpPr>
            <p:spPr bwMode="auto">
              <a:xfrm>
                <a:off x="8940631" y="3564478"/>
                <a:ext cx="58031" cy="43524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5" y="0"/>
                  </a:cxn>
                  <a:cxn ang="0">
                    <a:pos x="26" y="1"/>
                  </a:cxn>
                  <a:cxn ang="0">
                    <a:pos x="28" y="3"/>
                  </a:cxn>
                  <a:cxn ang="0">
                    <a:pos x="28" y="7"/>
                  </a:cxn>
                  <a:cxn ang="0">
                    <a:pos x="25" y="12"/>
                  </a:cxn>
                  <a:cxn ang="0">
                    <a:pos x="24" y="13"/>
                  </a:cxn>
                  <a:cxn ang="0">
                    <a:pos x="20" y="13"/>
                  </a:cxn>
                  <a:cxn ang="0">
                    <a:pos x="18" y="11"/>
                  </a:cxn>
                  <a:cxn ang="0">
                    <a:pos x="16" y="11"/>
                  </a:cxn>
                  <a:cxn ang="0">
                    <a:pos x="14" y="13"/>
                  </a:cxn>
                  <a:cxn ang="0">
                    <a:pos x="11" y="18"/>
                  </a:cxn>
                  <a:cxn ang="0">
                    <a:pos x="6" y="21"/>
                  </a:cxn>
                  <a:cxn ang="0">
                    <a:pos x="4" y="18"/>
                  </a:cxn>
                  <a:cxn ang="0">
                    <a:pos x="4" y="15"/>
                  </a:cxn>
                  <a:cxn ang="0">
                    <a:pos x="1" y="13"/>
                  </a:cxn>
                  <a:cxn ang="0">
                    <a:pos x="0" y="12"/>
                  </a:cxn>
                  <a:cxn ang="0">
                    <a:pos x="0" y="10"/>
                  </a:cxn>
                  <a:cxn ang="0">
                    <a:pos x="1" y="10"/>
                  </a:cxn>
                  <a:cxn ang="0">
                    <a:pos x="3" y="8"/>
                  </a:cxn>
                  <a:cxn ang="0">
                    <a:pos x="5" y="7"/>
                  </a:cxn>
                  <a:cxn ang="0">
                    <a:pos x="9" y="3"/>
                  </a:cxn>
                  <a:cxn ang="0">
                    <a:pos x="14" y="3"/>
                  </a:cxn>
                  <a:cxn ang="0">
                    <a:pos x="16" y="2"/>
                  </a:cxn>
                  <a:cxn ang="0">
                    <a:pos x="18" y="1"/>
                  </a:cxn>
                  <a:cxn ang="0">
                    <a:pos x="20" y="0"/>
                  </a:cxn>
                </a:cxnLst>
                <a:rect l="0" t="0" r="r" b="b"/>
                <a:pathLst>
                  <a:path w="28" h="21">
                    <a:moveTo>
                      <a:pt x="20" y="0"/>
                    </a:moveTo>
                    <a:lnTo>
                      <a:pt x="25" y="0"/>
                    </a:lnTo>
                    <a:lnTo>
                      <a:pt x="26" y="1"/>
                    </a:lnTo>
                    <a:lnTo>
                      <a:pt x="28" y="3"/>
                    </a:lnTo>
                    <a:lnTo>
                      <a:pt x="28" y="7"/>
                    </a:lnTo>
                    <a:lnTo>
                      <a:pt x="25" y="12"/>
                    </a:lnTo>
                    <a:lnTo>
                      <a:pt x="24" y="13"/>
                    </a:lnTo>
                    <a:lnTo>
                      <a:pt x="20" y="13"/>
                    </a:lnTo>
                    <a:lnTo>
                      <a:pt x="18" y="11"/>
                    </a:lnTo>
                    <a:lnTo>
                      <a:pt x="16" y="11"/>
                    </a:lnTo>
                    <a:lnTo>
                      <a:pt x="14" y="13"/>
                    </a:lnTo>
                    <a:lnTo>
                      <a:pt x="11" y="18"/>
                    </a:lnTo>
                    <a:lnTo>
                      <a:pt x="6" y="21"/>
                    </a:lnTo>
                    <a:lnTo>
                      <a:pt x="4" y="18"/>
                    </a:lnTo>
                    <a:lnTo>
                      <a:pt x="4" y="15"/>
                    </a:lnTo>
                    <a:lnTo>
                      <a:pt x="1" y="13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1" y="10"/>
                    </a:lnTo>
                    <a:lnTo>
                      <a:pt x="3" y="8"/>
                    </a:lnTo>
                    <a:lnTo>
                      <a:pt x="5" y="7"/>
                    </a:lnTo>
                    <a:lnTo>
                      <a:pt x="9" y="3"/>
                    </a:lnTo>
                    <a:lnTo>
                      <a:pt x="14" y="3"/>
                    </a:lnTo>
                    <a:lnTo>
                      <a:pt x="16" y="2"/>
                    </a:lnTo>
                    <a:lnTo>
                      <a:pt x="18" y="1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2" name="Freeform 1330"/>
              <p:cNvSpPr>
                <a:spLocks noEditPoints="1"/>
              </p:cNvSpPr>
              <p:nvPr/>
            </p:nvSpPr>
            <p:spPr bwMode="auto">
              <a:xfrm>
                <a:off x="8907470" y="3367587"/>
                <a:ext cx="269429" cy="221762"/>
              </a:xfrm>
              <a:custGeom>
                <a:avLst/>
                <a:gdLst/>
                <a:ahLst/>
                <a:cxnLst>
                  <a:cxn ang="0">
                    <a:pos x="73" y="57"/>
                  </a:cxn>
                  <a:cxn ang="0">
                    <a:pos x="73" y="56"/>
                  </a:cxn>
                  <a:cxn ang="0">
                    <a:pos x="120" y="0"/>
                  </a:cxn>
                  <a:cxn ang="0">
                    <a:pos x="123" y="2"/>
                  </a:cxn>
                  <a:cxn ang="0">
                    <a:pos x="124" y="7"/>
                  </a:cxn>
                  <a:cxn ang="0">
                    <a:pos x="125" y="14"/>
                  </a:cxn>
                  <a:cxn ang="0">
                    <a:pos x="130" y="25"/>
                  </a:cxn>
                  <a:cxn ang="0">
                    <a:pos x="129" y="30"/>
                  </a:cxn>
                  <a:cxn ang="0">
                    <a:pos x="124" y="41"/>
                  </a:cxn>
                  <a:cxn ang="0">
                    <a:pos x="119" y="42"/>
                  </a:cxn>
                  <a:cxn ang="0">
                    <a:pos x="118" y="62"/>
                  </a:cxn>
                  <a:cxn ang="0">
                    <a:pos x="113" y="68"/>
                  </a:cxn>
                  <a:cxn ang="0">
                    <a:pos x="114" y="75"/>
                  </a:cxn>
                  <a:cxn ang="0">
                    <a:pos x="115" y="78"/>
                  </a:cxn>
                  <a:cxn ang="0">
                    <a:pos x="110" y="82"/>
                  </a:cxn>
                  <a:cxn ang="0">
                    <a:pos x="105" y="81"/>
                  </a:cxn>
                  <a:cxn ang="0">
                    <a:pos x="99" y="85"/>
                  </a:cxn>
                  <a:cxn ang="0">
                    <a:pos x="95" y="90"/>
                  </a:cxn>
                  <a:cxn ang="0">
                    <a:pos x="93" y="88"/>
                  </a:cxn>
                  <a:cxn ang="0">
                    <a:pos x="86" y="90"/>
                  </a:cxn>
                  <a:cxn ang="0">
                    <a:pos x="83" y="93"/>
                  </a:cxn>
                  <a:cxn ang="0">
                    <a:pos x="75" y="92"/>
                  </a:cxn>
                  <a:cxn ang="0">
                    <a:pos x="73" y="88"/>
                  </a:cxn>
                  <a:cxn ang="0">
                    <a:pos x="69" y="86"/>
                  </a:cxn>
                  <a:cxn ang="0">
                    <a:pos x="66" y="91"/>
                  </a:cxn>
                  <a:cxn ang="0">
                    <a:pos x="69" y="95"/>
                  </a:cxn>
                  <a:cxn ang="0">
                    <a:pos x="66" y="96"/>
                  </a:cxn>
                  <a:cxn ang="0">
                    <a:pos x="63" y="98"/>
                  </a:cxn>
                  <a:cxn ang="0">
                    <a:pos x="58" y="105"/>
                  </a:cxn>
                  <a:cxn ang="0">
                    <a:pos x="54" y="105"/>
                  </a:cxn>
                  <a:cxn ang="0">
                    <a:pos x="51" y="102"/>
                  </a:cxn>
                  <a:cxn ang="0">
                    <a:pos x="53" y="96"/>
                  </a:cxn>
                  <a:cxn ang="0">
                    <a:pos x="49" y="91"/>
                  </a:cxn>
                  <a:cxn ang="0">
                    <a:pos x="39" y="88"/>
                  </a:cxn>
                  <a:cxn ang="0">
                    <a:pos x="37" y="92"/>
                  </a:cxn>
                  <a:cxn ang="0">
                    <a:pos x="30" y="93"/>
                  </a:cxn>
                  <a:cxn ang="0">
                    <a:pos x="17" y="97"/>
                  </a:cxn>
                  <a:cxn ang="0">
                    <a:pos x="0" y="98"/>
                  </a:cxn>
                  <a:cxn ang="0">
                    <a:pos x="4" y="96"/>
                  </a:cxn>
                  <a:cxn ang="0">
                    <a:pos x="11" y="90"/>
                  </a:cxn>
                  <a:cxn ang="0">
                    <a:pos x="27" y="78"/>
                  </a:cxn>
                  <a:cxn ang="0">
                    <a:pos x="59" y="76"/>
                  </a:cxn>
                  <a:cxn ang="0">
                    <a:pos x="66" y="66"/>
                  </a:cxn>
                  <a:cxn ang="0">
                    <a:pos x="69" y="62"/>
                  </a:cxn>
                  <a:cxn ang="0">
                    <a:pos x="71" y="58"/>
                  </a:cxn>
                  <a:cxn ang="0">
                    <a:pos x="73" y="62"/>
                  </a:cxn>
                  <a:cxn ang="0">
                    <a:pos x="79" y="61"/>
                  </a:cxn>
                  <a:cxn ang="0">
                    <a:pos x="85" y="57"/>
                  </a:cxn>
                  <a:cxn ang="0">
                    <a:pos x="100" y="43"/>
                  </a:cxn>
                  <a:cxn ang="0">
                    <a:pos x="108" y="23"/>
                  </a:cxn>
                  <a:cxn ang="0">
                    <a:pos x="106" y="20"/>
                  </a:cxn>
                  <a:cxn ang="0">
                    <a:pos x="105" y="15"/>
                  </a:cxn>
                  <a:cxn ang="0">
                    <a:pos x="109" y="8"/>
                  </a:cxn>
                  <a:cxn ang="0">
                    <a:pos x="115" y="4"/>
                  </a:cxn>
                  <a:cxn ang="0">
                    <a:pos x="116" y="7"/>
                  </a:cxn>
                  <a:cxn ang="0">
                    <a:pos x="120" y="5"/>
                  </a:cxn>
                  <a:cxn ang="0">
                    <a:pos x="118" y="4"/>
                  </a:cxn>
                </a:cxnLst>
                <a:rect l="0" t="0" r="r" b="b"/>
                <a:pathLst>
                  <a:path w="130" h="107">
                    <a:moveTo>
                      <a:pt x="73" y="56"/>
                    </a:moveTo>
                    <a:lnTo>
                      <a:pt x="73" y="57"/>
                    </a:lnTo>
                    <a:lnTo>
                      <a:pt x="71" y="58"/>
                    </a:lnTo>
                    <a:lnTo>
                      <a:pt x="73" y="56"/>
                    </a:lnTo>
                    <a:close/>
                    <a:moveTo>
                      <a:pt x="118" y="0"/>
                    </a:moveTo>
                    <a:lnTo>
                      <a:pt x="120" y="0"/>
                    </a:lnTo>
                    <a:lnTo>
                      <a:pt x="122" y="2"/>
                    </a:lnTo>
                    <a:lnTo>
                      <a:pt x="123" y="2"/>
                    </a:lnTo>
                    <a:lnTo>
                      <a:pt x="123" y="3"/>
                    </a:lnTo>
                    <a:lnTo>
                      <a:pt x="124" y="7"/>
                    </a:lnTo>
                    <a:lnTo>
                      <a:pt x="124" y="10"/>
                    </a:lnTo>
                    <a:lnTo>
                      <a:pt x="125" y="14"/>
                    </a:lnTo>
                    <a:lnTo>
                      <a:pt x="129" y="22"/>
                    </a:lnTo>
                    <a:lnTo>
                      <a:pt x="130" y="25"/>
                    </a:lnTo>
                    <a:lnTo>
                      <a:pt x="130" y="28"/>
                    </a:lnTo>
                    <a:lnTo>
                      <a:pt x="129" y="30"/>
                    </a:lnTo>
                    <a:lnTo>
                      <a:pt x="124" y="36"/>
                    </a:lnTo>
                    <a:lnTo>
                      <a:pt x="124" y="41"/>
                    </a:lnTo>
                    <a:lnTo>
                      <a:pt x="120" y="41"/>
                    </a:lnTo>
                    <a:lnTo>
                      <a:pt x="119" y="42"/>
                    </a:lnTo>
                    <a:lnTo>
                      <a:pt x="118" y="44"/>
                    </a:lnTo>
                    <a:lnTo>
                      <a:pt x="118" y="62"/>
                    </a:lnTo>
                    <a:lnTo>
                      <a:pt x="114" y="66"/>
                    </a:lnTo>
                    <a:lnTo>
                      <a:pt x="113" y="68"/>
                    </a:lnTo>
                    <a:lnTo>
                      <a:pt x="113" y="73"/>
                    </a:lnTo>
                    <a:lnTo>
                      <a:pt x="114" y="75"/>
                    </a:lnTo>
                    <a:lnTo>
                      <a:pt x="114" y="77"/>
                    </a:lnTo>
                    <a:lnTo>
                      <a:pt x="115" y="78"/>
                    </a:lnTo>
                    <a:lnTo>
                      <a:pt x="113" y="81"/>
                    </a:lnTo>
                    <a:lnTo>
                      <a:pt x="110" y="82"/>
                    </a:lnTo>
                    <a:lnTo>
                      <a:pt x="105" y="87"/>
                    </a:lnTo>
                    <a:lnTo>
                      <a:pt x="105" y="81"/>
                    </a:lnTo>
                    <a:lnTo>
                      <a:pt x="101" y="82"/>
                    </a:lnTo>
                    <a:lnTo>
                      <a:pt x="99" y="85"/>
                    </a:lnTo>
                    <a:lnTo>
                      <a:pt x="96" y="86"/>
                    </a:lnTo>
                    <a:lnTo>
                      <a:pt x="95" y="90"/>
                    </a:lnTo>
                    <a:lnTo>
                      <a:pt x="94" y="90"/>
                    </a:lnTo>
                    <a:lnTo>
                      <a:pt x="93" y="88"/>
                    </a:lnTo>
                    <a:lnTo>
                      <a:pt x="89" y="88"/>
                    </a:lnTo>
                    <a:lnTo>
                      <a:pt x="86" y="90"/>
                    </a:lnTo>
                    <a:lnTo>
                      <a:pt x="85" y="92"/>
                    </a:lnTo>
                    <a:lnTo>
                      <a:pt x="83" y="93"/>
                    </a:lnTo>
                    <a:lnTo>
                      <a:pt x="78" y="93"/>
                    </a:lnTo>
                    <a:lnTo>
                      <a:pt x="75" y="92"/>
                    </a:lnTo>
                    <a:lnTo>
                      <a:pt x="74" y="91"/>
                    </a:lnTo>
                    <a:lnTo>
                      <a:pt x="73" y="88"/>
                    </a:lnTo>
                    <a:lnTo>
                      <a:pt x="70" y="86"/>
                    </a:lnTo>
                    <a:lnTo>
                      <a:pt x="69" y="86"/>
                    </a:lnTo>
                    <a:lnTo>
                      <a:pt x="66" y="88"/>
                    </a:lnTo>
                    <a:lnTo>
                      <a:pt x="66" y="91"/>
                    </a:lnTo>
                    <a:lnTo>
                      <a:pt x="68" y="92"/>
                    </a:lnTo>
                    <a:lnTo>
                      <a:pt x="69" y="95"/>
                    </a:lnTo>
                    <a:lnTo>
                      <a:pt x="70" y="96"/>
                    </a:lnTo>
                    <a:lnTo>
                      <a:pt x="66" y="96"/>
                    </a:lnTo>
                    <a:lnTo>
                      <a:pt x="65" y="97"/>
                    </a:lnTo>
                    <a:lnTo>
                      <a:pt x="63" y="98"/>
                    </a:lnTo>
                    <a:lnTo>
                      <a:pt x="60" y="101"/>
                    </a:lnTo>
                    <a:lnTo>
                      <a:pt x="58" y="105"/>
                    </a:lnTo>
                    <a:lnTo>
                      <a:pt x="56" y="107"/>
                    </a:lnTo>
                    <a:lnTo>
                      <a:pt x="54" y="105"/>
                    </a:lnTo>
                    <a:lnTo>
                      <a:pt x="53" y="102"/>
                    </a:lnTo>
                    <a:lnTo>
                      <a:pt x="51" y="102"/>
                    </a:lnTo>
                    <a:lnTo>
                      <a:pt x="51" y="100"/>
                    </a:lnTo>
                    <a:lnTo>
                      <a:pt x="53" y="96"/>
                    </a:lnTo>
                    <a:lnTo>
                      <a:pt x="53" y="92"/>
                    </a:lnTo>
                    <a:lnTo>
                      <a:pt x="49" y="91"/>
                    </a:lnTo>
                    <a:lnTo>
                      <a:pt x="44" y="88"/>
                    </a:lnTo>
                    <a:lnTo>
                      <a:pt x="39" y="88"/>
                    </a:lnTo>
                    <a:lnTo>
                      <a:pt x="37" y="90"/>
                    </a:lnTo>
                    <a:lnTo>
                      <a:pt x="37" y="92"/>
                    </a:lnTo>
                    <a:lnTo>
                      <a:pt x="31" y="92"/>
                    </a:lnTo>
                    <a:lnTo>
                      <a:pt x="30" y="93"/>
                    </a:lnTo>
                    <a:lnTo>
                      <a:pt x="27" y="93"/>
                    </a:lnTo>
                    <a:lnTo>
                      <a:pt x="17" y="97"/>
                    </a:lnTo>
                    <a:lnTo>
                      <a:pt x="6" y="98"/>
                    </a:lnTo>
                    <a:lnTo>
                      <a:pt x="0" y="98"/>
                    </a:lnTo>
                    <a:lnTo>
                      <a:pt x="0" y="96"/>
                    </a:lnTo>
                    <a:lnTo>
                      <a:pt x="4" y="96"/>
                    </a:lnTo>
                    <a:lnTo>
                      <a:pt x="5" y="95"/>
                    </a:lnTo>
                    <a:lnTo>
                      <a:pt x="11" y="90"/>
                    </a:lnTo>
                    <a:lnTo>
                      <a:pt x="21" y="80"/>
                    </a:lnTo>
                    <a:lnTo>
                      <a:pt x="27" y="78"/>
                    </a:lnTo>
                    <a:lnTo>
                      <a:pt x="54" y="78"/>
                    </a:lnTo>
                    <a:lnTo>
                      <a:pt x="59" y="76"/>
                    </a:lnTo>
                    <a:lnTo>
                      <a:pt x="61" y="71"/>
                    </a:lnTo>
                    <a:lnTo>
                      <a:pt x="66" y="66"/>
                    </a:lnTo>
                    <a:lnTo>
                      <a:pt x="68" y="63"/>
                    </a:lnTo>
                    <a:lnTo>
                      <a:pt x="69" y="62"/>
                    </a:lnTo>
                    <a:lnTo>
                      <a:pt x="70" y="59"/>
                    </a:lnTo>
                    <a:lnTo>
                      <a:pt x="71" y="58"/>
                    </a:lnTo>
                    <a:lnTo>
                      <a:pt x="71" y="61"/>
                    </a:lnTo>
                    <a:lnTo>
                      <a:pt x="73" y="62"/>
                    </a:lnTo>
                    <a:lnTo>
                      <a:pt x="76" y="62"/>
                    </a:lnTo>
                    <a:lnTo>
                      <a:pt x="79" y="61"/>
                    </a:lnTo>
                    <a:lnTo>
                      <a:pt x="80" y="59"/>
                    </a:lnTo>
                    <a:lnTo>
                      <a:pt x="85" y="57"/>
                    </a:lnTo>
                    <a:lnTo>
                      <a:pt x="93" y="52"/>
                    </a:lnTo>
                    <a:lnTo>
                      <a:pt x="100" y="43"/>
                    </a:lnTo>
                    <a:lnTo>
                      <a:pt x="105" y="33"/>
                    </a:lnTo>
                    <a:lnTo>
                      <a:pt x="108" y="23"/>
                    </a:lnTo>
                    <a:lnTo>
                      <a:pt x="108" y="22"/>
                    </a:lnTo>
                    <a:lnTo>
                      <a:pt x="106" y="20"/>
                    </a:lnTo>
                    <a:lnTo>
                      <a:pt x="105" y="20"/>
                    </a:lnTo>
                    <a:lnTo>
                      <a:pt x="105" y="15"/>
                    </a:lnTo>
                    <a:lnTo>
                      <a:pt x="108" y="12"/>
                    </a:lnTo>
                    <a:lnTo>
                      <a:pt x="109" y="8"/>
                    </a:lnTo>
                    <a:lnTo>
                      <a:pt x="113" y="5"/>
                    </a:lnTo>
                    <a:lnTo>
                      <a:pt x="115" y="4"/>
                    </a:lnTo>
                    <a:lnTo>
                      <a:pt x="116" y="5"/>
                    </a:lnTo>
                    <a:lnTo>
                      <a:pt x="116" y="7"/>
                    </a:lnTo>
                    <a:lnTo>
                      <a:pt x="119" y="7"/>
                    </a:lnTo>
                    <a:lnTo>
                      <a:pt x="120" y="5"/>
                    </a:lnTo>
                    <a:lnTo>
                      <a:pt x="119" y="4"/>
                    </a:lnTo>
                    <a:lnTo>
                      <a:pt x="118" y="4"/>
                    </a:lnTo>
                    <a:lnTo>
                      <a:pt x="11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3" name="Freeform 1331"/>
              <p:cNvSpPr>
                <a:spLocks/>
              </p:cNvSpPr>
              <p:nvPr/>
            </p:nvSpPr>
            <p:spPr bwMode="auto">
              <a:xfrm>
                <a:off x="9125086" y="3247380"/>
                <a:ext cx="138860" cy="118135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30" y="7"/>
                  </a:cxn>
                  <a:cxn ang="0">
                    <a:pos x="38" y="13"/>
                  </a:cxn>
                  <a:cxn ang="0">
                    <a:pos x="45" y="18"/>
                  </a:cxn>
                  <a:cxn ang="0">
                    <a:pos x="55" y="21"/>
                  </a:cxn>
                  <a:cxn ang="0">
                    <a:pos x="58" y="21"/>
                  </a:cxn>
                  <a:cxn ang="0">
                    <a:pos x="60" y="19"/>
                  </a:cxn>
                  <a:cxn ang="0">
                    <a:pos x="62" y="19"/>
                  </a:cxn>
                  <a:cxn ang="0">
                    <a:pos x="64" y="21"/>
                  </a:cxn>
                  <a:cxn ang="0">
                    <a:pos x="63" y="22"/>
                  </a:cxn>
                  <a:cxn ang="0">
                    <a:pos x="62" y="24"/>
                  </a:cxn>
                  <a:cxn ang="0">
                    <a:pos x="64" y="29"/>
                  </a:cxn>
                  <a:cxn ang="0">
                    <a:pos x="67" y="31"/>
                  </a:cxn>
                  <a:cxn ang="0">
                    <a:pos x="63" y="33"/>
                  </a:cxn>
                  <a:cxn ang="0">
                    <a:pos x="59" y="34"/>
                  </a:cxn>
                  <a:cxn ang="0">
                    <a:pos x="54" y="34"/>
                  </a:cxn>
                  <a:cxn ang="0">
                    <a:pos x="47" y="37"/>
                  </a:cxn>
                  <a:cxn ang="0">
                    <a:pos x="42" y="42"/>
                  </a:cxn>
                  <a:cxn ang="0">
                    <a:pos x="40" y="46"/>
                  </a:cxn>
                  <a:cxn ang="0">
                    <a:pos x="39" y="48"/>
                  </a:cxn>
                  <a:cxn ang="0">
                    <a:pos x="34" y="46"/>
                  </a:cxn>
                  <a:cxn ang="0">
                    <a:pos x="30" y="43"/>
                  </a:cxn>
                  <a:cxn ang="0">
                    <a:pos x="27" y="42"/>
                  </a:cxn>
                  <a:cxn ang="0">
                    <a:pos x="22" y="38"/>
                  </a:cxn>
                  <a:cxn ang="0">
                    <a:pos x="20" y="39"/>
                  </a:cxn>
                  <a:cxn ang="0">
                    <a:pos x="19" y="42"/>
                  </a:cxn>
                  <a:cxn ang="0">
                    <a:pos x="14" y="42"/>
                  </a:cxn>
                  <a:cxn ang="0">
                    <a:pos x="11" y="41"/>
                  </a:cxn>
                  <a:cxn ang="0">
                    <a:pos x="8" y="41"/>
                  </a:cxn>
                  <a:cxn ang="0">
                    <a:pos x="6" y="42"/>
                  </a:cxn>
                  <a:cxn ang="0">
                    <a:pos x="6" y="47"/>
                  </a:cxn>
                  <a:cxn ang="0">
                    <a:pos x="8" y="48"/>
                  </a:cxn>
                  <a:cxn ang="0">
                    <a:pos x="10" y="49"/>
                  </a:cxn>
                  <a:cxn ang="0">
                    <a:pos x="11" y="49"/>
                  </a:cxn>
                  <a:cxn ang="0">
                    <a:pos x="13" y="51"/>
                  </a:cxn>
                  <a:cxn ang="0">
                    <a:pos x="14" y="51"/>
                  </a:cxn>
                  <a:cxn ang="0">
                    <a:pos x="11" y="53"/>
                  </a:cxn>
                  <a:cxn ang="0">
                    <a:pos x="9" y="53"/>
                  </a:cxn>
                  <a:cxn ang="0">
                    <a:pos x="6" y="55"/>
                  </a:cxn>
                  <a:cxn ang="0">
                    <a:pos x="4" y="57"/>
                  </a:cxn>
                  <a:cxn ang="0">
                    <a:pos x="1" y="57"/>
                  </a:cxn>
                  <a:cxn ang="0">
                    <a:pos x="1" y="44"/>
                  </a:cxn>
                  <a:cxn ang="0">
                    <a:pos x="0" y="43"/>
                  </a:cxn>
                  <a:cxn ang="0">
                    <a:pos x="3" y="38"/>
                  </a:cxn>
                  <a:cxn ang="0">
                    <a:pos x="8" y="33"/>
                  </a:cxn>
                  <a:cxn ang="0">
                    <a:pos x="8" y="31"/>
                  </a:cxn>
                  <a:cxn ang="0">
                    <a:pos x="13" y="31"/>
                  </a:cxn>
                  <a:cxn ang="0">
                    <a:pos x="18" y="28"/>
                  </a:cxn>
                  <a:cxn ang="0">
                    <a:pos x="23" y="16"/>
                  </a:cxn>
                  <a:cxn ang="0">
                    <a:pos x="23" y="8"/>
                  </a:cxn>
                  <a:cxn ang="0">
                    <a:pos x="22" y="7"/>
                  </a:cxn>
                  <a:cxn ang="0">
                    <a:pos x="22" y="3"/>
                  </a:cxn>
                  <a:cxn ang="0">
                    <a:pos x="24" y="0"/>
                  </a:cxn>
                </a:cxnLst>
                <a:rect l="0" t="0" r="r" b="b"/>
                <a:pathLst>
                  <a:path w="67" h="57">
                    <a:moveTo>
                      <a:pt x="24" y="0"/>
                    </a:moveTo>
                    <a:lnTo>
                      <a:pt x="30" y="7"/>
                    </a:lnTo>
                    <a:lnTo>
                      <a:pt x="38" y="13"/>
                    </a:lnTo>
                    <a:lnTo>
                      <a:pt x="45" y="18"/>
                    </a:lnTo>
                    <a:lnTo>
                      <a:pt x="55" y="21"/>
                    </a:lnTo>
                    <a:lnTo>
                      <a:pt x="58" y="21"/>
                    </a:lnTo>
                    <a:lnTo>
                      <a:pt x="60" y="19"/>
                    </a:lnTo>
                    <a:lnTo>
                      <a:pt x="62" y="19"/>
                    </a:lnTo>
                    <a:lnTo>
                      <a:pt x="64" y="21"/>
                    </a:lnTo>
                    <a:lnTo>
                      <a:pt x="63" y="22"/>
                    </a:lnTo>
                    <a:lnTo>
                      <a:pt x="62" y="24"/>
                    </a:lnTo>
                    <a:lnTo>
                      <a:pt x="64" y="29"/>
                    </a:lnTo>
                    <a:lnTo>
                      <a:pt x="67" y="31"/>
                    </a:lnTo>
                    <a:lnTo>
                      <a:pt x="63" y="33"/>
                    </a:lnTo>
                    <a:lnTo>
                      <a:pt x="59" y="34"/>
                    </a:lnTo>
                    <a:lnTo>
                      <a:pt x="54" y="34"/>
                    </a:lnTo>
                    <a:lnTo>
                      <a:pt x="47" y="37"/>
                    </a:lnTo>
                    <a:lnTo>
                      <a:pt x="42" y="42"/>
                    </a:lnTo>
                    <a:lnTo>
                      <a:pt x="40" y="46"/>
                    </a:lnTo>
                    <a:lnTo>
                      <a:pt x="39" y="48"/>
                    </a:lnTo>
                    <a:lnTo>
                      <a:pt x="34" y="46"/>
                    </a:lnTo>
                    <a:lnTo>
                      <a:pt x="30" y="43"/>
                    </a:lnTo>
                    <a:lnTo>
                      <a:pt x="27" y="42"/>
                    </a:lnTo>
                    <a:lnTo>
                      <a:pt x="22" y="38"/>
                    </a:lnTo>
                    <a:lnTo>
                      <a:pt x="20" y="39"/>
                    </a:lnTo>
                    <a:lnTo>
                      <a:pt x="19" y="42"/>
                    </a:lnTo>
                    <a:lnTo>
                      <a:pt x="14" y="42"/>
                    </a:lnTo>
                    <a:lnTo>
                      <a:pt x="11" y="41"/>
                    </a:lnTo>
                    <a:lnTo>
                      <a:pt x="8" y="41"/>
                    </a:lnTo>
                    <a:lnTo>
                      <a:pt x="6" y="42"/>
                    </a:lnTo>
                    <a:lnTo>
                      <a:pt x="6" y="47"/>
                    </a:lnTo>
                    <a:lnTo>
                      <a:pt x="8" y="48"/>
                    </a:lnTo>
                    <a:lnTo>
                      <a:pt x="10" y="49"/>
                    </a:lnTo>
                    <a:lnTo>
                      <a:pt x="11" y="49"/>
                    </a:lnTo>
                    <a:lnTo>
                      <a:pt x="13" y="51"/>
                    </a:lnTo>
                    <a:lnTo>
                      <a:pt x="14" y="51"/>
                    </a:lnTo>
                    <a:lnTo>
                      <a:pt x="11" y="53"/>
                    </a:lnTo>
                    <a:lnTo>
                      <a:pt x="9" y="53"/>
                    </a:lnTo>
                    <a:lnTo>
                      <a:pt x="6" y="55"/>
                    </a:lnTo>
                    <a:lnTo>
                      <a:pt x="4" y="57"/>
                    </a:lnTo>
                    <a:lnTo>
                      <a:pt x="1" y="57"/>
                    </a:lnTo>
                    <a:lnTo>
                      <a:pt x="1" y="44"/>
                    </a:lnTo>
                    <a:lnTo>
                      <a:pt x="0" y="43"/>
                    </a:lnTo>
                    <a:lnTo>
                      <a:pt x="3" y="38"/>
                    </a:lnTo>
                    <a:lnTo>
                      <a:pt x="8" y="33"/>
                    </a:lnTo>
                    <a:lnTo>
                      <a:pt x="8" y="31"/>
                    </a:lnTo>
                    <a:lnTo>
                      <a:pt x="13" y="31"/>
                    </a:lnTo>
                    <a:lnTo>
                      <a:pt x="18" y="28"/>
                    </a:lnTo>
                    <a:lnTo>
                      <a:pt x="23" y="16"/>
                    </a:lnTo>
                    <a:lnTo>
                      <a:pt x="23" y="8"/>
                    </a:lnTo>
                    <a:lnTo>
                      <a:pt x="22" y="7"/>
                    </a:lnTo>
                    <a:lnTo>
                      <a:pt x="22" y="3"/>
                    </a:lnTo>
                    <a:lnTo>
                      <a:pt x="2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4" name="Freeform 1332"/>
              <p:cNvSpPr>
                <a:spLocks/>
              </p:cNvSpPr>
              <p:nvPr/>
            </p:nvSpPr>
            <p:spPr bwMode="auto">
              <a:xfrm>
                <a:off x="9259801" y="3276396"/>
                <a:ext cx="20725" cy="20725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0" y="2"/>
                  </a:cxn>
                  <a:cxn ang="0">
                    <a:pos x="9" y="3"/>
                  </a:cxn>
                  <a:cxn ang="0">
                    <a:pos x="8" y="5"/>
                  </a:cxn>
                  <a:cxn ang="0">
                    <a:pos x="5" y="8"/>
                  </a:cxn>
                  <a:cxn ang="0">
                    <a:pos x="0" y="10"/>
                  </a:cxn>
                  <a:cxn ang="0">
                    <a:pos x="0" y="7"/>
                  </a:cxn>
                  <a:cxn ang="0">
                    <a:pos x="3" y="4"/>
                  </a:cxn>
                  <a:cxn ang="0">
                    <a:pos x="7" y="2"/>
                  </a:cxn>
                  <a:cxn ang="0">
                    <a:pos x="9" y="0"/>
                  </a:cxn>
                </a:cxnLst>
                <a:rect l="0" t="0" r="r" b="b"/>
                <a:pathLst>
                  <a:path w="10" h="10">
                    <a:moveTo>
                      <a:pt x="9" y="0"/>
                    </a:moveTo>
                    <a:lnTo>
                      <a:pt x="10" y="2"/>
                    </a:lnTo>
                    <a:lnTo>
                      <a:pt x="9" y="3"/>
                    </a:lnTo>
                    <a:lnTo>
                      <a:pt x="8" y="5"/>
                    </a:lnTo>
                    <a:lnTo>
                      <a:pt x="5" y="8"/>
                    </a:lnTo>
                    <a:lnTo>
                      <a:pt x="0" y="10"/>
                    </a:lnTo>
                    <a:lnTo>
                      <a:pt x="0" y="7"/>
                    </a:lnTo>
                    <a:lnTo>
                      <a:pt x="3" y="4"/>
                    </a:lnTo>
                    <a:lnTo>
                      <a:pt x="7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5" name="Freeform 1333"/>
              <p:cNvSpPr>
                <a:spLocks/>
              </p:cNvSpPr>
              <p:nvPr/>
            </p:nvSpPr>
            <p:spPr bwMode="auto">
              <a:xfrm>
                <a:off x="9307469" y="3245308"/>
                <a:ext cx="31089" cy="22799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5" y="0"/>
                  </a:cxn>
                  <a:cxn ang="0">
                    <a:pos x="15" y="4"/>
                  </a:cxn>
                  <a:cxn ang="0">
                    <a:pos x="11" y="4"/>
                  </a:cxn>
                  <a:cxn ang="0">
                    <a:pos x="6" y="6"/>
                  </a:cxn>
                  <a:cxn ang="0">
                    <a:pos x="5" y="9"/>
                  </a:cxn>
                  <a:cxn ang="0">
                    <a:pos x="3" y="11"/>
                  </a:cxn>
                  <a:cxn ang="0">
                    <a:pos x="0" y="11"/>
                  </a:cxn>
                  <a:cxn ang="0">
                    <a:pos x="0" y="8"/>
                  </a:cxn>
                  <a:cxn ang="0">
                    <a:pos x="1" y="6"/>
                  </a:cxn>
                  <a:cxn ang="0">
                    <a:pos x="3" y="4"/>
                  </a:cxn>
                  <a:cxn ang="0">
                    <a:pos x="4" y="3"/>
                  </a:cxn>
                  <a:cxn ang="0">
                    <a:pos x="9" y="0"/>
                  </a:cxn>
                </a:cxnLst>
                <a:rect l="0" t="0" r="r" b="b"/>
                <a:pathLst>
                  <a:path w="15" h="11">
                    <a:moveTo>
                      <a:pt x="9" y="0"/>
                    </a:moveTo>
                    <a:lnTo>
                      <a:pt x="15" y="0"/>
                    </a:lnTo>
                    <a:lnTo>
                      <a:pt x="15" y="4"/>
                    </a:lnTo>
                    <a:lnTo>
                      <a:pt x="11" y="4"/>
                    </a:lnTo>
                    <a:lnTo>
                      <a:pt x="6" y="6"/>
                    </a:lnTo>
                    <a:lnTo>
                      <a:pt x="5" y="9"/>
                    </a:lnTo>
                    <a:lnTo>
                      <a:pt x="3" y="11"/>
                    </a:lnTo>
                    <a:lnTo>
                      <a:pt x="0" y="11"/>
                    </a:lnTo>
                    <a:lnTo>
                      <a:pt x="0" y="8"/>
                    </a:lnTo>
                    <a:lnTo>
                      <a:pt x="1" y="6"/>
                    </a:lnTo>
                    <a:lnTo>
                      <a:pt x="3" y="4"/>
                    </a:lnTo>
                    <a:lnTo>
                      <a:pt x="4" y="3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6" name="Freeform 1334"/>
              <p:cNvSpPr>
                <a:spLocks/>
              </p:cNvSpPr>
              <p:nvPr/>
            </p:nvSpPr>
            <p:spPr bwMode="auto">
              <a:xfrm>
                <a:off x="9361354" y="3222510"/>
                <a:ext cx="18653" cy="14508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9" y="0"/>
                  </a:cxn>
                  <a:cxn ang="0">
                    <a:pos x="7" y="5"/>
                  </a:cxn>
                  <a:cxn ang="0">
                    <a:pos x="2" y="7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2" y="5"/>
                  </a:cxn>
                  <a:cxn ang="0">
                    <a:pos x="2" y="2"/>
                  </a:cxn>
                  <a:cxn ang="0">
                    <a:pos x="3" y="1"/>
                  </a:cxn>
                  <a:cxn ang="0">
                    <a:pos x="5" y="0"/>
                  </a:cxn>
                </a:cxnLst>
                <a:rect l="0" t="0" r="r" b="b"/>
                <a:pathLst>
                  <a:path w="9" h="7">
                    <a:moveTo>
                      <a:pt x="5" y="0"/>
                    </a:moveTo>
                    <a:lnTo>
                      <a:pt x="9" y="0"/>
                    </a:lnTo>
                    <a:lnTo>
                      <a:pt x="7" y="5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2"/>
                    </a:lnTo>
                    <a:lnTo>
                      <a:pt x="3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7" name="Freeform 1335"/>
              <p:cNvSpPr>
                <a:spLocks/>
              </p:cNvSpPr>
              <p:nvPr/>
            </p:nvSpPr>
            <p:spPr bwMode="auto">
              <a:xfrm>
                <a:off x="9166536" y="2963444"/>
                <a:ext cx="70466" cy="267357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4" y="0"/>
                  </a:cxn>
                  <a:cxn ang="0">
                    <a:pos x="14" y="7"/>
                  </a:cxn>
                  <a:cxn ang="0">
                    <a:pos x="15" y="12"/>
                  </a:cxn>
                  <a:cxn ang="0">
                    <a:pos x="18" y="15"/>
                  </a:cxn>
                  <a:cxn ang="0">
                    <a:pos x="19" y="19"/>
                  </a:cxn>
                  <a:cxn ang="0">
                    <a:pos x="19" y="32"/>
                  </a:cxn>
                  <a:cxn ang="0">
                    <a:pos x="20" y="34"/>
                  </a:cxn>
                  <a:cxn ang="0">
                    <a:pos x="20" y="51"/>
                  </a:cxn>
                  <a:cxn ang="0">
                    <a:pos x="23" y="56"/>
                  </a:cxn>
                  <a:cxn ang="0">
                    <a:pos x="29" y="70"/>
                  </a:cxn>
                  <a:cxn ang="0">
                    <a:pos x="34" y="83"/>
                  </a:cxn>
                  <a:cxn ang="0">
                    <a:pos x="32" y="82"/>
                  </a:cxn>
                  <a:cxn ang="0">
                    <a:pos x="30" y="80"/>
                  </a:cxn>
                  <a:cxn ang="0">
                    <a:pos x="28" y="78"/>
                  </a:cxn>
                  <a:cxn ang="0">
                    <a:pos x="25" y="78"/>
                  </a:cxn>
                  <a:cxn ang="0">
                    <a:pos x="19" y="81"/>
                  </a:cxn>
                  <a:cxn ang="0">
                    <a:pos x="15" y="86"/>
                  </a:cxn>
                  <a:cxn ang="0">
                    <a:pos x="13" y="93"/>
                  </a:cxn>
                  <a:cxn ang="0">
                    <a:pos x="13" y="102"/>
                  </a:cxn>
                  <a:cxn ang="0">
                    <a:pos x="15" y="110"/>
                  </a:cxn>
                  <a:cxn ang="0">
                    <a:pos x="20" y="116"/>
                  </a:cxn>
                  <a:cxn ang="0">
                    <a:pos x="24" y="122"/>
                  </a:cxn>
                  <a:cxn ang="0">
                    <a:pos x="24" y="124"/>
                  </a:cxn>
                  <a:cxn ang="0">
                    <a:pos x="23" y="124"/>
                  </a:cxn>
                  <a:cxn ang="0">
                    <a:pos x="20" y="121"/>
                  </a:cxn>
                  <a:cxn ang="0">
                    <a:pos x="19" y="119"/>
                  </a:cxn>
                  <a:cxn ang="0">
                    <a:pos x="14" y="119"/>
                  </a:cxn>
                  <a:cxn ang="0">
                    <a:pos x="10" y="122"/>
                  </a:cxn>
                  <a:cxn ang="0">
                    <a:pos x="10" y="125"/>
                  </a:cxn>
                  <a:cxn ang="0">
                    <a:pos x="7" y="129"/>
                  </a:cxn>
                  <a:cxn ang="0">
                    <a:pos x="5" y="129"/>
                  </a:cxn>
                  <a:cxn ang="0">
                    <a:pos x="5" y="111"/>
                  </a:cxn>
                  <a:cxn ang="0">
                    <a:pos x="7" y="106"/>
                  </a:cxn>
                  <a:cxn ang="0">
                    <a:pos x="7" y="92"/>
                  </a:cxn>
                  <a:cxn ang="0">
                    <a:pos x="5" y="90"/>
                  </a:cxn>
                  <a:cxn ang="0">
                    <a:pos x="5" y="82"/>
                  </a:cxn>
                  <a:cxn ang="0">
                    <a:pos x="7" y="80"/>
                  </a:cxn>
                  <a:cxn ang="0">
                    <a:pos x="7" y="49"/>
                  </a:cxn>
                  <a:cxn ang="0">
                    <a:pos x="5" y="46"/>
                  </a:cxn>
                  <a:cxn ang="0">
                    <a:pos x="0" y="36"/>
                  </a:cxn>
                  <a:cxn ang="0">
                    <a:pos x="2" y="27"/>
                  </a:cxn>
                  <a:cxn ang="0">
                    <a:pos x="4" y="18"/>
                  </a:cxn>
                  <a:cxn ang="0">
                    <a:pos x="9" y="14"/>
                  </a:cxn>
                  <a:cxn ang="0">
                    <a:pos x="9" y="13"/>
                  </a:cxn>
                  <a:cxn ang="0">
                    <a:pos x="10" y="12"/>
                  </a:cxn>
                  <a:cxn ang="0">
                    <a:pos x="10" y="0"/>
                  </a:cxn>
                </a:cxnLst>
                <a:rect l="0" t="0" r="r" b="b"/>
                <a:pathLst>
                  <a:path w="34" h="129">
                    <a:moveTo>
                      <a:pt x="10" y="0"/>
                    </a:moveTo>
                    <a:lnTo>
                      <a:pt x="14" y="0"/>
                    </a:lnTo>
                    <a:lnTo>
                      <a:pt x="14" y="7"/>
                    </a:lnTo>
                    <a:lnTo>
                      <a:pt x="15" y="12"/>
                    </a:lnTo>
                    <a:lnTo>
                      <a:pt x="18" y="15"/>
                    </a:lnTo>
                    <a:lnTo>
                      <a:pt x="19" y="19"/>
                    </a:lnTo>
                    <a:lnTo>
                      <a:pt x="19" y="32"/>
                    </a:lnTo>
                    <a:lnTo>
                      <a:pt x="20" y="34"/>
                    </a:lnTo>
                    <a:lnTo>
                      <a:pt x="20" y="51"/>
                    </a:lnTo>
                    <a:lnTo>
                      <a:pt x="23" y="56"/>
                    </a:lnTo>
                    <a:lnTo>
                      <a:pt x="29" y="70"/>
                    </a:lnTo>
                    <a:lnTo>
                      <a:pt x="34" y="83"/>
                    </a:lnTo>
                    <a:lnTo>
                      <a:pt x="32" y="82"/>
                    </a:lnTo>
                    <a:lnTo>
                      <a:pt x="30" y="80"/>
                    </a:lnTo>
                    <a:lnTo>
                      <a:pt x="28" y="78"/>
                    </a:lnTo>
                    <a:lnTo>
                      <a:pt x="25" y="78"/>
                    </a:lnTo>
                    <a:lnTo>
                      <a:pt x="19" y="81"/>
                    </a:lnTo>
                    <a:lnTo>
                      <a:pt x="15" y="86"/>
                    </a:lnTo>
                    <a:lnTo>
                      <a:pt x="13" y="93"/>
                    </a:lnTo>
                    <a:lnTo>
                      <a:pt x="13" y="102"/>
                    </a:lnTo>
                    <a:lnTo>
                      <a:pt x="15" y="110"/>
                    </a:lnTo>
                    <a:lnTo>
                      <a:pt x="20" y="116"/>
                    </a:lnTo>
                    <a:lnTo>
                      <a:pt x="24" y="122"/>
                    </a:lnTo>
                    <a:lnTo>
                      <a:pt x="24" y="124"/>
                    </a:lnTo>
                    <a:lnTo>
                      <a:pt x="23" y="124"/>
                    </a:lnTo>
                    <a:lnTo>
                      <a:pt x="20" y="121"/>
                    </a:lnTo>
                    <a:lnTo>
                      <a:pt x="19" y="119"/>
                    </a:lnTo>
                    <a:lnTo>
                      <a:pt x="14" y="119"/>
                    </a:lnTo>
                    <a:lnTo>
                      <a:pt x="10" y="122"/>
                    </a:lnTo>
                    <a:lnTo>
                      <a:pt x="10" y="125"/>
                    </a:lnTo>
                    <a:lnTo>
                      <a:pt x="7" y="129"/>
                    </a:lnTo>
                    <a:lnTo>
                      <a:pt x="5" y="129"/>
                    </a:lnTo>
                    <a:lnTo>
                      <a:pt x="5" y="111"/>
                    </a:lnTo>
                    <a:lnTo>
                      <a:pt x="7" y="106"/>
                    </a:lnTo>
                    <a:lnTo>
                      <a:pt x="7" y="92"/>
                    </a:lnTo>
                    <a:lnTo>
                      <a:pt x="5" y="90"/>
                    </a:lnTo>
                    <a:lnTo>
                      <a:pt x="5" y="82"/>
                    </a:lnTo>
                    <a:lnTo>
                      <a:pt x="7" y="80"/>
                    </a:lnTo>
                    <a:lnTo>
                      <a:pt x="7" y="49"/>
                    </a:lnTo>
                    <a:lnTo>
                      <a:pt x="5" y="46"/>
                    </a:lnTo>
                    <a:lnTo>
                      <a:pt x="0" y="36"/>
                    </a:lnTo>
                    <a:lnTo>
                      <a:pt x="2" y="27"/>
                    </a:lnTo>
                    <a:lnTo>
                      <a:pt x="4" y="18"/>
                    </a:lnTo>
                    <a:lnTo>
                      <a:pt x="9" y="14"/>
                    </a:lnTo>
                    <a:lnTo>
                      <a:pt x="9" y="13"/>
                    </a:lnTo>
                    <a:lnTo>
                      <a:pt x="10" y="12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8" name="Freeform 1336"/>
              <p:cNvSpPr>
                <a:spLocks/>
              </p:cNvSpPr>
              <p:nvPr/>
            </p:nvSpPr>
            <p:spPr bwMode="auto">
              <a:xfrm>
                <a:off x="10051509" y="2302305"/>
                <a:ext cx="84975" cy="35234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5" y="1"/>
                  </a:cxn>
                  <a:cxn ang="0">
                    <a:pos x="32" y="2"/>
                  </a:cxn>
                  <a:cxn ang="0">
                    <a:pos x="39" y="6"/>
                  </a:cxn>
                  <a:cxn ang="0">
                    <a:pos x="41" y="10"/>
                  </a:cxn>
                  <a:cxn ang="0">
                    <a:pos x="37" y="12"/>
                  </a:cxn>
                  <a:cxn ang="0">
                    <a:pos x="30" y="15"/>
                  </a:cxn>
                  <a:cxn ang="0">
                    <a:pos x="10" y="17"/>
                  </a:cxn>
                  <a:cxn ang="0">
                    <a:pos x="4" y="17"/>
                  </a:cxn>
                  <a:cxn ang="0">
                    <a:pos x="1" y="16"/>
                  </a:cxn>
                  <a:cxn ang="0">
                    <a:pos x="0" y="15"/>
                  </a:cxn>
                  <a:cxn ang="0">
                    <a:pos x="0" y="14"/>
                  </a:cxn>
                  <a:cxn ang="0">
                    <a:pos x="4" y="7"/>
                  </a:cxn>
                  <a:cxn ang="0">
                    <a:pos x="11" y="2"/>
                  </a:cxn>
                  <a:cxn ang="0">
                    <a:pos x="20" y="0"/>
                  </a:cxn>
                </a:cxnLst>
                <a:rect l="0" t="0" r="r" b="b"/>
                <a:pathLst>
                  <a:path w="41" h="17">
                    <a:moveTo>
                      <a:pt x="20" y="0"/>
                    </a:moveTo>
                    <a:lnTo>
                      <a:pt x="25" y="1"/>
                    </a:lnTo>
                    <a:lnTo>
                      <a:pt x="32" y="2"/>
                    </a:lnTo>
                    <a:lnTo>
                      <a:pt x="39" y="6"/>
                    </a:lnTo>
                    <a:lnTo>
                      <a:pt x="41" y="10"/>
                    </a:lnTo>
                    <a:lnTo>
                      <a:pt x="37" y="12"/>
                    </a:lnTo>
                    <a:lnTo>
                      <a:pt x="30" y="15"/>
                    </a:lnTo>
                    <a:lnTo>
                      <a:pt x="10" y="17"/>
                    </a:lnTo>
                    <a:lnTo>
                      <a:pt x="4" y="17"/>
                    </a:lnTo>
                    <a:lnTo>
                      <a:pt x="1" y="16"/>
                    </a:lnTo>
                    <a:lnTo>
                      <a:pt x="0" y="15"/>
                    </a:lnTo>
                    <a:lnTo>
                      <a:pt x="0" y="14"/>
                    </a:lnTo>
                    <a:lnTo>
                      <a:pt x="4" y="7"/>
                    </a:lnTo>
                    <a:lnTo>
                      <a:pt x="11" y="2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59" name="Freeform 1337"/>
              <p:cNvSpPr>
                <a:spLocks/>
              </p:cNvSpPr>
              <p:nvPr/>
            </p:nvSpPr>
            <p:spPr bwMode="auto">
              <a:xfrm>
                <a:off x="9796586" y="2372771"/>
                <a:ext cx="33161" cy="1865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  <a:cxn ang="0">
                    <a:pos x="14" y="1"/>
                  </a:cxn>
                  <a:cxn ang="0">
                    <a:pos x="16" y="4"/>
                  </a:cxn>
                  <a:cxn ang="0">
                    <a:pos x="16" y="6"/>
                  </a:cxn>
                  <a:cxn ang="0">
                    <a:pos x="14" y="9"/>
                  </a:cxn>
                  <a:cxn ang="0">
                    <a:pos x="12" y="9"/>
                  </a:cxn>
                  <a:cxn ang="0">
                    <a:pos x="5" y="6"/>
                  </a:cxn>
                  <a:cxn ang="0">
                    <a:pos x="2" y="4"/>
                  </a:cxn>
                  <a:cxn ang="0">
                    <a:pos x="0" y="0"/>
                  </a:cxn>
                </a:cxnLst>
                <a:rect l="0" t="0" r="r" b="b"/>
                <a:pathLst>
                  <a:path w="16" h="9">
                    <a:moveTo>
                      <a:pt x="0" y="0"/>
                    </a:moveTo>
                    <a:lnTo>
                      <a:pt x="14" y="0"/>
                    </a:lnTo>
                    <a:lnTo>
                      <a:pt x="14" y="1"/>
                    </a:lnTo>
                    <a:lnTo>
                      <a:pt x="16" y="4"/>
                    </a:lnTo>
                    <a:lnTo>
                      <a:pt x="16" y="6"/>
                    </a:lnTo>
                    <a:lnTo>
                      <a:pt x="14" y="9"/>
                    </a:lnTo>
                    <a:lnTo>
                      <a:pt x="12" y="9"/>
                    </a:lnTo>
                    <a:lnTo>
                      <a:pt x="5" y="6"/>
                    </a:lnTo>
                    <a:lnTo>
                      <a:pt x="2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0" name="Freeform 1338"/>
              <p:cNvSpPr>
                <a:spLocks/>
              </p:cNvSpPr>
              <p:nvPr/>
            </p:nvSpPr>
            <p:spPr bwMode="auto">
              <a:xfrm>
                <a:off x="9013169" y="2103342"/>
                <a:ext cx="14508" cy="1865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3"/>
                  </a:cxn>
                  <a:cxn ang="0">
                    <a:pos x="7" y="8"/>
                  </a:cxn>
                  <a:cxn ang="0">
                    <a:pos x="5" y="9"/>
                  </a:cxn>
                  <a:cxn ang="0">
                    <a:pos x="2" y="9"/>
                  </a:cxn>
                  <a:cxn ang="0">
                    <a:pos x="0" y="8"/>
                  </a:cxn>
                  <a:cxn ang="0">
                    <a:pos x="0" y="7"/>
                  </a:cxn>
                  <a:cxn ang="0">
                    <a:pos x="2" y="3"/>
                  </a:cxn>
                  <a:cxn ang="0">
                    <a:pos x="3" y="0"/>
                  </a:cxn>
                </a:cxnLst>
                <a:rect l="0" t="0" r="r" b="b"/>
                <a:pathLst>
                  <a:path w="7" h="9">
                    <a:moveTo>
                      <a:pt x="3" y="0"/>
                    </a:moveTo>
                    <a:lnTo>
                      <a:pt x="7" y="3"/>
                    </a:lnTo>
                    <a:lnTo>
                      <a:pt x="7" y="8"/>
                    </a:lnTo>
                    <a:lnTo>
                      <a:pt x="5" y="9"/>
                    </a:lnTo>
                    <a:lnTo>
                      <a:pt x="2" y="9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2" y="3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1" name="Freeform 1339"/>
              <p:cNvSpPr>
                <a:spLocks/>
              </p:cNvSpPr>
              <p:nvPr/>
            </p:nvSpPr>
            <p:spPr bwMode="auto">
              <a:xfrm>
                <a:off x="8447368" y="2163446"/>
                <a:ext cx="35234" cy="24870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1" y="0"/>
                  </a:cxn>
                  <a:cxn ang="0">
                    <a:pos x="16" y="3"/>
                  </a:cxn>
                  <a:cxn ang="0">
                    <a:pos x="17" y="4"/>
                  </a:cxn>
                  <a:cxn ang="0">
                    <a:pos x="17" y="9"/>
                  </a:cxn>
                  <a:cxn ang="0">
                    <a:pos x="12" y="12"/>
                  </a:cxn>
                  <a:cxn ang="0">
                    <a:pos x="5" y="12"/>
                  </a:cxn>
                  <a:cxn ang="0">
                    <a:pos x="2" y="10"/>
                  </a:cxn>
                  <a:cxn ang="0">
                    <a:pos x="1" y="9"/>
                  </a:cxn>
                  <a:cxn ang="0">
                    <a:pos x="0" y="6"/>
                  </a:cxn>
                  <a:cxn ang="0">
                    <a:pos x="2" y="1"/>
                  </a:cxn>
                  <a:cxn ang="0">
                    <a:pos x="6" y="0"/>
                  </a:cxn>
                </a:cxnLst>
                <a:rect l="0" t="0" r="r" b="b"/>
                <a:pathLst>
                  <a:path w="17" h="12">
                    <a:moveTo>
                      <a:pt x="6" y="0"/>
                    </a:moveTo>
                    <a:lnTo>
                      <a:pt x="11" y="0"/>
                    </a:lnTo>
                    <a:lnTo>
                      <a:pt x="16" y="3"/>
                    </a:lnTo>
                    <a:lnTo>
                      <a:pt x="17" y="4"/>
                    </a:lnTo>
                    <a:lnTo>
                      <a:pt x="17" y="9"/>
                    </a:lnTo>
                    <a:lnTo>
                      <a:pt x="12" y="12"/>
                    </a:lnTo>
                    <a:lnTo>
                      <a:pt x="5" y="12"/>
                    </a:lnTo>
                    <a:lnTo>
                      <a:pt x="2" y="10"/>
                    </a:lnTo>
                    <a:lnTo>
                      <a:pt x="1" y="9"/>
                    </a:lnTo>
                    <a:lnTo>
                      <a:pt x="0" y="6"/>
                    </a:lnTo>
                    <a:lnTo>
                      <a:pt x="2" y="1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2" name="Freeform 1340"/>
              <p:cNvSpPr>
                <a:spLocks/>
              </p:cNvSpPr>
              <p:nvPr/>
            </p:nvSpPr>
            <p:spPr bwMode="auto">
              <a:xfrm>
                <a:off x="8146850" y="1918887"/>
                <a:ext cx="147151" cy="82901"/>
              </a:xfrm>
              <a:custGeom>
                <a:avLst/>
                <a:gdLst/>
                <a:ahLst/>
                <a:cxnLst>
                  <a:cxn ang="0">
                    <a:pos x="38" y="0"/>
                  </a:cxn>
                  <a:cxn ang="0">
                    <a:pos x="43" y="0"/>
                  </a:cxn>
                  <a:cxn ang="0">
                    <a:pos x="43" y="7"/>
                  </a:cxn>
                  <a:cxn ang="0">
                    <a:pos x="42" y="10"/>
                  </a:cxn>
                  <a:cxn ang="0">
                    <a:pos x="43" y="9"/>
                  </a:cxn>
                  <a:cxn ang="0">
                    <a:pos x="46" y="7"/>
                  </a:cxn>
                  <a:cxn ang="0">
                    <a:pos x="47" y="5"/>
                  </a:cxn>
                  <a:cxn ang="0">
                    <a:pos x="49" y="5"/>
                  </a:cxn>
                  <a:cxn ang="0">
                    <a:pos x="54" y="6"/>
                  </a:cxn>
                  <a:cxn ang="0">
                    <a:pos x="62" y="11"/>
                  </a:cxn>
                  <a:cxn ang="0">
                    <a:pos x="68" y="16"/>
                  </a:cxn>
                  <a:cxn ang="0">
                    <a:pos x="71" y="21"/>
                  </a:cxn>
                  <a:cxn ang="0">
                    <a:pos x="68" y="26"/>
                  </a:cxn>
                  <a:cxn ang="0">
                    <a:pos x="63" y="30"/>
                  </a:cxn>
                  <a:cxn ang="0">
                    <a:pos x="56" y="31"/>
                  </a:cxn>
                  <a:cxn ang="0">
                    <a:pos x="39" y="31"/>
                  </a:cxn>
                  <a:cxn ang="0">
                    <a:pos x="36" y="33"/>
                  </a:cxn>
                  <a:cxn ang="0">
                    <a:pos x="33" y="33"/>
                  </a:cxn>
                  <a:cxn ang="0">
                    <a:pos x="31" y="34"/>
                  </a:cxn>
                  <a:cxn ang="0">
                    <a:pos x="28" y="34"/>
                  </a:cxn>
                  <a:cxn ang="0">
                    <a:pos x="7" y="40"/>
                  </a:cxn>
                  <a:cxn ang="0">
                    <a:pos x="4" y="40"/>
                  </a:cxn>
                  <a:cxn ang="0">
                    <a:pos x="2" y="39"/>
                  </a:cxn>
                  <a:cxn ang="0">
                    <a:pos x="0" y="36"/>
                  </a:cxn>
                  <a:cxn ang="0">
                    <a:pos x="0" y="31"/>
                  </a:cxn>
                  <a:cxn ang="0">
                    <a:pos x="2" y="29"/>
                  </a:cxn>
                  <a:cxn ang="0">
                    <a:pos x="3" y="28"/>
                  </a:cxn>
                  <a:cxn ang="0">
                    <a:pos x="5" y="28"/>
                  </a:cxn>
                  <a:cxn ang="0">
                    <a:pos x="8" y="25"/>
                  </a:cxn>
                  <a:cxn ang="0">
                    <a:pos x="23" y="6"/>
                  </a:cxn>
                  <a:cxn ang="0">
                    <a:pos x="29" y="1"/>
                  </a:cxn>
                  <a:cxn ang="0">
                    <a:pos x="38" y="0"/>
                  </a:cxn>
                </a:cxnLst>
                <a:rect l="0" t="0" r="r" b="b"/>
                <a:pathLst>
                  <a:path w="71" h="40">
                    <a:moveTo>
                      <a:pt x="38" y="0"/>
                    </a:moveTo>
                    <a:lnTo>
                      <a:pt x="43" y="0"/>
                    </a:lnTo>
                    <a:lnTo>
                      <a:pt x="43" y="7"/>
                    </a:lnTo>
                    <a:lnTo>
                      <a:pt x="42" y="10"/>
                    </a:lnTo>
                    <a:lnTo>
                      <a:pt x="43" y="9"/>
                    </a:lnTo>
                    <a:lnTo>
                      <a:pt x="46" y="7"/>
                    </a:lnTo>
                    <a:lnTo>
                      <a:pt x="47" y="5"/>
                    </a:lnTo>
                    <a:lnTo>
                      <a:pt x="49" y="5"/>
                    </a:lnTo>
                    <a:lnTo>
                      <a:pt x="54" y="6"/>
                    </a:lnTo>
                    <a:lnTo>
                      <a:pt x="62" y="11"/>
                    </a:lnTo>
                    <a:lnTo>
                      <a:pt x="68" y="16"/>
                    </a:lnTo>
                    <a:lnTo>
                      <a:pt x="71" y="21"/>
                    </a:lnTo>
                    <a:lnTo>
                      <a:pt x="68" y="26"/>
                    </a:lnTo>
                    <a:lnTo>
                      <a:pt x="63" y="30"/>
                    </a:lnTo>
                    <a:lnTo>
                      <a:pt x="56" y="31"/>
                    </a:lnTo>
                    <a:lnTo>
                      <a:pt x="39" y="31"/>
                    </a:lnTo>
                    <a:lnTo>
                      <a:pt x="36" y="33"/>
                    </a:lnTo>
                    <a:lnTo>
                      <a:pt x="33" y="33"/>
                    </a:lnTo>
                    <a:lnTo>
                      <a:pt x="31" y="34"/>
                    </a:lnTo>
                    <a:lnTo>
                      <a:pt x="28" y="34"/>
                    </a:lnTo>
                    <a:lnTo>
                      <a:pt x="7" y="40"/>
                    </a:lnTo>
                    <a:lnTo>
                      <a:pt x="4" y="40"/>
                    </a:lnTo>
                    <a:lnTo>
                      <a:pt x="2" y="39"/>
                    </a:lnTo>
                    <a:lnTo>
                      <a:pt x="0" y="36"/>
                    </a:lnTo>
                    <a:lnTo>
                      <a:pt x="0" y="31"/>
                    </a:lnTo>
                    <a:lnTo>
                      <a:pt x="2" y="29"/>
                    </a:lnTo>
                    <a:lnTo>
                      <a:pt x="3" y="28"/>
                    </a:lnTo>
                    <a:lnTo>
                      <a:pt x="5" y="28"/>
                    </a:lnTo>
                    <a:lnTo>
                      <a:pt x="8" y="25"/>
                    </a:lnTo>
                    <a:lnTo>
                      <a:pt x="23" y="6"/>
                    </a:lnTo>
                    <a:lnTo>
                      <a:pt x="29" y="1"/>
                    </a:lnTo>
                    <a:lnTo>
                      <a:pt x="3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3" name="Freeform 1341"/>
              <p:cNvSpPr>
                <a:spLocks/>
              </p:cNvSpPr>
              <p:nvPr/>
            </p:nvSpPr>
            <p:spPr bwMode="auto">
              <a:xfrm>
                <a:off x="7945815" y="1879508"/>
                <a:ext cx="55959" cy="29015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2" y="0"/>
                  </a:cxn>
                  <a:cxn ang="0">
                    <a:pos x="13" y="1"/>
                  </a:cxn>
                  <a:cxn ang="0">
                    <a:pos x="17" y="3"/>
                  </a:cxn>
                  <a:cxn ang="0">
                    <a:pos x="22" y="5"/>
                  </a:cxn>
                  <a:cxn ang="0">
                    <a:pos x="25" y="5"/>
                  </a:cxn>
                  <a:cxn ang="0">
                    <a:pos x="27" y="6"/>
                  </a:cxn>
                  <a:cxn ang="0">
                    <a:pos x="25" y="10"/>
                  </a:cxn>
                  <a:cxn ang="0">
                    <a:pos x="18" y="13"/>
                  </a:cxn>
                  <a:cxn ang="0">
                    <a:pos x="12" y="14"/>
                  </a:cxn>
                  <a:cxn ang="0">
                    <a:pos x="7" y="14"/>
                  </a:cxn>
                  <a:cxn ang="0">
                    <a:pos x="6" y="13"/>
                  </a:cxn>
                  <a:cxn ang="0">
                    <a:pos x="3" y="11"/>
                  </a:cxn>
                  <a:cxn ang="0">
                    <a:pos x="2" y="9"/>
                  </a:cxn>
                  <a:cxn ang="0">
                    <a:pos x="0" y="6"/>
                  </a:cxn>
                  <a:cxn ang="0">
                    <a:pos x="0" y="4"/>
                  </a:cxn>
                  <a:cxn ang="0">
                    <a:pos x="2" y="1"/>
                  </a:cxn>
                  <a:cxn ang="0">
                    <a:pos x="5" y="0"/>
                  </a:cxn>
                </a:cxnLst>
                <a:rect l="0" t="0" r="r" b="b"/>
                <a:pathLst>
                  <a:path w="27" h="14">
                    <a:moveTo>
                      <a:pt x="5" y="0"/>
                    </a:moveTo>
                    <a:lnTo>
                      <a:pt x="12" y="0"/>
                    </a:lnTo>
                    <a:lnTo>
                      <a:pt x="13" y="1"/>
                    </a:lnTo>
                    <a:lnTo>
                      <a:pt x="17" y="3"/>
                    </a:lnTo>
                    <a:lnTo>
                      <a:pt x="22" y="5"/>
                    </a:lnTo>
                    <a:lnTo>
                      <a:pt x="25" y="5"/>
                    </a:lnTo>
                    <a:lnTo>
                      <a:pt x="27" y="6"/>
                    </a:lnTo>
                    <a:lnTo>
                      <a:pt x="25" y="10"/>
                    </a:lnTo>
                    <a:lnTo>
                      <a:pt x="18" y="13"/>
                    </a:lnTo>
                    <a:lnTo>
                      <a:pt x="12" y="14"/>
                    </a:lnTo>
                    <a:lnTo>
                      <a:pt x="7" y="14"/>
                    </a:lnTo>
                    <a:lnTo>
                      <a:pt x="6" y="13"/>
                    </a:lnTo>
                    <a:lnTo>
                      <a:pt x="3" y="11"/>
                    </a:lnTo>
                    <a:lnTo>
                      <a:pt x="2" y="9"/>
                    </a:lnTo>
                    <a:lnTo>
                      <a:pt x="0" y="6"/>
                    </a:lnTo>
                    <a:lnTo>
                      <a:pt x="0" y="4"/>
                    </a:lnTo>
                    <a:lnTo>
                      <a:pt x="2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4" name="Freeform 1342"/>
              <p:cNvSpPr>
                <a:spLocks/>
              </p:cNvSpPr>
              <p:nvPr/>
            </p:nvSpPr>
            <p:spPr bwMode="auto">
              <a:xfrm>
                <a:off x="7962395" y="1817332"/>
                <a:ext cx="201036" cy="140932"/>
              </a:xfrm>
              <a:custGeom>
                <a:avLst/>
                <a:gdLst/>
                <a:ahLst/>
                <a:cxnLst>
                  <a:cxn ang="0">
                    <a:pos x="43" y="0"/>
                  </a:cxn>
                  <a:cxn ang="0">
                    <a:pos x="51" y="1"/>
                  </a:cxn>
                  <a:cxn ang="0">
                    <a:pos x="57" y="5"/>
                  </a:cxn>
                  <a:cxn ang="0">
                    <a:pos x="63" y="10"/>
                  </a:cxn>
                  <a:cxn ang="0">
                    <a:pos x="68" y="15"/>
                  </a:cxn>
                  <a:cxn ang="0">
                    <a:pos x="66" y="15"/>
                  </a:cxn>
                  <a:cxn ang="0">
                    <a:pos x="64" y="16"/>
                  </a:cxn>
                  <a:cxn ang="0">
                    <a:pos x="63" y="16"/>
                  </a:cxn>
                  <a:cxn ang="0">
                    <a:pos x="63" y="24"/>
                  </a:cxn>
                  <a:cxn ang="0">
                    <a:pos x="62" y="26"/>
                  </a:cxn>
                  <a:cxn ang="0">
                    <a:pos x="61" y="28"/>
                  </a:cxn>
                  <a:cxn ang="0">
                    <a:pos x="57" y="30"/>
                  </a:cxn>
                  <a:cxn ang="0">
                    <a:pos x="54" y="31"/>
                  </a:cxn>
                  <a:cxn ang="0">
                    <a:pos x="67" y="31"/>
                  </a:cxn>
                  <a:cxn ang="0">
                    <a:pos x="69" y="33"/>
                  </a:cxn>
                  <a:cxn ang="0">
                    <a:pos x="72" y="35"/>
                  </a:cxn>
                  <a:cxn ang="0">
                    <a:pos x="88" y="35"/>
                  </a:cxn>
                  <a:cxn ang="0">
                    <a:pos x="91" y="36"/>
                  </a:cxn>
                  <a:cxn ang="0">
                    <a:pos x="94" y="40"/>
                  </a:cxn>
                  <a:cxn ang="0">
                    <a:pos x="97" y="44"/>
                  </a:cxn>
                  <a:cxn ang="0">
                    <a:pos x="94" y="45"/>
                  </a:cxn>
                  <a:cxn ang="0">
                    <a:pos x="94" y="51"/>
                  </a:cxn>
                  <a:cxn ang="0">
                    <a:pos x="93" y="54"/>
                  </a:cxn>
                  <a:cxn ang="0">
                    <a:pos x="92" y="55"/>
                  </a:cxn>
                  <a:cxn ang="0">
                    <a:pos x="89" y="55"/>
                  </a:cxn>
                  <a:cxn ang="0">
                    <a:pos x="87" y="56"/>
                  </a:cxn>
                  <a:cxn ang="0">
                    <a:pos x="86" y="56"/>
                  </a:cxn>
                  <a:cxn ang="0">
                    <a:pos x="88" y="58"/>
                  </a:cxn>
                  <a:cxn ang="0">
                    <a:pos x="89" y="59"/>
                  </a:cxn>
                  <a:cxn ang="0">
                    <a:pos x="92" y="60"/>
                  </a:cxn>
                  <a:cxn ang="0">
                    <a:pos x="92" y="62"/>
                  </a:cxn>
                  <a:cxn ang="0">
                    <a:pos x="89" y="67"/>
                  </a:cxn>
                  <a:cxn ang="0">
                    <a:pos x="87" y="68"/>
                  </a:cxn>
                  <a:cxn ang="0">
                    <a:pos x="84" y="68"/>
                  </a:cxn>
                  <a:cxn ang="0">
                    <a:pos x="67" y="65"/>
                  </a:cxn>
                  <a:cxn ang="0">
                    <a:pos x="53" y="63"/>
                  </a:cxn>
                  <a:cxn ang="0">
                    <a:pos x="38" y="60"/>
                  </a:cxn>
                  <a:cxn ang="0">
                    <a:pos x="33" y="59"/>
                  </a:cxn>
                  <a:cxn ang="0">
                    <a:pos x="28" y="54"/>
                  </a:cxn>
                  <a:cxn ang="0">
                    <a:pos x="22" y="49"/>
                  </a:cxn>
                  <a:cxn ang="0">
                    <a:pos x="17" y="45"/>
                  </a:cxn>
                  <a:cxn ang="0">
                    <a:pos x="28" y="41"/>
                  </a:cxn>
                  <a:cxn ang="0">
                    <a:pos x="37" y="36"/>
                  </a:cxn>
                  <a:cxn ang="0">
                    <a:pos x="47" y="33"/>
                  </a:cxn>
                  <a:cxn ang="0">
                    <a:pos x="41" y="33"/>
                  </a:cxn>
                  <a:cxn ang="0">
                    <a:pos x="37" y="31"/>
                  </a:cxn>
                  <a:cxn ang="0">
                    <a:pos x="30" y="31"/>
                  </a:cxn>
                  <a:cxn ang="0">
                    <a:pos x="15" y="29"/>
                  </a:cxn>
                  <a:cxn ang="0">
                    <a:pos x="0" y="24"/>
                  </a:cxn>
                  <a:cxn ang="0">
                    <a:pos x="18" y="14"/>
                  </a:cxn>
                  <a:cxn ang="0">
                    <a:pos x="25" y="7"/>
                  </a:cxn>
                  <a:cxn ang="0">
                    <a:pos x="33" y="2"/>
                  </a:cxn>
                  <a:cxn ang="0">
                    <a:pos x="43" y="0"/>
                  </a:cxn>
                </a:cxnLst>
                <a:rect l="0" t="0" r="r" b="b"/>
                <a:pathLst>
                  <a:path w="97" h="68">
                    <a:moveTo>
                      <a:pt x="43" y="0"/>
                    </a:moveTo>
                    <a:lnTo>
                      <a:pt x="51" y="1"/>
                    </a:lnTo>
                    <a:lnTo>
                      <a:pt x="57" y="5"/>
                    </a:lnTo>
                    <a:lnTo>
                      <a:pt x="63" y="10"/>
                    </a:lnTo>
                    <a:lnTo>
                      <a:pt x="68" y="15"/>
                    </a:lnTo>
                    <a:lnTo>
                      <a:pt x="66" y="15"/>
                    </a:lnTo>
                    <a:lnTo>
                      <a:pt x="64" y="16"/>
                    </a:lnTo>
                    <a:lnTo>
                      <a:pt x="63" y="16"/>
                    </a:lnTo>
                    <a:lnTo>
                      <a:pt x="63" y="24"/>
                    </a:lnTo>
                    <a:lnTo>
                      <a:pt x="62" y="26"/>
                    </a:lnTo>
                    <a:lnTo>
                      <a:pt x="61" y="28"/>
                    </a:lnTo>
                    <a:lnTo>
                      <a:pt x="57" y="30"/>
                    </a:lnTo>
                    <a:lnTo>
                      <a:pt x="54" y="31"/>
                    </a:lnTo>
                    <a:lnTo>
                      <a:pt x="67" y="31"/>
                    </a:lnTo>
                    <a:lnTo>
                      <a:pt x="69" y="33"/>
                    </a:lnTo>
                    <a:lnTo>
                      <a:pt x="72" y="35"/>
                    </a:lnTo>
                    <a:lnTo>
                      <a:pt x="88" y="35"/>
                    </a:lnTo>
                    <a:lnTo>
                      <a:pt x="91" y="36"/>
                    </a:lnTo>
                    <a:lnTo>
                      <a:pt x="94" y="40"/>
                    </a:lnTo>
                    <a:lnTo>
                      <a:pt x="97" y="44"/>
                    </a:lnTo>
                    <a:lnTo>
                      <a:pt x="94" y="45"/>
                    </a:lnTo>
                    <a:lnTo>
                      <a:pt x="94" y="51"/>
                    </a:lnTo>
                    <a:lnTo>
                      <a:pt x="93" y="54"/>
                    </a:lnTo>
                    <a:lnTo>
                      <a:pt x="92" y="55"/>
                    </a:lnTo>
                    <a:lnTo>
                      <a:pt x="89" y="55"/>
                    </a:lnTo>
                    <a:lnTo>
                      <a:pt x="87" y="56"/>
                    </a:lnTo>
                    <a:lnTo>
                      <a:pt x="86" y="56"/>
                    </a:lnTo>
                    <a:lnTo>
                      <a:pt x="88" y="58"/>
                    </a:lnTo>
                    <a:lnTo>
                      <a:pt x="89" y="59"/>
                    </a:lnTo>
                    <a:lnTo>
                      <a:pt x="92" y="60"/>
                    </a:lnTo>
                    <a:lnTo>
                      <a:pt x="92" y="62"/>
                    </a:lnTo>
                    <a:lnTo>
                      <a:pt x="89" y="67"/>
                    </a:lnTo>
                    <a:lnTo>
                      <a:pt x="87" y="68"/>
                    </a:lnTo>
                    <a:lnTo>
                      <a:pt x="84" y="68"/>
                    </a:lnTo>
                    <a:lnTo>
                      <a:pt x="67" y="65"/>
                    </a:lnTo>
                    <a:lnTo>
                      <a:pt x="53" y="63"/>
                    </a:lnTo>
                    <a:lnTo>
                      <a:pt x="38" y="60"/>
                    </a:lnTo>
                    <a:lnTo>
                      <a:pt x="33" y="59"/>
                    </a:lnTo>
                    <a:lnTo>
                      <a:pt x="28" y="54"/>
                    </a:lnTo>
                    <a:lnTo>
                      <a:pt x="22" y="49"/>
                    </a:lnTo>
                    <a:lnTo>
                      <a:pt x="17" y="45"/>
                    </a:lnTo>
                    <a:lnTo>
                      <a:pt x="28" y="41"/>
                    </a:lnTo>
                    <a:lnTo>
                      <a:pt x="37" y="36"/>
                    </a:lnTo>
                    <a:lnTo>
                      <a:pt x="47" y="33"/>
                    </a:lnTo>
                    <a:lnTo>
                      <a:pt x="41" y="33"/>
                    </a:lnTo>
                    <a:lnTo>
                      <a:pt x="37" y="31"/>
                    </a:lnTo>
                    <a:lnTo>
                      <a:pt x="30" y="31"/>
                    </a:lnTo>
                    <a:lnTo>
                      <a:pt x="15" y="29"/>
                    </a:lnTo>
                    <a:lnTo>
                      <a:pt x="0" y="24"/>
                    </a:lnTo>
                    <a:lnTo>
                      <a:pt x="18" y="14"/>
                    </a:lnTo>
                    <a:lnTo>
                      <a:pt x="25" y="7"/>
                    </a:lnTo>
                    <a:lnTo>
                      <a:pt x="33" y="2"/>
                    </a:lnTo>
                    <a:lnTo>
                      <a:pt x="4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5" name="Freeform 1343"/>
              <p:cNvSpPr>
                <a:spLocks/>
              </p:cNvSpPr>
              <p:nvPr/>
            </p:nvSpPr>
            <p:spPr bwMode="auto">
              <a:xfrm>
                <a:off x="8049442" y="2039094"/>
                <a:ext cx="24870" cy="18653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2" y="0"/>
                  </a:cxn>
                  <a:cxn ang="0">
                    <a:pos x="12" y="4"/>
                  </a:cxn>
                  <a:cxn ang="0">
                    <a:pos x="11" y="6"/>
                  </a:cxn>
                  <a:cxn ang="0">
                    <a:pos x="9" y="9"/>
                  </a:cxn>
                  <a:cxn ang="0">
                    <a:pos x="4" y="9"/>
                  </a:cxn>
                  <a:cxn ang="0">
                    <a:pos x="0" y="5"/>
                  </a:cxn>
                  <a:cxn ang="0">
                    <a:pos x="2" y="4"/>
                  </a:cxn>
                  <a:cxn ang="0">
                    <a:pos x="6" y="0"/>
                  </a:cxn>
                </a:cxnLst>
                <a:rect l="0" t="0" r="r" b="b"/>
                <a:pathLst>
                  <a:path w="12" h="9">
                    <a:moveTo>
                      <a:pt x="6" y="0"/>
                    </a:moveTo>
                    <a:lnTo>
                      <a:pt x="12" y="0"/>
                    </a:lnTo>
                    <a:lnTo>
                      <a:pt x="12" y="4"/>
                    </a:lnTo>
                    <a:lnTo>
                      <a:pt x="11" y="6"/>
                    </a:lnTo>
                    <a:lnTo>
                      <a:pt x="9" y="9"/>
                    </a:lnTo>
                    <a:lnTo>
                      <a:pt x="4" y="9"/>
                    </a:lnTo>
                    <a:lnTo>
                      <a:pt x="0" y="5"/>
                    </a:lnTo>
                    <a:lnTo>
                      <a:pt x="2" y="4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6" name="Freeform 1344"/>
              <p:cNvSpPr>
                <a:spLocks/>
              </p:cNvSpPr>
              <p:nvPr/>
            </p:nvSpPr>
            <p:spPr bwMode="auto">
              <a:xfrm>
                <a:off x="7925090" y="1819405"/>
                <a:ext cx="33161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" y="0"/>
                  </a:cxn>
                  <a:cxn ang="0">
                    <a:pos x="16" y="4"/>
                  </a:cxn>
                  <a:cxn ang="0">
                    <a:pos x="3" y="4"/>
                  </a:cxn>
                  <a:cxn ang="0">
                    <a:pos x="1" y="3"/>
                  </a:cxn>
                  <a:cxn ang="0">
                    <a:pos x="0" y="0"/>
                  </a:cxn>
                </a:cxnLst>
                <a:rect l="0" t="0" r="r" b="b"/>
                <a:pathLst>
                  <a:path w="16" h="4">
                    <a:moveTo>
                      <a:pt x="0" y="0"/>
                    </a:moveTo>
                    <a:lnTo>
                      <a:pt x="15" y="0"/>
                    </a:lnTo>
                    <a:lnTo>
                      <a:pt x="16" y="4"/>
                    </a:lnTo>
                    <a:lnTo>
                      <a:pt x="3" y="4"/>
                    </a:lnTo>
                    <a:lnTo>
                      <a:pt x="1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7" name="Freeform 1345"/>
              <p:cNvSpPr>
                <a:spLocks/>
              </p:cNvSpPr>
              <p:nvPr/>
            </p:nvSpPr>
            <p:spPr bwMode="auto">
              <a:xfrm>
                <a:off x="8323016" y="1983135"/>
                <a:ext cx="26944" cy="14508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13" y="0"/>
                  </a:cxn>
                  <a:cxn ang="0">
                    <a:pos x="12" y="3"/>
                  </a:cxn>
                  <a:cxn ang="0">
                    <a:pos x="10" y="5"/>
                  </a:cxn>
                  <a:cxn ang="0">
                    <a:pos x="7" y="7"/>
                  </a:cxn>
                  <a:cxn ang="0">
                    <a:pos x="5" y="7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1" y="3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13" h="7">
                    <a:moveTo>
                      <a:pt x="3" y="0"/>
                    </a:moveTo>
                    <a:lnTo>
                      <a:pt x="13" y="0"/>
                    </a:lnTo>
                    <a:lnTo>
                      <a:pt x="12" y="3"/>
                    </a:lnTo>
                    <a:lnTo>
                      <a:pt x="10" y="5"/>
                    </a:lnTo>
                    <a:lnTo>
                      <a:pt x="7" y="7"/>
                    </a:lnTo>
                    <a:lnTo>
                      <a:pt x="5" y="7"/>
                    </a:lnTo>
                    <a:lnTo>
                      <a:pt x="2" y="5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0" y="2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9" name="Freeform 1347"/>
              <p:cNvSpPr>
                <a:spLocks/>
              </p:cNvSpPr>
              <p:nvPr/>
            </p:nvSpPr>
            <p:spPr bwMode="auto">
              <a:xfrm>
                <a:off x="9058765" y="2084690"/>
                <a:ext cx="184456" cy="70466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17" y="0"/>
                  </a:cxn>
                  <a:cxn ang="0">
                    <a:pos x="25" y="3"/>
                  </a:cxn>
                  <a:cxn ang="0">
                    <a:pos x="35" y="11"/>
                  </a:cxn>
                  <a:cxn ang="0">
                    <a:pos x="42" y="13"/>
                  </a:cxn>
                  <a:cxn ang="0">
                    <a:pos x="42" y="9"/>
                  </a:cxn>
                  <a:cxn ang="0">
                    <a:pos x="46" y="2"/>
                  </a:cxn>
                  <a:cxn ang="0">
                    <a:pos x="49" y="2"/>
                  </a:cxn>
                  <a:cxn ang="0">
                    <a:pos x="57" y="3"/>
                  </a:cxn>
                  <a:cxn ang="0">
                    <a:pos x="80" y="11"/>
                  </a:cxn>
                  <a:cxn ang="0">
                    <a:pos x="89" y="13"/>
                  </a:cxn>
                  <a:cxn ang="0">
                    <a:pos x="87" y="17"/>
                  </a:cxn>
                  <a:cxn ang="0">
                    <a:pos x="85" y="19"/>
                  </a:cxn>
                  <a:cxn ang="0">
                    <a:pos x="81" y="27"/>
                  </a:cxn>
                  <a:cxn ang="0">
                    <a:pos x="69" y="27"/>
                  </a:cxn>
                  <a:cxn ang="0">
                    <a:pos x="66" y="28"/>
                  </a:cxn>
                  <a:cxn ang="0">
                    <a:pos x="64" y="31"/>
                  </a:cxn>
                  <a:cxn ang="0">
                    <a:pos x="59" y="31"/>
                  </a:cxn>
                  <a:cxn ang="0">
                    <a:pos x="57" y="28"/>
                  </a:cxn>
                  <a:cxn ang="0">
                    <a:pos x="55" y="27"/>
                  </a:cxn>
                  <a:cxn ang="0">
                    <a:pos x="51" y="27"/>
                  </a:cxn>
                  <a:cxn ang="0">
                    <a:pos x="50" y="28"/>
                  </a:cxn>
                  <a:cxn ang="0">
                    <a:pos x="47" y="29"/>
                  </a:cxn>
                  <a:cxn ang="0">
                    <a:pos x="42" y="29"/>
                  </a:cxn>
                  <a:cxn ang="0">
                    <a:pos x="38" y="33"/>
                  </a:cxn>
                  <a:cxn ang="0">
                    <a:pos x="33" y="33"/>
                  </a:cxn>
                  <a:cxn ang="0">
                    <a:pos x="28" y="28"/>
                  </a:cxn>
                  <a:cxn ang="0">
                    <a:pos x="25" y="32"/>
                  </a:cxn>
                  <a:cxn ang="0">
                    <a:pos x="20" y="34"/>
                  </a:cxn>
                  <a:cxn ang="0">
                    <a:pos x="10" y="32"/>
                  </a:cxn>
                  <a:cxn ang="0">
                    <a:pos x="2" y="26"/>
                  </a:cxn>
                  <a:cxn ang="0">
                    <a:pos x="0" y="17"/>
                  </a:cxn>
                  <a:cxn ang="0">
                    <a:pos x="1" y="12"/>
                  </a:cxn>
                  <a:cxn ang="0">
                    <a:pos x="2" y="8"/>
                  </a:cxn>
                  <a:cxn ang="0">
                    <a:pos x="6" y="4"/>
                  </a:cxn>
                  <a:cxn ang="0">
                    <a:pos x="10" y="3"/>
                  </a:cxn>
                  <a:cxn ang="0">
                    <a:pos x="13" y="0"/>
                  </a:cxn>
                </a:cxnLst>
                <a:rect l="0" t="0" r="r" b="b"/>
                <a:pathLst>
                  <a:path w="89" h="34">
                    <a:moveTo>
                      <a:pt x="13" y="0"/>
                    </a:moveTo>
                    <a:lnTo>
                      <a:pt x="17" y="0"/>
                    </a:lnTo>
                    <a:lnTo>
                      <a:pt x="25" y="3"/>
                    </a:lnTo>
                    <a:lnTo>
                      <a:pt x="35" y="11"/>
                    </a:lnTo>
                    <a:lnTo>
                      <a:pt x="42" y="13"/>
                    </a:lnTo>
                    <a:lnTo>
                      <a:pt x="42" y="9"/>
                    </a:lnTo>
                    <a:lnTo>
                      <a:pt x="46" y="2"/>
                    </a:lnTo>
                    <a:lnTo>
                      <a:pt x="49" y="2"/>
                    </a:lnTo>
                    <a:lnTo>
                      <a:pt x="57" y="3"/>
                    </a:lnTo>
                    <a:lnTo>
                      <a:pt x="80" y="11"/>
                    </a:lnTo>
                    <a:lnTo>
                      <a:pt x="89" y="13"/>
                    </a:lnTo>
                    <a:lnTo>
                      <a:pt x="87" y="17"/>
                    </a:lnTo>
                    <a:lnTo>
                      <a:pt x="85" y="19"/>
                    </a:lnTo>
                    <a:lnTo>
                      <a:pt x="81" y="27"/>
                    </a:lnTo>
                    <a:lnTo>
                      <a:pt x="69" y="27"/>
                    </a:lnTo>
                    <a:lnTo>
                      <a:pt x="66" y="28"/>
                    </a:lnTo>
                    <a:lnTo>
                      <a:pt x="64" y="31"/>
                    </a:lnTo>
                    <a:lnTo>
                      <a:pt x="59" y="31"/>
                    </a:lnTo>
                    <a:lnTo>
                      <a:pt x="57" y="28"/>
                    </a:lnTo>
                    <a:lnTo>
                      <a:pt x="55" y="27"/>
                    </a:lnTo>
                    <a:lnTo>
                      <a:pt x="51" y="27"/>
                    </a:lnTo>
                    <a:lnTo>
                      <a:pt x="50" y="28"/>
                    </a:lnTo>
                    <a:lnTo>
                      <a:pt x="47" y="29"/>
                    </a:lnTo>
                    <a:lnTo>
                      <a:pt x="42" y="29"/>
                    </a:lnTo>
                    <a:lnTo>
                      <a:pt x="38" y="33"/>
                    </a:lnTo>
                    <a:lnTo>
                      <a:pt x="33" y="33"/>
                    </a:lnTo>
                    <a:lnTo>
                      <a:pt x="28" y="28"/>
                    </a:lnTo>
                    <a:lnTo>
                      <a:pt x="25" y="32"/>
                    </a:lnTo>
                    <a:lnTo>
                      <a:pt x="20" y="34"/>
                    </a:lnTo>
                    <a:lnTo>
                      <a:pt x="10" y="32"/>
                    </a:lnTo>
                    <a:lnTo>
                      <a:pt x="2" y="26"/>
                    </a:lnTo>
                    <a:lnTo>
                      <a:pt x="0" y="17"/>
                    </a:lnTo>
                    <a:lnTo>
                      <a:pt x="1" y="12"/>
                    </a:lnTo>
                    <a:lnTo>
                      <a:pt x="2" y="8"/>
                    </a:lnTo>
                    <a:lnTo>
                      <a:pt x="6" y="4"/>
                    </a:lnTo>
                    <a:lnTo>
                      <a:pt x="10" y="3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1" name="Freeform 1349"/>
              <p:cNvSpPr>
                <a:spLocks/>
              </p:cNvSpPr>
              <p:nvPr/>
            </p:nvSpPr>
            <p:spPr bwMode="auto">
              <a:xfrm>
                <a:off x="7042190" y="4132353"/>
                <a:ext cx="26944" cy="1036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3" y="0"/>
                  </a:cxn>
                  <a:cxn ang="0">
                    <a:pos x="8" y="5"/>
                  </a:cxn>
                  <a:cxn ang="0">
                    <a:pos x="4" y="5"/>
                  </a:cxn>
                  <a:cxn ang="0">
                    <a:pos x="1" y="4"/>
                  </a:cxn>
                  <a:cxn ang="0">
                    <a:pos x="0" y="1"/>
                  </a:cxn>
                  <a:cxn ang="0">
                    <a:pos x="7" y="0"/>
                  </a:cxn>
                </a:cxnLst>
                <a:rect l="0" t="0" r="r" b="b"/>
                <a:pathLst>
                  <a:path w="13" h="5">
                    <a:moveTo>
                      <a:pt x="7" y="0"/>
                    </a:moveTo>
                    <a:lnTo>
                      <a:pt x="13" y="0"/>
                    </a:lnTo>
                    <a:lnTo>
                      <a:pt x="8" y="5"/>
                    </a:lnTo>
                    <a:lnTo>
                      <a:pt x="4" y="5"/>
                    </a:lnTo>
                    <a:lnTo>
                      <a:pt x="1" y="4"/>
                    </a:lnTo>
                    <a:lnTo>
                      <a:pt x="0" y="1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3" name="Freeform 1351"/>
              <p:cNvSpPr>
                <a:spLocks/>
              </p:cNvSpPr>
              <p:nvPr/>
            </p:nvSpPr>
            <p:spPr bwMode="auto">
              <a:xfrm>
                <a:off x="9131304" y="2194533"/>
                <a:ext cx="80829" cy="35234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26" y="2"/>
                  </a:cxn>
                  <a:cxn ang="0">
                    <a:pos x="30" y="3"/>
                  </a:cxn>
                  <a:cxn ang="0">
                    <a:pos x="35" y="7"/>
                  </a:cxn>
                  <a:cxn ang="0">
                    <a:pos x="37" y="12"/>
                  </a:cxn>
                  <a:cxn ang="0">
                    <a:pos x="39" y="17"/>
                  </a:cxn>
                  <a:cxn ang="0">
                    <a:pos x="26" y="17"/>
                  </a:cxn>
                  <a:cxn ang="0">
                    <a:pos x="19" y="13"/>
                  </a:cxn>
                  <a:cxn ang="0">
                    <a:pos x="10" y="12"/>
                  </a:cxn>
                  <a:cxn ang="0">
                    <a:pos x="2" y="10"/>
                  </a:cxn>
                  <a:cxn ang="0">
                    <a:pos x="0" y="12"/>
                  </a:cxn>
                  <a:cxn ang="0">
                    <a:pos x="5" y="5"/>
                  </a:cxn>
                  <a:cxn ang="0">
                    <a:pos x="11" y="2"/>
                  </a:cxn>
                  <a:cxn ang="0">
                    <a:pos x="20" y="0"/>
                  </a:cxn>
                </a:cxnLst>
                <a:rect l="0" t="0" r="r" b="b"/>
                <a:pathLst>
                  <a:path w="39" h="17">
                    <a:moveTo>
                      <a:pt x="20" y="0"/>
                    </a:moveTo>
                    <a:lnTo>
                      <a:pt x="26" y="2"/>
                    </a:lnTo>
                    <a:lnTo>
                      <a:pt x="30" y="3"/>
                    </a:lnTo>
                    <a:lnTo>
                      <a:pt x="35" y="7"/>
                    </a:lnTo>
                    <a:lnTo>
                      <a:pt x="37" y="12"/>
                    </a:lnTo>
                    <a:lnTo>
                      <a:pt x="39" y="17"/>
                    </a:lnTo>
                    <a:lnTo>
                      <a:pt x="26" y="17"/>
                    </a:lnTo>
                    <a:lnTo>
                      <a:pt x="19" y="13"/>
                    </a:lnTo>
                    <a:lnTo>
                      <a:pt x="10" y="12"/>
                    </a:lnTo>
                    <a:lnTo>
                      <a:pt x="2" y="10"/>
                    </a:lnTo>
                    <a:lnTo>
                      <a:pt x="0" y="12"/>
                    </a:lnTo>
                    <a:lnTo>
                      <a:pt x="5" y="5"/>
                    </a:lnTo>
                    <a:lnTo>
                      <a:pt x="11" y="2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4" name="Freeform 1352"/>
              <p:cNvSpPr>
                <a:spLocks/>
              </p:cNvSpPr>
              <p:nvPr/>
            </p:nvSpPr>
            <p:spPr bwMode="auto">
              <a:xfrm>
                <a:off x="9280526" y="2117850"/>
                <a:ext cx="109845" cy="3523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1"/>
                  </a:cxn>
                  <a:cxn ang="0">
                    <a:pos x="14" y="2"/>
                  </a:cxn>
                  <a:cxn ang="0">
                    <a:pos x="26" y="5"/>
                  </a:cxn>
                  <a:cxn ang="0">
                    <a:pos x="37" y="6"/>
                  </a:cxn>
                  <a:cxn ang="0">
                    <a:pos x="46" y="7"/>
                  </a:cxn>
                  <a:cxn ang="0">
                    <a:pos x="51" y="7"/>
                  </a:cxn>
                  <a:cxn ang="0">
                    <a:pos x="53" y="10"/>
                  </a:cxn>
                  <a:cxn ang="0">
                    <a:pos x="53" y="11"/>
                  </a:cxn>
                  <a:cxn ang="0">
                    <a:pos x="52" y="13"/>
                  </a:cxn>
                  <a:cxn ang="0">
                    <a:pos x="51" y="15"/>
                  </a:cxn>
                  <a:cxn ang="0">
                    <a:pos x="48" y="16"/>
                  </a:cxn>
                  <a:cxn ang="0">
                    <a:pos x="44" y="16"/>
                  </a:cxn>
                  <a:cxn ang="0">
                    <a:pos x="41" y="17"/>
                  </a:cxn>
                  <a:cxn ang="0">
                    <a:pos x="34" y="17"/>
                  </a:cxn>
                  <a:cxn ang="0">
                    <a:pos x="26" y="16"/>
                  </a:cxn>
                  <a:cxn ang="0">
                    <a:pos x="17" y="13"/>
                  </a:cxn>
                  <a:cxn ang="0">
                    <a:pos x="8" y="8"/>
                  </a:cxn>
                  <a:cxn ang="0">
                    <a:pos x="6" y="2"/>
                  </a:cxn>
                  <a:cxn ang="0">
                    <a:pos x="0" y="0"/>
                  </a:cxn>
                </a:cxnLst>
                <a:rect l="0" t="0" r="r" b="b"/>
                <a:pathLst>
                  <a:path w="53" h="17">
                    <a:moveTo>
                      <a:pt x="0" y="0"/>
                    </a:moveTo>
                    <a:lnTo>
                      <a:pt x="6" y="1"/>
                    </a:lnTo>
                    <a:lnTo>
                      <a:pt x="14" y="2"/>
                    </a:lnTo>
                    <a:lnTo>
                      <a:pt x="26" y="5"/>
                    </a:lnTo>
                    <a:lnTo>
                      <a:pt x="37" y="6"/>
                    </a:lnTo>
                    <a:lnTo>
                      <a:pt x="46" y="7"/>
                    </a:lnTo>
                    <a:lnTo>
                      <a:pt x="51" y="7"/>
                    </a:lnTo>
                    <a:lnTo>
                      <a:pt x="53" y="10"/>
                    </a:lnTo>
                    <a:lnTo>
                      <a:pt x="53" y="11"/>
                    </a:lnTo>
                    <a:lnTo>
                      <a:pt x="52" y="13"/>
                    </a:lnTo>
                    <a:lnTo>
                      <a:pt x="51" y="15"/>
                    </a:lnTo>
                    <a:lnTo>
                      <a:pt x="48" y="16"/>
                    </a:lnTo>
                    <a:lnTo>
                      <a:pt x="44" y="16"/>
                    </a:lnTo>
                    <a:lnTo>
                      <a:pt x="41" y="17"/>
                    </a:lnTo>
                    <a:lnTo>
                      <a:pt x="34" y="17"/>
                    </a:lnTo>
                    <a:lnTo>
                      <a:pt x="26" y="16"/>
                    </a:lnTo>
                    <a:lnTo>
                      <a:pt x="17" y="13"/>
                    </a:lnTo>
                    <a:lnTo>
                      <a:pt x="8" y="8"/>
                    </a:lnTo>
                    <a:lnTo>
                      <a:pt x="6" y="2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5" name="Freeform 1353"/>
              <p:cNvSpPr>
                <a:spLocks/>
              </p:cNvSpPr>
              <p:nvPr/>
            </p:nvSpPr>
            <p:spPr bwMode="auto">
              <a:xfrm>
                <a:off x="9127159" y="2173808"/>
                <a:ext cx="24870" cy="20725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7" y="0"/>
                  </a:cxn>
                  <a:cxn ang="0">
                    <a:pos x="12" y="3"/>
                  </a:cxn>
                  <a:cxn ang="0">
                    <a:pos x="12" y="7"/>
                  </a:cxn>
                  <a:cxn ang="0">
                    <a:pos x="10" y="9"/>
                  </a:cxn>
                  <a:cxn ang="0">
                    <a:pos x="8" y="10"/>
                  </a:cxn>
                  <a:cxn ang="0">
                    <a:pos x="3" y="10"/>
                  </a:cxn>
                  <a:cxn ang="0">
                    <a:pos x="2" y="9"/>
                  </a:cxn>
                  <a:cxn ang="0">
                    <a:pos x="0" y="7"/>
                  </a:cxn>
                  <a:cxn ang="0">
                    <a:pos x="0" y="3"/>
                  </a:cxn>
                  <a:cxn ang="0">
                    <a:pos x="5" y="0"/>
                  </a:cxn>
                </a:cxnLst>
                <a:rect l="0" t="0" r="r" b="b"/>
                <a:pathLst>
                  <a:path w="12" h="10">
                    <a:moveTo>
                      <a:pt x="5" y="0"/>
                    </a:moveTo>
                    <a:lnTo>
                      <a:pt x="7" y="0"/>
                    </a:lnTo>
                    <a:lnTo>
                      <a:pt x="12" y="3"/>
                    </a:lnTo>
                    <a:lnTo>
                      <a:pt x="12" y="7"/>
                    </a:lnTo>
                    <a:lnTo>
                      <a:pt x="10" y="9"/>
                    </a:lnTo>
                    <a:lnTo>
                      <a:pt x="8" y="10"/>
                    </a:lnTo>
                    <a:lnTo>
                      <a:pt x="3" y="10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0" name="Freeform 1358"/>
              <p:cNvSpPr>
                <a:spLocks/>
              </p:cNvSpPr>
              <p:nvPr/>
            </p:nvSpPr>
            <p:spPr bwMode="auto">
              <a:xfrm>
                <a:off x="6389342" y="2018369"/>
                <a:ext cx="3937813" cy="2379268"/>
              </a:xfrm>
              <a:custGeom>
                <a:avLst/>
                <a:gdLst/>
                <a:ahLst/>
                <a:cxnLst>
                  <a:cxn ang="0">
                    <a:pos x="944" y="103"/>
                  </a:cxn>
                  <a:cxn ang="0">
                    <a:pos x="1190" y="99"/>
                  </a:cxn>
                  <a:cxn ang="0">
                    <a:pos x="1318" y="137"/>
                  </a:cxn>
                  <a:cxn ang="0">
                    <a:pos x="1552" y="177"/>
                  </a:cxn>
                  <a:cxn ang="0">
                    <a:pos x="1861" y="229"/>
                  </a:cxn>
                  <a:cxn ang="0">
                    <a:pos x="1781" y="271"/>
                  </a:cxn>
                  <a:cxn ang="0">
                    <a:pos x="1645" y="362"/>
                  </a:cxn>
                  <a:cxn ang="0">
                    <a:pos x="1551" y="464"/>
                  </a:cxn>
                  <a:cxn ang="0">
                    <a:pos x="1576" y="352"/>
                  </a:cxn>
                  <a:cxn ang="0">
                    <a:pos x="1537" y="334"/>
                  </a:cxn>
                  <a:cxn ang="0">
                    <a:pos x="1286" y="430"/>
                  </a:cxn>
                  <a:cxn ang="0">
                    <a:pos x="1320" y="551"/>
                  </a:cxn>
                  <a:cxn ang="0">
                    <a:pos x="1178" y="673"/>
                  </a:cxn>
                  <a:cxn ang="0">
                    <a:pos x="1171" y="743"/>
                  </a:cxn>
                  <a:cxn ang="0">
                    <a:pos x="1163" y="703"/>
                  </a:cxn>
                  <a:cxn ang="0">
                    <a:pos x="1103" y="681"/>
                  </a:cxn>
                  <a:cxn ang="0">
                    <a:pos x="1063" y="693"/>
                  </a:cxn>
                  <a:cxn ang="0">
                    <a:pos x="1117" y="708"/>
                  </a:cxn>
                  <a:cxn ang="0">
                    <a:pos x="1094" y="758"/>
                  </a:cxn>
                  <a:cxn ang="0">
                    <a:pos x="1063" y="876"/>
                  </a:cxn>
                  <a:cxn ang="0">
                    <a:pos x="976" y="913"/>
                  </a:cxn>
                  <a:cxn ang="0">
                    <a:pos x="949" y="972"/>
                  </a:cxn>
                  <a:cxn ang="0">
                    <a:pos x="916" y="1064"/>
                  </a:cxn>
                  <a:cxn ang="0">
                    <a:pos x="881" y="1020"/>
                  </a:cxn>
                  <a:cxn ang="0">
                    <a:pos x="851" y="1054"/>
                  </a:cxn>
                  <a:cxn ang="0">
                    <a:pos x="905" y="1138"/>
                  </a:cxn>
                  <a:cxn ang="0">
                    <a:pos x="840" y="1064"/>
                  </a:cxn>
                  <a:cxn ang="0">
                    <a:pos x="827" y="970"/>
                  </a:cxn>
                  <a:cxn ang="0">
                    <a:pos x="791" y="953"/>
                  </a:cxn>
                  <a:cxn ang="0">
                    <a:pos x="714" y="905"/>
                  </a:cxn>
                  <a:cxn ang="0">
                    <a:pos x="626" y="981"/>
                  </a:cxn>
                  <a:cxn ang="0">
                    <a:pos x="599" y="1068"/>
                  </a:cxn>
                  <a:cxn ang="0">
                    <a:pos x="549" y="975"/>
                  </a:cxn>
                  <a:cxn ang="0">
                    <a:pos x="527" y="915"/>
                  </a:cxn>
                  <a:cxn ang="0">
                    <a:pos x="471" y="865"/>
                  </a:cxn>
                  <a:cxn ang="0">
                    <a:pos x="362" y="856"/>
                  </a:cxn>
                  <a:cxn ang="0">
                    <a:pos x="273" y="802"/>
                  </a:cxn>
                  <a:cxn ang="0">
                    <a:pos x="293" y="863"/>
                  </a:cxn>
                  <a:cxn ang="0">
                    <a:pos x="382" y="893"/>
                  </a:cxn>
                  <a:cxn ang="0">
                    <a:pos x="359" y="942"/>
                  </a:cxn>
                  <a:cxn ang="0">
                    <a:pos x="251" y="1006"/>
                  </a:cxn>
                  <a:cxn ang="0">
                    <a:pos x="189" y="963"/>
                  </a:cxn>
                  <a:cxn ang="0">
                    <a:pos x="127" y="865"/>
                  </a:cxn>
                  <a:cxn ang="0">
                    <a:pos x="111" y="751"/>
                  </a:cxn>
                  <a:cxn ang="0">
                    <a:pos x="74" y="724"/>
                  </a:cxn>
                  <a:cxn ang="0">
                    <a:pos x="13" y="704"/>
                  </a:cxn>
                  <a:cxn ang="0">
                    <a:pos x="35" y="658"/>
                  </a:cxn>
                  <a:cxn ang="0">
                    <a:pos x="181" y="649"/>
                  </a:cxn>
                  <a:cxn ang="0">
                    <a:pos x="251" y="675"/>
                  </a:cxn>
                  <a:cxn ang="0">
                    <a:pos x="315" y="715"/>
                  </a:cxn>
                  <a:cxn ang="0">
                    <a:pos x="322" y="646"/>
                  </a:cxn>
                  <a:cxn ang="0">
                    <a:pos x="329" y="595"/>
                  </a:cxn>
                  <a:cxn ang="0">
                    <a:pos x="353" y="583"/>
                  </a:cxn>
                  <a:cxn ang="0">
                    <a:pos x="392" y="588"/>
                  </a:cxn>
                  <a:cxn ang="0">
                    <a:pos x="367" y="548"/>
                  </a:cxn>
                  <a:cxn ang="0">
                    <a:pos x="362" y="493"/>
                  </a:cxn>
                  <a:cxn ang="0">
                    <a:pos x="370" y="386"/>
                  </a:cxn>
                  <a:cxn ang="0">
                    <a:pos x="391" y="297"/>
                  </a:cxn>
                  <a:cxn ang="0">
                    <a:pos x="429" y="195"/>
                  </a:cxn>
                  <a:cxn ang="0">
                    <a:pos x="473" y="143"/>
                  </a:cxn>
                  <a:cxn ang="0">
                    <a:pos x="559" y="206"/>
                  </a:cxn>
                  <a:cxn ang="0">
                    <a:pos x="593" y="124"/>
                  </a:cxn>
                  <a:cxn ang="0">
                    <a:pos x="746" y="46"/>
                  </a:cxn>
                </a:cxnLst>
                <a:rect l="0" t="0" r="r" b="b"/>
                <a:pathLst>
                  <a:path w="1900" h="1148">
                    <a:moveTo>
                      <a:pt x="906" y="0"/>
                    </a:moveTo>
                    <a:lnTo>
                      <a:pt x="917" y="1"/>
                    </a:lnTo>
                    <a:lnTo>
                      <a:pt x="926" y="6"/>
                    </a:lnTo>
                    <a:lnTo>
                      <a:pt x="933" y="14"/>
                    </a:lnTo>
                    <a:lnTo>
                      <a:pt x="936" y="22"/>
                    </a:lnTo>
                    <a:lnTo>
                      <a:pt x="979" y="22"/>
                    </a:lnTo>
                    <a:lnTo>
                      <a:pt x="1000" y="29"/>
                    </a:lnTo>
                    <a:lnTo>
                      <a:pt x="1013" y="35"/>
                    </a:lnTo>
                    <a:lnTo>
                      <a:pt x="1018" y="41"/>
                    </a:lnTo>
                    <a:lnTo>
                      <a:pt x="1018" y="49"/>
                    </a:lnTo>
                    <a:lnTo>
                      <a:pt x="1013" y="55"/>
                    </a:lnTo>
                    <a:lnTo>
                      <a:pt x="1005" y="61"/>
                    </a:lnTo>
                    <a:lnTo>
                      <a:pt x="994" y="68"/>
                    </a:lnTo>
                    <a:lnTo>
                      <a:pt x="981" y="74"/>
                    </a:lnTo>
                    <a:lnTo>
                      <a:pt x="959" y="87"/>
                    </a:lnTo>
                    <a:lnTo>
                      <a:pt x="950" y="90"/>
                    </a:lnTo>
                    <a:lnTo>
                      <a:pt x="945" y="95"/>
                    </a:lnTo>
                    <a:lnTo>
                      <a:pt x="945" y="97"/>
                    </a:lnTo>
                    <a:lnTo>
                      <a:pt x="944" y="98"/>
                    </a:lnTo>
                    <a:lnTo>
                      <a:pt x="944" y="103"/>
                    </a:lnTo>
                    <a:lnTo>
                      <a:pt x="945" y="104"/>
                    </a:lnTo>
                    <a:lnTo>
                      <a:pt x="949" y="104"/>
                    </a:lnTo>
                    <a:lnTo>
                      <a:pt x="961" y="98"/>
                    </a:lnTo>
                    <a:lnTo>
                      <a:pt x="973" y="90"/>
                    </a:lnTo>
                    <a:lnTo>
                      <a:pt x="986" y="79"/>
                    </a:lnTo>
                    <a:lnTo>
                      <a:pt x="994" y="85"/>
                    </a:lnTo>
                    <a:lnTo>
                      <a:pt x="1007" y="90"/>
                    </a:lnTo>
                    <a:lnTo>
                      <a:pt x="1039" y="98"/>
                    </a:lnTo>
                    <a:lnTo>
                      <a:pt x="1057" y="102"/>
                    </a:lnTo>
                    <a:lnTo>
                      <a:pt x="1071" y="104"/>
                    </a:lnTo>
                    <a:lnTo>
                      <a:pt x="1079" y="105"/>
                    </a:lnTo>
                    <a:lnTo>
                      <a:pt x="1123" y="105"/>
                    </a:lnTo>
                    <a:lnTo>
                      <a:pt x="1123" y="99"/>
                    </a:lnTo>
                    <a:lnTo>
                      <a:pt x="1128" y="92"/>
                    </a:lnTo>
                    <a:lnTo>
                      <a:pt x="1131" y="90"/>
                    </a:lnTo>
                    <a:lnTo>
                      <a:pt x="1135" y="89"/>
                    </a:lnTo>
                    <a:lnTo>
                      <a:pt x="1140" y="89"/>
                    </a:lnTo>
                    <a:lnTo>
                      <a:pt x="1163" y="92"/>
                    </a:lnTo>
                    <a:lnTo>
                      <a:pt x="1180" y="95"/>
                    </a:lnTo>
                    <a:lnTo>
                      <a:pt x="1190" y="99"/>
                    </a:lnTo>
                    <a:lnTo>
                      <a:pt x="1196" y="104"/>
                    </a:lnTo>
                    <a:lnTo>
                      <a:pt x="1197" y="108"/>
                    </a:lnTo>
                    <a:lnTo>
                      <a:pt x="1195" y="115"/>
                    </a:lnTo>
                    <a:lnTo>
                      <a:pt x="1191" y="119"/>
                    </a:lnTo>
                    <a:lnTo>
                      <a:pt x="1192" y="127"/>
                    </a:lnTo>
                    <a:lnTo>
                      <a:pt x="1195" y="136"/>
                    </a:lnTo>
                    <a:lnTo>
                      <a:pt x="1200" y="143"/>
                    </a:lnTo>
                    <a:lnTo>
                      <a:pt x="1206" y="149"/>
                    </a:lnTo>
                    <a:lnTo>
                      <a:pt x="1215" y="152"/>
                    </a:lnTo>
                    <a:lnTo>
                      <a:pt x="1220" y="149"/>
                    </a:lnTo>
                    <a:lnTo>
                      <a:pt x="1221" y="147"/>
                    </a:lnTo>
                    <a:lnTo>
                      <a:pt x="1222" y="143"/>
                    </a:lnTo>
                    <a:lnTo>
                      <a:pt x="1224" y="141"/>
                    </a:lnTo>
                    <a:lnTo>
                      <a:pt x="1225" y="137"/>
                    </a:lnTo>
                    <a:lnTo>
                      <a:pt x="1225" y="134"/>
                    </a:lnTo>
                    <a:lnTo>
                      <a:pt x="1234" y="136"/>
                    </a:lnTo>
                    <a:lnTo>
                      <a:pt x="1244" y="143"/>
                    </a:lnTo>
                    <a:lnTo>
                      <a:pt x="1251" y="144"/>
                    </a:lnTo>
                    <a:lnTo>
                      <a:pt x="1316" y="144"/>
                    </a:lnTo>
                    <a:lnTo>
                      <a:pt x="1318" y="137"/>
                    </a:lnTo>
                    <a:lnTo>
                      <a:pt x="1320" y="128"/>
                    </a:lnTo>
                    <a:lnTo>
                      <a:pt x="1325" y="122"/>
                    </a:lnTo>
                    <a:lnTo>
                      <a:pt x="1331" y="117"/>
                    </a:lnTo>
                    <a:lnTo>
                      <a:pt x="1342" y="113"/>
                    </a:lnTo>
                    <a:lnTo>
                      <a:pt x="1355" y="112"/>
                    </a:lnTo>
                    <a:lnTo>
                      <a:pt x="1385" y="114"/>
                    </a:lnTo>
                    <a:lnTo>
                      <a:pt x="1413" y="118"/>
                    </a:lnTo>
                    <a:lnTo>
                      <a:pt x="1438" y="126"/>
                    </a:lnTo>
                    <a:lnTo>
                      <a:pt x="1446" y="129"/>
                    </a:lnTo>
                    <a:lnTo>
                      <a:pt x="1451" y="134"/>
                    </a:lnTo>
                    <a:lnTo>
                      <a:pt x="1454" y="141"/>
                    </a:lnTo>
                    <a:lnTo>
                      <a:pt x="1459" y="146"/>
                    </a:lnTo>
                    <a:lnTo>
                      <a:pt x="1466" y="149"/>
                    </a:lnTo>
                    <a:lnTo>
                      <a:pt x="1476" y="151"/>
                    </a:lnTo>
                    <a:lnTo>
                      <a:pt x="1496" y="148"/>
                    </a:lnTo>
                    <a:lnTo>
                      <a:pt x="1506" y="148"/>
                    </a:lnTo>
                    <a:lnTo>
                      <a:pt x="1525" y="149"/>
                    </a:lnTo>
                    <a:lnTo>
                      <a:pt x="1537" y="154"/>
                    </a:lnTo>
                    <a:lnTo>
                      <a:pt x="1547" y="163"/>
                    </a:lnTo>
                    <a:lnTo>
                      <a:pt x="1552" y="177"/>
                    </a:lnTo>
                    <a:lnTo>
                      <a:pt x="1646" y="178"/>
                    </a:lnTo>
                    <a:lnTo>
                      <a:pt x="1650" y="180"/>
                    </a:lnTo>
                    <a:lnTo>
                      <a:pt x="1654" y="183"/>
                    </a:lnTo>
                    <a:lnTo>
                      <a:pt x="1659" y="187"/>
                    </a:lnTo>
                    <a:lnTo>
                      <a:pt x="1665" y="192"/>
                    </a:lnTo>
                    <a:lnTo>
                      <a:pt x="1669" y="195"/>
                    </a:lnTo>
                    <a:lnTo>
                      <a:pt x="1673" y="196"/>
                    </a:lnTo>
                    <a:lnTo>
                      <a:pt x="1675" y="195"/>
                    </a:lnTo>
                    <a:lnTo>
                      <a:pt x="1675" y="188"/>
                    </a:lnTo>
                    <a:lnTo>
                      <a:pt x="1673" y="178"/>
                    </a:lnTo>
                    <a:lnTo>
                      <a:pt x="1673" y="175"/>
                    </a:lnTo>
                    <a:lnTo>
                      <a:pt x="1678" y="172"/>
                    </a:lnTo>
                    <a:lnTo>
                      <a:pt x="1684" y="171"/>
                    </a:lnTo>
                    <a:lnTo>
                      <a:pt x="1693" y="171"/>
                    </a:lnTo>
                    <a:lnTo>
                      <a:pt x="1728" y="175"/>
                    </a:lnTo>
                    <a:lnTo>
                      <a:pt x="1759" y="183"/>
                    </a:lnTo>
                    <a:lnTo>
                      <a:pt x="1789" y="196"/>
                    </a:lnTo>
                    <a:lnTo>
                      <a:pt x="1815" y="210"/>
                    </a:lnTo>
                    <a:lnTo>
                      <a:pt x="1828" y="216"/>
                    </a:lnTo>
                    <a:lnTo>
                      <a:pt x="1861" y="229"/>
                    </a:lnTo>
                    <a:lnTo>
                      <a:pt x="1877" y="236"/>
                    </a:lnTo>
                    <a:lnTo>
                      <a:pt x="1890" y="245"/>
                    </a:lnTo>
                    <a:lnTo>
                      <a:pt x="1900" y="254"/>
                    </a:lnTo>
                    <a:lnTo>
                      <a:pt x="1882" y="259"/>
                    </a:lnTo>
                    <a:lnTo>
                      <a:pt x="1876" y="264"/>
                    </a:lnTo>
                    <a:lnTo>
                      <a:pt x="1872" y="270"/>
                    </a:lnTo>
                    <a:lnTo>
                      <a:pt x="1867" y="283"/>
                    </a:lnTo>
                    <a:lnTo>
                      <a:pt x="1862" y="285"/>
                    </a:lnTo>
                    <a:lnTo>
                      <a:pt x="1851" y="281"/>
                    </a:lnTo>
                    <a:lnTo>
                      <a:pt x="1838" y="273"/>
                    </a:lnTo>
                    <a:lnTo>
                      <a:pt x="1826" y="263"/>
                    </a:lnTo>
                    <a:lnTo>
                      <a:pt x="1812" y="254"/>
                    </a:lnTo>
                    <a:lnTo>
                      <a:pt x="1797" y="250"/>
                    </a:lnTo>
                    <a:lnTo>
                      <a:pt x="1794" y="250"/>
                    </a:lnTo>
                    <a:lnTo>
                      <a:pt x="1792" y="251"/>
                    </a:lnTo>
                    <a:lnTo>
                      <a:pt x="1792" y="254"/>
                    </a:lnTo>
                    <a:lnTo>
                      <a:pt x="1791" y="255"/>
                    </a:lnTo>
                    <a:lnTo>
                      <a:pt x="1791" y="264"/>
                    </a:lnTo>
                    <a:lnTo>
                      <a:pt x="1787" y="268"/>
                    </a:lnTo>
                    <a:lnTo>
                      <a:pt x="1781" y="271"/>
                    </a:lnTo>
                    <a:lnTo>
                      <a:pt x="1768" y="276"/>
                    </a:lnTo>
                    <a:lnTo>
                      <a:pt x="1763" y="281"/>
                    </a:lnTo>
                    <a:lnTo>
                      <a:pt x="1762" y="289"/>
                    </a:lnTo>
                    <a:lnTo>
                      <a:pt x="1763" y="292"/>
                    </a:lnTo>
                    <a:lnTo>
                      <a:pt x="1767" y="295"/>
                    </a:lnTo>
                    <a:lnTo>
                      <a:pt x="1772" y="299"/>
                    </a:lnTo>
                    <a:lnTo>
                      <a:pt x="1777" y="304"/>
                    </a:lnTo>
                    <a:lnTo>
                      <a:pt x="1779" y="308"/>
                    </a:lnTo>
                    <a:lnTo>
                      <a:pt x="1779" y="312"/>
                    </a:lnTo>
                    <a:lnTo>
                      <a:pt x="1776" y="315"/>
                    </a:lnTo>
                    <a:lnTo>
                      <a:pt x="1766" y="318"/>
                    </a:lnTo>
                    <a:lnTo>
                      <a:pt x="1749" y="319"/>
                    </a:lnTo>
                    <a:lnTo>
                      <a:pt x="1734" y="323"/>
                    </a:lnTo>
                    <a:lnTo>
                      <a:pt x="1719" y="332"/>
                    </a:lnTo>
                    <a:lnTo>
                      <a:pt x="1705" y="343"/>
                    </a:lnTo>
                    <a:lnTo>
                      <a:pt x="1690" y="354"/>
                    </a:lnTo>
                    <a:lnTo>
                      <a:pt x="1674" y="362"/>
                    </a:lnTo>
                    <a:lnTo>
                      <a:pt x="1656" y="366"/>
                    </a:lnTo>
                    <a:lnTo>
                      <a:pt x="1651" y="365"/>
                    </a:lnTo>
                    <a:lnTo>
                      <a:pt x="1645" y="362"/>
                    </a:lnTo>
                    <a:lnTo>
                      <a:pt x="1639" y="358"/>
                    </a:lnTo>
                    <a:lnTo>
                      <a:pt x="1630" y="356"/>
                    </a:lnTo>
                    <a:lnTo>
                      <a:pt x="1621" y="356"/>
                    </a:lnTo>
                    <a:lnTo>
                      <a:pt x="1613" y="358"/>
                    </a:lnTo>
                    <a:lnTo>
                      <a:pt x="1602" y="366"/>
                    </a:lnTo>
                    <a:lnTo>
                      <a:pt x="1592" y="378"/>
                    </a:lnTo>
                    <a:lnTo>
                      <a:pt x="1581" y="398"/>
                    </a:lnTo>
                    <a:lnTo>
                      <a:pt x="1580" y="402"/>
                    </a:lnTo>
                    <a:lnTo>
                      <a:pt x="1580" y="412"/>
                    </a:lnTo>
                    <a:lnTo>
                      <a:pt x="1581" y="415"/>
                    </a:lnTo>
                    <a:lnTo>
                      <a:pt x="1581" y="417"/>
                    </a:lnTo>
                    <a:lnTo>
                      <a:pt x="1579" y="422"/>
                    </a:lnTo>
                    <a:lnTo>
                      <a:pt x="1575" y="427"/>
                    </a:lnTo>
                    <a:lnTo>
                      <a:pt x="1570" y="434"/>
                    </a:lnTo>
                    <a:lnTo>
                      <a:pt x="1567" y="441"/>
                    </a:lnTo>
                    <a:lnTo>
                      <a:pt x="1565" y="446"/>
                    </a:lnTo>
                    <a:lnTo>
                      <a:pt x="1561" y="450"/>
                    </a:lnTo>
                    <a:lnTo>
                      <a:pt x="1556" y="454"/>
                    </a:lnTo>
                    <a:lnTo>
                      <a:pt x="1552" y="458"/>
                    </a:lnTo>
                    <a:lnTo>
                      <a:pt x="1551" y="464"/>
                    </a:lnTo>
                    <a:lnTo>
                      <a:pt x="1542" y="468"/>
                    </a:lnTo>
                    <a:lnTo>
                      <a:pt x="1535" y="475"/>
                    </a:lnTo>
                    <a:lnTo>
                      <a:pt x="1530" y="485"/>
                    </a:lnTo>
                    <a:lnTo>
                      <a:pt x="1520" y="503"/>
                    </a:lnTo>
                    <a:lnTo>
                      <a:pt x="1515" y="495"/>
                    </a:lnTo>
                    <a:lnTo>
                      <a:pt x="1511" y="484"/>
                    </a:lnTo>
                    <a:lnTo>
                      <a:pt x="1507" y="469"/>
                    </a:lnTo>
                    <a:lnTo>
                      <a:pt x="1505" y="454"/>
                    </a:lnTo>
                    <a:lnTo>
                      <a:pt x="1503" y="440"/>
                    </a:lnTo>
                    <a:lnTo>
                      <a:pt x="1503" y="430"/>
                    </a:lnTo>
                    <a:lnTo>
                      <a:pt x="1506" y="419"/>
                    </a:lnTo>
                    <a:lnTo>
                      <a:pt x="1512" y="409"/>
                    </a:lnTo>
                    <a:lnTo>
                      <a:pt x="1521" y="402"/>
                    </a:lnTo>
                    <a:lnTo>
                      <a:pt x="1528" y="397"/>
                    </a:lnTo>
                    <a:lnTo>
                      <a:pt x="1539" y="387"/>
                    </a:lnTo>
                    <a:lnTo>
                      <a:pt x="1549" y="375"/>
                    </a:lnTo>
                    <a:lnTo>
                      <a:pt x="1556" y="362"/>
                    </a:lnTo>
                    <a:lnTo>
                      <a:pt x="1562" y="357"/>
                    </a:lnTo>
                    <a:lnTo>
                      <a:pt x="1569" y="354"/>
                    </a:lnTo>
                    <a:lnTo>
                      <a:pt x="1576" y="352"/>
                    </a:lnTo>
                    <a:lnTo>
                      <a:pt x="1585" y="348"/>
                    </a:lnTo>
                    <a:lnTo>
                      <a:pt x="1596" y="341"/>
                    </a:lnTo>
                    <a:lnTo>
                      <a:pt x="1601" y="333"/>
                    </a:lnTo>
                    <a:lnTo>
                      <a:pt x="1602" y="328"/>
                    </a:lnTo>
                    <a:lnTo>
                      <a:pt x="1601" y="324"/>
                    </a:lnTo>
                    <a:lnTo>
                      <a:pt x="1594" y="319"/>
                    </a:lnTo>
                    <a:lnTo>
                      <a:pt x="1591" y="319"/>
                    </a:lnTo>
                    <a:lnTo>
                      <a:pt x="1580" y="333"/>
                    </a:lnTo>
                    <a:lnTo>
                      <a:pt x="1570" y="343"/>
                    </a:lnTo>
                    <a:lnTo>
                      <a:pt x="1564" y="348"/>
                    </a:lnTo>
                    <a:lnTo>
                      <a:pt x="1559" y="349"/>
                    </a:lnTo>
                    <a:lnTo>
                      <a:pt x="1555" y="349"/>
                    </a:lnTo>
                    <a:lnTo>
                      <a:pt x="1554" y="347"/>
                    </a:lnTo>
                    <a:lnTo>
                      <a:pt x="1552" y="343"/>
                    </a:lnTo>
                    <a:lnTo>
                      <a:pt x="1554" y="341"/>
                    </a:lnTo>
                    <a:lnTo>
                      <a:pt x="1555" y="337"/>
                    </a:lnTo>
                    <a:lnTo>
                      <a:pt x="1556" y="334"/>
                    </a:lnTo>
                    <a:lnTo>
                      <a:pt x="1547" y="333"/>
                    </a:lnTo>
                    <a:lnTo>
                      <a:pt x="1542" y="333"/>
                    </a:lnTo>
                    <a:lnTo>
                      <a:pt x="1537" y="334"/>
                    </a:lnTo>
                    <a:lnTo>
                      <a:pt x="1532" y="334"/>
                    </a:lnTo>
                    <a:lnTo>
                      <a:pt x="1517" y="336"/>
                    </a:lnTo>
                    <a:lnTo>
                      <a:pt x="1506" y="342"/>
                    </a:lnTo>
                    <a:lnTo>
                      <a:pt x="1497" y="351"/>
                    </a:lnTo>
                    <a:lnTo>
                      <a:pt x="1491" y="362"/>
                    </a:lnTo>
                    <a:lnTo>
                      <a:pt x="1486" y="377"/>
                    </a:lnTo>
                    <a:lnTo>
                      <a:pt x="1463" y="377"/>
                    </a:lnTo>
                    <a:lnTo>
                      <a:pt x="1456" y="376"/>
                    </a:lnTo>
                    <a:lnTo>
                      <a:pt x="1448" y="372"/>
                    </a:lnTo>
                    <a:lnTo>
                      <a:pt x="1439" y="370"/>
                    </a:lnTo>
                    <a:lnTo>
                      <a:pt x="1428" y="368"/>
                    </a:lnTo>
                    <a:lnTo>
                      <a:pt x="1417" y="368"/>
                    </a:lnTo>
                    <a:lnTo>
                      <a:pt x="1401" y="370"/>
                    </a:lnTo>
                    <a:lnTo>
                      <a:pt x="1382" y="372"/>
                    </a:lnTo>
                    <a:lnTo>
                      <a:pt x="1364" y="375"/>
                    </a:lnTo>
                    <a:lnTo>
                      <a:pt x="1352" y="377"/>
                    </a:lnTo>
                    <a:lnTo>
                      <a:pt x="1339" y="383"/>
                    </a:lnTo>
                    <a:lnTo>
                      <a:pt x="1326" y="392"/>
                    </a:lnTo>
                    <a:lnTo>
                      <a:pt x="1296" y="422"/>
                    </a:lnTo>
                    <a:lnTo>
                      <a:pt x="1286" y="430"/>
                    </a:lnTo>
                    <a:lnTo>
                      <a:pt x="1278" y="439"/>
                    </a:lnTo>
                    <a:lnTo>
                      <a:pt x="1274" y="448"/>
                    </a:lnTo>
                    <a:lnTo>
                      <a:pt x="1275" y="450"/>
                    </a:lnTo>
                    <a:lnTo>
                      <a:pt x="1278" y="456"/>
                    </a:lnTo>
                    <a:lnTo>
                      <a:pt x="1283" y="461"/>
                    </a:lnTo>
                    <a:lnTo>
                      <a:pt x="1290" y="465"/>
                    </a:lnTo>
                    <a:lnTo>
                      <a:pt x="1299" y="465"/>
                    </a:lnTo>
                    <a:lnTo>
                      <a:pt x="1310" y="460"/>
                    </a:lnTo>
                    <a:lnTo>
                      <a:pt x="1316" y="459"/>
                    </a:lnTo>
                    <a:lnTo>
                      <a:pt x="1323" y="464"/>
                    </a:lnTo>
                    <a:lnTo>
                      <a:pt x="1330" y="470"/>
                    </a:lnTo>
                    <a:lnTo>
                      <a:pt x="1334" y="479"/>
                    </a:lnTo>
                    <a:lnTo>
                      <a:pt x="1337" y="487"/>
                    </a:lnTo>
                    <a:lnTo>
                      <a:pt x="1334" y="499"/>
                    </a:lnTo>
                    <a:lnTo>
                      <a:pt x="1329" y="509"/>
                    </a:lnTo>
                    <a:lnTo>
                      <a:pt x="1326" y="517"/>
                    </a:lnTo>
                    <a:lnTo>
                      <a:pt x="1325" y="524"/>
                    </a:lnTo>
                    <a:lnTo>
                      <a:pt x="1326" y="532"/>
                    </a:lnTo>
                    <a:lnTo>
                      <a:pt x="1325" y="539"/>
                    </a:lnTo>
                    <a:lnTo>
                      <a:pt x="1320" y="551"/>
                    </a:lnTo>
                    <a:lnTo>
                      <a:pt x="1314" y="562"/>
                    </a:lnTo>
                    <a:lnTo>
                      <a:pt x="1306" y="570"/>
                    </a:lnTo>
                    <a:lnTo>
                      <a:pt x="1298" y="580"/>
                    </a:lnTo>
                    <a:lnTo>
                      <a:pt x="1289" y="593"/>
                    </a:lnTo>
                    <a:lnTo>
                      <a:pt x="1279" y="609"/>
                    </a:lnTo>
                    <a:lnTo>
                      <a:pt x="1268" y="621"/>
                    </a:lnTo>
                    <a:lnTo>
                      <a:pt x="1256" y="631"/>
                    </a:lnTo>
                    <a:lnTo>
                      <a:pt x="1245" y="635"/>
                    </a:lnTo>
                    <a:lnTo>
                      <a:pt x="1235" y="635"/>
                    </a:lnTo>
                    <a:lnTo>
                      <a:pt x="1226" y="632"/>
                    </a:lnTo>
                    <a:lnTo>
                      <a:pt x="1220" y="631"/>
                    </a:lnTo>
                    <a:lnTo>
                      <a:pt x="1217" y="631"/>
                    </a:lnTo>
                    <a:lnTo>
                      <a:pt x="1209" y="639"/>
                    </a:lnTo>
                    <a:lnTo>
                      <a:pt x="1204" y="646"/>
                    </a:lnTo>
                    <a:lnTo>
                      <a:pt x="1199" y="656"/>
                    </a:lnTo>
                    <a:lnTo>
                      <a:pt x="1193" y="661"/>
                    </a:lnTo>
                    <a:lnTo>
                      <a:pt x="1190" y="664"/>
                    </a:lnTo>
                    <a:lnTo>
                      <a:pt x="1185" y="669"/>
                    </a:lnTo>
                    <a:lnTo>
                      <a:pt x="1181" y="671"/>
                    </a:lnTo>
                    <a:lnTo>
                      <a:pt x="1178" y="673"/>
                    </a:lnTo>
                    <a:lnTo>
                      <a:pt x="1175" y="673"/>
                    </a:lnTo>
                    <a:lnTo>
                      <a:pt x="1175" y="676"/>
                    </a:lnTo>
                    <a:lnTo>
                      <a:pt x="1176" y="680"/>
                    </a:lnTo>
                    <a:lnTo>
                      <a:pt x="1177" y="683"/>
                    </a:lnTo>
                    <a:lnTo>
                      <a:pt x="1182" y="688"/>
                    </a:lnTo>
                    <a:lnTo>
                      <a:pt x="1190" y="697"/>
                    </a:lnTo>
                    <a:lnTo>
                      <a:pt x="1195" y="708"/>
                    </a:lnTo>
                    <a:lnTo>
                      <a:pt x="1197" y="722"/>
                    </a:lnTo>
                    <a:lnTo>
                      <a:pt x="1197" y="727"/>
                    </a:lnTo>
                    <a:lnTo>
                      <a:pt x="1196" y="731"/>
                    </a:lnTo>
                    <a:lnTo>
                      <a:pt x="1195" y="733"/>
                    </a:lnTo>
                    <a:lnTo>
                      <a:pt x="1192" y="736"/>
                    </a:lnTo>
                    <a:lnTo>
                      <a:pt x="1188" y="737"/>
                    </a:lnTo>
                    <a:lnTo>
                      <a:pt x="1187" y="737"/>
                    </a:lnTo>
                    <a:lnTo>
                      <a:pt x="1185" y="738"/>
                    </a:lnTo>
                    <a:lnTo>
                      <a:pt x="1181" y="738"/>
                    </a:lnTo>
                    <a:lnTo>
                      <a:pt x="1178" y="739"/>
                    </a:lnTo>
                    <a:lnTo>
                      <a:pt x="1176" y="742"/>
                    </a:lnTo>
                    <a:lnTo>
                      <a:pt x="1173" y="743"/>
                    </a:lnTo>
                    <a:lnTo>
                      <a:pt x="1171" y="743"/>
                    </a:lnTo>
                    <a:lnTo>
                      <a:pt x="1168" y="746"/>
                    </a:lnTo>
                    <a:lnTo>
                      <a:pt x="1162" y="746"/>
                    </a:lnTo>
                    <a:lnTo>
                      <a:pt x="1162" y="743"/>
                    </a:lnTo>
                    <a:lnTo>
                      <a:pt x="1165" y="741"/>
                    </a:lnTo>
                    <a:lnTo>
                      <a:pt x="1162" y="738"/>
                    </a:lnTo>
                    <a:lnTo>
                      <a:pt x="1162" y="734"/>
                    </a:lnTo>
                    <a:lnTo>
                      <a:pt x="1165" y="729"/>
                    </a:lnTo>
                    <a:lnTo>
                      <a:pt x="1166" y="728"/>
                    </a:lnTo>
                    <a:lnTo>
                      <a:pt x="1166" y="727"/>
                    </a:lnTo>
                    <a:lnTo>
                      <a:pt x="1165" y="724"/>
                    </a:lnTo>
                    <a:lnTo>
                      <a:pt x="1165" y="722"/>
                    </a:lnTo>
                    <a:lnTo>
                      <a:pt x="1163" y="719"/>
                    </a:lnTo>
                    <a:lnTo>
                      <a:pt x="1162" y="719"/>
                    </a:lnTo>
                    <a:lnTo>
                      <a:pt x="1160" y="717"/>
                    </a:lnTo>
                    <a:lnTo>
                      <a:pt x="1160" y="713"/>
                    </a:lnTo>
                    <a:lnTo>
                      <a:pt x="1162" y="713"/>
                    </a:lnTo>
                    <a:lnTo>
                      <a:pt x="1165" y="712"/>
                    </a:lnTo>
                    <a:lnTo>
                      <a:pt x="1166" y="709"/>
                    </a:lnTo>
                    <a:lnTo>
                      <a:pt x="1166" y="708"/>
                    </a:lnTo>
                    <a:lnTo>
                      <a:pt x="1163" y="703"/>
                    </a:lnTo>
                    <a:lnTo>
                      <a:pt x="1161" y="700"/>
                    </a:lnTo>
                    <a:lnTo>
                      <a:pt x="1157" y="699"/>
                    </a:lnTo>
                    <a:lnTo>
                      <a:pt x="1153" y="699"/>
                    </a:lnTo>
                    <a:lnTo>
                      <a:pt x="1151" y="702"/>
                    </a:lnTo>
                    <a:lnTo>
                      <a:pt x="1150" y="702"/>
                    </a:lnTo>
                    <a:lnTo>
                      <a:pt x="1147" y="699"/>
                    </a:lnTo>
                    <a:lnTo>
                      <a:pt x="1146" y="697"/>
                    </a:lnTo>
                    <a:lnTo>
                      <a:pt x="1146" y="692"/>
                    </a:lnTo>
                    <a:lnTo>
                      <a:pt x="1150" y="688"/>
                    </a:lnTo>
                    <a:lnTo>
                      <a:pt x="1150" y="676"/>
                    </a:lnTo>
                    <a:lnTo>
                      <a:pt x="1146" y="676"/>
                    </a:lnTo>
                    <a:lnTo>
                      <a:pt x="1143" y="675"/>
                    </a:lnTo>
                    <a:lnTo>
                      <a:pt x="1142" y="674"/>
                    </a:lnTo>
                    <a:lnTo>
                      <a:pt x="1140" y="673"/>
                    </a:lnTo>
                    <a:lnTo>
                      <a:pt x="1137" y="673"/>
                    </a:lnTo>
                    <a:lnTo>
                      <a:pt x="1127" y="675"/>
                    </a:lnTo>
                    <a:lnTo>
                      <a:pt x="1119" y="679"/>
                    </a:lnTo>
                    <a:lnTo>
                      <a:pt x="1111" y="683"/>
                    </a:lnTo>
                    <a:lnTo>
                      <a:pt x="1103" y="685"/>
                    </a:lnTo>
                    <a:lnTo>
                      <a:pt x="1103" y="681"/>
                    </a:lnTo>
                    <a:lnTo>
                      <a:pt x="1106" y="679"/>
                    </a:lnTo>
                    <a:lnTo>
                      <a:pt x="1108" y="674"/>
                    </a:lnTo>
                    <a:lnTo>
                      <a:pt x="1111" y="670"/>
                    </a:lnTo>
                    <a:lnTo>
                      <a:pt x="1111" y="668"/>
                    </a:lnTo>
                    <a:lnTo>
                      <a:pt x="1108" y="663"/>
                    </a:lnTo>
                    <a:lnTo>
                      <a:pt x="1103" y="660"/>
                    </a:lnTo>
                    <a:lnTo>
                      <a:pt x="1101" y="660"/>
                    </a:lnTo>
                    <a:lnTo>
                      <a:pt x="1097" y="664"/>
                    </a:lnTo>
                    <a:lnTo>
                      <a:pt x="1097" y="665"/>
                    </a:lnTo>
                    <a:lnTo>
                      <a:pt x="1093" y="670"/>
                    </a:lnTo>
                    <a:lnTo>
                      <a:pt x="1083" y="678"/>
                    </a:lnTo>
                    <a:lnTo>
                      <a:pt x="1079" y="680"/>
                    </a:lnTo>
                    <a:lnTo>
                      <a:pt x="1074" y="683"/>
                    </a:lnTo>
                    <a:lnTo>
                      <a:pt x="1071" y="683"/>
                    </a:lnTo>
                    <a:lnTo>
                      <a:pt x="1068" y="684"/>
                    </a:lnTo>
                    <a:lnTo>
                      <a:pt x="1066" y="684"/>
                    </a:lnTo>
                    <a:lnTo>
                      <a:pt x="1063" y="685"/>
                    </a:lnTo>
                    <a:lnTo>
                      <a:pt x="1062" y="688"/>
                    </a:lnTo>
                    <a:lnTo>
                      <a:pt x="1062" y="690"/>
                    </a:lnTo>
                    <a:lnTo>
                      <a:pt x="1063" y="693"/>
                    </a:lnTo>
                    <a:lnTo>
                      <a:pt x="1064" y="694"/>
                    </a:lnTo>
                    <a:lnTo>
                      <a:pt x="1069" y="697"/>
                    </a:lnTo>
                    <a:lnTo>
                      <a:pt x="1073" y="700"/>
                    </a:lnTo>
                    <a:lnTo>
                      <a:pt x="1074" y="703"/>
                    </a:lnTo>
                    <a:lnTo>
                      <a:pt x="1074" y="704"/>
                    </a:lnTo>
                    <a:lnTo>
                      <a:pt x="1076" y="707"/>
                    </a:lnTo>
                    <a:lnTo>
                      <a:pt x="1081" y="709"/>
                    </a:lnTo>
                    <a:lnTo>
                      <a:pt x="1089" y="709"/>
                    </a:lnTo>
                    <a:lnTo>
                      <a:pt x="1091" y="708"/>
                    </a:lnTo>
                    <a:lnTo>
                      <a:pt x="1091" y="707"/>
                    </a:lnTo>
                    <a:lnTo>
                      <a:pt x="1092" y="704"/>
                    </a:lnTo>
                    <a:lnTo>
                      <a:pt x="1093" y="703"/>
                    </a:lnTo>
                    <a:lnTo>
                      <a:pt x="1093" y="702"/>
                    </a:lnTo>
                    <a:lnTo>
                      <a:pt x="1094" y="700"/>
                    </a:lnTo>
                    <a:lnTo>
                      <a:pt x="1097" y="700"/>
                    </a:lnTo>
                    <a:lnTo>
                      <a:pt x="1099" y="702"/>
                    </a:lnTo>
                    <a:lnTo>
                      <a:pt x="1103" y="705"/>
                    </a:lnTo>
                    <a:lnTo>
                      <a:pt x="1106" y="707"/>
                    </a:lnTo>
                    <a:lnTo>
                      <a:pt x="1114" y="707"/>
                    </a:lnTo>
                    <a:lnTo>
                      <a:pt x="1117" y="708"/>
                    </a:lnTo>
                    <a:lnTo>
                      <a:pt x="1118" y="709"/>
                    </a:lnTo>
                    <a:lnTo>
                      <a:pt x="1111" y="714"/>
                    </a:lnTo>
                    <a:lnTo>
                      <a:pt x="1102" y="717"/>
                    </a:lnTo>
                    <a:lnTo>
                      <a:pt x="1094" y="722"/>
                    </a:lnTo>
                    <a:lnTo>
                      <a:pt x="1089" y="728"/>
                    </a:lnTo>
                    <a:lnTo>
                      <a:pt x="1088" y="731"/>
                    </a:lnTo>
                    <a:lnTo>
                      <a:pt x="1087" y="732"/>
                    </a:lnTo>
                    <a:lnTo>
                      <a:pt x="1084" y="733"/>
                    </a:lnTo>
                    <a:lnTo>
                      <a:pt x="1083" y="734"/>
                    </a:lnTo>
                    <a:lnTo>
                      <a:pt x="1081" y="736"/>
                    </a:lnTo>
                    <a:lnTo>
                      <a:pt x="1081" y="738"/>
                    </a:lnTo>
                    <a:lnTo>
                      <a:pt x="1082" y="742"/>
                    </a:lnTo>
                    <a:lnTo>
                      <a:pt x="1083" y="744"/>
                    </a:lnTo>
                    <a:lnTo>
                      <a:pt x="1087" y="747"/>
                    </a:lnTo>
                    <a:lnTo>
                      <a:pt x="1089" y="748"/>
                    </a:lnTo>
                    <a:lnTo>
                      <a:pt x="1092" y="748"/>
                    </a:lnTo>
                    <a:lnTo>
                      <a:pt x="1092" y="756"/>
                    </a:lnTo>
                    <a:lnTo>
                      <a:pt x="1093" y="756"/>
                    </a:lnTo>
                    <a:lnTo>
                      <a:pt x="1093" y="757"/>
                    </a:lnTo>
                    <a:lnTo>
                      <a:pt x="1094" y="758"/>
                    </a:lnTo>
                    <a:lnTo>
                      <a:pt x="1096" y="761"/>
                    </a:lnTo>
                    <a:lnTo>
                      <a:pt x="1096" y="763"/>
                    </a:lnTo>
                    <a:lnTo>
                      <a:pt x="1097" y="766"/>
                    </a:lnTo>
                    <a:lnTo>
                      <a:pt x="1102" y="773"/>
                    </a:lnTo>
                    <a:lnTo>
                      <a:pt x="1106" y="781"/>
                    </a:lnTo>
                    <a:lnTo>
                      <a:pt x="1108" y="790"/>
                    </a:lnTo>
                    <a:lnTo>
                      <a:pt x="1109" y="801"/>
                    </a:lnTo>
                    <a:lnTo>
                      <a:pt x="1108" y="810"/>
                    </a:lnTo>
                    <a:lnTo>
                      <a:pt x="1104" y="817"/>
                    </a:lnTo>
                    <a:lnTo>
                      <a:pt x="1103" y="825"/>
                    </a:lnTo>
                    <a:lnTo>
                      <a:pt x="1098" y="829"/>
                    </a:lnTo>
                    <a:lnTo>
                      <a:pt x="1092" y="835"/>
                    </a:lnTo>
                    <a:lnTo>
                      <a:pt x="1087" y="842"/>
                    </a:lnTo>
                    <a:lnTo>
                      <a:pt x="1083" y="848"/>
                    </a:lnTo>
                    <a:lnTo>
                      <a:pt x="1081" y="854"/>
                    </a:lnTo>
                    <a:lnTo>
                      <a:pt x="1077" y="861"/>
                    </a:lnTo>
                    <a:lnTo>
                      <a:pt x="1073" y="868"/>
                    </a:lnTo>
                    <a:lnTo>
                      <a:pt x="1067" y="870"/>
                    </a:lnTo>
                    <a:lnTo>
                      <a:pt x="1064" y="875"/>
                    </a:lnTo>
                    <a:lnTo>
                      <a:pt x="1063" y="876"/>
                    </a:lnTo>
                    <a:lnTo>
                      <a:pt x="1060" y="878"/>
                    </a:lnTo>
                    <a:lnTo>
                      <a:pt x="1054" y="881"/>
                    </a:lnTo>
                    <a:lnTo>
                      <a:pt x="1049" y="886"/>
                    </a:lnTo>
                    <a:lnTo>
                      <a:pt x="1043" y="892"/>
                    </a:lnTo>
                    <a:lnTo>
                      <a:pt x="1037" y="895"/>
                    </a:lnTo>
                    <a:lnTo>
                      <a:pt x="1027" y="897"/>
                    </a:lnTo>
                    <a:lnTo>
                      <a:pt x="1024" y="897"/>
                    </a:lnTo>
                    <a:lnTo>
                      <a:pt x="1022" y="895"/>
                    </a:lnTo>
                    <a:lnTo>
                      <a:pt x="1019" y="893"/>
                    </a:lnTo>
                    <a:lnTo>
                      <a:pt x="1015" y="893"/>
                    </a:lnTo>
                    <a:lnTo>
                      <a:pt x="1015" y="895"/>
                    </a:lnTo>
                    <a:lnTo>
                      <a:pt x="1013" y="898"/>
                    </a:lnTo>
                    <a:lnTo>
                      <a:pt x="1012" y="900"/>
                    </a:lnTo>
                    <a:lnTo>
                      <a:pt x="1005" y="904"/>
                    </a:lnTo>
                    <a:lnTo>
                      <a:pt x="999" y="905"/>
                    </a:lnTo>
                    <a:lnTo>
                      <a:pt x="991" y="908"/>
                    </a:lnTo>
                    <a:lnTo>
                      <a:pt x="989" y="909"/>
                    </a:lnTo>
                    <a:lnTo>
                      <a:pt x="985" y="909"/>
                    </a:lnTo>
                    <a:lnTo>
                      <a:pt x="981" y="910"/>
                    </a:lnTo>
                    <a:lnTo>
                      <a:pt x="976" y="913"/>
                    </a:lnTo>
                    <a:lnTo>
                      <a:pt x="975" y="915"/>
                    </a:lnTo>
                    <a:lnTo>
                      <a:pt x="975" y="919"/>
                    </a:lnTo>
                    <a:lnTo>
                      <a:pt x="974" y="920"/>
                    </a:lnTo>
                    <a:lnTo>
                      <a:pt x="974" y="922"/>
                    </a:lnTo>
                    <a:lnTo>
                      <a:pt x="971" y="922"/>
                    </a:lnTo>
                    <a:lnTo>
                      <a:pt x="969" y="919"/>
                    </a:lnTo>
                    <a:lnTo>
                      <a:pt x="969" y="912"/>
                    </a:lnTo>
                    <a:lnTo>
                      <a:pt x="961" y="909"/>
                    </a:lnTo>
                    <a:lnTo>
                      <a:pt x="958" y="909"/>
                    </a:lnTo>
                    <a:lnTo>
                      <a:pt x="950" y="907"/>
                    </a:lnTo>
                    <a:lnTo>
                      <a:pt x="944" y="913"/>
                    </a:lnTo>
                    <a:lnTo>
                      <a:pt x="936" y="919"/>
                    </a:lnTo>
                    <a:lnTo>
                      <a:pt x="929" y="924"/>
                    </a:lnTo>
                    <a:lnTo>
                      <a:pt x="924" y="932"/>
                    </a:lnTo>
                    <a:lnTo>
                      <a:pt x="921" y="941"/>
                    </a:lnTo>
                    <a:lnTo>
                      <a:pt x="921" y="942"/>
                    </a:lnTo>
                    <a:lnTo>
                      <a:pt x="925" y="946"/>
                    </a:lnTo>
                    <a:lnTo>
                      <a:pt x="934" y="956"/>
                    </a:lnTo>
                    <a:lnTo>
                      <a:pt x="940" y="964"/>
                    </a:lnTo>
                    <a:lnTo>
                      <a:pt x="949" y="972"/>
                    </a:lnTo>
                    <a:lnTo>
                      <a:pt x="958" y="982"/>
                    </a:lnTo>
                    <a:lnTo>
                      <a:pt x="963" y="996"/>
                    </a:lnTo>
                    <a:lnTo>
                      <a:pt x="965" y="1011"/>
                    </a:lnTo>
                    <a:lnTo>
                      <a:pt x="964" y="1019"/>
                    </a:lnTo>
                    <a:lnTo>
                      <a:pt x="961" y="1025"/>
                    </a:lnTo>
                    <a:lnTo>
                      <a:pt x="960" y="1031"/>
                    </a:lnTo>
                    <a:lnTo>
                      <a:pt x="950" y="1035"/>
                    </a:lnTo>
                    <a:lnTo>
                      <a:pt x="944" y="1039"/>
                    </a:lnTo>
                    <a:lnTo>
                      <a:pt x="935" y="1044"/>
                    </a:lnTo>
                    <a:lnTo>
                      <a:pt x="934" y="1045"/>
                    </a:lnTo>
                    <a:lnTo>
                      <a:pt x="933" y="1047"/>
                    </a:lnTo>
                    <a:lnTo>
                      <a:pt x="931" y="1049"/>
                    </a:lnTo>
                    <a:lnTo>
                      <a:pt x="930" y="1051"/>
                    </a:lnTo>
                    <a:lnTo>
                      <a:pt x="929" y="1053"/>
                    </a:lnTo>
                    <a:lnTo>
                      <a:pt x="925" y="1053"/>
                    </a:lnTo>
                    <a:lnTo>
                      <a:pt x="925" y="1056"/>
                    </a:lnTo>
                    <a:lnTo>
                      <a:pt x="922" y="1058"/>
                    </a:lnTo>
                    <a:lnTo>
                      <a:pt x="921" y="1060"/>
                    </a:lnTo>
                    <a:lnTo>
                      <a:pt x="917" y="1064"/>
                    </a:lnTo>
                    <a:lnTo>
                      <a:pt x="916" y="1064"/>
                    </a:lnTo>
                    <a:lnTo>
                      <a:pt x="914" y="1061"/>
                    </a:lnTo>
                    <a:lnTo>
                      <a:pt x="912" y="1059"/>
                    </a:lnTo>
                    <a:lnTo>
                      <a:pt x="912" y="1051"/>
                    </a:lnTo>
                    <a:lnTo>
                      <a:pt x="914" y="1050"/>
                    </a:lnTo>
                    <a:lnTo>
                      <a:pt x="912" y="1047"/>
                    </a:lnTo>
                    <a:lnTo>
                      <a:pt x="911" y="1044"/>
                    </a:lnTo>
                    <a:lnTo>
                      <a:pt x="905" y="1044"/>
                    </a:lnTo>
                    <a:lnTo>
                      <a:pt x="900" y="1041"/>
                    </a:lnTo>
                    <a:lnTo>
                      <a:pt x="897" y="1039"/>
                    </a:lnTo>
                    <a:lnTo>
                      <a:pt x="897" y="1036"/>
                    </a:lnTo>
                    <a:lnTo>
                      <a:pt x="895" y="1036"/>
                    </a:lnTo>
                    <a:lnTo>
                      <a:pt x="892" y="1035"/>
                    </a:lnTo>
                    <a:lnTo>
                      <a:pt x="891" y="1034"/>
                    </a:lnTo>
                    <a:lnTo>
                      <a:pt x="891" y="1032"/>
                    </a:lnTo>
                    <a:lnTo>
                      <a:pt x="890" y="1031"/>
                    </a:lnTo>
                    <a:lnTo>
                      <a:pt x="890" y="1029"/>
                    </a:lnTo>
                    <a:lnTo>
                      <a:pt x="889" y="1027"/>
                    </a:lnTo>
                    <a:lnTo>
                      <a:pt x="887" y="1025"/>
                    </a:lnTo>
                    <a:lnTo>
                      <a:pt x="884" y="1022"/>
                    </a:lnTo>
                    <a:lnTo>
                      <a:pt x="881" y="1020"/>
                    </a:lnTo>
                    <a:lnTo>
                      <a:pt x="870" y="1016"/>
                    </a:lnTo>
                    <a:lnTo>
                      <a:pt x="869" y="1015"/>
                    </a:lnTo>
                    <a:lnTo>
                      <a:pt x="869" y="1014"/>
                    </a:lnTo>
                    <a:lnTo>
                      <a:pt x="867" y="1012"/>
                    </a:lnTo>
                    <a:lnTo>
                      <a:pt x="867" y="1011"/>
                    </a:lnTo>
                    <a:lnTo>
                      <a:pt x="866" y="1009"/>
                    </a:lnTo>
                    <a:lnTo>
                      <a:pt x="864" y="1007"/>
                    </a:lnTo>
                    <a:lnTo>
                      <a:pt x="860" y="1006"/>
                    </a:lnTo>
                    <a:lnTo>
                      <a:pt x="856" y="1006"/>
                    </a:lnTo>
                    <a:lnTo>
                      <a:pt x="855" y="1007"/>
                    </a:lnTo>
                    <a:lnTo>
                      <a:pt x="855" y="1014"/>
                    </a:lnTo>
                    <a:lnTo>
                      <a:pt x="856" y="1015"/>
                    </a:lnTo>
                    <a:lnTo>
                      <a:pt x="856" y="1019"/>
                    </a:lnTo>
                    <a:lnTo>
                      <a:pt x="855" y="1026"/>
                    </a:lnTo>
                    <a:lnTo>
                      <a:pt x="851" y="1032"/>
                    </a:lnTo>
                    <a:lnTo>
                      <a:pt x="846" y="1037"/>
                    </a:lnTo>
                    <a:lnTo>
                      <a:pt x="845" y="1045"/>
                    </a:lnTo>
                    <a:lnTo>
                      <a:pt x="845" y="1049"/>
                    </a:lnTo>
                    <a:lnTo>
                      <a:pt x="846" y="1051"/>
                    </a:lnTo>
                    <a:lnTo>
                      <a:pt x="851" y="1054"/>
                    </a:lnTo>
                    <a:lnTo>
                      <a:pt x="852" y="1055"/>
                    </a:lnTo>
                    <a:lnTo>
                      <a:pt x="855" y="1056"/>
                    </a:lnTo>
                    <a:lnTo>
                      <a:pt x="858" y="1060"/>
                    </a:lnTo>
                    <a:lnTo>
                      <a:pt x="858" y="1064"/>
                    </a:lnTo>
                    <a:lnTo>
                      <a:pt x="857" y="1064"/>
                    </a:lnTo>
                    <a:lnTo>
                      <a:pt x="861" y="1075"/>
                    </a:lnTo>
                    <a:lnTo>
                      <a:pt x="862" y="1078"/>
                    </a:lnTo>
                    <a:lnTo>
                      <a:pt x="869" y="1083"/>
                    </a:lnTo>
                    <a:lnTo>
                      <a:pt x="876" y="1086"/>
                    </a:lnTo>
                    <a:lnTo>
                      <a:pt x="884" y="1092"/>
                    </a:lnTo>
                    <a:lnTo>
                      <a:pt x="891" y="1095"/>
                    </a:lnTo>
                    <a:lnTo>
                      <a:pt x="896" y="1103"/>
                    </a:lnTo>
                    <a:lnTo>
                      <a:pt x="897" y="1112"/>
                    </a:lnTo>
                    <a:lnTo>
                      <a:pt x="897" y="1115"/>
                    </a:lnTo>
                    <a:lnTo>
                      <a:pt x="896" y="1117"/>
                    </a:lnTo>
                    <a:lnTo>
                      <a:pt x="896" y="1123"/>
                    </a:lnTo>
                    <a:lnTo>
                      <a:pt x="897" y="1125"/>
                    </a:lnTo>
                    <a:lnTo>
                      <a:pt x="901" y="1129"/>
                    </a:lnTo>
                    <a:lnTo>
                      <a:pt x="904" y="1134"/>
                    </a:lnTo>
                    <a:lnTo>
                      <a:pt x="905" y="1138"/>
                    </a:lnTo>
                    <a:lnTo>
                      <a:pt x="905" y="1141"/>
                    </a:lnTo>
                    <a:lnTo>
                      <a:pt x="906" y="1142"/>
                    </a:lnTo>
                    <a:lnTo>
                      <a:pt x="907" y="1146"/>
                    </a:lnTo>
                    <a:lnTo>
                      <a:pt x="902" y="1146"/>
                    </a:lnTo>
                    <a:lnTo>
                      <a:pt x="901" y="1147"/>
                    </a:lnTo>
                    <a:lnTo>
                      <a:pt x="900" y="1147"/>
                    </a:lnTo>
                    <a:lnTo>
                      <a:pt x="899" y="1148"/>
                    </a:lnTo>
                    <a:lnTo>
                      <a:pt x="897" y="1148"/>
                    </a:lnTo>
                    <a:lnTo>
                      <a:pt x="894" y="1144"/>
                    </a:lnTo>
                    <a:lnTo>
                      <a:pt x="892" y="1144"/>
                    </a:lnTo>
                    <a:lnTo>
                      <a:pt x="880" y="1137"/>
                    </a:lnTo>
                    <a:lnTo>
                      <a:pt x="871" y="1127"/>
                    </a:lnTo>
                    <a:lnTo>
                      <a:pt x="864" y="1114"/>
                    </a:lnTo>
                    <a:lnTo>
                      <a:pt x="860" y="1099"/>
                    </a:lnTo>
                    <a:lnTo>
                      <a:pt x="855" y="1084"/>
                    </a:lnTo>
                    <a:lnTo>
                      <a:pt x="852" y="1079"/>
                    </a:lnTo>
                    <a:lnTo>
                      <a:pt x="850" y="1073"/>
                    </a:lnTo>
                    <a:lnTo>
                      <a:pt x="846" y="1066"/>
                    </a:lnTo>
                    <a:lnTo>
                      <a:pt x="842" y="1064"/>
                    </a:lnTo>
                    <a:lnTo>
                      <a:pt x="840" y="1064"/>
                    </a:lnTo>
                    <a:lnTo>
                      <a:pt x="840" y="1065"/>
                    </a:lnTo>
                    <a:lnTo>
                      <a:pt x="838" y="1065"/>
                    </a:lnTo>
                    <a:lnTo>
                      <a:pt x="837" y="1064"/>
                    </a:lnTo>
                    <a:lnTo>
                      <a:pt x="837" y="1061"/>
                    </a:lnTo>
                    <a:lnTo>
                      <a:pt x="840" y="1046"/>
                    </a:lnTo>
                    <a:lnTo>
                      <a:pt x="841" y="1046"/>
                    </a:lnTo>
                    <a:lnTo>
                      <a:pt x="840" y="1045"/>
                    </a:lnTo>
                    <a:lnTo>
                      <a:pt x="840" y="1040"/>
                    </a:lnTo>
                    <a:lnTo>
                      <a:pt x="841" y="1036"/>
                    </a:lnTo>
                    <a:lnTo>
                      <a:pt x="841" y="1031"/>
                    </a:lnTo>
                    <a:lnTo>
                      <a:pt x="840" y="1019"/>
                    </a:lnTo>
                    <a:lnTo>
                      <a:pt x="832" y="998"/>
                    </a:lnTo>
                    <a:lnTo>
                      <a:pt x="831" y="988"/>
                    </a:lnTo>
                    <a:lnTo>
                      <a:pt x="830" y="988"/>
                    </a:lnTo>
                    <a:lnTo>
                      <a:pt x="828" y="987"/>
                    </a:lnTo>
                    <a:lnTo>
                      <a:pt x="828" y="985"/>
                    </a:lnTo>
                    <a:lnTo>
                      <a:pt x="830" y="982"/>
                    </a:lnTo>
                    <a:lnTo>
                      <a:pt x="830" y="973"/>
                    </a:lnTo>
                    <a:lnTo>
                      <a:pt x="828" y="971"/>
                    </a:lnTo>
                    <a:lnTo>
                      <a:pt x="827" y="970"/>
                    </a:lnTo>
                    <a:lnTo>
                      <a:pt x="826" y="970"/>
                    </a:lnTo>
                    <a:lnTo>
                      <a:pt x="823" y="968"/>
                    </a:lnTo>
                    <a:lnTo>
                      <a:pt x="822" y="967"/>
                    </a:lnTo>
                    <a:lnTo>
                      <a:pt x="822" y="966"/>
                    </a:lnTo>
                    <a:lnTo>
                      <a:pt x="821" y="963"/>
                    </a:lnTo>
                    <a:lnTo>
                      <a:pt x="820" y="962"/>
                    </a:lnTo>
                    <a:lnTo>
                      <a:pt x="815" y="968"/>
                    </a:lnTo>
                    <a:lnTo>
                      <a:pt x="811" y="975"/>
                    </a:lnTo>
                    <a:lnTo>
                      <a:pt x="806" y="980"/>
                    </a:lnTo>
                    <a:lnTo>
                      <a:pt x="798" y="981"/>
                    </a:lnTo>
                    <a:lnTo>
                      <a:pt x="796" y="981"/>
                    </a:lnTo>
                    <a:lnTo>
                      <a:pt x="793" y="980"/>
                    </a:lnTo>
                    <a:lnTo>
                      <a:pt x="793" y="978"/>
                    </a:lnTo>
                    <a:lnTo>
                      <a:pt x="792" y="976"/>
                    </a:lnTo>
                    <a:lnTo>
                      <a:pt x="792" y="967"/>
                    </a:lnTo>
                    <a:lnTo>
                      <a:pt x="793" y="964"/>
                    </a:lnTo>
                    <a:lnTo>
                      <a:pt x="793" y="957"/>
                    </a:lnTo>
                    <a:lnTo>
                      <a:pt x="792" y="956"/>
                    </a:lnTo>
                    <a:lnTo>
                      <a:pt x="792" y="954"/>
                    </a:lnTo>
                    <a:lnTo>
                      <a:pt x="791" y="953"/>
                    </a:lnTo>
                    <a:lnTo>
                      <a:pt x="786" y="942"/>
                    </a:lnTo>
                    <a:lnTo>
                      <a:pt x="779" y="932"/>
                    </a:lnTo>
                    <a:lnTo>
                      <a:pt x="776" y="928"/>
                    </a:lnTo>
                    <a:lnTo>
                      <a:pt x="772" y="925"/>
                    </a:lnTo>
                    <a:lnTo>
                      <a:pt x="768" y="922"/>
                    </a:lnTo>
                    <a:lnTo>
                      <a:pt x="766" y="918"/>
                    </a:lnTo>
                    <a:lnTo>
                      <a:pt x="763" y="910"/>
                    </a:lnTo>
                    <a:lnTo>
                      <a:pt x="763" y="905"/>
                    </a:lnTo>
                    <a:lnTo>
                      <a:pt x="762" y="902"/>
                    </a:lnTo>
                    <a:lnTo>
                      <a:pt x="761" y="899"/>
                    </a:lnTo>
                    <a:lnTo>
                      <a:pt x="758" y="897"/>
                    </a:lnTo>
                    <a:lnTo>
                      <a:pt x="747" y="893"/>
                    </a:lnTo>
                    <a:lnTo>
                      <a:pt x="744" y="900"/>
                    </a:lnTo>
                    <a:lnTo>
                      <a:pt x="741" y="905"/>
                    </a:lnTo>
                    <a:lnTo>
                      <a:pt x="733" y="908"/>
                    </a:lnTo>
                    <a:lnTo>
                      <a:pt x="723" y="908"/>
                    </a:lnTo>
                    <a:lnTo>
                      <a:pt x="720" y="907"/>
                    </a:lnTo>
                    <a:lnTo>
                      <a:pt x="718" y="904"/>
                    </a:lnTo>
                    <a:lnTo>
                      <a:pt x="715" y="903"/>
                    </a:lnTo>
                    <a:lnTo>
                      <a:pt x="714" y="905"/>
                    </a:lnTo>
                    <a:lnTo>
                      <a:pt x="712" y="908"/>
                    </a:lnTo>
                    <a:lnTo>
                      <a:pt x="704" y="912"/>
                    </a:lnTo>
                    <a:lnTo>
                      <a:pt x="703" y="913"/>
                    </a:lnTo>
                    <a:lnTo>
                      <a:pt x="702" y="918"/>
                    </a:lnTo>
                    <a:lnTo>
                      <a:pt x="702" y="922"/>
                    </a:lnTo>
                    <a:lnTo>
                      <a:pt x="700" y="924"/>
                    </a:lnTo>
                    <a:lnTo>
                      <a:pt x="698" y="927"/>
                    </a:lnTo>
                    <a:lnTo>
                      <a:pt x="689" y="933"/>
                    </a:lnTo>
                    <a:lnTo>
                      <a:pt x="680" y="938"/>
                    </a:lnTo>
                    <a:lnTo>
                      <a:pt x="673" y="943"/>
                    </a:lnTo>
                    <a:lnTo>
                      <a:pt x="649" y="967"/>
                    </a:lnTo>
                    <a:lnTo>
                      <a:pt x="648" y="970"/>
                    </a:lnTo>
                    <a:lnTo>
                      <a:pt x="645" y="972"/>
                    </a:lnTo>
                    <a:lnTo>
                      <a:pt x="643" y="973"/>
                    </a:lnTo>
                    <a:lnTo>
                      <a:pt x="640" y="976"/>
                    </a:lnTo>
                    <a:lnTo>
                      <a:pt x="639" y="976"/>
                    </a:lnTo>
                    <a:lnTo>
                      <a:pt x="635" y="977"/>
                    </a:lnTo>
                    <a:lnTo>
                      <a:pt x="633" y="978"/>
                    </a:lnTo>
                    <a:lnTo>
                      <a:pt x="629" y="980"/>
                    </a:lnTo>
                    <a:lnTo>
                      <a:pt x="626" y="981"/>
                    </a:lnTo>
                    <a:lnTo>
                      <a:pt x="623" y="985"/>
                    </a:lnTo>
                    <a:lnTo>
                      <a:pt x="623" y="993"/>
                    </a:lnTo>
                    <a:lnTo>
                      <a:pt x="624" y="997"/>
                    </a:lnTo>
                    <a:lnTo>
                      <a:pt x="625" y="1002"/>
                    </a:lnTo>
                    <a:lnTo>
                      <a:pt x="625" y="1006"/>
                    </a:lnTo>
                    <a:lnTo>
                      <a:pt x="624" y="1020"/>
                    </a:lnTo>
                    <a:lnTo>
                      <a:pt x="621" y="1031"/>
                    </a:lnTo>
                    <a:lnTo>
                      <a:pt x="623" y="1041"/>
                    </a:lnTo>
                    <a:lnTo>
                      <a:pt x="621" y="1042"/>
                    </a:lnTo>
                    <a:lnTo>
                      <a:pt x="621" y="1044"/>
                    </a:lnTo>
                    <a:lnTo>
                      <a:pt x="616" y="1044"/>
                    </a:lnTo>
                    <a:lnTo>
                      <a:pt x="614" y="1046"/>
                    </a:lnTo>
                    <a:lnTo>
                      <a:pt x="613" y="1049"/>
                    </a:lnTo>
                    <a:lnTo>
                      <a:pt x="611" y="1053"/>
                    </a:lnTo>
                    <a:lnTo>
                      <a:pt x="611" y="1055"/>
                    </a:lnTo>
                    <a:lnTo>
                      <a:pt x="609" y="1058"/>
                    </a:lnTo>
                    <a:lnTo>
                      <a:pt x="606" y="1059"/>
                    </a:lnTo>
                    <a:lnTo>
                      <a:pt x="605" y="1059"/>
                    </a:lnTo>
                    <a:lnTo>
                      <a:pt x="601" y="1063"/>
                    </a:lnTo>
                    <a:lnTo>
                      <a:pt x="599" y="1068"/>
                    </a:lnTo>
                    <a:lnTo>
                      <a:pt x="596" y="1070"/>
                    </a:lnTo>
                    <a:lnTo>
                      <a:pt x="591" y="1070"/>
                    </a:lnTo>
                    <a:lnTo>
                      <a:pt x="590" y="1068"/>
                    </a:lnTo>
                    <a:lnTo>
                      <a:pt x="590" y="1066"/>
                    </a:lnTo>
                    <a:lnTo>
                      <a:pt x="589" y="1066"/>
                    </a:lnTo>
                    <a:lnTo>
                      <a:pt x="586" y="1064"/>
                    </a:lnTo>
                    <a:lnTo>
                      <a:pt x="586" y="1063"/>
                    </a:lnTo>
                    <a:lnTo>
                      <a:pt x="581" y="1049"/>
                    </a:lnTo>
                    <a:lnTo>
                      <a:pt x="576" y="1036"/>
                    </a:lnTo>
                    <a:lnTo>
                      <a:pt x="569" y="1025"/>
                    </a:lnTo>
                    <a:lnTo>
                      <a:pt x="566" y="1022"/>
                    </a:lnTo>
                    <a:lnTo>
                      <a:pt x="565" y="1017"/>
                    </a:lnTo>
                    <a:lnTo>
                      <a:pt x="565" y="1014"/>
                    </a:lnTo>
                    <a:lnTo>
                      <a:pt x="562" y="1006"/>
                    </a:lnTo>
                    <a:lnTo>
                      <a:pt x="560" y="1002"/>
                    </a:lnTo>
                    <a:lnTo>
                      <a:pt x="559" y="1000"/>
                    </a:lnTo>
                    <a:lnTo>
                      <a:pt x="559" y="997"/>
                    </a:lnTo>
                    <a:lnTo>
                      <a:pt x="557" y="993"/>
                    </a:lnTo>
                    <a:lnTo>
                      <a:pt x="554" y="985"/>
                    </a:lnTo>
                    <a:lnTo>
                      <a:pt x="549" y="975"/>
                    </a:lnTo>
                    <a:lnTo>
                      <a:pt x="545" y="964"/>
                    </a:lnTo>
                    <a:lnTo>
                      <a:pt x="541" y="952"/>
                    </a:lnTo>
                    <a:lnTo>
                      <a:pt x="539" y="941"/>
                    </a:lnTo>
                    <a:lnTo>
                      <a:pt x="539" y="939"/>
                    </a:lnTo>
                    <a:lnTo>
                      <a:pt x="537" y="937"/>
                    </a:lnTo>
                    <a:lnTo>
                      <a:pt x="537" y="936"/>
                    </a:lnTo>
                    <a:lnTo>
                      <a:pt x="539" y="932"/>
                    </a:lnTo>
                    <a:lnTo>
                      <a:pt x="539" y="929"/>
                    </a:lnTo>
                    <a:lnTo>
                      <a:pt x="540" y="927"/>
                    </a:lnTo>
                    <a:lnTo>
                      <a:pt x="540" y="919"/>
                    </a:lnTo>
                    <a:lnTo>
                      <a:pt x="539" y="914"/>
                    </a:lnTo>
                    <a:lnTo>
                      <a:pt x="536" y="910"/>
                    </a:lnTo>
                    <a:lnTo>
                      <a:pt x="536" y="905"/>
                    </a:lnTo>
                    <a:lnTo>
                      <a:pt x="539" y="903"/>
                    </a:lnTo>
                    <a:lnTo>
                      <a:pt x="539" y="902"/>
                    </a:lnTo>
                    <a:lnTo>
                      <a:pt x="535" y="902"/>
                    </a:lnTo>
                    <a:lnTo>
                      <a:pt x="532" y="907"/>
                    </a:lnTo>
                    <a:lnTo>
                      <a:pt x="531" y="910"/>
                    </a:lnTo>
                    <a:lnTo>
                      <a:pt x="529" y="913"/>
                    </a:lnTo>
                    <a:lnTo>
                      <a:pt x="527" y="915"/>
                    </a:lnTo>
                    <a:lnTo>
                      <a:pt x="522" y="920"/>
                    </a:lnTo>
                    <a:lnTo>
                      <a:pt x="518" y="920"/>
                    </a:lnTo>
                    <a:lnTo>
                      <a:pt x="511" y="918"/>
                    </a:lnTo>
                    <a:lnTo>
                      <a:pt x="505" y="913"/>
                    </a:lnTo>
                    <a:lnTo>
                      <a:pt x="500" y="907"/>
                    </a:lnTo>
                    <a:lnTo>
                      <a:pt x="495" y="902"/>
                    </a:lnTo>
                    <a:lnTo>
                      <a:pt x="497" y="900"/>
                    </a:lnTo>
                    <a:lnTo>
                      <a:pt x="505" y="900"/>
                    </a:lnTo>
                    <a:lnTo>
                      <a:pt x="507" y="899"/>
                    </a:lnTo>
                    <a:lnTo>
                      <a:pt x="508" y="898"/>
                    </a:lnTo>
                    <a:lnTo>
                      <a:pt x="510" y="895"/>
                    </a:lnTo>
                    <a:lnTo>
                      <a:pt x="511" y="894"/>
                    </a:lnTo>
                    <a:lnTo>
                      <a:pt x="507" y="893"/>
                    </a:lnTo>
                    <a:lnTo>
                      <a:pt x="501" y="893"/>
                    </a:lnTo>
                    <a:lnTo>
                      <a:pt x="492" y="890"/>
                    </a:lnTo>
                    <a:lnTo>
                      <a:pt x="483" y="885"/>
                    </a:lnTo>
                    <a:lnTo>
                      <a:pt x="477" y="879"/>
                    </a:lnTo>
                    <a:lnTo>
                      <a:pt x="476" y="876"/>
                    </a:lnTo>
                    <a:lnTo>
                      <a:pt x="473" y="873"/>
                    </a:lnTo>
                    <a:lnTo>
                      <a:pt x="471" y="865"/>
                    </a:lnTo>
                    <a:lnTo>
                      <a:pt x="470" y="864"/>
                    </a:lnTo>
                    <a:lnTo>
                      <a:pt x="467" y="863"/>
                    </a:lnTo>
                    <a:lnTo>
                      <a:pt x="451" y="863"/>
                    </a:lnTo>
                    <a:lnTo>
                      <a:pt x="449" y="864"/>
                    </a:lnTo>
                    <a:lnTo>
                      <a:pt x="447" y="865"/>
                    </a:lnTo>
                    <a:lnTo>
                      <a:pt x="444" y="865"/>
                    </a:lnTo>
                    <a:lnTo>
                      <a:pt x="433" y="863"/>
                    </a:lnTo>
                    <a:lnTo>
                      <a:pt x="431" y="865"/>
                    </a:lnTo>
                    <a:lnTo>
                      <a:pt x="414" y="865"/>
                    </a:lnTo>
                    <a:lnTo>
                      <a:pt x="403" y="864"/>
                    </a:lnTo>
                    <a:lnTo>
                      <a:pt x="389" y="863"/>
                    </a:lnTo>
                    <a:lnTo>
                      <a:pt x="377" y="861"/>
                    </a:lnTo>
                    <a:lnTo>
                      <a:pt x="375" y="861"/>
                    </a:lnTo>
                    <a:lnTo>
                      <a:pt x="373" y="860"/>
                    </a:lnTo>
                    <a:lnTo>
                      <a:pt x="370" y="860"/>
                    </a:lnTo>
                    <a:lnTo>
                      <a:pt x="368" y="859"/>
                    </a:lnTo>
                    <a:lnTo>
                      <a:pt x="365" y="859"/>
                    </a:lnTo>
                    <a:lnTo>
                      <a:pt x="364" y="858"/>
                    </a:lnTo>
                    <a:lnTo>
                      <a:pt x="363" y="858"/>
                    </a:lnTo>
                    <a:lnTo>
                      <a:pt x="362" y="856"/>
                    </a:lnTo>
                    <a:lnTo>
                      <a:pt x="359" y="851"/>
                    </a:lnTo>
                    <a:lnTo>
                      <a:pt x="359" y="848"/>
                    </a:lnTo>
                    <a:lnTo>
                      <a:pt x="353" y="841"/>
                    </a:lnTo>
                    <a:lnTo>
                      <a:pt x="348" y="841"/>
                    </a:lnTo>
                    <a:lnTo>
                      <a:pt x="345" y="842"/>
                    </a:lnTo>
                    <a:lnTo>
                      <a:pt x="344" y="844"/>
                    </a:lnTo>
                    <a:lnTo>
                      <a:pt x="343" y="846"/>
                    </a:lnTo>
                    <a:lnTo>
                      <a:pt x="342" y="848"/>
                    </a:lnTo>
                    <a:lnTo>
                      <a:pt x="322" y="848"/>
                    </a:lnTo>
                    <a:lnTo>
                      <a:pt x="314" y="842"/>
                    </a:lnTo>
                    <a:lnTo>
                      <a:pt x="308" y="836"/>
                    </a:lnTo>
                    <a:lnTo>
                      <a:pt x="304" y="834"/>
                    </a:lnTo>
                    <a:lnTo>
                      <a:pt x="301" y="832"/>
                    </a:lnTo>
                    <a:lnTo>
                      <a:pt x="298" y="832"/>
                    </a:lnTo>
                    <a:lnTo>
                      <a:pt x="295" y="831"/>
                    </a:lnTo>
                    <a:lnTo>
                      <a:pt x="291" y="829"/>
                    </a:lnTo>
                    <a:lnTo>
                      <a:pt x="290" y="827"/>
                    </a:lnTo>
                    <a:lnTo>
                      <a:pt x="290" y="822"/>
                    </a:lnTo>
                    <a:lnTo>
                      <a:pt x="280" y="807"/>
                    </a:lnTo>
                    <a:lnTo>
                      <a:pt x="273" y="802"/>
                    </a:lnTo>
                    <a:lnTo>
                      <a:pt x="265" y="800"/>
                    </a:lnTo>
                    <a:lnTo>
                      <a:pt x="263" y="800"/>
                    </a:lnTo>
                    <a:lnTo>
                      <a:pt x="260" y="802"/>
                    </a:lnTo>
                    <a:lnTo>
                      <a:pt x="256" y="810"/>
                    </a:lnTo>
                    <a:lnTo>
                      <a:pt x="256" y="819"/>
                    </a:lnTo>
                    <a:lnTo>
                      <a:pt x="258" y="822"/>
                    </a:lnTo>
                    <a:lnTo>
                      <a:pt x="261" y="831"/>
                    </a:lnTo>
                    <a:lnTo>
                      <a:pt x="266" y="840"/>
                    </a:lnTo>
                    <a:lnTo>
                      <a:pt x="274" y="848"/>
                    </a:lnTo>
                    <a:lnTo>
                      <a:pt x="281" y="851"/>
                    </a:lnTo>
                    <a:lnTo>
                      <a:pt x="281" y="855"/>
                    </a:lnTo>
                    <a:lnTo>
                      <a:pt x="283" y="856"/>
                    </a:lnTo>
                    <a:lnTo>
                      <a:pt x="283" y="859"/>
                    </a:lnTo>
                    <a:lnTo>
                      <a:pt x="284" y="861"/>
                    </a:lnTo>
                    <a:lnTo>
                      <a:pt x="286" y="860"/>
                    </a:lnTo>
                    <a:lnTo>
                      <a:pt x="288" y="859"/>
                    </a:lnTo>
                    <a:lnTo>
                      <a:pt x="289" y="856"/>
                    </a:lnTo>
                    <a:lnTo>
                      <a:pt x="291" y="854"/>
                    </a:lnTo>
                    <a:lnTo>
                      <a:pt x="293" y="856"/>
                    </a:lnTo>
                    <a:lnTo>
                      <a:pt x="293" y="863"/>
                    </a:lnTo>
                    <a:lnTo>
                      <a:pt x="291" y="865"/>
                    </a:lnTo>
                    <a:lnTo>
                      <a:pt x="289" y="868"/>
                    </a:lnTo>
                    <a:lnTo>
                      <a:pt x="289" y="871"/>
                    </a:lnTo>
                    <a:lnTo>
                      <a:pt x="291" y="876"/>
                    </a:lnTo>
                    <a:lnTo>
                      <a:pt x="296" y="879"/>
                    </a:lnTo>
                    <a:lnTo>
                      <a:pt x="300" y="879"/>
                    </a:lnTo>
                    <a:lnTo>
                      <a:pt x="304" y="880"/>
                    </a:lnTo>
                    <a:lnTo>
                      <a:pt x="306" y="880"/>
                    </a:lnTo>
                    <a:lnTo>
                      <a:pt x="320" y="879"/>
                    </a:lnTo>
                    <a:lnTo>
                      <a:pt x="329" y="874"/>
                    </a:lnTo>
                    <a:lnTo>
                      <a:pt x="337" y="868"/>
                    </a:lnTo>
                    <a:lnTo>
                      <a:pt x="343" y="860"/>
                    </a:lnTo>
                    <a:lnTo>
                      <a:pt x="350" y="853"/>
                    </a:lnTo>
                    <a:lnTo>
                      <a:pt x="350" y="868"/>
                    </a:lnTo>
                    <a:lnTo>
                      <a:pt x="357" y="876"/>
                    </a:lnTo>
                    <a:lnTo>
                      <a:pt x="364" y="881"/>
                    </a:lnTo>
                    <a:lnTo>
                      <a:pt x="375" y="885"/>
                    </a:lnTo>
                    <a:lnTo>
                      <a:pt x="378" y="886"/>
                    </a:lnTo>
                    <a:lnTo>
                      <a:pt x="380" y="892"/>
                    </a:lnTo>
                    <a:lnTo>
                      <a:pt x="382" y="893"/>
                    </a:lnTo>
                    <a:lnTo>
                      <a:pt x="383" y="895"/>
                    </a:lnTo>
                    <a:lnTo>
                      <a:pt x="383" y="894"/>
                    </a:lnTo>
                    <a:lnTo>
                      <a:pt x="384" y="895"/>
                    </a:lnTo>
                    <a:lnTo>
                      <a:pt x="387" y="897"/>
                    </a:lnTo>
                    <a:lnTo>
                      <a:pt x="388" y="898"/>
                    </a:lnTo>
                    <a:lnTo>
                      <a:pt x="391" y="899"/>
                    </a:lnTo>
                    <a:lnTo>
                      <a:pt x="391" y="900"/>
                    </a:lnTo>
                    <a:lnTo>
                      <a:pt x="389" y="907"/>
                    </a:lnTo>
                    <a:lnTo>
                      <a:pt x="385" y="912"/>
                    </a:lnTo>
                    <a:lnTo>
                      <a:pt x="380" y="917"/>
                    </a:lnTo>
                    <a:lnTo>
                      <a:pt x="379" y="923"/>
                    </a:lnTo>
                    <a:lnTo>
                      <a:pt x="375" y="923"/>
                    </a:lnTo>
                    <a:lnTo>
                      <a:pt x="372" y="924"/>
                    </a:lnTo>
                    <a:lnTo>
                      <a:pt x="367" y="929"/>
                    </a:lnTo>
                    <a:lnTo>
                      <a:pt x="367" y="932"/>
                    </a:lnTo>
                    <a:lnTo>
                      <a:pt x="365" y="934"/>
                    </a:lnTo>
                    <a:lnTo>
                      <a:pt x="365" y="938"/>
                    </a:lnTo>
                    <a:lnTo>
                      <a:pt x="364" y="939"/>
                    </a:lnTo>
                    <a:lnTo>
                      <a:pt x="363" y="942"/>
                    </a:lnTo>
                    <a:lnTo>
                      <a:pt x="359" y="942"/>
                    </a:lnTo>
                    <a:lnTo>
                      <a:pt x="357" y="944"/>
                    </a:lnTo>
                    <a:lnTo>
                      <a:pt x="355" y="947"/>
                    </a:lnTo>
                    <a:lnTo>
                      <a:pt x="354" y="948"/>
                    </a:lnTo>
                    <a:lnTo>
                      <a:pt x="352" y="953"/>
                    </a:lnTo>
                    <a:lnTo>
                      <a:pt x="347" y="953"/>
                    </a:lnTo>
                    <a:lnTo>
                      <a:pt x="342" y="958"/>
                    </a:lnTo>
                    <a:lnTo>
                      <a:pt x="340" y="961"/>
                    </a:lnTo>
                    <a:lnTo>
                      <a:pt x="338" y="963"/>
                    </a:lnTo>
                    <a:lnTo>
                      <a:pt x="338" y="966"/>
                    </a:lnTo>
                    <a:lnTo>
                      <a:pt x="330" y="967"/>
                    </a:lnTo>
                    <a:lnTo>
                      <a:pt x="320" y="970"/>
                    </a:lnTo>
                    <a:lnTo>
                      <a:pt x="311" y="972"/>
                    </a:lnTo>
                    <a:lnTo>
                      <a:pt x="304" y="976"/>
                    </a:lnTo>
                    <a:lnTo>
                      <a:pt x="301" y="981"/>
                    </a:lnTo>
                    <a:lnTo>
                      <a:pt x="303" y="983"/>
                    </a:lnTo>
                    <a:lnTo>
                      <a:pt x="304" y="985"/>
                    </a:lnTo>
                    <a:lnTo>
                      <a:pt x="271" y="995"/>
                    </a:lnTo>
                    <a:lnTo>
                      <a:pt x="266" y="997"/>
                    </a:lnTo>
                    <a:lnTo>
                      <a:pt x="259" y="1002"/>
                    </a:lnTo>
                    <a:lnTo>
                      <a:pt x="251" y="1006"/>
                    </a:lnTo>
                    <a:lnTo>
                      <a:pt x="245" y="1010"/>
                    </a:lnTo>
                    <a:lnTo>
                      <a:pt x="232" y="1010"/>
                    </a:lnTo>
                    <a:lnTo>
                      <a:pt x="229" y="1012"/>
                    </a:lnTo>
                    <a:lnTo>
                      <a:pt x="226" y="1015"/>
                    </a:lnTo>
                    <a:lnTo>
                      <a:pt x="221" y="1017"/>
                    </a:lnTo>
                    <a:lnTo>
                      <a:pt x="216" y="1017"/>
                    </a:lnTo>
                    <a:lnTo>
                      <a:pt x="214" y="1019"/>
                    </a:lnTo>
                    <a:lnTo>
                      <a:pt x="212" y="1019"/>
                    </a:lnTo>
                    <a:lnTo>
                      <a:pt x="202" y="1014"/>
                    </a:lnTo>
                    <a:lnTo>
                      <a:pt x="201" y="1014"/>
                    </a:lnTo>
                    <a:lnTo>
                      <a:pt x="202" y="1012"/>
                    </a:lnTo>
                    <a:lnTo>
                      <a:pt x="202" y="1011"/>
                    </a:lnTo>
                    <a:lnTo>
                      <a:pt x="196" y="998"/>
                    </a:lnTo>
                    <a:lnTo>
                      <a:pt x="194" y="988"/>
                    </a:lnTo>
                    <a:lnTo>
                      <a:pt x="191" y="986"/>
                    </a:lnTo>
                    <a:lnTo>
                      <a:pt x="191" y="980"/>
                    </a:lnTo>
                    <a:lnTo>
                      <a:pt x="192" y="977"/>
                    </a:lnTo>
                    <a:lnTo>
                      <a:pt x="192" y="968"/>
                    </a:lnTo>
                    <a:lnTo>
                      <a:pt x="191" y="966"/>
                    </a:lnTo>
                    <a:lnTo>
                      <a:pt x="189" y="963"/>
                    </a:lnTo>
                    <a:lnTo>
                      <a:pt x="186" y="962"/>
                    </a:lnTo>
                    <a:lnTo>
                      <a:pt x="178" y="954"/>
                    </a:lnTo>
                    <a:lnTo>
                      <a:pt x="173" y="947"/>
                    </a:lnTo>
                    <a:lnTo>
                      <a:pt x="168" y="938"/>
                    </a:lnTo>
                    <a:lnTo>
                      <a:pt x="167" y="931"/>
                    </a:lnTo>
                    <a:lnTo>
                      <a:pt x="156" y="925"/>
                    </a:lnTo>
                    <a:lnTo>
                      <a:pt x="151" y="917"/>
                    </a:lnTo>
                    <a:lnTo>
                      <a:pt x="150" y="903"/>
                    </a:lnTo>
                    <a:lnTo>
                      <a:pt x="150" y="899"/>
                    </a:lnTo>
                    <a:lnTo>
                      <a:pt x="148" y="895"/>
                    </a:lnTo>
                    <a:lnTo>
                      <a:pt x="145" y="888"/>
                    </a:lnTo>
                    <a:lnTo>
                      <a:pt x="143" y="884"/>
                    </a:lnTo>
                    <a:lnTo>
                      <a:pt x="141" y="883"/>
                    </a:lnTo>
                    <a:lnTo>
                      <a:pt x="136" y="878"/>
                    </a:lnTo>
                    <a:lnTo>
                      <a:pt x="131" y="878"/>
                    </a:lnTo>
                    <a:lnTo>
                      <a:pt x="130" y="876"/>
                    </a:lnTo>
                    <a:lnTo>
                      <a:pt x="128" y="874"/>
                    </a:lnTo>
                    <a:lnTo>
                      <a:pt x="128" y="869"/>
                    </a:lnTo>
                    <a:lnTo>
                      <a:pt x="127" y="868"/>
                    </a:lnTo>
                    <a:lnTo>
                      <a:pt x="127" y="865"/>
                    </a:lnTo>
                    <a:lnTo>
                      <a:pt x="126" y="861"/>
                    </a:lnTo>
                    <a:lnTo>
                      <a:pt x="121" y="856"/>
                    </a:lnTo>
                    <a:lnTo>
                      <a:pt x="108" y="836"/>
                    </a:lnTo>
                    <a:lnTo>
                      <a:pt x="107" y="835"/>
                    </a:lnTo>
                    <a:lnTo>
                      <a:pt x="106" y="832"/>
                    </a:lnTo>
                    <a:lnTo>
                      <a:pt x="101" y="827"/>
                    </a:lnTo>
                    <a:lnTo>
                      <a:pt x="101" y="824"/>
                    </a:lnTo>
                    <a:lnTo>
                      <a:pt x="102" y="820"/>
                    </a:lnTo>
                    <a:lnTo>
                      <a:pt x="102" y="816"/>
                    </a:lnTo>
                    <a:lnTo>
                      <a:pt x="103" y="812"/>
                    </a:lnTo>
                    <a:lnTo>
                      <a:pt x="103" y="809"/>
                    </a:lnTo>
                    <a:lnTo>
                      <a:pt x="94" y="787"/>
                    </a:lnTo>
                    <a:lnTo>
                      <a:pt x="94" y="786"/>
                    </a:lnTo>
                    <a:lnTo>
                      <a:pt x="97" y="783"/>
                    </a:lnTo>
                    <a:lnTo>
                      <a:pt x="98" y="783"/>
                    </a:lnTo>
                    <a:lnTo>
                      <a:pt x="98" y="782"/>
                    </a:lnTo>
                    <a:lnTo>
                      <a:pt x="102" y="771"/>
                    </a:lnTo>
                    <a:lnTo>
                      <a:pt x="104" y="761"/>
                    </a:lnTo>
                    <a:lnTo>
                      <a:pt x="107" y="756"/>
                    </a:lnTo>
                    <a:lnTo>
                      <a:pt x="111" y="751"/>
                    </a:lnTo>
                    <a:lnTo>
                      <a:pt x="114" y="747"/>
                    </a:lnTo>
                    <a:lnTo>
                      <a:pt x="116" y="741"/>
                    </a:lnTo>
                    <a:lnTo>
                      <a:pt x="116" y="736"/>
                    </a:lnTo>
                    <a:lnTo>
                      <a:pt x="114" y="732"/>
                    </a:lnTo>
                    <a:lnTo>
                      <a:pt x="113" y="727"/>
                    </a:lnTo>
                    <a:lnTo>
                      <a:pt x="113" y="722"/>
                    </a:lnTo>
                    <a:lnTo>
                      <a:pt x="114" y="720"/>
                    </a:lnTo>
                    <a:lnTo>
                      <a:pt x="116" y="720"/>
                    </a:lnTo>
                    <a:lnTo>
                      <a:pt x="116" y="715"/>
                    </a:lnTo>
                    <a:lnTo>
                      <a:pt x="114" y="717"/>
                    </a:lnTo>
                    <a:lnTo>
                      <a:pt x="112" y="718"/>
                    </a:lnTo>
                    <a:lnTo>
                      <a:pt x="111" y="719"/>
                    </a:lnTo>
                    <a:lnTo>
                      <a:pt x="104" y="719"/>
                    </a:lnTo>
                    <a:lnTo>
                      <a:pt x="102" y="718"/>
                    </a:lnTo>
                    <a:lnTo>
                      <a:pt x="101" y="715"/>
                    </a:lnTo>
                    <a:lnTo>
                      <a:pt x="96" y="719"/>
                    </a:lnTo>
                    <a:lnTo>
                      <a:pt x="92" y="722"/>
                    </a:lnTo>
                    <a:lnTo>
                      <a:pt x="87" y="724"/>
                    </a:lnTo>
                    <a:lnTo>
                      <a:pt x="79" y="726"/>
                    </a:lnTo>
                    <a:lnTo>
                      <a:pt x="74" y="724"/>
                    </a:lnTo>
                    <a:lnTo>
                      <a:pt x="69" y="720"/>
                    </a:lnTo>
                    <a:lnTo>
                      <a:pt x="66" y="717"/>
                    </a:lnTo>
                    <a:lnTo>
                      <a:pt x="59" y="715"/>
                    </a:lnTo>
                    <a:lnTo>
                      <a:pt x="57" y="715"/>
                    </a:lnTo>
                    <a:lnTo>
                      <a:pt x="54" y="717"/>
                    </a:lnTo>
                    <a:lnTo>
                      <a:pt x="53" y="719"/>
                    </a:lnTo>
                    <a:lnTo>
                      <a:pt x="50" y="722"/>
                    </a:lnTo>
                    <a:lnTo>
                      <a:pt x="49" y="724"/>
                    </a:lnTo>
                    <a:lnTo>
                      <a:pt x="48" y="726"/>
                    </a:lnTo>
                    <a:lnTo>
                      <a:pt x="45" y="726"/>
                    </a:lnTo>
                    <a:lnTo>
                      <a:pt x="40" y="724"/>
                    </a:lnTo>
                    <a:lnTo>
                      <a:pt x="35" y="720"/>
                    </a:lnTo>
                    <a:lnTo>
                      <a:pt x="30" y="718"/>
                    </a:lnTo>
                    <a:lnTo>
                      <a:pt x="22" y="718"/>
                    </a:lnTo>
                    <a:lnTo>
                      <a:pt x="24" y="715"/>
                    </a:lnTo>
                    <a:lnTo>
                      <a:pt x="23" y="714"/>
                    </a:lnTo>
                    <a:lnTo>
                      <a:pt x="20" y="713"/>
                    </a:lnTo>
                    <a:lnTo>
                      <a:pt x="18" y="710"/>
                    </a:lnTo>
                    <a:lnTo>
                      <a:pt x="15" y="709"/>
                    </a:lnTo>
                    <a:lnTo>
                      <a:pt x="13" y="704"/>
                    </a:lnTo>
                    <a:lnTo>
                      <a:pt x="14" y="703"/>
                    </a:lnTo>
                    <a:lnTo>
                      <a:pt x="12" y="700"/>
                    </a:lnTo>
                    <a:lnTo>
                      <a:pt x="8" y="698"/>
                    </a:lnTo>
                    <a:lnTo>
                      <a:pt x="0" y="695"/>
                    </a:lnTo>
                    <a:lnTo>
                      <a:pt x="4" y="692"/>
                    </a:lnTo>
                    <a:lnTo>
                      <a:pt x="7" y="690"/>
                    </a:lnTo>
                    <a:lnTo>
                      <a:pt x="8" y="689"/>
                    </a:lnTo>
                    <a:lnTo>
                      <a:pt x="9" y="687"/>
                    </a:lnTo>
                    <a:lnTo>
                      <a:pt x="9" y="679"/>
                    </a:lnTo>
                    <a:lnTo>
                      <a:pt x="4" y="679"/>
                    </a:lnTo>
                    <a:lnTo>
                      <a:pt x="2" y="678"/>
                    </a:lnTo>
                    <a:lnTo>
                      <a:pt x="2" y="676"/>
                    </a:lnTo>
                    <a:lnTo>
                      <a:pt x="4" y="671"/>
                    </a:lnTo>
                    <a:lnTo>
                      <a:pt x="9" y="668"/>
                    </a:lnTo>
                    <a:lnTo>
                      <a:pt x="27" y="665"/>
                    </a:lnTo>
                    <a:lnTo>
                      <a:pt x="34" y="664"/>
                    </a:lnTo>
                    <a:lnTo>
                      <a:pt x="39" y="663"/>
                    </a:lnTo>
                    <a:lnTo>
                      <a:pt x="37" y="660"/>
                    </a:lnTo>
                    <a:lnTo>
                      <a:pt x="35" y="660"/>
                    </a:lnTo>
                    <a:lnTo>
                      <a:pt x="35" y="658"/>
                    </a:lnTo>
                    <a:lnTo>
                      <a:pt x="38" y="656"/>
                    </a:lnTo>
                    <a:lnTo>
                      <a:pt x="62" y="656"/>
                    </a:lnTo>
                    <a:lnTo>
                      <a:pt x="64" y="654"/>
                    </a:lnTo>
                    <a:lnTo>
                      <a:pt x="68" y="653"/>
                    </a:lnTo>
                    <a:lnTo>
                      <a:pt x="72" y="650"/>
                    </a:lnTo>
                    <a:lnTo>
                      <a:pt x="74" y="648"/>
                    </a:lnTo>
                    <a:lnTo>
                      <a:pt x="81" y="646"/>
                    </a:lnTo>
                    <a:lnTo>
                      <a:pt x="89" y="645"/>
                    </a:lnTo>
                    <a:lnTo>
                      <a:pt x="98" y="645"/>
                    </a:lnTo>
                    <a:lnTo>
                      <a:pt x="104" y="646"/>
                    </a:lnTo>
                    <a:lnTo>
                      <a:pt x="112" y="649"/>
                    </a:lnTo>
                    <a:lnTo>
                      <a:pt x="118" y="650"/>
                    </a:lnTo>
                    <a:lnTo>
                      <a:pt x="121" y="654"/>
                    </a:lnTo>
                    <a:lnTo>
                      <a:pt x="127" y="656"/>
                    </a:lnTo>
                    <a:lnTo>
                      <a:pt x="133" y="658"/>
                    </a:lnTo>
                    <a:lnTo>
                      <a:pt x="138" y="659"/>
                    </a:lnTo>
                    <a:lnTo>
                      <a:pt x="162" y="659"/>
                    </a:lnTo>
                    <a:lnTo>
                      <a:pt x="168" y="658"/>
                    </a:lnTo>
                    <a:lnTo>
                      <a:pt x="175" y="653"/>
                    </a:lnTo>
                    <a:lnTo>
                      <a:pt x="181" y="649"/>
                    </a:lnTo>
                    <a:lnTo>
                      <a:pt x="190" y="648"/>
                    </a:lnTo>
                    <a:lnTo>
                      <a:pt x="195" y="648"/>
                    </a:lnTo>
                    <a:lnTo>
                      <a:pt x="200" y="650"/>
                    </a:lnTo>
                    <a:lnTo>
                      <a:pt x="202" y="653"/>
                    </a:lnTo>
                    <a:lnTo>
                      <a:pt x="202" y="655"/>
                    </a:lnTo>
                    <a:lnTo>
                      <a:pt x="205" y="660"/>
                    </a:lnTo>
                    <a:lnTo>
                      <a:pt x="206" y="664"/>
                    </a:lnTo>
                    <a:lnTo>
                      <a:pt x="209" y="666"/>
                    </a:lnTo>
                    <a:lnTo>
                      <a:pt x="214" y="669"/>
                    </a:lnTo>
                    <a:lnTo>
                      <a:pt x="215" y="670"/>
                    </a:lnTo>
                    <a:lnTo>
                      <a:pt x="216" y="670"/>
                    </a:lnTo>
                    <a:lnTo>
                      <a:pt x="221" y="674"/>
                    </a:lnTo>
                    <a:lnTo>
                      <a:pt x="225" y="679"/>
                    </a:lnTo>
                    <a:lnTo>
                      <a:pt x="230" y="683"/>
                    </a:lnTo>
                    <a:lnTo>
                      <a:pt x="236" y="685"/>
                    </a:lnTo>
                    <a:lnTo>
                      <a:pt x="240" y="685"/>
                    </a:lnTo>
                    <a:lnTo>
                      <a:pt x="242" y="684"/>
                    </a:lnTo>
                    <a:lnTo>
                      <a:pt x="244" y="681"/>
                    </a:lnTo>
                    <a:lnTo>
                      <a:pt x="249" y="676"/>
                    </a:lnTo>
                    <a:lnTo>
                      <a:pt x="251" y="675"/>
                    </a:lnTo>
                    <a:lnTo>
                      <a:pt x="252" y="675"/>
                    </a:lnTo>
                    <a:lnTo>
                      <a:pt x="254" y="674"/>
                    </a:lnTo>
                    <a:lnTo>
                      <a:pt x="256" y="674"/>
                    </a:lnTo>
                    <a:lnTo>
                      <a:pt x="258" y="676"/>
                    </a:lnTo>
                    <a:lnTo>
                      <a:pt x="258" y="678"/>
                    </a:lnTo>
                    <a:lnTo>
                      <a:pt x="259" y="680"/>
                    </a:lnTo>
                    <a:lnTo>
                      <a:pt x="260" y="681"/>
                    </a:lnTo>
                    <a:lnTo>
                      <a:pt x="260" y="687"/>
                    </a:lnTo>
                    <a:lnTo>
                      <a:pt x="265" y="692"/>
                    </a:lnTo>
                    <a:lnTo>
                      <a:pt x="266" y="694"/>
                    </a:lnTo>
                    <a:lnTo>
                      <a:pt x="266" y="702"/>
                    </a:lnTo>
                    <a:lnTo>
                      <a:pt x="269" y="707"/>
                    </a:lnTo>
                    <a:lnTo>
                      <a:pt x="279" y="707"/>
                    </a:lnTo>
                    <a:lnTo>
                      <a:pt x="281" y="708"/>
                    </a:lnTo>
                    <a:lnTo>
                      <a:pt x="283" y="710"/>
                    </a:lnTo>
                    <a:lnTo>
                      <a:pt x="284" y="712"/>
                    </a:lnTo>
                    <a:lnTo>
                      <a:pt x="285" y="714"/>
                    </a:lnTo>
                    <a:lnTo>
                      <a:pt x="290" y="717"/>
                    </a:lnTo>
                    <a:lnTo>
                      <a:pt x="304" y="717"/>
                    </a:lnTo>
                    <a:lnTo>
                      <a:pt x="315" y="715"/>
                    </a:lnTo>
                    <a:lnTo>
                      <a:pt x="324" y="714"/>
                    </a:lnTo>
                    <a:lnTo>
                      <a:pt x="324" y="707"/>
                    </a:lnTo>
                    <a:lnTo>
                      <a:pt x="319" y="702"/>
                    </a:lnTo>
                    <a:lnTo>
                      <a:pt x="319" y="697"/>
                    </a:lnTo>
                    <a:lnTo>
                      <a:pt x="322" y="694"/>
                    </a:lnTo>
                    <a:lnTo>
                      <a:pt x="323" y="692"/>
                    </a:lnTo>
                    <a:lnTo>
                      <a:pt x="323" y="689"/>
                    </a:lnTo>
                    <a:lnTo>
                      <a:pt x="322" y="684"/>
                    </a:lnTo>
                    <a:lnTo>
                      <a:pt x="320" y="680"/>
                    </a:lnTo>
                    <a:lnTo>
                      <a:pt x="316" y="676"/>
                    </a:lnTo>
                    <a:lnTo>
                      <a:pt x="313" y="674"/>
                    </a:lnTo>
                    <a:lnTo>
                      <a:pt x="308" y="673"/>
                    </a:lnTo>
                    <a:lnTo>
                      <a:pt x="309" y="668"/>
                    </a:lnTo>
                    <a:lnTo>
                      <a:pt x="314" y="663"/>
                    </a:lnTo>
                    <a:lnTo>
                      <a:pt x="316" y="661"/>
                    </a:lnTo>
                    <a:lnTo>
                      <a:pt x="328" y="661"/>
                    </a:lnTo>
                    <a:lnTo>
                      <a:pt x="327" y="659"/>
                    </a:lnTo>
                    <a:lnTo>
                      <a:pt x="325" y="655"/>
                    </a:lnTo>
                    <a:lnTo>
                      <a:pt x="323" y="650"/>
                    </a:lnTo>
                    <a:lnTo>
                      <a:pt x="322" y="646"/>
                    </a:lnTo>
                    <a:lnTo>
                      <a:pt x="319" y="646"/>
                    </a:lnTo>
                    <a:lnTo>
                      <a:pt x="316" y="648"/>
                    </a:lnTo>
                    <a:lnTo>
                      <a:pt x="314" y="650"/>
                    </a:lnTo>
                    <a:lnTo>
                      <a:pt x="310" y="651"/>
                    </a:lnTo>
                    <a:lnTo>
                      <a:pt x="308" y="653"/>
                    </a:lnTo>
                    <a:lnTo>
                      <a:pt x="306" y="642"/>
                    </a:lnTo>
                    <a:lnTo>
                      <a:pt x="301" y="634"/>
                    </a:lnTo>
                    <a:lnTo>
                      <a:pt x="295" y="626"/>
                    </a:lnTo>
                    <a:lnTo>
                      <a:pt x="289" y="617"/>
                    </a:lnTo>
                    <a:lnTo>
                      <a:pt x="288" y="616"/>
                    </a:lnTo>
                    <a:lnTo>
                      <a:pt x="285" y="615"/>
                    </a:lnTo>
                    <a:lnTo>
                      <a:pt x="280" y="610"/>
                    </a:lnTo>
                    <a:lnTo>
                      <a:pt x="280" y="606"/>
                    </a:lnTo>
                    <a:lnTo>
                      <a:pt x="284" y="605"/>
                    </a:lnTo>
                    <a:lnTo>
                      <a:pt x="290" y="601"/>
                    </a:lnTo>
                    <a:lnTo>
                      <a:pt x="299" y="597"/>
                    </a:lnTo>
                    <a:lnTo>
                      <a:pt x="308" y="596"/>
                    </a:lnTo>
                    <a:lnTo>
                      <a:pt x="315" y="597"/>
                    </a:lnTo>
                    <a:lnTo>
                      <a:pt x="323" y="597"/>
                    </a:lnTo>
                    <a:lnTo>
                      <a:pt x="329" y="595"/>
                    </a:lnTo>
                    <a:lnTo>
                      <a:pt x="328" y="592"/>
                    </a:lnTo>
                    <a:lnTo>
                      <a:pt x="325" y="590"/>
                    </a:lnTo>
                    <a:lnTo>
                      <a:pt x="325" y="583"/>
                    </a:lnTo>
                    <a:lnTo>
                      <a:pt x="328" y="582"/>
                    </a:lnTo>
                    <a:lnTo>
                      <a:pt x="328" y="585"/>
                    </a:lnTo>
                    <a:lnTo>
                      <a:pt x="329" y="585"/>
                    </a:lnTo>
                    <a:lnTo>
                      <a:pt x="329" y="586"/>
                    </a:lnTo>
                    <a:lnTo>
                      <a:pt x="330" y="587"/>
                    </a:lnTo>
                    <a:lnTo>
                      <a:pt x="334" y="588"/>
                    </a:lnTo>
                    <a:lnTo>
                      <a:pt x="337" y="590"/>
                    </a:lnTo>
                    <a:lnTo>
                      <a:pt x="338" y="590"/>
                    </a:lnTo>
                    <a:lnTo>
                      <a:pt x="342" y="587"/>
                    </a:lnTo>
                    <a:lnTo>
                      <a:pt x="342" y="586"/>
                    </a:lnTo>
                    <a:lnTo>
                      <a:pt x="344" y="583"/>
                    </a:lnTo>
                    <a:lnTo>
                      <a:pt x="347" y="583"/>
                    </a:lnTo>
                    <a:lnTo>
                      <a:pt x="348" y="582"/>
                    </a:lnTo>
                    <a:lnTo>
                      <a:pt x="349" y="582"/>
                    </a:lnTo>
                    <a:lnTo>
                      <a:pt x="350" y="583"/>
                    </a:lnTo>
                    <a:lnTo>
                      <a:pt x="352" y="582"/>
                    </a:lnTo>
                    <a:lnTo>
                      <a:pt x="353" y="583"/>
                    </a:lnTo>
                    <a:lnTo>
                      <a:pt x="355" y="585"/>
                    </a:lnTo>
                    <a:lnTo>
                      <a:pt x="358" y="583"/>
                    </a:lnTo>
                    <a:lnTo>
                      <a:pt x="359" y="582"/>
                    </a:lnTo>
                    <a:lnTo>
                      <a:pt x="362" y="582"/>
                    </a:lnTo>
                    <a:lnTo>
                      <a:pt x="363" y="581"/>
                    </a:lnTo>
                    <a:lnTo>
                      <a:pt x="365" y="582"/>
                    </a:lnTo>
                    <a:lnTo>
                      <a:pt x="367" y="583"/>
                    </a:lnTo>
                    <a:lnTo>
                      <a:pt x="367" y="587"/>
                    </a:lnTo>
                    <a:lnTo>
                      <a:pt x="368" y="587"/>
                    </a:lnTo>
                    <a:lnTo>
                      <a:pt x="369" y="588"/>
                    </a:lnTo>
                    <a:lnTo>
                      <a:pt x="373" y="588"/>
                    </a:lnTo>
                    <a:lnTo>
                      <a:pt x="375" y="590"/>
                    </a:lnTo>
                    <a:lnTo>
                      <a:pt x="375" y="591"/>
                    </a:lnTo>
                    <a:lnTo>
                      <a:pt x="379" y="591"/>
                    </a:lnTo>
                    <a:lnTo>
                      <a:pt x="380" y="590"/>
                    </a:lnTo>
                    <a:lnTo>
                      <a:pt x="382" y="587"/>
                    </a:lnTo>
                    <a:lnTo>
                      <a:pt x="383" y="586"/>
                    </a:lnTo>
                    <a:lnTo>
                      <a:pt x="385" y="588"/>
                    </a:lnTo>
                    <a:lnTo>
                      <a:pt x="389" y="590"/>
                    </a:lnTo>
                    <a:lnTo>
                      <a:pt x="392" y="588"/>
                    </a:lnTo>
                    <a:lnTo>
                      <a:pt x="393" y="587"/>
                    </a:lnTo>
                    <a:lnTo>
                      <a:pt x="397" y="587"/>
                    </a:lnTo>
                    <a:lnTo>
                      <a:pt x="398" y="580"/>
                    </a:lnTo>
                    <a:lnTo>
                      <a:pt x="399" y="578"/>
                    </a:lnTo>
                    <a:lnTo>
                      <a:pt x="398" y="577"/>
                    </a:lnTo>
                    <a:lnTo>
                      <a:pt x="398" y="576"/>
                    </a:lnTo>
                    <a:lnTo>
                      <a:pt x="392" y="576"/>
                    </a:lnTo>
                    <a:lnTo>
                      <a:pt x="391" y="575"/>
                    </a:lnTo>
                    <a:lnTo>
                      <a:pt x="391" y="573"/>
                    </a:lnTo>
                    <a:lnTo>
                      <a:pt x="387" y="572"/>
                    </a:lnTo>
                    <a:lnTo>
                      <a:pt x="385" y="572"/>
                    </a:lnTo>
                    <a:lnTo>
                      <a:pt x="385" y="570"/>
                    </a:lnTo>
                    <a:lnTo>
                      <a:pt x="382" y="568"/>
                    </a:lnTo>
                    <a:lnTo>
                      <a:pt x="382" y="567"/>
                    </a:lnTo>
                    <a:lnTo>
                      <a:pt x="380" y="562"/>
                    </a:lnTo>
                    <a:lnTo>
                      <a:pt x="379" y="559"/>
                    </a:lnTo>
                    <a:lnTo>
                      <a:pt x="373" y="559"/>
                    </a:lnTo>
                    <a:lnTo>
                      <a:pt x="369" y="561"/>
                    </a:lnTo>
                    <a:lnTo>
                      <a:pt x="369" y="557"/>
                    </a:lnTo>
                    <a:lnTo>
                      <a:pt x="367" y="548"/>
                    </a:lnTo>
                    <a:lnTo>
                      <a:pt x="365" y="543"/>
                    </a:lnTo>
                    <a:lnTo>
                      <a:pt x="367" y="539"/>
                    </a:lnTo>
                    <a:lnTo>
                      <a:pt x="370" y="533"/>
                    </a:lnTo>
                    <a:lnTo>
                      <a:pt x="375" y="528"/>
                    </a:lnTo>
                    <a:lnTo>
                      <a:pt x="377" y="520"/>
                    </a:lnTo>
                    <a:lnTo>
                      <a:pt x="378" y="518"/>
                    </a:lnTo>
                    <a:lnTo>
                      <a:pt x="375" y="517"/>
                    </a:lnTo>
                    <a:lnTo>
                      <a:pt x="368" y="520"/>
                    </a:lnTo>
                    <a:lnTo>
                      <a:pt x="364" y="524"/>
                    </a:lnTo>
                    <a:lnTo>
                      <a:pt x="355" y="522"/>
                    </a:lnTo>
                    <a:lnTo>
                      <a:pt x="352" y="515"/>
                    </a:lnTo>
                    <a:lnTo>
                      <a:pt x="349" y="508"/>
                    </a:lnTo>
                    <a:lnTo>
                      <a:pt x="353" y="505"/>
                    </a:lnTo>
                    <a:lnTo>
                      <a:pt x="358" y="509"/>
                    </a:lnTo>
                    <a:lnTo>
                      <a:pt x="365" y="509"/>
                    </a:lnTo>
                    <a:lnTo>
                      <a:pt x="369" y="507"/>
                    </a:lnTo>
                    <a:lnTo>
                      <a:pt x="370" y="500"/>
                    </a:lnTo>
                    <a:lnTo>
                      <a:pt x="370" y="493"/>
                    </a:lnTo>
                    <a:lnTo>
                      <a:pt x="365" y="492"/>
                    </a:lnTo>
                    <a:lnTo>
                      <a:pt x="362" y="493"/>
                    </a:lnTo>
                    <a:lnTo>
                      <a:pt x="355" y="492"/>
                    </a:lnTo>
                    <a:lnTo>
                      <a:pt x="352" y="485"/>
                    </a:lnTo>
                    <a:lnTo>
                      <a:pt x="352" y="478"/>
                    </a:lnTo>
                    <a:lnTo>
                      <a:pt x="355" y="470"/>
                    </a:lnTo>
                    <a:lnTo>
                      <a:pt x="359" y="459"/>
                    </a:lnTo>
                    <a:lnTo>
                      <a:pt x="365" y="454"/>
                    </a:lnTo>
                    <a:lnTo>
                      <a:pt x="370" y="446"/>
                    </a:lnTo>
                    <a:lnTo>
                      <a:pt x="372" y="441"/>
                    </a:lnTo>
                    <a:lnTo>
                      <a:pt x="369" y="434"/>
                    </a:lnTo>
                    <a:lnTo>
                      <a:pt x="363" y="427"/>
                    </a:lnTo>
                    <a:lnTo>
                      <a:pt x="360" y="424"/>
                    </a:lnTo>
                    <a:lnTo>
                      <a:pt x="363" y="421"/>
                    </a:lnTo>
                    <a:lnTo>
                      <a:pt x="360" y="416"/>
                    </a:lnTo>
                    <a:lnTo>
                      <a:pt x="363" y="415"/>
                    </a:lnTo>
                    <a:lnTo>
                      <a:pt x="367" y="412"/>
                    </a:lnTo>
                    <a:lnTo>
                      <a:pt x="372" y="402"/>
                    </a:lnTo>
                    <a:lnTo>
                      <a:pt x="370" y="395"/>
                    </a:lnTo>
                    <a:lnTo>
                      <a:pt x="367" y="390"/>
                    </a:lnTo>
                    <a:lnTo>
                      <a:pt x="367" y="385"/>
                    </a:lnTo>
                    <a:lnTo>
                      <a:pt x="370" y="386"/>
                    </a:lnTo>
                    <a:lnTo>
                      <a:pt x="372" y="382"/>
                    </a:lnTo>
                    <a:lnTo>
                      <a:pt x="370" y="377"/>
                    </a:lnTo>
                    <a:lnTo>
                      <a:pt x="370" y="373"/>
                    </a:lnTo>
                    <a:lnTo>
                      <a:pt x="369" y="366"/>
                    </a:lnTo>
                    <a:lnTo>
                      <a:pt x="369" y="365"/>
                    </a:lnTo>
                    <a:lnTo>
                      <a:pt x="370" y="357"/>
                    </a:lnTo>
                    <a:lnTo>
                      <a:pt x="369" y="352"/>
                    </a:lnTo>
                    <a:lnTo>
                      <a:pt x="368" y="354"/>
                    </a:lnTo>
                    <a:lnTo>
                      <a:pt x="367" y="354"/>
                    </a:lnTo>
                    <a:lnTo>
                      <a:pt x="367" y="352"/>
                    </a:lnTo>
                    <a:lnTo>
                      <a:pt x="372" y="339"/>
                    </a:lnTo>
                    <a:lnTo>
                      <a:pt x="370" y="329"/>
                    </a:lnTo>
                    <a:lnTo>
                      <a:pt x="373" y="323"/>
                    </a:lnTo>
                    <a:lnTo>
                      <a:pt x="374" y="317"/>
                    </a:lnTo>
                    <a:lnTo>
                      <a:pt x="377" y="310"/>
                    </a:lnTo>
                    <a:lnTo>
                      <a:pt x="375" y="305"/>
                    </a:lnTo>
                    <a:lnTo>
                      <a:pt x="377" y="302"/>
                    </a:lnTo>
                    <a:lnTo>
                      <a:pt x="380" y="300"/>
                    </a:lnTo>
                    <a:lnTo>
                      <a:pt x="385" y="300"/>
                    </a:lnTo>
                    <a:lnTo>
                      <a:pt x="391" y="297"/>
                    </a:lnTo>
                    <a:lnTo>
                      <a:pt x="396" y="288"/>
                    </a:lnTo>
                    <a:lnTo>
                      <a:pt x="404" y="281"/>
                    </a:lnTo>
                    <a:lnTo>
                      <a:pt x="414" y="273"/>
                    </a:lnTo>
                    <a:lnTo>
                      <a:pt x="417" y="264"/>
                    </a:lnTo>
                    <a:lnTo>
                      <a:pt x="422" y="256"/>
                    </a:lnTo>
                    <a:lnTo>
                      <a:pt x="427" y="255"/>
                    </a:lnTo>
                    <a:lnTo>
                      <a:pt x="433" y="251"/>
                    </a:lnTo>
                    <a:lnTo>
                      <a:pt x="436" y="246"/>
                    </a:lnTo>
                    <a:lnTo>
                      <a:pt x="436" y="243"/>
                    </a:lnTo>
                    <a:lnTo>
                      <a:pt x="438" y="241"/>
                    </a:lnTo>
                    <a:lnTo>
                      <a:pt x="441" y="241"/>
                    </a:lnTo>
                    <a:lnTo>
                      <a:pt x="442" y="235"/>
                    </a:lnTo>
                    <a:lnTo>
                      <a:pt x="442" y="225"/>
                    </a:lnTo>
                    <a:lnTo>
                      <a:pt x="436" y="225"/>
                    </a:lnTo>
                    <a:lnTo>
                      <a:pt x="432" y="221"/>
                    </a:lnTo>
                    <a:lnTo>
                      <a:pt x="432" y="215"/>
                    </a:lnTo>
                    <a:lnTo>
                      <a:pt x="434" y="212"/>
                    </a:lnTo>
                    <a:lnTo>
                      <a:pt x="436" y="205"/>
                    </a:lnTo>
                    <a:lnTo>
                      <a:pt x="432" y="200"/>
                    </a:lnTo>
                    <a:lnTo>
                      <a:pt x="429" y="195"/>
                    </a:lnTo>
                    <a:lnTo>
                      <a:pt x="431" y="188"/>
                    </a:lnTo>
                    <a:lnTo>
                      <a:pt x="429" y="183"/>
                    </a:lnTo>
                    <a:lnTo>
                      <a:pt x="428" y="181"/>
                    </a:lnTo>
                    <a:lnTo>
                      <a:pt x="431" y="182"/>
                    </a:lnTo>
                    <a:lnTo>
                      <a:pt x="434" y="183"/>
                    </a:lnTo>
                    <a:lnTo>
                      <a:pt x="437" y="183"/>
                    </a:lnTo>
                    <a:lnTo>
                      <a:pt x="444" y="186"/>
                    </a:lnTo>
                    <a:lnTo>
                      <a:pt x="462" y="195"/>
                    </a:lnTo>
                    <a:lnTo>
                      <a:pt x="471" y="200"/>
                    </a:lnTo>
                    <a:lnTo>
                      <a:pt x="480" y="204"/>
                    </a:lnTo>
                    <a:lnTo>
                      <a:pt x="487" y="206"/>
                    </a:lnTo>
                    <a:lnTo>
                      <a:pt x="492" y="207"/>
                    </a:lnTo>
                    <a:lnTo>
                      <a:pt x="495" y="206"/>
                    </a:lnTo>
                    <a:lnTo>
                      <a:pt x="495" y="202"/>
                    </a:lnTo>
                    <a:lnTo>
                      <a:pt x="490" y="193"/>
                    </a:lnTo>
                    <a:lnTo>
                      <a:pt x="482" y="186"/>
                    </a:lnTo>
                    <a:lnTo>
                      <a:pt x="477" y="176"/>
                    </a:lnTo>
                    <a:lnTo>
                      <a:pt x="472" y="165"/>
                    </a:lnTo>
                    <a:lnTo>
                      <a:pt x="471" y="152"/>
                    </a:lnTo>
                    <a:lnTo>
                      <a:pt x="473" y="143"/>
                    </a:lnTo>
                    <a:lnTo>
                      <a:pt x="480" y="134"/>
                    </a:lnTo>
                    <a:lnTo>
                      <a:pt x="490" y="124"/>
                    </a:lnTo>
                    <a:lnTo>
                      <a:pt x="500" y="117"/>
                    </a:lnTo>
                    <a:lnTo>
                      <a:pt x="511" y="112"/>
                    </a:lnTo>
                    <a:lnTo>
                      <a:pt x="521" y="112"/>
                    </a:lnTo>
                    <a:lnTo>
                      <a:pt x="534" y="115"/>
                    </a:lnTo>
                    <a:lnTo>
                      <a:pt x="540" y="118"/>
                    </a:lnTo>
                    <a:lnTo>
                      <a:pt x="541" y="122"/>
                    </a:lnTo>
                    <a:lnTo>
                      <a:pt x="539" y="127"/>
                    </a:lnTo>
                    <a:lnTo>
                      <a:pt x="535" y="132"/>
                    </a:lnTo>
                    <a:lnTo>
                      <a:pt x="534" y="138"/>
                    </a:lnTo>
                    <a:lnTo>
                      <a:pt x="534" y="146"/>
                    </a:lnTo>
                    <a:lnTo>
                      <a:pt x="535" y="158"/>
                    </a:lnTo>
                    <a:lnTo>
                      <a:pt x="537" y="172"/>
                    </a:lnTo>
                    <a:lnTo>
                      <a:pt x="540" y="187"/>
                    </a:lnTo>
                    <a:lnTo>
                      <a:pt x="544" y="200"/>
                    </a:lnTo>
                    <a:lnTo>
                      <a:pt x="549" y="209"/>
                    </a:lnTo>
                    <a:lnTo>
                      <a:pt x="555" y="212"/>
                    </a:lnTo>
                    <a:lnTo>
                      <a:pt x="559" y="211"/>
                    </a:lnTo>
                    <a:lnTo>
                      <a:pt x="559" y="206"/>
                    </a:lnTo>
                    <a:lnTo>
                      <a:pt x="557" y="200"/>
                    </a:lnTo>
                    <a:lnTo>
                      <a:pt x="554" y="192"/>
                    </a:lnTo>
                    <a:lnTo>
                      <a:pt x="551" y="185"/>
                    </a:lnTo>
                    <a:lnTo>
                      <a:pt x="550" y="177"/>
                    </a:lnTo>
                    <a:lnTo>
                      <a:pt x="556" y="165"/>
                    </a:lnTo>
                    <a:lnTo>
                      <a:pt x="556" y="157"/>
                    </a:lnTo>
                    <a:lnTo>
                      <a:pt x="552" y="149"/>
                    </a:lnTo>
                    <a:lnTo>
                      <a:pt x="547" y="143"/>
                    </a:lnTo>
                    <a:lnTo>
                      <a:pt x="544" y="136"/>
                    </a:lnTo>
                    <a:lnTo>
                      <a:pt x="554" y="131"/>
                    </a:lnTo>
                    <a:lnTo>
                      <a:pt x="561" y="122"/>
                    </a:lnTo>
                    <a:lnTo>
                      <a:pt x="565" y="112"/>
                    </a:lnTo>
                    <a:lnTo>
                      <a:pt x="567" y="115"/>
                    </a:lnTo>
                    <a:lnTo>
                      <a:pt x="569" y="122"/>
                    </a:lnTo>
                    <a:lnTo>
                      <a:pt x="570" y="127"/>
                    </a:lnTo>
                    <a:lnTo>
                      <a:pt x="572" y="133"/>
                    </a:lnTo>
                    <a:lnTo>
                      <a:pt x="575" y="136"/>
                    </a:lnTo>
                    <a:lnTo>
                      <a:pt x="579" y="137"/>
                    </a:lnTo>
                    <a:lnTo>
                      <a:pt x="585" y="133"/>
                    </a:lnTo>
                    <a:lnTo>
                      <a:pt x="593" y="124"/>
                    </a:lnTo>
                    <a:lnTo>
                      <a:pt x="606" y="124"/>
                    </a:lnTo>
                    <a:lnTo>
                      <a:pt x="616" y="126"/>
                    </a:lnTo>
                    <a:lnTo>
                      <a:pt x="624" y="127"/>
                    </a:lnTo>
                    <a:lnTo>
                      <a:pt x="629" y="127"/>
                    </a:lnTo>
                    <a:lnTo>
                      <a:pt x="634" y="124"/>
                    </a:lnTo>
                    <a:lnTo>
                      <a:pt x="631" y="119"/>
                    </a:lnTo>
                    <a:lnTo>
                      <a:pt x="630" y="114"/>
                    </a:lnTo>
                    <a:lnTo>
                      <a:pt x="629" y="110"/>
                    </a:lnTo>
                    <a:lnTo>
                      <a:pt x="628" y="108"/>
                    </a:lnTo>
                    <a:lnTo>
                      <a:pt x="630" y="99"/>
                    </a:lnTo>
                    <a:lnTo>
                      <a:pt x="638" y="94"/>
                    </a:lnTo>
                    <a:lnTo>
                      <a:pt x="649" y="90"/>
                    </a:lnTo>
                    <a:lnTo>
                      <a:pt x="660" y="89"/>
                    </a:lnTo>
                    <a:lnTo>
                      <a:pt x="692" y="89"/>
                    </a:lnTo>
                    <a:lnTo>
                      <a:pt x="697" y="87"/>
                    </a:lnTo>
                    <a:lnTo>
                      <a:pt x="702" y="80"/>
                    </a:lnTo>
                    <a:lnTo>
                      <a:pt x="705" y="73"/>
                    </a:lnTo>
                    <a:lnTo>
                      <a:pt x="709" y="66"/>
                    </a:lnTo>
                    <a:lnTo>
                      <a:pt x="725" y="55"/>
                    </a:lnTo>
                    <a:lnTo>
                      <a:pt x="746" y="46"/>
                    </a:lnTo>
                    <a:lnTo>
                      <a:pt x="766" y="41"/>
                    </a:lnTo>
                    <a:lnTo>
                      <a:pt x="783" y="37"/>
                    </a:lnTo>
                    <a:lnTo>
                      <a:pt x="800" y="35"/>
                    </a:lnTo>
                    <a:lnTo>
                      <a:pt x="810" y="32"/>
                    </a:lnTo>
                    <a:lnTo>
                      <a:pt x="810" y="37"/>
                    </a:lnTo>
                    <a:lnTo>
                      <a:pt x="815" y="40"/>
                    </a:lnTo>
                    <a:lnTo>
                      <a:pt x="823" y="40"/>
                    </a:lnTo>
                    <a:lnTo>
                      <a:pt x="832" y="37"/>
                    </a:lnTo>
                    <a:lnTo>
                      <a:pt x="852" y="30"/>
                    </a:lnTo>
                    <a:lnTo>
                      <a:pt x="865" y="24"/>
                    </a:lnTo>
                    <a:lnTo>
                      <a:pt x="871" y="17"/>
                    </a:lnTo>
                    <a:lnTo>
                      <a:pt x="879" y="11"/>
                    </a:lnTo>
                    <a:lnTo>
                      <a:pt x="886" y="6"/>
                    </a:lnTo>
                    <a:lnTo>
                      <a:pt x="895" y="1"/>
                    </a:lnTo>
                    <a:lnTo>
                      <a:pt x="90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1102" name="Freeform 1380"/>
            <p:cNvSpPr>
              <a:spLocks/>
            </p:cNvSpPr>
            <p:nvPr/>
          </p:nvSpPr>
          <p:spPr bwMode="auto">
            <a:xfrm>
              <a:off x="6824574" y="1840131"/>
              <a:ext cx="167876" cy="51814"/>
            </a:xfrm>
            <a:custGeom>
              <a:avLst/>
              <a:gdLst/>
              <a:ahLst/>
              <a:cxnLst>
                <a:cxn ang="0">
                  <a:pos x="24" y="0"/>
                </a:cxn>
                <a:cxn ang="0">
                  <a:pos x="31" y="0"/>
                </a:cxn>
                <a:cxn ang="0">
                  <a:pos x="40" y="1"/>
                </a:cxn>
                <a:cxn ang="0">
                  <a:pos x="48" y="4"/>
                </a:cxn>
                <a:cxn ang="0">
                  <a:pos x="55" y="5"/>
                </a:cxn>
                <a:cxn ang="0">
                  <a:pos x="58" y="5"/>
                </a:cxn>
                <a:cxn ang="0">
                  <a:pos x="61" y="4"/>
                </a:cxn>
                <a:cxn ang="0">
                  <a:pos x="64" y="1"/>
                </a:cxn>
                <a:cxn ang="0">
                  <a:pos x="66" y="0"/>
                </a:cxn>
                <a:cxn ang="0">
                  <a:pos x="73" y="0"/>
                </a:cxn>
                <a:cxn ang="0">
                  <a:pos x="76" y="3"/>
                </a:cxn>
                <a:cxn ang="0">
                  <a:pos x="81" y="5"/>
                </a:cxn>
                <a:cxn ang="0">
                  <a:pos x="81" y="8"/>
                </a:cxn>
                <a:cxn ang="0">
                  <a:pos x="80" y="9"/>
                </a:cxn>
                <a:cxn ang="0">
                  <a:pos x="76" y="9"/>
                </a:cxn>
                <a:cxn ang="0">
                  <a:pos x="75" y="10"/>
                </a:cxn>
                <a:cxn ang="0">
                  <a:pos x="73" y="10"/>
                </a:cxn>
                <a:cxn ang="0">
                  <a:pos x="70" y="13"/>
                </a:cxn>
                <a:cxn ang="0">
                  <a:pos x="68" y="13"/>
                </a:cxn>
                <a:cxn ang="0">
                  <a:pos x="66" y="12"/>
                </a:cxn>
                <a:cxn ang="0">
                  <a:pos x="66" y="14"/>
                </a:cxn>
                <a:cxn ang="0">
                  <a:pos x="64" y="15"/>
                </a:cxn>
                <a:cxn ang="0">
                  <a:pos x="55" y="15"/>
                </a:cxn>
                <a:cxn ang="0">
                  <a:pos x="50" y="18"/>
                </a:cxn>
                <a:cxn ang="0">
                  <a:pos x="48" y="23"/>
                </a:cxn>
                <a:cxn ang="0">
                  <a:pos x="46" y="24"/>
                </a:cxn>
                <a:cxn ang="0">
                  <a:pos x="44" y="25"/>
                </a:cxn>
                <a:cxn ang="0">
                  <a:pos x="42" y="23"/>
                </a:cxn>
                <a:cxn ang="0">
                  <a:pos x="40" y="20"/>
                </a:cxn>
                <a:cxn ang="0">
                  <a:pos x="32" y="20"/>
                </a:cxn>
                <a:cxn ang="0">
                  <a:pos x="30" y="19"/>
                </a:cxn>
                <a:cxn ang="0">
                  <a:pos x="29" y="17"/>
                </a:cxn>
                <a:cxn ang="0">
                  <a:pos x="34" y="14"/>
                </a:cxn>
                <a:cxn ang="0">
                  <a:pos x="35" y="14"/>
                </a:cxn>
                <a:cxn ang="0">
                  <a:pos x="37" y="13"/>
                </a:cxn>
                <a:cxn ang="0">
                  <a:pos x="31" y="13"/>
                </a:cxn>
                <a:cxn ang="0">
                  <a:pos x="30" y="12"/>
                </a:cxn>
                <a:cxn ang="0">
                  <a:pos x="31" y="10"/>
                </a:cxn>
                <a:cxn ang="0">
                  <a:pos x="34" y="10"/>
                </a:cxn>
                <a:cxn ang="0">
                  <a:pos x="36" y="8"/>
                </a:cxn>
                <a:cxn ang="0">
                  <a:pos x="31" y="7"/>
                </a:cxn>
                <a:cxn ang="0">
                  <a:pos x="27" y="5"/>
                </a:cxn>
                <a:cxn ang="0">
                  <a:pos x="24" y="5"/>
                </a:cxn>
                <a:cxn ang="0">
                  <a:pos x="20" y="7"/>
                </a:cxn>
                <a:cxn ang="0">
                  <a:pos x="16" y="9"/>
                </a:cxn>
                <a:cxn ang="0">
                  <a:pos x="12" y="10"/>
                </a:cxn>
                <a:cxn ang="0">
                  <a:pos x="5" y="10"/>
                </a:cxn>
                <a:cxn ang="0">
                  <a:pos x="0" y="8"/>
                </a:cxn>
                <a:cxn ang="0">
                  <a:pos x="5" y="4"/>
                </a:cxn>
                <a:cxn ang="0">
                  <a:pos x="14" y="1"/>
                </a:cxn>
                <a:cxn ang="0">
                  <a:pos x="24" y="0"/>
                </a:cxn>
              </a:cxnLst>
              <a:rect l="0" t="0" r="r" b="b"/>
              <a:pathLst>
                <a:path w="81" h="25">
                  <a:moveTo>
                    <a:pt x="24" y="0"/>
                  </a:moveTo>
                  <a:lnTo>
                    <a:pt x="31" y="0"/>
                  </a:lnTo>
                  <a:lnTo>
                    <a:pt x="40" y="1"/>
                  </a:lnTo>
                  <a:lnTo>
                    <a:pt x="48" y="4"/>
                  </a:lnTo>
                  <a:lnTo>
                    <a:pt x="55" y="5"/>
                  </a:lnTo>
                  <a:lnTo>
                    <a:pt x="58" y="5"/>
                  </a:lnTo>
                  <a:lnTo>
                    <a:pt x="61" y="4"/>
                  </a:lnTo>
                  <a:lnTo>
                    <a:pt x="64" y="1"/>
                  </a:lnTo>
                  <a:lnTo>
                    <a:pt x="66" y="0"/>
                  </a:lnTo>
                  <a:lnTo>
                    <a:pt x="73" y="0"/>
                  </a:lnTo>
                  <a:lnTo>
                    <a:pt x="76" y="3"/>
                  </a:lnTo>
                  <a:lnTo>
                    <a:pt x="81" y="5"/>
                  </a:lnTo>
                  <a:lnTo>
                    <a:pt x="81" y="8"/>
                  </a:lnTo>
                  <a:lnTo>
                    <a:pt x="80" y="9"/>
                  </a:lnTo>
                  <a:lnTo>
                    <a:pt x="76" y="9"/>
                  </a:lnTo>
                  <a:lnTo>
                    <a:pt x="75" y="10"/>
                  </a:lnTo>
                  <a:lnTo>
                    <a:pt x="73" y="10"/>
                  </a:lnTo>
                  <a:lnTo>
                    <a:pt x="70" y="13"/>
                  </a:lnTo>
                  <a:lnTo>
                    <a:pt x="68" y="13"/>
                  </a:lnTo>
                  <a:lnTo>
                    <a:pt x="66" y="12"/>
                  </a:lnTo>
                  <a:lnTo>
                    <a:pt x="66" y="14"/>
                  </a:lnTo>
                  <a:lnTo>
                    <a:pt x="64" y="15"/>
                  </a:lnTo>
                  <a:lnTo>
                    <a:pt x="55" y="15"/>
                  </a:lnTo>
                  <a:lnTo>
                    <a:pt x="50" y="18"/>
                  </a:lnTo>
                  <a:lnTo>
                    <a:pt x="48" y="23"/>
                  </a:lnTo>
                  <a:lnTo>
                    <a:pt x="46" y="24"/>
                  </a:lnTo>
                  <a:lnTo>
                    <a:pt x="44" y="25"/>
                  </a:lnTo>
                  <a:lnTo>
                    <a:pt x="42" y="23"/>
                  </a:lnTo>
                  <a:lnTo>
                    <a:pt x="40" y="20"/>
                  </a:lnTo>
                  <a:lnTo>
                    <a:pt x="32" y="20"/>
                  </a:lnTo>
                  <a:lnTo>
                    <a:pt x="30" y="19"/>
                  </a:lnTo>
                  <a:lnTo>
                    <a:pt x="29" y="17"/>
                  </a:lnTo>
                  <a:lnTo>
                    <a:pt x="34" y="14"/>
                  </a:lnTo>
                  <a:lnTo>
                    <a:pt x="35" y="14"/>
                  </a:lnTo>
                  <a:lnTo>
                    <a:pt x="37" y="13"/>
                  </a:lnTo>
                  <a:lnTo>
                    <a:pt x="31" y="13"/>
                  </a:lnTo>
                  <a:lnTo>
                    <a:pt x="30" y="12"/>
                  </a:lnTo>
                  <a:lnTo>
                    <a:pt x="31" y="10"/>
                  </a:lnTo>
                  <a:lnTo>
                    <a:pt x="34" y="10"/>
                  </a:lnTo>
                  <a:lnTo>
                    <a:pt x="36" y="8"/>
                  </a:lnTo>
                  <a:lnTo>
                    <a:pt x="31" y="7"/>
                  </a:lnTo>
                  <a:lnTo>
                    <a:pt x="27" y="5"/>
                  </a:lnTo>
                  <a:lnTo>
                    <a:pt x="24" y="5"/>
                  </a:lnTo>
                  <a:lnTo>
                    <a:pt x="20" y="7"/>
                  </a:lnTo>
                  <a:lnTo>
                    <a:pt x="16" y="9"/>
                  </a:lnTo>
                  <a:lnTo>
                    <a:pt x="12" y="10"/>
                  </a:lnTo>
                  <a:lnTo>
                    <a:pt x="5" y="10"/>
                  </a:lnTo>
                  <a:lnTo>
                    <a:pt x="0" y="8"/>
                  </a:lnTo>
                  <a:lnTo>
                    <a:pt x="5" y="4"/>
                  </a:lnTo>
                  <a:lnTo>
                    <a:pt x="14" y="1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  <p:grpSp>
          <p:nvGrpSpPr>
            <p:cNvPr id="1113" name="Group 1112"/>
            <p:cNvGrpSpPr/>
            <p:nvPr/>
          </p:nvGrpSpPr>
          <p:grpSpPr>
            <a:xfrm>
              <a:off x="5601779" y="1788317"/>
              <a:ext cx="1875644" cy="1772016"/>
              <a:chOff x="5601779" y="1788317"/>
              <a:chExt cx="1875644" cy="1772016"/>
            </a:xfrm>
            <a:grpFill/>
          </p:grpSpPr>
          <p:sp>
            <p:nvSpPr>
              <p:cNvPr id="954" name="Freeform 1232"/>
              <p:cNvSpPr>
                <a:spLocks/>
              </p:cNvSpPr>
              <p:nvPr/>
            </p:nvSpPr>
            <p:spPr bwMode="auto">
              <a:xfrm>
                <a:off x="6339601" y="3545825"/>
                <a:ext cx="53886" cy="82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" y="0"/>
                  </a:cxn>
                  <a:cxn ang="0">
                    <a:pos x="26" y="2"/>
                  </a:cxn>
                  <a:cxn ang="0">
                    <a:pos x="23" y="4"/>
                  </a:cxn>
                  <a:cxn ang="0">
                    <a:pos x="13" y="4"/>
                  </a:cxn>
                  <a:cxn ang="0">
                    <a:pos x="9" y="2"/>
                  </a:cxn>
                  <a:cxn ang="0">
                    <a:pos x="4" y="1"/>
                  </a:cxn>
                  <a:cxn ang="0">
                    <a:pos x="0" y="0"/>
                  </a:cxn>
                </a:cxnLst>
                <a:rect l="0" t="0" r="r" b="b"/>
                <a:pathLst>
                  <a:path w="26" h="4">
                    <a:moveTo>
                      <a:pt x="0" y="0"/>
                    </a:moveTo>
                    <a:lnTo>
                      <a:pt x="14" y="0"/>
                    </a:lnTo>
                    <a:lnTo>
                      <a:pt x="26" y="2"/>
                    </a:lnTo>
                    <a:lnTo>
                      <a:pt x="23" y="4"/>
                    </a:lnTo>
                    <a:lnTo>
                      <a:pt x="13" y="4"/>
                    </a:lnTo>
                    <a:lnTo>
                      <a:pt x="9" y="2"/>
                    </a:lnTo>
                    <a:lnTo>
                      <a:pt x="4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68" name="Freeform 1346"/>
              <p:cNvSpPr>
                <a:spLocks/>
              </p:cNvSpPr>
              <p:nvPr/>
            </p:nvSpPr>
            <p:spPr bwMode="auto">
              <a:xfrm>
                <a:off x="7266024" y="1806970"/>
                <a:ext cx="60104" cy="39379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29" y="14"/>
                  </a:cxn>
                  <a:cxn ang="0">
                    <a:pos x="24" y="15"/>
                  </a:cxn>
                  <a:cxn ang="0">
                    <a:pos x="18" y="16"/>
                  </a:cxn>
                  <a:cxn ang="0">
                    <a:pos x="11" y="19"/>
                  </a:cxn>
                  <a:cxn ang="0">
                    <a:pos x="4" y="19"/>
                  </a:cxn>
                  <a:cxn ang="0">
                    <a:pos x="0" y="15"/>
                  </a:cxn>
                  <a:cxn ang="0">
                    <a:pos x="0" y="12"/>
                  </a:cxn>
                  <a:cxn ang="0">
                    <a:pos x="3" y="7"/>
                  </a:cxn>
                  <a:cxn ang="0">
                    <a:pos x="9" y="4"/>
                  </a:cxn>
                  <a:cxn ang="0">
                    <a:pos x="16" y="1"/>
                  </a:cxn>
                  <a:cxn ang="0">
                    <a:pos x="23" y="0"/>
                  </a:cxn>
                </a:cxnLst>
                <a:rect l="0" t="0" r="r" b="b"/>
                <a:pathLst>
                  <a:path w="29" h="19">
                    <a:moveTo>
                      <a:pt x="23" y="0"/>
                    </a:moveTo>
                    <a:lnTo>
                      <a:pt x="29" y="14"/>
                    </a:lnTo>
                    <a:lnTo>
                      <a:pt x="24" y="15"/>
                    </a:lnTo>
                    <a:lnTo>
                      <a:pt x="18" y="16"/>
                    </a:lnTo>
                    <a:lnTo>
                      <a:pt x="11" y="19"/>
                    </a:lnTo>
                    <a:lnTo>
                      <a:pt x="4" y="19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3" y="7"/>
                    </a:lnTo>
                    <a:lnTo>
                      <a:pt x="9" y="4"/>
                    </a:lnTo>
                    <a:lnTo>
                      <a:pt x="16" y="1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0" name="Freeform 1348"/>
              <p:cNvSpPr>
                <a:spLocks/>
              </p:cNvSpPr>
              <p:nvPr/>
            </p:nvSpPr>
            <p:spPr bwMode="auto">
              <a:xfrm>
                <a:off x="6542709" y="3535463"/>
                <a:ext cx="49741" cy="24870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23" y="2"/>
                  </a:cxn>
                  <a:cxn ang="0">
                    <a:pos x="22" y="2"/>
                  </a:cxn>
                  <a:cxn ang="0">
                    <a:pos x="20" y="4"/>
                  </a:cxn>
                  <a:cxn ang="0">
                    <a:pos x="18" y="4"/>
                  </a:cxn>
                  <a:cxn ang="0">
                    <a:pos x="18" y="7"/>
                  </a:cxn>
                  <a:cxn ang="0">
                    <a:pos x="15" y="9"/>
                  </a:cxn>
                  <a:cxn ang="0">
                    <a:pos x="13" y="11"/>
                  </a:cxn>
                  <a:cxn ang="0">
                    <a:pos x="9" y="12"/>
                  </a:cxn>
                  <a:cxn ang="0">
                    <a:pos x="5" y="12"/>
                  </a:cxn>
                  <a:cxn ang="0">
                    <a:pos x="3" y="10"/>
                  </a:cxn>
                  <a:cxn ang="0">
                    <a:pos x="2" y="10"/>
                  </a:cxn>
                  <a:cxn ang="0">
                    <a:pos x="0" y="9"/>
                  </a:cxn>
                  <a:cxn ang="0">
                    <a:pos x="12" y="4"/>
                  </a:cxn>
                  <a:cxn ang="0">
                    <a:pos x="24" y="0"/>
                  </a:cxn>
                </a:cxnLst>
                <a:rect l="0" t="0" r="r" b="b"/>
                <a:pathLst>
                  <a:path w="24" h="12">
                    <a:moveTo>
                      <a:pt x="24" y="0"/>
                    </a:moveTo>
                    <a:lnTo>
                      <a:pt x="23" y="2"/>
                    </a:lnTo>
                    <a:lnTo>
                      <a:pt x="22" y="2"/>
                    </a:lnTo>
                    <a:lnTo>
                      <a:pt x="20" y="4"/>
                    </a:lnTo>
                    <a:lnTo>
                      <a:pt x="18" y="4"/>
                    </a:lnTo>
                    <a:lnTo>
                      <a:pt x="18" y="7"/>
                    </a:lnTo>
                    <a:lnTo>
                      <a:pt x="15" y="9"/>
                    </a:lnTo>
                    <a:lnTo>
                      <a:pt x="13" y="11"/>
                    </a:lnTo>
                    <a:lnTo>
                      <a:pt x="9" y="12"/>
                    </a:lnTo>
                    <a:lnTo>
                      <a:pt x="5" y="12"/>
                    </a:lnTo>
                    <a:lnTo>
                      <a:pt x="3" y="10"/>
                    </a:lnTo>
                    <a:lnTo>
                      <a:pt x="2" y="10"/>
                    </a:lnTo>
                    <a:lnTo>
                      <a:pt x="0" y="9"/>
                    </a:lnTo>
                    <a:lnTo>
                      <a:pt x="12" y="4"/>
                    </a:lnTo>
                    <a:lnTo>
                      <a:pt x="2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2" name="Freeform 1350"/>
              <p:cNvSpPr>
                <a:spLocks/>
              </p:cNvSpPr>
              <p:nvPr/>
            </p:nvSpPr>
            <p:spPr bwMode="auto">
              <a:xfrm>
                <a:off x="7442189" y="2219404"/>
                <a:ext cx="35234" cy="24870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9" y="0"/>
                  </a:cxn>
                  <a:cxn ang="0">
                    <a:pos x="13" y="3"/>
                  </a:cxn>
                  <a:cxn ang="0">
                    <a:pos x="14" y="6"/>
                  </a:cxn>
                  <a:cxn ang="0">
                    <a:pos x="17" y="8"/>
                  </a:cxn>
                  <a:cxn ang="0">
                    <a:pos x="14" y="10"/>
                  </a:cxn>
                  <a:cxn ang="0">
                    <a:pos x="12" y="10"/>
                  </a:cxn>
                  <a:cxn ang="0">
                    <a:pos x="4" y="12"/>
                  </a:cxn>
                  <a:cxn ang="0">
                    <a:pos x="0" y="12"/>
                  </a:cxn>
                  <a:cxn ang="0">
                    <a:pos x="0" y="6"/>
                  </a:cxn>
                  <a:cxn ang="0">
                    <a:pos x="2" y="2"/>
                  </a:cxn>
                  <a:cxn ang="0">
                    <a:pos x="7" y="0"/>
                  </a:cxn>
                </a:cxnLst>
                <a:rect l="0" t="0" r="r" b="b"/>
                <a:pathLst>
                  <a:path w="17" h="12">
                    <a:moveTo>
                      <a:pt x="7" y="0"/>
                    </a:moveTo>
                    <a:lnTo>
                      <a:pt x="9" y="0"/>
                    </a:lnTo>
                    <a:lnTo>
                      <a:pt x="13" y="3"/>
                    </a:lnTo>
                    <a:lnTo>
                      <a:pt x="14" y="6"/>
                    </a:lnTo>
                    <a:lnTo>
                      <a:pt x="17" y="8"/>
                    </a:lnTo>
                    <a:lnTo>
                      <a:pt x="14" y="10"/>
                    </a:lnTo>
                    <a:lnTo>
                      <a:pt x="12" y="10"/>
                    </a:lnTo>
                    <a:lnTo>
                      <a:pt x="4" y="12"/>
                    </a:lnTo>
                    <a:lnTo>
                      <a:pt x="0" y="12"/>
                    </a:lnTo>
                    <a:lnTo>
                      <a:pt x="0" y="6"/>
                    </a:lnTo>
                    <a:lnTo>
                      <a:pt x="2" y="2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6" name="Freeform 1354"/>
              <p:cNvSpPr>
                <a:spLocks/>
              </p:cNvSpPr>
              <p:nvPr/>
            </p:nvSpPr>
            <p:spPr bwMode="auto">
              <a:xfrm>
                <a:off x="6975869" y="3203858"/>
                <a:ext cx="14508" cy="207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7" y="0"/>
                  </a:cxn>
                  <a:cxn ang="0">
                    <a:pos x="3" y="1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7" h="1">
                    <a:moveTo>
                      <a:pt x="1" y="0"/>
                    </a:moveTo>
                    <a:lnTo>
                      <a:pt x="7" y="0"/>
                    </a:lnTo>
                    <a:lnTo>
                      <a:pt x="3" y="1"/>
                    </a:lnTo>
                    <a:lnTo>
                      <a:pt x="0" y="1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7" name="Freeform 1355"/>
              <p:cNvSpPr>
                <a:spLocks/>
              </p:cNvSpPr>
              <p:nvPr/>
            </p:nvSpPr>
            <p:spPr bwMode="auto">
              <a:xfrm>
                <a:off x="7110583" y="2437020"/>
                <a:ext cx="18653" cy="10363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6" y="5"/>
                  </a:cxn>
                  <a:cxn ang="0">
                    <a:pos x="4" y="5"/>
                  </a:cxn>
                  <a:cxn ang="0">
                    <a:pos x="2" y="4"/>
                  </a:cxn>
                  <a:cxn ang="0">
                    <a:pos x="0" y="4"/>
                  </a:cxn>
                  <a:cxn ang="0">
                    <a:pos x="5" y="2"/>
                  </a:cxn>
                  <a:cxn ang="0">
                    <a:pos x="9" y="0"/>
                  </a:cxn>
                </a:cxnLst>
                <a:rect l="0" t="0" r="r" b="b"/>
                <a:pathLst>
                  <a:path w="9" h="5">
                    <a:moveTo>
                      <a:pt x="9" y="0"/>
                    </a:moveTo>
                    <a:lnTo>
                      <a:pt x="6" y="5"/>
                    </a:lnTo>
                    <a:lnTo>
                      <a:pt x="4" y="5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5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8" name="Freeform 1356"/>
              <p:cNvSpPr>
                <a:spLocks/>
              </p:cNvSpPr>
              <p:nvPr/>
            </p:nvSpPr>
            <p:spPr bwMode="auto">
              <a:xfrm>
                <a:off x="7160324" y="2426657"/>
                <a:ext cx="26944" cy="3523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7" y="0"/>
                  </a:cxn>
                  <a:cxn ang="0">
                    <a:pos x="10" y="1"/>
                  </a:cxn>
                  <a:cxn ang="0">
                    <a:pos x="11" y="4"/>
                  </a:cxn>
                  <a:cxn ang="0">
                    <a:pos x="13" y="5"/>
                  </a:cxn>
                  <a:cxn ang="0">
                    <a:pos x="8" y="7"/>
                  </a:cxn>
                  <a:cxn ang="0">
                    <a:pos x="8" y="9"/>
                  </a:cxn>
                  <a:cxn ang="0">
                    <a:pos x="10" y="10"/>
                  </a:cxn>
                  <a:cxn ang="0">
                    <a:pos x="10" y="13"/>
                  </a:cxn>
                  <a:cxn ang="0">
                    <a:pos x="7" y="15"/>
                  </a:cxn>
                  <a:cxn ang="0">
                    <a:pos x="5" y="17"/>
                  </a:cxn>
                  <a:cxn ang="0">
                    <a:pos x="2" y="15"/>
                  </a:cxn>
                  <a:cxn ang="0">
                    <a:pos x="0" y="13"/>
                  </a:cxn>
                  <a:cxn ang="0">
                    <a:pos x="0" y="10"/>
                  </a:cxn>
                  <a:cxn ang="0">
                    <a:pos x="1" y="8"/>
                  </a:cxn>
                  <a:cxn ang="0">
                    <a:pos x="3" y="5"/>
                  </a:cxn>
                  <a:cxn ang="0">
                    <a:pos x="1" y="0"/>
                  </a:cxn>
                </a:cxnLst>
                <a:rect l="0" t="0" r="r" b="b"/>
                <a:pathLst>
                  <a:path w="13" h="17">
                    <a:moveTo>
                      <a:pt x="1" y="0"/>
                    </a:moveTo>
                    <a:lnTo>
                      <a:pt x="7" y="0"/>
                    </a:lnTo>
                    <a:lnTo>
                      <a:pt x="10" y="1"/>
                    </a:lnTo>
                    <a:lnTo>
                      <a:pt x="11" y="4"/>
                    </a:lnTo>
                    <a:lnTo>
                      <a:pt x="13" y="5"/>
                    </a:lnTo>
                    <a:lnTo>
                      <a:pt x="8" y="7"/>
                    </a:lnTo>
                    <a:lnTo>
                      <a:pt x="8" y="9"/>
                    </a:lnTo>
                    <a:lnTo>
                      <a:pt x="10" y="10"/>
                    </a:lnTo>
                    <a:lnTo>
                      <a:pt x="10" y="13"/>
                    </a:lnTo>
                    <a:lnTo>
                      <a:pt x="7" y="15"/>
                    </a:lnTo>
                    <a:lnTo>
                      <a:pt x="5" y="17"/>
                    </a:lnTo>
                    <a:lnTo>
                      <a:pt x="2" y="15"/>
                    </a:lnTo>
                    <a:lnTo>
                      <a:pt x="0" y="13"/>
                    </a:lnTo>
                    <a:lnTo>
                      <a:pt x="0" y="10"/>
                    </a:lnTo>
                    <a:lnTo>
                      <a:pt x="1" y="8"/>
                    </a:lnTo>
                    <a:lnTo>
                      <a:pt x="3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79" name="Rectangle 1357"/>
              <p:cNvSpPr>
                <a:spLocks noChangeArrowheads="1"/>
              </p:cNvSpPr>
              <p:nvPr/>
            </p:nvSpPr>
            <p:spPr bwMode="auto">
              <a:xfrm>
                <a:off x="7002812" y="3201784"/>
                <a:ext cx="10363" cy="2073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1" name="Freeform 1359"/>
              <p:cNvSpPr>
                <a:spLocks/>
              </p:cNvSpPr>
              <p:nvPr/>
            </p:nvSpPr>
            <p:spPr bwMode="auto">
              <a:xfrm>
                <a:off x="7029755" y="3205930"/>
                <a:ext cx="12435" cy="8290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4" y="0"/>
                  </a:cxn>
                  <a:cxn ang="0">
                    <a:pos x="6" y="3"/>
                  </a:cxn>
                  <a:cxn ang="0">
                    <a:pos x="6" y="4"/>
                  </a:cxn>
                  <a:cxn ang="0">
                    <a:pos x="4" y="3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6" h="4">
                    <a:moveTo>
                      <a:pt x="1" y="0"/>
                    </a:moveTo>
                    <a:lnTo>
                      <a:pt x="4" y="0"/>
                    </a:lnTo>
                    <a:lnTo>
                      <a:pt x="6" y="3"/>
                    </a:lnTo>
                    <a:lnTo>
                      <a:pt x="6" y="4"/>
                    </a:lnTo>
                    <a:lnTo>
                      <a:pt x="4" y="3"/>
                    </a:lnTo>
                    <a:lnTo>
                      <a:pt x="0" y="2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2" name="Freeform 1360"/>
              <p:cNvSpPr>
                <a:spLocks/>
              </p:cNvSpPr>
              <p:nvPr/>
            </p:nvSpPr>
            <p:spPr bwMode="auto">
              <a:xfrm>
                <a:off x="6020431" y="1889872"/>
                <a:ext cx="335750" cy="184456"/>
              </a:xfrm>
              <a:custGeom>
                <a:avLst/>
                <a:gdLst/>
                <a:ahLst/>
                <a:cxnLst>
                  <a:cxn ang="0">
                    <a:pos x="80" y="4"/>
                  </a:cxn>
                  <a:cxn ang="0">
                    <a:pos x="82" y="16"/>
                  </a:cxn>
                  <a:cxn ang="0">
                    <a:pos x="87" y="11"/>
                  </a:cxn>
                  <a:cxn ang="0">
                    <a:pos x="94" y="15"/>
                  </a:cxn>
                  <a:cxn ang="0">
                    <a:pos x="93" y="21"/>
                  </a:cxn>
                  <a:cxn ang="0">
                    <a:pos x="111" y="27"/>
                  </a:cxn>
                  <a:cxn ang="0">
                    <a:pos x="131" y="39"/>
                  </a:cxn>
                  <a:cxn ang="0">
                    <a:pos x="134" y="43"/>
                  </a:cxn>
                  <a:cxn ang="0">
                    <a:pos x="147" y="49"/>
                  </a:cxn>
                  <a:cxn ang="0">
                    <a:pos x="157" y="57"/>
                  </a:cxn>
                  <a:cxn ang="0">
                    <a:pos x="162" y="59"/>
                  </a:cxn>
                  <a:cxn ang="0">
                    <a:pos x="136" y="68"/>
                  </a:cxn>
                  <a:cxn ang="0">
                    <a:pos x="118" y="66"/>
                  </a:cxn>
                  <a:cxn ang="0">
                    <a:pos x="122" y="58"/>
                  </a:cxn>
                  <a:cxn ang="0">
                    <a:pos x="122" y="53"/>
                  </a:cxn>
                  <a:cxn ang="0">
                    <a:pos x="116" y="43"/>
                  </a:cxn>
                  <a:cxn ang="0">
                    <a:pos x="118" y="40"/>
                  </a:cxn>
                  <a:cxn ang="0">
                    <a:pos x="104" y="38"/>
                  </a:cxn>
                  <a:cxn ang="0">
                    <a:pos x="92" y="58"/>
                  </a:cxn>
                  <a:cxn ang="0">
                    <a:pos x="88" y="66"/>
                  </a:cxn>
                  <a:cxn ang="0">
                    <a:pos x="83" y="68"/>
                  </a:cxn>
                  <a:cxn ang="0">
                    <a:pos x="72" y="89"/>
                  </a:cxn>
                  <a:cxn ang="0">
                    <a:pos x="43" y="72"/>
                  </a:cxn>
                  <a:cxn ang="0">
                    <a:pos x="58" y="63"/>
                  </a:cxn>
                  <a:cxn ang="0">
                    <a:pos x="68" y="62"/>
                  </a:cxn>
                  <a:cxn ang="0">
                    <a:pos x="59" y="59"/>
                  </a:cxn>
                  <a:cxn ang="0">
                    <a:pos x="38" y="60"/>
                  </a:cxn>
                  <a:cxn ang="0">
                    <a:pos x="34" y="54"/>
                  </a:cxn>
                  <a:cxn ang="0">
                    <a:pos x="47" y="50"/>
                  </a:cxn>
                  <a:cxn ang="0">
                    <a:pos x="67" y="40"/>
                  </a:cxn>
                  <a:cxn ang="0">
                    <a:pos x="52" y="38"/>
                  </a:cxn>
                  <a:cxn ang="0">
                    <a:pos x="44" y="39"/>
                  </a:cxn>
                  <a:cxn ang="0">
                    <a:pos x="40" y="45"/>
                  </a:cxn>
                  <a:cxn ang="0">
                    <a:pos x="26" y="45"/>
                  </a:cxn>
                  <a:cxn ang="0">
                    <a:pos x="21" y="38"/>
                  </a:cxn>
                  <a:cxn ang="0">
                    <a:pos x="14" y="27"/>
                  </a:cxn>
                  <a:cxn ang="0">
                    <a:pos x="6" y="23"/>
                  </a:cxn>
                  <a:cxn ang="0">
                    <a:pos x="0" y="15"/>
                  </a:cxn>
                  <a:cxn ang="0">
                    <a:pos x="5" y="9"/>
                  </a:cxn>
                  <a:cxn ang="0">
                    <a:pos x="23" y="5"/>
                  </a:cxn>
                  <a:cxn ang="0">
                    <a:pos x="30" y="13"/>
                  </a:cxn>
                  <a:cxn ang="0">
                    <a:pos x="39" y="18"/>
                  </a:cxn>
                  <a:cxn ang="0">
                    <a:pos x="38" y="13"/>
                  </a:cxn>
                  <a:cxn ang="0">
                    <a:pos x="49" y="6"/>
                  </a:cxn>
                  <a:cxn ang="0">
                    <a:pos x="55" y="16"/>
                  </a:cxn>
                  <a:cxn ang="0">
                    <a:pos x="63" y="24"/>
                  </a:cxn>
                  <a:cxn ang="0">
                    <a:pos x="58" y="11"/>
                  </a:cxn>
                  <a:cxn ang="0">
                    <a:pos x="62" y="0"/>
                  </a:cxn>
                </a:cxnLst>
                <a:rect l="0" t="0" r="r" b="b"/>
                <a:pathLst>
                  <a:path w="162" h="89">
                    <a:moveTo>
                      <a:pt x="62" y="0"/>
                    </a:moveTo>
                    <a:lnTo>
                      <a:pt x="69" y="0"/>
                    </a:lnTo>
                    <a:lnTo>
                      <a:pt x="80" y="4"/>
                    </a:lnTo>
                    <a:lnTo>
                      <a:pt x="83" y="9"/>
                    </a:lnTo>
                    <a:lnTo>
                      <a:pt x="83" y="13"/>
                    </a:lnTo>
                    <a:lnTo>
                      <a:pt x="82" y="16"/>
                    </a:lnTo>
                    <a:lnTo>
                      <a:pt x="83" y="15"/>
                    </a:lnTo>
                    <a:lnTo>
                      <a:pt x="85" y="14"/>
                    </a:lnTo>
                    <a:lnTo>
                      <a:pt x="87" y="11"/>
                    </a:lnTo>
                    <a:lnTo>
                      <a:pt x="92" y="11"/>
                    </a:lnTo>
                    <a:lnTo>
                      <a:pt x="93" y="13"/>
                    </a:lnTo>
                    <a:lnTo>
                      <a:pt x="94" y="15"/>
                    </a:lnTo>
                    <a:lnTo>
                      <a:pt x="94" y="18"/>
                    </a:lnTo>
                    <a:lnTo>
                      <a:pt x="93" y="19"/>
                    </a:lnTo>
                    <a:lnTo>
                      <a:pt x="93" y="21"/>
                    </a:lnTo>
                    <a:lnTo>
                      <a:pt x="98" y="21"/>
                    </a:lnTo>
                    <a:lnTo>
                      <a:pt x="103" y="23"/>
                    </a:lnTo>
                    <a:lnTo>
                      <a:pt x="111" y="27"/>
                    </a:lnTo>
                    <a:lnTo>
                      <a:pt x="119" y="30"/>
                    </a:lnTo>
                    <a:lnTo>
                      <a:pt x="126" y="35"/>
                    </a:lnTo>
                    <a:lnTo>
                      <a:pt x="131" y="39"/>
                    </a:lnTo>
                    <a:lnTo>
                      <a:pt x="133" y="39"/>
                    </a:lnTo>
                    <a:lnTo>
                      <a:pt x="134" y="40"/>
                    </a:lnTo>
                    <a:lnTo>
                      <a:pt x="134" y="43"/>
                    </a:lnTo>
                    <a:lnTo>
                      <a:pt x="133" y="45"/>
                    </a:lnTo>
                    <a:lnTo>
                      <a:pt x="147" y="45"/>
                    </a:lnTo>
                    <a:lnTo>
                      <a:pt x="147" y="49"/>
                    </a:lnTo>
                    <a:lnTo>
                      <a:pt x="148" y="52"/>
                    </a:lnTo>
                    <a:lnTo>
                      <a:pt x="149" y="53"/>
                    </a:lnTo>
                    <a:lnTo>
                      <a:pt x="157" y="57"/>
                    </a:lnTo>
                    <a:lnTo>
                      <a:pt x="158" y="57"/>
                    </a:lnTo>
                    <a:lnTo>
                      <a:pt x="161" y="58"/>
                    </a:lnTo>
                    <a:lnTo>
                      <a:pt x="162" y="59"/>
                    </a:lnTo>
                    <a:lnTo>
                      <a:pt x="144" y="69"/>
                    </a:lnTo>
                    <a:lnTo>
                      <a:pt x="136" y="73"/>
                    </a:lnTo>
                    <a:lnTo>
                      <a:pt x="136" y="68"/>
                    </a:lnTo>
                    <a:lnTo>
                      <a:pt x="137" y="67"/>
                    </a:lnTo>
                    <a:lnTo>
                      <a:pt x="133" y="66"/>
                    </a:lnTo>
                    <a:lnTo>
                      <a:pt x="118" y="66"/>
                    </a:lnTo>
                    <a:lnTo>
                      <a:pt x="121" y="60"/>
                    </a:lnTo>
                    <a:lnTo>
                      <a:pt x="122" y="59"/>
                    </a:lnTo>
                    <a:lnTo>
                      <a:pt x="122" y="58"/>
                    </a:lnTo>
                    <a:lnTo>
                      <a:pt x="123" y="57"/>
                    </a:lnTo>
                    <a:lnTo>
                      <a:pt x="124" y="54"/>
                    </a:lnTo>
                    <a:lnTo>
                      <a:pt x="122" y="53"/>
                    </a:lnTo>
                    <a:lnTo>
                      <a:pt x="121" y="50"/>
                    </a:lnTo>
                    <a:lnTo>
                      <a:pt x="118" y="48"/>
                    </a:lnTo>
                    <a:lnTo>
                      <a:pt x="116" y="43"/>
                    </a:lnTo>
                    <a:lnTo>
                      <a:pt x="118" y="42"/>
                    </a:lnTo>
                    <a:lnTo>
                      <a:pt x="122" y="42"/>
                    </a:lnTo>
                    <a:lnTo>
                      <a:pt x="118" y="40"/>
                    </a:lnTo>
                    <a:lnTo>
                      <a:pt x="116" y="39"/>
                    </a:lnTo>
                    <a:lnTo>
                      <a:pt x="112" y="35"/>
                    </a:lnTo>
                    <a:lnTo>
                      <a:pt x="104" y="38"/>
                    </a:lnTo>
                    <a:lnTo>
                      <a:pt x="99" y="43"/>
                    </a:lnTo>
                    <a:lnTo>
                      <a:pt x="94" y="49"/>
                    </a:lnTo>
                    <a:lnTo>
                      <a:pt x="92" y="58"/>
                    </a:lnTo>
                    <a:lnTo>
                      <a:pt x="89" y="64"/>
                    </a:lnTo>
                    <a:lnTo>
                      <a:pt x="89" y="66"/>
                    </a:lnTo>
                    <a:lnTo>
                      <a:pt x="88" y="66"/>
                    </a:lnTo>
                    <a:lnTo>
                      <a:pt x="87" y="67"/>
                    </a:lnTo>
                    <a:lnTo>
                      <a:pt x="84" y="67"/>
                    </a:lnTo>
                    <a:lnTo>
                      <a:pt x="83" y="68"/>
                    </a:lnTo>
                    <a:lnTo>
                      <a:pt x="78" y="74"/>
                    </a:lnTo>
                    <a:lnTo>
                      <a:pt x="75" y="83"/>
                    </a:lnTo>
                    <a:lnTo>
                      <a:pt x="72" y="89"/>
                    </a:lnTo>
                    <a:lnTo>
                      <a:pt x="57" y="82"/>
                    </a:lnTo>
                    <a:lnTo>
                      <a:pt x="48" y="77"/>
                    </a:lnTo>
                    <a:lnTo>
                      <a:pt x="43" y="72"/>
                    </a:lnTo>
                    <a:lnTo>
                      <a:pt x="40" y="64"/>
                    </a:lnTo>
                    <a:lnTo>
                      <a:pt x="55" y="64"/>
                    </a:lnTo>
                    <a:lnTo>
                      <a:pt x="58" y="63"/>
                    </a:lnTo>
                    <a:lnTo>
                      <a:pt x="62" y="63"/>
                    </a:lnTo>
                    <a:lnTo>
                      <a:pt x="64" y="62"/>
                    </a:lnTo>
                    <a:lnTo>
                      <a:pt x="68" y="62"/>
                    </a:lnTo>
                    <a:lnTo>
                      <a:pt x="65" y="60"/>
                    </a:lnTo>
                    <a:lnTo>
                      <a:pt x="63" y="60"/>
                    </a:lnTo>
                    <a:lnTo>
                      <a:pt x="59" y="59"/>
                    </a:lnTo>
                    <a:lnTo>
                      <a:pt x="45" y="59"/>
                    </a:lnTo>
                    <a:lnTo>
                      <a:pt x="43" y="60"/>
                    </a:lnTo>
                    <a:lnTo>
                      <a:pt x="38" y="60"/>
                    </a:lnTo>
                    <a:lnTo>
                      <a:pt x="35" y="59"/>
                    </a:lnTo>
                    <a:lnTo>
                      <a:pt x="34" y="57"/>
                    </a:lnTo>
                    <a:lnTo>
                      <a:pt x="34" y="54"/>
                    </a:lnTo>
                    <a:lnTo>
                      <a:pt x="37" y="52"/>
                    </a:lnTo>
                    <a:lnTo>
                      <a:pt x="39" y="50"/>
                    </a:lnTo>
                    <a:lnTo>
                      <a:pt x="47" y="50"/>
                    </a:lnTo>
                    <a:lnTo>
                      <a:pt x="53" y="47"/>
                    </a:lnTo>
                    <a:lnTo>
                      <a:pt x="60" y="44"/>
                    </a:lnTo>
                    <a:lnTo>
                      <a:pt x="67" y="40"/>
                    </a:lnTo>
                    <a:lnTo>
                      <a:pt x="55" y="40"/>
                    </a:lnTo>
                    <a:lnTo>
                      <a:pt x="54" y="39"/>
                    </a:lnTo>
                    <a:lnTo>
                      <a:pt x="52" y="38"/>
                    </a:lnTo>
                    <a:lnTo>
                      <a:pt x="50" y="37"/>
                    </a:lnTo>
                    <a:lnTo>
                      <a:pt x="47" y="37"/>
                    </a:lnTo>
                    <a:lnTo>
                      <a:pt x="44" y="39"/>
                    </a:lnTo>
                    <a:lnTo>
                      <a:pt x="43" y="42"/>
                    </a:lnTo>
                    <a:lnTo>
                      <a:pt x="42" y="43"/>
                    </a:lnTo>
                    <a:lnTo>
                      <a:pt x="40" y="45"/>
                    </a:lnTo>
                    <a:lnTo>
                      <a:pt x="38" y="47"/>
                    </a:lnTo>
                    <a:lnTo>
                      <a:pt x="30" y="47"/>
                    </a:lnTo>
                    <a:lnTo>
                      <a:pt x="26" y="45"/>
                    </a:lnTo>
                    <a:lnTo>
                      <a:pt x="21" y="40"/>
                    </a:lnTo>
                    <a:lnTo>
                      <a:pt x="25" y="40"/>
                    </a:lnTo>
                    <a:lnTo>
                      <a:pt x="21" y="38"/>
                    </a:lnTo>
                    <a:lnTo>
                      <a:pt x="19" y="37"/>
                    </a:lnTo>
                    <a:lnTo>
                      <a:pt x="14" y="32"/>
                    </a:lnTo>
                    <a:lnTo>
                      <a:pt x="14" y="27"/>
                    </a:lnTo>
                    <a:lnTo>
                      <a:pt x="11" y="25"/>
                    </a:lnTo>
                    <a:lnTo>
                      <a:pt x="8" y="25"/>
                    </a:lnTo>
                    <a:lnTo>
                      <a:pt x="6" y="23"/>
                    </a:lnTo>
                    <a:lnTo>
                      <a:pt x="3" y="19"/>
                    </a:lnTo>
                    <a:lnTo>
                      <a:pt x="1" y="16"/>
                    </a:lnTo>
                    <a:lnTo>
                      <a:pt x="0" y="15"/>
                    </a:lnTo>
                    <a:lnTo>
                      <a:pt x="1" y="14"/>
                    </a:lnTo>
                    <a:lnTo>
                      <a:pt x="3" y="11"/>
                    </a:lnTo>
                    <a:lnTo>
                      <a:pt x="5" y="9"/>
                    </a:lnTo>
                    <a:lnTo>
                      <a:pt x="9" y="8"/>
                    </a:lnTo>
                    <a:lnTo>
                      <a:pt x="11" y="5"/>
                    </a:lnTo>
                    <a:lnTo>
                      <a:pt x="23" y="5"/>
                    </a:lnTo>
                    <a:lnTo>
                      <a:pt x="34" y="6"/>
                    </a:lnTo>
                    <a:lnTo>
                      <a:pt x="33" y="9"/>
                    </a:lnTo>
                    <a:lnTo>
                      <a:pt x="30" y="13"/>
                    </a:lnTo>
                    <a:lnTo>
                      <a:pt x="35" y="15"/>
                    </a:lnTo>
                    <a:lnTo>
                      <a:pt x="37" y="16"/>
                    </a:lnTo>
                    <a:lnTo>
                      <a:pt x="39" y="18"/>
                    </a:lnTo>
                    <a:lnTo>
                      <a:pt x="39" y="16"/>
                    </a:lnTo>
                    <a:lnTo>
                      <a:pt x="38" y="15"/>
                    </a:lnTo>
                    <a:lnTo>
                      <a:pt x="38" y="13"/>
                    </a:lnTo>
                    <a:lnTo>
                      <a:pt x="39" y="10"/>
                    </a:lnTo>
                    <a:lnTo>
                      <a:pt x="43" y="6"/>
                    </a:lnTo>
                    <a:lnTo>
                      <a:pt x="49" y="6"/>
                    </a:lnTo>
                    <a:lnTo>
                      <a:pt x="50" y="9"/>
                    </a:lnTo>
                    <a:lnTo>
                      <a:pt x="53" y="11"/>
                    </a:lnTo>
                    <a:lnTo>
                      <a:pt x="55" y="16"/>
                    </a:lnTo>
                    <a:lnTo>
                      <a:pt x="58" y="20"/>
                    </a:lnTo>
                    <a:lnTo>
                      <a:pt x="59" y="23"/>
                    </a:lnTo>
                    <a:lnTo>
                      <a:pt x="63" y="24"/>
                    </a:lnTo>
                    <a:lnTo>
                      <a:pt x="62" y="20"/>
                    </a:lnTo>
                    <a:lnTo>
                      <a:pt x="59" y="15"/>
                    </a:lnTo>
                    <a:lnTo>
                      <a:pt x="58" y="11"/>
                    </a:lnTo>
                    <a:lnTo>
                      <a:pt x="58" y="4"/>
                    </a:lnTo>
                    <a:lnTo>
                      <a:pt x="59" y="1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3" name="Freeform 1361"/>
              <p:cNvSpPr>
                <a:spLocks/>
              </p:cNvSpPr>
              <p:nvPr/>
            </p:nvSpPr>
            <p:spPr bwMode="auto">
              <a:xfrm>
                <a:off x="6194524" y="1860856"/>
                <a:ext cx="221762" cy="80829"/>
              </a:xfrm>
              <a:custGeom>
                <a:avLst/>
                <a:gdLst/>
                <a:ahLst/>
                <a:cxnLst>
                  <a:cxn ang="0">
                    <a:pos x="58" y="0"/>
                  </a:cxn>
                  <a:cxn ang="0">
                    <a:pos x="63" y="0"/>
                  </a:cxn>
                  <a:cxn ang="0">
                    <a:pos x="63" y="10"/>
                  </a:cxn>
                  <a:cxn ang="0">
                    <a:pos x="65" y="10"/>
                  </a:cxn>
                  <a:cxn ang="0">
                    <a:pos x="67" y="9"/>
                  </a:cxn>
                  <a:cxn ang="0">
                    <a:pos x="69" y="8"/>
                  </a:cxn>
                  <a:cxn ang="0">
                    <a:pos x="70" y="7"/>
                  </a:cxn>
                  <a:cxn ang="0">
                    <a:pos x="88" y="7"/>
                  </a:cxn>
                  <a:cxn ang="0">
                    <a:pos x="93" y="8"/>
                  </a:cxn>
                  <a:cxn ang="0">
                    <a:pos x="97" y="9"/>
                  </a:cxn>
                  <a:cxn ang="0">
                    <a:pos x="102" y="12"/>
                  </a:cxn>
                  <a:cxn ang="0">
                    <a:pos x="104" y="15"/>
                  </a:cxn>
                  <a:cxn ang="0">
                    <a:pos x="107" y="18"/>
                  </a:cxn>
                  <a:cxn ang="0">
                    <a:pos x="98" y="24"/>
                  </a:cxn>
                  <a:cxn ang="0">
                    <a:pos x="87" y="30"/>
                  </a:cxn>
                  <a:cxn ang="0">
                    <a:pos x="74" y="37"/>
                  </a:cxn>
                  <a:cxn ang="0">
                    <a:pos x="64" y="39"/>
                  </a:cxn>
                  <a:cxn ang="0">
                    <a:pos x="59" y="39"/>
                  </a:cxn>
                  <a:cxn ang="0">
                    <a:pos x="55" y="37"/>
                  </a:cxn>
                  <a:cxn ang="0">
                    <a:pos x="53" y="35"/>
                  </a:cxn>
                  <a:cxn ang="0">
                    <a:pos x="50" y="32"/>
                  </a:cxn>
                  <a:cxn ang="0">
                    <a:pos x="27" y="32"/>
                  </a:cxn>
                  <a:cxn ang="0">
                    <a:pos x="24" y="30"/>
                  </a:cxn>
                  <a:cxn ang="0">
                    <a:pos x="23" y="29"/>
                  </a:cxn>
                  <a:cxn ang="0">
                    <a:pos x="22" y="27"/>
                  </a:cxn>
                  <a:cxn ang="0">
                    <a:pos x="22" y="24"/>
                  </a:cxn>
                  <a:cxn ang="0">
                    <a:pos x="30" y="24"/>
                  </a:cxn>
                  <a:cxn ang="0">
                    <a:pos x="35" y="23"/>
                  </a:cxn>
                  <a:cxn ang="0">
                    <a:pos x="32" y="23"/>
                  </a:cxn>
                  <a:cxn ang="0">
                    <a:pos x="28" y="22"/>
                  </a:cxn>
                  <a:cxn ang="0">
                    <a:pos x="15" y="22"/>
                  </a:cxn>
                  <a:cxn ang="0">
                    <a:pos x="13" y="23"/>
                  </a:cxn>
                  <a:cxn ang="0">
                    <a:pos x="10" y="23"/>
                  </a:cxn>
                  <a:cxn ang="0">
                    <a:pos x="8" y="22"/>
                  </a:cxn>
                  <a:cxn ang="0">
                    <a:pos x="6" y="19"/>
                  </a:cxn>
                  <a:cxn ang="0">
                    <a:pos x="6" y="17"/>
                  </a:cxn>
                  <a:cxn ang="0">
                    <a:pos x="3" y="12"/>
                  </a:cxn>
                  <a:cxn ang="0">
                    <a:pos x="0" y="7"/>
                  </a:cxn>
                  <a:cxn ang="0">
                    <a:pos x="6" y="7"/>
                  </a:cxn>
                  <a:cxn ang="0">
                    <a:pos x="12" y="9"/>
                  </a:cxn>
                  <a:cxn ang="0">
                    <a:pos x="13" y="9"/>
                  </a:cxn>
                  <a:cxn ang="0">
                    <a:pos x="15" y="8"/>
                  </a:cxn>
                  <a:cxn ang="0">
                    <a:pos x="15" y="7"/>
                  </a:cxn>
                  <a:cxn ang="0">
                    <a:pos x="22" y="7"/>
                  </a:cxn>
                  <a:cxn ang="0">
                    <a:pos x="20" y="2"/>
                  </a:cxn>
                  <a:cxn ang="0">
                    <a:pos x="32" y="2"/>
                  </a:cxn>
                  <a:cxn ang="0">
                    <a:pos x="33" y="3"/>
                  </a:cxn>
                  <a:cxn ang="0">
                    <a:pos x="35" y="4"/>
                  </a:cxn>
                  <a:cxn ang="0">
                    <a:pos x="38" y="7"/>
                  </a:cxn>
                  <a:cxn ang="0">
                    <a:pos x="42" y="8"/>
                  </a:cxn>
                  <a:cxn ang="0">
                    <a:pos x="47" y="10"/>
                  </a:cxn>
                  <a:cxn ang="0">
                    <a:pos x="48" y="10"/>
                  </a:cxn>
                  <a:cxn ang="0">
                    <a:pos x="53" y="8"/>
                  </a:cxn>
                  <a:cxn ang="0">
                    <a:pos x="54" y="5"/>
                  </a:cxn>
                  <a:cxn ang="0">
                    <a:pos x="57" y="3"/>
                  </a:cxn>
                  <a:cxn ang="0">
                    <a:pos x="58" y="0"/>
                  </a:cxn>
                </a:cxnLst>
                <a:rect l="0" t="0" r="r" b="b"/>
                <a:pathLst>
                  <a:path w="107" h="39">
                    <a:moveTo>
                      <a:pt x="58" y="0"/>
                    </a:moveTo>
                    <a:lnTo>
                      <a:pt x="63" y="0"/>
                    </a:lnTo>
                    <a:lnTo>
                      <a:pt x="63" y="10"/>
                    </a:lnTo>
                    <a:lnTo>
                      <a:pt x="65" y="10"/>
                    </a:lnTo>
                    <a:lnTo>
                      <a:pt x="67" y="9"/>
                    </a:lnTo>
                    <a:lnTo>
                      <a:pt x="69" y="8"/>
                    </a:lnTo>
                    <a:lnTo>
                      <a:pt x="70" y="7"/>
                    </a:lnTo>
                    <a:lnTo>
                      <a:pt x="88" y="7"/>
                    </a:lnTo>
                    <a:lnTo>
                      <a:pt x="93" y="8"/>
                    </a:lnTo>
                    <a:lnTo>
                      <a:pt x="97" y="9"/>
                    </a:lnTo>
                    <a:lnTo>
                      <a:pt x="102" y="12"/>
                    </a:lnTo>
                    <a:lnTo>
                      <a:pt x="104" y="15"/>
                    </a:lnTo>
                    <a:lnTo>
                      <a:pt x="107" y="18"/>
                    </a:lnTo>
                    <a:lnTo>
                      <a:pt x="98" y="24"/>
                    </a:lnTo>
                    <a:lnTo>
                      <a:pt x="87" y="30"/>
                    </a:lnTo>
                    <a:lnTo>
                      <a:pt x="74" y="37"/>
                    </a:lnTo>
                    <a:lnTo>
                      <a:pt x="64" y="39"/>
                    </a:lnTo>
                    <a:lnTo>
                      <a:pt x="59" y="39"/>
                    </a:lnTo>
                    <a:lnTo>
                      <a:pt x="55" y="37"/>
                    </a:lnTo>
                    <a:lnTo>
                      <a:pt x="53" y="35"/>
                    </a:lnTo>
                    <a:lnTo>
                      <a:pt x="50" y="32"/>
                    </a:lnTo>
                    <a:lnTo>
                      <a:pt x="27" y="32"/>
                    </a:lnTo>
                    <a:lnTo>
                      <a:pt x="24" y="30"/>
                    </a:lnTo>
                    <a:lnTo>
                      <a:pt x="23" y="29"/>
                    </a:lnTo>
                    <a:lnTo>
                      <a:pt x="22" y="27"/>
                    </a:lnTo>
                    <a:lnTo>
                      <a:pt x="22" y="24"/>
                    </a:lnTo>
                    <a:lnTo>
                      <a:pt x="30" y="24"/>
                    </a:lnTo>
                    <a:lnTo>
                      <a:pt x="35" y="23"/>
                    </a:lnTo>
                    <a:lnTo>
                      <a:pt x="32" y="23"/>
                    </a:lnTo>
                    <a:lnTo>
                      <a:pt x="28" y="22"/>
                    </a:lnTo>
                    <a:lnTo>
                      <a:pt x="15" y="22"/>
                    </a:lnTo>
                    <a:lnTo>
                      <a:pt x="13" y="23"/>
                    </a:lnTo>
                    <a:lnTo>
                      <a:pt x="10" y="23"/>
                    </a:lnTo>
                    <a:lnTo>
                      <a:pt x="8" y="22"/>
                    </a:lnTo>
                    <a:lnTo>
                      <a:pt x="6" y="19"/>
                    </a:lnTo>
                    <a:lnTo>
                      <a:pt x="6" y="17"/>
                    </a:lnTo>
                    <a:lnTo>
                      <a:pt x="3" y="12"/>
                    </a:lnTo>
                    <a:lnTo>
                      <a:pt x="0" y="7"/>
                    </a:lnTo>
                    <a:lnTo>
                      <a:pt x="6" y="7"/>
                    </a:lnTo>
                    <a:lnTo>
                      <a:pt x="12" y="9"/>
                    </a:lnTo>
                    <a:lnTo>
                      <a:pt x="13" y="9"/>
                    </a:lnTo>
                    <a:lnTo>
                      <a:pt x="15" y="8"/>
                    </a:lnTo>
                    <a:lnTo>
                      <a:pt x="15" y="7"/>
                    </a:lnTo>
                    <a:lnTo>
                      <a:pt x="22" y="7"/>
                    </a:lnTo>
                    <a:lnTo>
                      <a:pt x="20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5" y="4"/>
                    </a:lnTo>
                    <a:lnTo>
                      <a:pt x="38" y="7"/>
                    </a:lnTo>
                    <a:lnTo>
                      <a:pt x="42" y="8"/>
                    </a:lnTo>
                    <a:lnTo>
                      <a:pt x="47" y="10"/>
                    </a:lnTo>
                    <a:lnTo>
                      <a:pt x="48" y="10"/>
                    </a:lnTo>
                    <a:lnTo>
                      <a:pt x="53" y="8"/>
                    </a:lnTo>
                    <a:lnTo>
                      <a:pt x="54" y="5"/>
                    </a:lnTo>
                    <a:lnTo>
                      <a:pt x="57" y="3"/>
                    </a:lnTo>
                    <a:lnTo>
                      <a:pt x="5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4" name="Freeform 1362"/>
              <p:cNvSpPr>
                <a:spLocks/>
              </p:cNvSpPr>
              <p:nvPr/>
            </p:nvSpPr>
            <p:spPr bwMode="auto">
              <a:xfrm>
                <a:off x="6018359" y="1952048"/>
                <a:ext cx="31089" cy="35234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4" y="13"/>
                  </a:cxn>
                  <a:cxn ang="0">
                    <a:pos x="15" y="17"/>
                  </a:cxn>
                  <a:cxn ang="0">
                    <a:pos x="12" y="15"/>
                  </a:cxn>
                  <a:cxn ang="0">
                    <a:pos x="9" y="14"/>
                  </a:cxn>
                  <a:cxn ang="0">
                    <a:pos x="6" y="12"/>
                  </a:cxn>
                  <a:cxn ang="0">
                    <a:pos x="2" y="9"/>
                  </a:cxn>
                  <a:cxn ang="0">
                    <a:pos x="0" y="4"/>
                  </a:cxn>
                  <a:cxn ang="0">
                    <a:pos x="0" y="2"/>
                  </a:cxn>
                  <a:cxn ang="0">
                    <a:pos x="1" y="0"/>
                  </a:cxn>
                </a:cxnLst>
                <a:rect l="0" t="0" r="r" b="b"/>
                <a:pathLst>
                  <a:path w="15" h="17">
                    <a:moveTo>
                      <a:pt x="1" y="0"/>
                    </a:moveTo>
                    <a:lnTo>
                      <a:pt x="14" y="13"/>
                    </a:lnTo>
                    <a:lnTo>
                      <a:pt x="15" y="17"/>
                    </a:lnTo>
                    <a:lnTo>
                      <a:pt x="12" y="15"/>
                    </a:lnTo>
                    <a:lnTo>
                      <a:pt x="9" y="14"/>
                    </a:lnTo>
                    <a:lnTo>
                      <a:pt x="6" y="12"/>
                    </a:lnTo>
                    <a:lnTo>
                      <a:pt x="2" y="9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5" name="Freeform 1363"/>
              <p:cNvSpPr>
                <a:spLocks/>
              </p:cNvSpPr>
              <p:nvPr/>
            </p:nvSpPr>
            <p:spPr bwMode="auto">
              <a:xfrm>
                <a:off x="6020431" y="1949974"/>
                <a:ext cx="2073" cy="207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1" y="0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lnTo>
                      <a:pt x="1" y="1"/>
                    </a:lnTo>
                    <a:lnTo>
                      <a:pt x="0" y="1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7" name="Freeform 1365"/>
              <p:cNvSpPr>
                <a:spLocks/>
              </p:cNvSpPr>
              <p:nvPr/>
            </p:nvSpPr>
            <p:spPr bwMode="auto">
              <a:xfrm>
                <a:off x="5601779" y="2837019"/>
                <a:ext cx="20725" cy="18653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10" y="0"/>
                  </a:cxn>
                  <a:cxn ang="0">
                    <a:pos x="9" y="2"/>
                  </a:cxn>
                  <a:cxn ang="0">
                    <a:pos x="8" y="6"/>
                  </a:cxn>
                  <a:cxn ang="0">
                    <a:pos x="3" y="9"/>
                  </a:cxn>
                  <a:cxn ang="0">
                    <a:pos x="0" y="6"/>
                  </a:cxn>
                  <a:cxn ang="0">
                    <a:pos x="0" y="3"/>
                  </a:cxn>
                  <a:cxn ang="0">
                    <a:pos x="3" y="1"/>
                  </a:cxn>
                  <a:cxn ang="0">
                    <a:pos x="5" y="0"/>
                  </a:cxn>
                </a:cxnLst>
                <a:rect l="0" t="0" r="r" b="b"/>
                <a:pathLst>
                  <a:path w="10" h="9">
                    <a:moveTo>
                      <a:pt x="5" y="0"/>
                    </a:moveTo>
                    <a:lnTo>
                      <a:pt x="10" y="0"/>
                    </a:lnTo>
                    <a:lnTo>
                      <a:pt x="9" y="2"/>
                    </a:lnTo>
                    <a:lnTo>
                      <a:pt x="8" y="6"/>
                    </a:lnTo>
                    <a:lnTo>
                      <a:pt x="3" y="9"/>
                    </a:lnTo>
                    <a:lnTo>
                      <a:pt x="0" y="6"/>
                    </a:lnTo>
                    <a:lnTo>
                      <a:pt x="0" y="3"/>
                    </a:lnTo>
                    <a:lnTo>
                      <a:pt x="3" y="1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8" name="Freeform 1366"/>
              <p:cNvSpPr>
                <a:spLocks/>
              </p:cNvSpPr>
              <p:nvPr/>
            </p:nvSpPr>
            <p:spPr bwMode="auto">
              <a:xfrm>
                <a:off x="5614214" y="2826657"/>
                <a:ext cx="198963" cy="288083"/>
              </a:xfrm>
              <a:custGeom>
                <a:avLst/>
                <a:gdLst/>
                <a:ahLst/>
                <a:cxnLst>
                  <a:cxn ang="0">
                    <a:pos x="38" y="2"/>
                  </a:cxn>
                  <a:cxn ang="0">
                    <a:pos x="36" y="7"/>
                  </a:cxn>
                  <a:cxn ang="0">
                    <a:pos x="29" y="11"/>
                  </a:cxn>
                  <a:cxn ang="0">
                    <a:pos x="29" y="17"/>
                  </a:cxn>
                  <a:cxn ang="0">
                    <a:pos x="49" y="31"/>
                  </a:cxn>
                  <a:cxn ang="0">
                    <a:pos x="41" y="42"/>
                  </a:cxn>
                  <a:cxn ang="0">
                    <a:pos x="44" y="45"/>
                  </a:cxn>
                  <a:cxn ang="0">
                    <a:pos x="54" y="49"/>
                  </a:cxn>
                  <a:cxn ang="0">
                    <a:pos x="61" y="63"/>
                  </a:cxn>
                  <a:cxn ang="0">
                    <a:pos x="77" y="78"/>
                  </a:cxn>
                  <a:cxn ang="0">
                    <a:pos x="81" y="88"/>
                  </a:cxn>
                  <a:cxn ang="0">
                    <a:pos x="79" y="97"/>
                  </a:cxn>
                  <a:cxn ang="0">
                    <a:pos x="88" y="93"/>
                  </a:cxn>
                  <a:cxn ang="0">
                    <a:pos x="96" y="102"/>
                  </a:cxn>
                  <a:cxn ang="0">
                    <a:pos x="88" y="113"/>
                  </a:cxn>
                  <a:cxn ang="0">
                    <a:pos x="92" y="119"/>
                  </a:cxn>
                  <a:cxn ang="0">
                    <a:pos x="86" y="127"/>
                  </a:cxn>
                  <a:cxn ang="0">
                    <a:pos x="58" y="129"/>
                  </a:cxn>
                  <a:cxn ang="0">
                    <a:pos x="39" y="130"/>
                  </a:cxn>
                  <a:cxn ang="0">
                    <a:pos x="31" y="132"/>
                  </a:cxn>
                  <a:cxn ang="0">
                    <a:pos x="20" y="137"/>
                  </a:cxn>
                  <a:cxn ang="0">
                    <a:pos x="14" y="137"/>
                  </a:cxn>
                  <a:cxn ang="0">
                    <a:pos x="32" y="122"/>
                  </a:cxn>
                  <a:cxn ang="0">
                    <a:pos x="42" y="119"/>
                  </a:cxn>
                  <a:cxn ang="0">
                    <a:pos x="42" y="114"/>
                  </a:cxn>
                  <a:cxn ang="0">
                    <a:pos x="37" y="118"/>
                  </a:cxn>
                  <a:cxn ang="0">
                    <a:pos x="28" y="114"/>
                  </a:cxn>
                  <a:cxn ang="0">
                    <a:pos x="20" y="114"/>
                  </a:cxn>
                  <a:cxn ang="0">
                    <a:pos x="17" y="113"/>
                  </a:cxn>
                  <a:cxn ang="0">
                    <a:pos x="23" y="105"/>
                  </a:cxn>
                  <a:cxn ang="0">
                    <a:pos x="26" y="91"/>
                  </a:cxn>
                  <a:cxn ang="0">
                    <a:pos x="34" y="88"/>
                  </a:cxn>
                  <a:cxn ang="0">
                    <a:pos x="43" y="75"/>
                  </a:cxn>
                  <a:cxn ang="0">
                    <a:pos x="37" y="74"/>
                  </a:cxn>
                  <a:cxn ang="0">
                    <a:pos x="36" y="66"/>
                  </a:cxn>
                  <a:cxn ang="0">
                    <a:pos x="31" y="64"/>
                  </a:cxn>
                  <a:cxn ang="0">
                    <a:pos x="17" y="64"/>
                  </a:cxn>
                  <a:cxn ang="0">
                    <a:pos x="20" y="46"/>
                  </a:cxn>
                  <a:cxn ang="0">
                    <a:pos x="14" y="45"/>
                  </a:cxn>
                  <a:cxn ang="0">
                    <a:pos x="14" y="50"/>
                  </a:cxn>
                  <a:cxn ang="0">
                    <a:pos x="12" y="42"/>
                  </a:cxn>
                  <a:cxn ang="0">
                    <a:pos x="10" y="37"/>
                  </a:cxn>
                  <a:cxn ang="0">
                    <a:pos x="7" y="32"/>
                  </a:cxn>
                  <a:cxn ang="0">
                    <a:pos x="5" y="25"/>
                  </a:cxn>
                  <a:cxn ang="0">
                    <a:pos x="0" y="19"/>
                  </a:cxn>
                  <a:cxn ang="0">
                    <a:pos x="10" y="21"/>
                  </a:cxn>
                  <a:cxn ang="0">
                    <a:pos x="9" y="15"/>
                  </a:cxn>
                  <a:cxn ang="0">
                    <a:pos x="14" y="12"/>
                  </a:cxn>
                  <a:cxn ang="0">
                    <a:pos x="17" y="6"/>
                  </a:cxn>
                  <a:cxn ang="0">
                    <a:pos x="20" y="0"/>
                  </a:cxn>
                </a:cxnLst>
                <a:rect l="0" t="0" r="r" b="b"/>
                <a:pathLst>
                  <a:path w="96" h="139">
                    <a:moveTo>
                      <a:pt x="20" y="0"/>
                    </a:moveTo>
                    <a:lnTo>
                      <a:pt x="36" y="0"/>
                    </a:lnTo>
                    <a:lnTo>
                      <a:pt x="38" y="2"/>
                    </a:lnTo>
                    <a:lnTo>
                      <a:pt x="38" y="3"/>
                    </a:lnTo>
                    <a:lnTo>
                      <a:pt x="37" y="6"/>
                    </a:lnTo>
                    <a:lnTo>
                      <a:pt x="36" y="7"/>
                    </a:lnTo>
                    <a:lnTo>
                      <a:pt x="33" y="8"/>
                    </a:lnTo>
                    <a:lnTo>
                      <a:pt x="32" y="10"/>
                    </a:lnTo>
                    <a:lnTo>
                      <a:pt x="29" y="11"/>
                    </a:lnTo>
                    <a:lnTo>
                      <a:pt x="28" y="14"/>
                    </a:lnTo>
                    <a:lnTo>
                      <a:pt x="28" y="15"/>
                    </a:lnTo>
                    <a:lnTo>
                      <a:pt x="29" y="17"/>
                    </a:lnTo>
                    <a:lnTo>
                      <a:pt x="53" y="17"/>
                    </a:lnTo>
                    <a:lnTo>
                      <a:pt x="53" y="25"/>
                    </a:lnTo>
                    <a:lnTo>
                      <a:pt x="49" y="31"/>
                    </a:lnTo>
                    <a:lnTo>
                      <a:pt x="46" y="36"/>
                    </a:lnTo>
                    <a:lnTo>
                      <a:pt x="43" y="42"/>
                    </a:lnTo>
                    <a:lnTo>
                      <a:pt x="41" y="42"/>
                    </a:lnTo>
                    <a:lnTo>
                      <a:pt x="39" y="44"/>
                    </a:lnTo>
                    <a:lnTo>
                      <a:pt x="39" y="45"/>
                    </a:lnTo>
                    <a:lnTo>
                      <a:pt x="44" y="45"/>
                    </a:lnTo>
                    <a:lnTo>
                      <a:pt x="47" y="46"/>
                    </a:lnTo>
                    <a:lnTo>
                      <a:pt x="49" y="46"/>
                    </a:lnTo>
                    <a:lnTo>
                      <a:pt x="54" y="49"/>
                    </a:lnTo>
                    <a:lnTo>
                      <a:pt x="56" y="51"/>
                    </a:lnTo>
                    <a:lnTo>
                      <a:pt x="57" y="55"/>
                    </a:lnTo>
                    <a:lnTo>
                      <a:pt x="61" y="63"/>
                    </a:lnTo>
                    <a:lnTo>
                      <a:pt x="63" y="65"/>
                    </a:lnTo>
                    <a:lnTo>
                      <a:pt x="67" y="68"/>
                    </a:lnTo>
                    <a:lnTo>
                      <a:pt x="77" y="78"/>
                    </a:lnTo>
                    <a:lnTo>
                      <a:pt x="77" y="81"/>
                    </a:lnTo>
                    <a:lnTo>
                      <a:pt x="79" y="86"/>
                    </a:lnTo>
                    <a:lnTo>
                      <a:pt x="81" y="88"/>
                    </a:lnTo>
                    <a:lnTo>
                      <a:pt x="82" y="90"/>
                    </a:lnTo>
                    <a:lnTo>
                      <a:pt x="79" y="93"/>
                    </a:lnTo>
                    <a:lnTo>
                      <a:pt x="79" y="97"/>
                    </a:lnTo>
                    <a:lnTo>
                      <a:pt x="82" y="94"/>
                    </a:lnTo>
                    <a:lnTo>
                      <a:pt x="84" y="93"/>
                    </a:lnTo>
                    <a:lnTo>
                      <a:pt x="88" y="93"/>
                    </a:lnTo>
                    <a:lnTo>
                      <a:pt x="92" y="94"/>
                    </a:lnTo>
                    <a:lnTo>
                      <a:pt x="96" y="98"/>
                    </a:lnTo>
                    <a:lnTo>
                      <a:pt x="96" y="102"/>
                    </a:lnTo>
                    <a:lnTo>
                      <a:pt x="93" y="107"/>
                    </a:lnTo>
                    <a:lnTo>
                      <a:pt x="91" y="109"/>
                    </a:lnTo>
                    <a:lnTo>
                      <a:pt x="88" y="113"/>
                    </a:lnTo>
                    <a:lnTo>
                      <a:pt x="83" y="118"/>
                    </a:lnTo>
                    <a:lnTo>
                      <a:pt x="87" y="119"/>
                    </a:lnTo>
                    <a:lnTo>
                      <a:pt x="92" y="119"/>
                    </a:lnTo>
                    <a:lnTo>
                      <a:pt x="92" y="122"/>
                    </a:lnTo>
                    <a:lnTo>
                      <a:pt x="90" y="124"/>
                    </a:lnTo>
                    <a:lnTo>
                      <a:pt x="86" y="127"/>
                    </a:lnTo>
                    <a:lnTo>
                      <a:pt x="83" y="128"/>
                    </a:lnTo>
                    <a:lnTo>
                      <a:pt x="64" y="128"/>
                    </a:lnTo>
                    <a:lnTo>
                      <a:pt x="58" y="129"/>
                    </a:lnTo>
                    <a:lnTo>
                      <a:pt x="43" y="132"/>
                    </a:lnTo>
                    <a:lnTo>
                      <a:pt x="41" y="132"/>
                    </a:lnTo>
                    <a:lnTo>
                      <a:pt x="39" y="130"/>
                    </a:lnTo>
                    <a:lnTo>
                      <a:pt x="37" y="129"/>
                    </a:lnTo>
                    <a:lnTo>
                      <a:pt x="36" y="129"/>
                    </a:lnTo>
                    <a:lnTo>
                      <a:pt x="31" y="132"/>
                    </a:lnTo>
                    <a:lnTo>
                      <a:pt x="29" y="134"/>
                    </a:lnTo>
                    <a:lnTo>
                      <a:pt x="29" y="137"/>
                    </a:lnTo>
                    <a:lnTo>
                      <a:pt x="20" y="137"/>
                    </a:lnTo>
                    <a:lnTo>
                      <a:pt x="18" y="139"/>
                    </a:lnTo>
                    <a:lnTo>
                      <a:pt x="14" y="139"/>
                    </a:lnTo>
                    <a:lnTo>
                      <a:pt x="14" y="137"/>
                    </a:lnTo>
                    <a:lnTo>
                      <a:pt x="27" y="124"/>
                    </a:lnTo>
                    <a:lnTo>
                      <a:pt x="28" y="122"/>
                    </a:lnTo>
                    <a:lnTo>
                      <a:pt x="32" y="122"/>
                    </a:lnTo>
                    <a:lnTo>
                      <a:pt x="34" y="120"/>
                    </a:lnTo>
                    <a:lnTo>
                      <a:pt x="39" y="120"/>
                    </a:lnTo>
                    <a:lnTo>
                      <a:pt x="42" y="119"/>
                    </a:lnTo>
                    <a:lnTo>
                      <a:pt x="43" y="118"/>
                    </a:lnTo>
                    <a:lnTo>
                      <a:pt x="43" y="115"/>
                    </a:lnTo>
                    <a:lnTo>
                      <a:pt x="42" y="114"/>
                    </a:lnTo>
                    <a:lnTo>
                      <a:pt x="41" y="115"/>
                    </a:lnTo>
                    <a:lnTo>
                      <a:pt x="38" y="117"/>
                    </a:lnTo>
                    <a:lnTo>
                      <a:pt x="37" y="118"/>
                    </a:lnTo>
                    <a:lnTo>
                      <a:pt x="32" y="118"/>
                    </a:lnTo>
                    <a:lnTo>
                      <a:pt x="29" y="117"/>
                    </a:lnTo>
                    <a:lnTo>
                      <a:pt x="28" y="114"/>
                    </a:lnTo>
                    <a:lnTo>
                      <a:pt x="26" y="113"/>
                    </a:lnTo>
                    <a:lnTo>
                      <a:pt x="22" y="113"/>
                    </a:lnTo>
                    <a:lnTo>
                      <a:pt x="20" y="114"/>
                    </a:lnTo>
                    <a:lnTo>
                      <a:pt x="20" y="115"/>
                    </a:lnTo>
                    <a:lnTo>
                      <a:pt x="19" y="115"/>
                    </a:lnTo>
                    <a:lnTo>
                      <a:pt x="17" y="113"/>
                    </a:lnTo>
                    <a:lnTo>
                      <a:pt x="17" y="110"/>
                    </a:lnTo>
                    <a:lnTo>
                      <a:pt x="22" y="108"/>
                    </a:lnTo>
                    <a:lnTo>
                      <a:pt x="23" y="105"/>
                    </a:lnTo>
                    <a:lnTo>
                      <a:pt x="28" y="103"/>
                    </a:lnTo>
                    <a:lnTo>
                      <a:pt x="28" y="97"/>
                    </a:lnTo>
                    <a:lnTo>
                      <a:pt x="26" y="91"/>
                    </a:lnTo>
                    <a:lnTo>
                      <a:pt x="26" y="89"/>
                    </a:lnTo>
                    <a:lnTo>
                      <a:pt x="31" y="89"/>
                    </a:lnTo>
                    <a:lnTo>
                      <a:pt x="34" y="88"/>
                    </a:lnTo>
                    <a:lnTo>
                      <a:pt x="42" y="83"/>
                    </a:lnTo>
                    <a:lnTo>
                      <a:pt x="43" y="80"/>
                    </a:lnTo>
                    <a:lnTo>
                      <a:pt x="43" y="75"/>
                    </a:lnTo>
                    <a:lnTo>
                      <a:pt x="41" y="75"/>
                    </a:lnTo>
                    <a:lnTo>
                      <a:pt x="38" y="74"/>
                    </a:lnTo>
                    <a:lnTo>
                      <a:pt x="37" y="74"/>
                    </a:lnTo>
                    <a:lnTo>
                      <a:pt x="34" y="73"/>
                    </a:lnTo>
                    <a:lnTo>
                      <a:pt x="34" y="68"/>
                    </a:lnTo>
                    <a:lnTo>
                      <a:pt x="36" y="66"/>
                    </a:lnTo>
                    <a:lnTo>
                      <a:pt x="36" y="65"/>
                    </a:lnTo>
                    <a:lnTo>
                      <a:pt x="37" y="64"/>
                    </a:lnTo>
                    <a:lnTo>
                      <a:pt x="31" y="64"/>
                    </a:lnTo>
                    <a:lnTo>
                      <a:pt x="26" y="66"/>
                    </a:lnTo>
                    <a:lnTo>
                      <a:pt x="19" y="66"/>
                    </a:lnTo>
                    <a:lnTo>
                      <a:pt x="17" y="64"/>
                    </a:lnTo>
                    <a:lnTo>
                      <a:pt x="17" y="60"/>
                    </a:lnTo>
                    <a:lnTo>
                      <a:pt x="20" y="56"/>
                    </a:lnTo>
                    <a:lnTo>
                      <a:pt x="20" y="46"/>
                    </a:lnTo>
                    <a:lnTo>
                      <a:pt x="18" y="46"/>
                    </a:lnTo>
                    <a:lnTo>
                      <a:pt x="15" y="45"/>
                    </a:lnTo>
                    <a:lnTo>
                      <a:pt x="14" y="45"/>
                    </a:lnTo>
                    <a:lnTo>
                      <a:pt x="13" y="46"/>
                    </a:lnTo>
                    <a:lnTo>
                      <a:pt x="13" y="49"/>
                    </a:lnTo>
                    <a:lnTo>
                      <a:pt x="14" y="50"/>
                    </a:lnTo>
                    <a:lnTo>
                      <a:pt x="10" y="50"/>
                    </a:lnTo>
                    <a:lnTo>
                      <a:pt x="10" y="42"/>
                    </a:lnTo>
                    <a:lnTo>
                      <a:pt x="12" y="42"/>
                    </a:lnTo>
                    <a:lnTo>
                      <a:pt x="13" y="41"/>
                    </a:lnTo>
                    <a:lnTo>
                      <a:pt x="13" y="37"/>
                    </a:lnTo>
                    <a:lnTo>
                      <a:pt x="10" y="37"/>
                    </a:lnTo>
                    <a:lnTo>
                      <a:pt x="9" y="36"/>
                    </a:lnTo>
                    <a:lnTo>
                      <a:pt x="7" y="35"/>
                    </a:lnTo>
                    <a:lnTo>
                      <a:pt x="7" y="32"/>
                    </a:lnTo>
                    <a:lnTo>
                      <a:pt x="9" y="30"/>
                    </a:lnTo>
                    <a:lnTo>
                      <a:pt x="9" y="26"/>
                    </a:lnTo>
                    <a:lnTo>
                      <a:pt x="5" y="25"/>
                    </a:lnTo>
                    <a:lnTo>
                      <a:pt x="3" y="24"/>
                    </a:lnTo>
                    <a:lnTo>
                      <a:pt x="0" y="21"/>
                    </a:lnTo>
                    <a:lnTo>
                      <a:pt x="0" y="19"/>
                    </a:lnTo>
                    <a:lnTo>
                      <a:pt x="7" y="19"/>
                    </a:lnTo>
                    <a:lnTo>
                      <a:pt x="9" y="21"/>
                    </a:lnTo>
                    <a:lnTo>
                      <a:pt x="10" y="21"/>
                    </a:lnTo>
                    <a:lnTo>
                      <a:pt x="10" y="19"/>
                    </a:lnTo>
                    <a:lnTo>
                      <a:pt x="9" y="17"/>
                    </a:lnTo>
                    <a:lnTo>
                      <a:pt x="9" y="15"/>
                    </a:lnTo>
                    <a:lnTo>
                      <a:pt x="10" y="14"/>
                    </a:lnTo>
                    <a:lnTo>
                      <a:pt x="13" y="12"/>
                    </a:lnTo>
                    <a:lnTo>
                      <a:pt x="14" y="12"/>
                    </a:lnTo>
                    <a:lnTo>
                      <a:pt x="14" y="10"/>
                    </a:lnTo>
                    <a:lnTo>
                      <a:pt x="15" y="8"/>
                    </a:lnTo>
                    <a:lnTo>
                      <a:pt x="17" y="6"/>
                    </a:lnTo>
                    <a:lnTo>
                      <a:pt x="17" y="3"/>
                    </a:lnTo>
                    <a:lnTo>
                      <a:pt x="19" y="2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89" name="Freeform 1367"/>
              <p:cNvSpPr>
                <a:spLocks/>
              </p:cNvSpPr>
              <p:nvPr/>
            </p:nvSpPr>
            <p:spPr bwMode="auto">
              <a:xfrm>
                <a:off x="5655665" y="2973806"/>
                <a:ext cx="12435" cy="1036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6" y="0"/>
                  </a:cxn>
                  <a:cxn ang="0">
                    <a:pos x="6" y="2"/>
                  </a:cxn>
                  <a:cxn ang="0">
                    <a:pos x="4" y="4"/>
                  </a:cxn>
                  <a:cxn ang="0">
                    <a:pos x="4" y="5"/>
                  </a:cxn>
                  <a:cxn ang="0">
                    <a:pos x="0" y="5"/>
                  </a:cxn>
                  <a:cxn ang="0">
                    <a:pos x="0" y="3"/>
                  </a:cxn>
                  <a:cxn ang="0">
                    <a:pos x="3" y="0"/>
                  </a:cxn>
                </a:cxnLst>
                <a:rect l="0" t="0" r="r" b="b"/>
                <a:pathLst>
                  <a:path w="6" h="5">
                    <a:moveTo>
                      <a:pt x="3" y="0"/>
                    </a:moveTo>
                    <a:lnTo>
                      <a:pt x="6" y="0"/>
                    </a:lnTo>
                    <a:lnTo>
                      <a:pt x="6" y="2"/>
                    </a:lnTo>
                    <a:lnTo>
                      <a:pt x="4" y="4"/>
                    </a:lnTo>
                    <a:lnTo>
                      <a:pt x="4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0" name="Freeform 1368"/>
              <p:cNvSpPr>
                <a:spLocks/>
              </p:cNvSpPr>
              <p:nvPr/>
            </p:nvSpPr>
            <p:spPr bwMode="auto">
              <a:xfrm>
                <a:off x="6068100" y="3469142"/>
                <a:ext cx="64249" cy="39379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9" y="0"/>
                  </a:cxn>
                  <a:cxn ang="0">
                    <a:pos x="11" y="2"/>
                  </a:cxn>
                  <a:cxn ang="0">
                    <a:pos x="12" y="2"/>
                  </a:cxn>
                  <a:cxn ang="0">
                    <a:pos x="15" y="3"/>
                  </a:cxn>
                  <a:cxn ang="0">
                    <a:pos x="20" y="3"/>
                  </a:cxn>
                  <a:cxn ang="0">
                    <a:pos x="25" y="0"/>
                  </a:cxn>
                  <a:cxn ang="0">
                    <a:pos x="31" y="0"/>
                  </a:cxn>
                  <a:cxn ang="0">
                    <a:pos x="30" y="4"/>
                  </a:cxn>
                  <a:cxn ang="0">
                    <a:pos x="29" y="7"/>
                  </a:cxn>
                  <a:cxn ang="0">
                    <a:pos x="27" y="8"/>
                  </a:cxn>
                  <a:cxn ang="0">
                    <a:pos x="27" y="10"/>
                  </a:cxn>
                  <a:cxn ang="0">
                    <a:pos x="29" y="12"/>
                  </a:cxn>
                  <a:cxn ang="0">
                    <a:pos x="30" y="14"/>
                  </a:cxn>
                  <a:cxn ang="0">
                    <a:pos x="30" y="17"/>
                  </a:cxn>
                  <a:cxn ang="0">
                    <a:pos x="27" y="19"/>
                  </a:cxn>
                  <a:cxn ang="0">
                    <a:pos x="26" y="19"/>
                  </a:cxn>
                  <a:cxn ang="0">
                    <a:pos x="24" y="17"/>
                  </a:cxn>
                  <a:cxn ang="0">
                    <a:pos x="19" y="14"/>
                  </a:cxn>
                  <a:cxn ang="0">
                    <a:pos x="15" y="12"/>
                  </a:cxn>
                  <a:cxn ang="0">
                    <a:pos x="5" y="7"/>
                  </a:cxn>
                  <a:cxn ang="0">
                    <a:pos x="3" y="7"/>
                  </a:cxn>
                  <a:cxn ang="0">
                    <a:pos x="2" y="5"/>
                  </a:cxn>
                  <a:cxn ang="0">
                    <a:pos x="1" y="5"/>
                  </a:cxn>
                  <a:cxn ang="0">
                    <a:pos x="0" y="4"/>
                  </a:cxn>
                  <a:cxn ang="0">
                    <a:pos x="0" y="2"/>
                  </a:cxn>
                  <a:cxn ang="0">
                    <a:pos x="3" y="0"/>
                  </a:cxn>
                </a:cxnLst>
                <a:rect l="0" t="0" r="r" b="b"/>
                <a:pathLst>
                  <a:path w="31" h="19">
                    <a:moveTo>
                      <a:pt x="3" y="0"/>
                    </a:moveTo>
                    <a:lnTo>
                      <a:pt x="9" y="0"/>
                    </a:lnTo>
                    <a:lnTo>
                      <a:pt x="11" y="2"/>
                    </a:lnTo>
                    <a:lnTo>
                      <a:pt x="12" y="2"/>
                    </a:lnTo>
                    <a:lnTo>
                      <a:pt x="15" y="3"/>
                    </a:lnTo>
                    <a:lnTo>
                      <a:pt x="20" y="3"/>
                    </a:lnTo>
                    <a:lnTo>
                      <a:pt x="25" y="0"/>
                    </a:lnTo>
                    <a:lnTo>
                      <a:pt x="31" y="0"/>
                    </a:lnTo>
                    <a:lnTo>
                      <a:pt x="30" y="4"/>
                    </a:lnTo>
                    <a:lnTo>
                      <a:pt x="29" y="7"/>
                    </a:lnTo>
                    <a:lnTo>
                      <a:pt x="27" y="8"/>
                    </a:lnTo>
                    <a:lnTo>
                      <a:pt x="27" y="10"/>
                    </a:lnTo>
                    <a:lnTo>
                      <a:pt x="29" y="12"/>
                    </a:lnTo>
                    <a:lnTo>
                      <a:pt x="30" y="14"/>
                    </a:lnTo>
                    <a:lnTo>
                      <a:pt x="30" y="17"/>
                    </a:lnTo>
                    <a:lnTo>
                      <a:pt x="27" y="19"/>
                    </a:lnTo>
                    <a:lnTo>
                      <a:pt x="26" y="19"/>
                    </a:lnTo>
                    <a:lnTo>
                      <a:pt x="24" y="17"/>
                    </a:lnTo>
                    <a:lnTo>
                      <a:pt x="19" y="14"/>
                    </a:lnTo>
                    <a:lnTo>
                      <a:pt x="15" y="12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2" y="5"/>
                    </a:lnTo>
                    <a:lnTo>
                      <a:pt x="1" y="5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1" name="Freeform 1369"/>
              <p:cNvSpPr>
                <a:spLocks/>
              </p:cNvSpPr>
              <p:nvPr/>
            </p:nvSpPr>
            <p:spPr bwMode="auto">
              <a:xfrm>
                <a:off x="5974835" y="3332355"/>
                <a:ext cx="22799" cy="43524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0"/>
                  </a:cxn>
                  <a:cxn ang="0">
                    <a:pos x="10" y="2"/>
                  </a:cxn>
                  <a:cxn ang="0">
                    <a:pos x="11" y="5"/>
                  </a:cxn>
                  <a:cxn ang="0">
                    <a:pos x="10" y="8"/>
                  </a:cxn>
                  <a:cxn ang="0">
                    <a:pos x="8" y="14"/>
                  </a:cxn>
                  <a:cxn ang="0">
                    <a:pos x="8" y="19"/>
                  </a:cxn>
                  <a:cxn ang="0">
                    <a:pos x="7" y="21"/>
                  </a:cxn>
                  <a:cxn ang="0">
                    <a:pos x="6" y="20"/>
                  </a:cxn>
                  <a:cxn ang="0">
                    <a:pos x="5" y="17"/>
                  </a:cxn>
                  <a:cxn ang="0">
                    <a:pos x="2" y="10"/>
                  </a:cxn>
                  <a:cxn ang="0">
                    <a:pos x="0" y="5"/>
                  </a:cxn>
                  <a:cxn ang="0">
                    <a:pos x="1" y="3"/>
                  </a:cxn>
                  <a:cxn ang="0">
                    <a:pos x="5" y="3"/>
                  </a:cxn>
                  <a:cxn ang="0">
                    <a:pos x="6" y="1"/>
                  </a:cxn>
                  <a:cxn ang="0">
                    <a:pos x="8" y="0"/>
                  </a:cxn>
                </a:cxnLst>
                <a:rect l="0" t="0" r="r" b="b"/>
                <a:pathLst>
                  <a:path w="11" h="21">
                    <a:moveTo>
                      <a:pt x="8" y="0"/>
                    </a:moveTo>
                    <a:lnTo>
                      <a:pt x="10" y="0"/>
                    </a:lnTo>
                    <a:lnTo>
                      <a:pt x="10" y="2"/>
                    </a:lnTo>
                    <a:lnTo>
                      <a:pt x="11" y="5"/>
                    </a:lnTo>
                    <a:lnTo>
                      <a:pt x="10" y="8"/>
                    </a:lnTo>
                    <a:lnTo>
                      <a:pt x="8" y="14"/>
                    </a:lnTo>
                    <a:lnTo>
                      <a:pt x="8" y="19"/>
                    </a:lnTo>
                    <a:lnTo>
                      <a:pt x="7" y="21"/>
                    </a:lnTo>
                    <a:lnTo>
                      <a:pt x="6" y="20"/>
                    </a:lnTo>
                    <a:lnTo>
                      <a:pt x="5" y="17"/>
                    </a:lnTo>
                    <a:lnTo>
                      <a:pt x="2" y="10"/>
                    </a:lnTo>
                    <a:lnTo>
                      <a:pt x="0" y="5"/>
                    </a:lnTo>
                    <a:lnTo>
                      <a:pt x="1" y="3"/>
                    </a:lnTo>
                    <a:lnTo>
                      <a:pt x="5" y="3"/>
                    </a:lnTo>
                    <a:lnTo>
                      <a:pt x="6" y="1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2" name="Freeform 1370"/>
              <p:cNvSpPr>
                <a:spLocks/>
              </p:cNvSpPr>
              <p:nvPr/>
            </p:nvSpPr>
            <p:spPr bwMode="auto">
              <a:xfrm>
                <a:off x="5968618" y="3382096"/>
                <a:ext cx="33161" cy="6217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0" y="0"/>
                  </a:cxn>
                  <a:cxn ang="0">
                    <a:pos x="13" y="2"/>
                  </a:cxn>
                  <a:cxn ang="0">
                    <a:pos x="14" y="2"/>
                  </a:cxn>
                  <a:cxn ang="0">
                    <a:pos x="15" y="6"/>
                  </a:cxn>
                  <a:cxn ang="0">
                    <a:pos x="16" y="8"/>
                  </a:cxn>
                  <a:cxn ang="0">
                    <a:pos x="16" y="18"/>
                  </a:cxn>
                  <a:cxn ang="0">
                    <a:pos x="15" y="22"/>
                  </a:cxn>
                  <a:cxn ang="0">
                    <a:pos x="14" y="25"/>
                  </a:cxn>
                  <a:cxn ang="0">
                    <a:pos x="9" y="30"/>
                  </a:cxn>
                  <a:cxn ang="0">
                    <a:pos x="4" y="30"/>
                  </a:cxn>
                  <a:cxn ang="0">
                    <a:pos x="3" y="27"/>
                  </a:cxn>
                  <a:cxn ang="0">
                    <a:pos x="1" y="26"/>
                  </a:cxn>
                  <a:cxn ang="0">
                    <a:pos x="1" y="21"/>
                  </a:cxn>
                  <a:cxn ang="0">
                    <a:pos x="4" y="13"/>
                  </a:cxn>
                  <a:cxn ang="0">
                    <a:pos x="4" y="11"/>
                  </a:cxn>
                  <a:cxn ang="0">
                    <a:pos x="0" y="7"/>
                  </a:cxn>
                  <a:cxn ang="0">
                    <a:pos x="0" y="5"/>
                  </a:cxn>
                  <a:cxn ang="0">
                    <a:pos x="3" y="3"/>
                  </a:cxn>
                  <a:cxn ang="0">
                    <a:pos x="5" y="1"/>
                  </a:cxn>
                  <a:cxn ang="0">
                    <a:pos x="8" y="0"/>
                  </a:cxn>
                </a:cxnLst>
                <a:rect l="0" t="0" r="r" b="b"/>
                <a:pathLst>
                  <a:path w="16" h="30">
                    <a:moveTo>
                      <a:pt x="8" y="0"/>
                    </a:moveTo>
                    <a:lnTo>
                      <a:pt x="10" y="0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5" y="6"/>
                    </a:lnTo>
                    <a:lnTo>
                      <a:pt x="16" y="8"/>
                    </a:lnTo>
                    <a:lnTo>
                      <a:pt x="16" y="18"/>
                    </a:lnTo>
                    <a:lnTo>
                      <a:pt x="15" y="22"/>
                    </a:lnTo>
                    <a:lnTo>
                      <a:pt x="14" y="25"/>
                    </a:lnTo>
                    <a:lnTo>
                      <a:pt x="9" y="30"/>
                    </a:lnTo>
                    <a:lnTo>
                      <a:pt x="4" y="30"/>
                    </a:lnTo>
                    <a:lnTo>
                      <a:pt x="3" y="27"/>
                    </a:lnTo>
                    <a:lnTo>
                      <a:pt x="1" y="26"/>
                    </a:lnTo>
                    <a:lnTo>
                      <a:pt x="1" y="21"/>
                    </a:lnTo>
                    <a:lnTo>
                      <a:pt x="4" y="13"/>
                    </a:lnTo>
                    <a:lnTo>
                      <a:pt x="4" y="11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3" y="3"/>
                    </a:lnTo>
                    <a:lnTo>
                      <a:pt x="5" y="1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3" name="Freeform 1371"/>
              <p:cNvSpPr>
                <a:spLocks/>
              </p:cNvSpPr>
              <p:nvPr/>
            </p:nvSpPr>
            <p:spPr bwMode="auto">
              <a:xfrm>
                <a:off x="5833903" y="3417328"/>
                <a:ext cx="18653" cy="16580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" y="1"/>
                  </a:cxn>
                  <a:cxn ang="0">
                    <a:pos x="9" y="4"/>
                  </a:cxn>
                  <a:cxn ang="0">
                    <a:pos x="9" y="5"/>
                  </a:cxn>
                  <a:cxn ang="0">
                    <a:pos x="6" y="8"/>
                  </a:cxn>
                  <a:cxn ang="0">
                    <a:pos x="4" y="8"/>
                  </a:cxn>
                  <a:cxn ang="0">
                    <a:pos x="0" y="4"/>
                  </a:cxn>
                  <a:cxn ang="0">
                    <a:pos x="2" y="1"/>
                  </a:cxn>
                  <a:cxn ang="0">
                    <a:pos x="6" y="0"/>
                  </a:cxn>
                </a:cxnLst>
                <a:rect l="0" t="0" r="r" b="b"/>
                <a:pathLst>
                  <a:path w="9" h="8">
                    <a:moveTo>
                      <a:pt x="6" y="0"/>
                    </a:moveTo>
                    <a:lnTo>
                      <a:pt x="6" y="1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6" y="8"/>
                    </a:lnTo>
                    <a:lnTo>
                      <a:pt x="4" y="8"/>
                    </a:lnTo>
                    <a:lnTo>
                      <a:pt x="0" y="4"/>
                    </a:lnTo>
                    <a:lnTo>
                      <a:pt x="2" y="1"/>
                    </a:lnTo>
                    <a:lnTo>
                      <a:pt x="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4" name="Freeform 1372"/>
              <p:cNvSpPr>
                <a:spLocks/>
              </p:cNvSpPr>
              <p:nvPr/>
            </p:nvSpPr>
            <p:spPr bwMode="auto">
              <a:xfrm>
                <a:off x="6007995" y="2932355"/>
                <a:ext cx="20725" cy="2694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" y="0"/>
                  </a:cxn>
                  <a:cxn ang="0">
                    <a:pos x="7" y="3"/>
                  </a:cxn>
                  <a:cxn ang="0">
                    <a:pos x="9" y="4"/>
                  </a:cxn>
                  <a:cxn ang="0">
                    <a:pos x="9" y="5"/>
                  </a:cxn>
                  <a:cxn ang="0">
                    <a:pos x="10" y="7"/>
                  </a:cxn>
                  <a:cxn ang="0">
                    <a:pos x="10" y="12"/>
                  </a:cxn>
                  <a:cxn ang="0">
                    <a:pos x="9" y="13"/>
                  </a:cxn>
                  <a:cxn ang="0">
                    <a:pos x="9" y="10"/>
                  </a:cxn>
                  <a:cxn ang="0">
                    <a:pos x="6" y="10"/>
                  </a:cxn>
                  <a:cxn ang="0">
                    <a:pos x="4" y="9"/>
                  </a:cxn>
                  <a:cxn ang="0">
                    <a:pos x="2" y="8"/>
                  </a:cxn>
                  <a:cxn ang="0">
                    <a:pos x="0" y="7"/>
                  </a:cxn>
                  <a:cxn ang="0">
                    <a:pos x="0" y="0"/>
                  </a:cxn>
                </a:cxnLst>
                <a:rect l="0" t="0" r="r" b="b"/>
                <a:pathLst>
                  <a:path w="10" h="13">
                    <a:moveTo>
                      <a:pt x="0" y="0"/>
                    </a:moveTo>
                    <a:lnTo>
                      <a:pt x="7" y="0"/>
                    </a:lnTo>
                    <a:lnTo>
                      <a:pt x="7" y="3"/>
                    </a:lnTo>
                    <a:lnTo>
                      <a:pt x="9" y="4"/>
                    </a:lnTo>
                    <a:lnTo>
                      <a:pt x="9" y="5"/>
                    </a:lnTo>
                    <a:lnTo>
                      <a:pt x="10" y="7"/>
                    </a:lnTo>
                    <a:lnTo>
                      <a:pt x="10" y="12"/>
                    </a:lnTo>
                    <a:lnTo>
                      <a:pt x="9" y="13"/>
                    </a:lnTo>
                    <a:lnTo>
                      <a:pt x="9" y="10"/>
                    </a:lnTo>
                    <a:lnTo>
                      <a:pt x="6" y="10"/>
                    </a:lnTo>
                    <a:lnTo>
                      <a:pt x="4" y="9"/>
                    </a:lnTo>
                    <a:lnTo>
                      <a:pt x="2" y="8"/>
                    </a:lnTo>
                    <a:lnTo>
                      <a:pt x="0" y="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5" name="Freeform 1373"/>
              <p:cNvSpPr>
                <a:spLocks/>
              </p:cNvSpPr>
              <p:nvPr/>
            </p:nvSpPr>
            <p:spPr bwMode="auto">
              <a:xfrm>
                <a:off x="6032866" y="2909558"/>
                <a:ext cx="39379" cy="5388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12" y="0"/>
                  </a:cxn>
                  <a:cxn ang="0">
                    <a:pos x="14" y="1"/>
                  </a:cxn>
                  <a:cxn ang="0">
                    <a:pos x="15" y="2"/>
                  </a:cxn>
                  <a:cxn ang="0">
                    <a:pos x="19" y="10"/>
                  </a:cxn>
                  <a:cxn ang="0">
                    <a:pos x="17" y="11"/>
                  </a:cxn>
                  <a:cxn ang="0">
                    <a:pos x="13" y="19"/>
                  </a:cxn>
                  <a:cxn ang="0">
                    <a:pos x="13" y="21"/>
                  </a:cxn>
                  <a:cxn ang="0">
                    <a:pos x="12" y="24"/>
                  </a:cxn>
                  <a:cxn ang="0">
                    <a:pos x="9" y="26"/>
                  </a:cxn>
                  <a:cxn ang="0">
                    <a:pos x="3" y="26"/>
                  </a:cxn>
                  <a:cxn ang="0">
                    <a:pos x="0" y="24"/>
                  </a:cxn>
                  <a:cxn ang="0">
                    <a:pos x="0" y="23"/>
                  </a:cxn>
                  <a:cxn ang="0">
                    <a:pos x="3" y="23"/>
                  </a:cxn>
                  <a:cxn ang="0">
                    <a:pos x="3" y="24"/>
                  </a:cxn>
                  <a:cxn ang="0">
                    <a:pos x="8" y="21"/>
                  </a:cxn>
                  <a:cxn ang="0">
                    <a:pos x="9" y="20"/>
                  </a:cxn>
                  <a:cxn ang="0">
                    <a:pos x="9" y="19"/>
                  </a:cxn>
                  <a:cxn ang="0">
                    <a:pos x="7" y="18"/>
                  </a:cxn>
                  <a:cxn ang="0">
                    <a:pos x="3" y="15"/>
                  </a:cxn>
                  <a:cxn ang="0">
                    <a:pos x="2" y="14"/>
                  </a:cxn>
                  <a:cxn ang="0">
                    <a:pos x="0" y="11"/>
                  </a:cxn>
                  <a:cxn ang="0">
                    <a:pos x="0" y="10"/>
                  </a:cxn>
                  <a:cxn ang="0">
                    <a:pos x="3" y="5"/>
                  </a:cxn>
                  <a:cxn ang="0">
                    <a:pos x="8" y="0"/>
                  </a:cxn>
                </a:cxnLst>
                <a:rect l="0" t="0" r="r" b="b"/>
                <a:pathLst>
                  <a:path w="19" h="26">
                    <a:moveTo>
                      <a:pt x="8" y="0"/>
                    </a:moveTo>
                    <a:lnTo>
                      <a:pt x="12" y="0"/>
                    </a:lnTo>
                    <a:lnTo>
                      <a:pt x="14" y="1"/>
                    </a:lnTo>
                    <a:lnTo>
                      <a:pt x="15" y="2"/>
                    </a:lnTo>
                    <a:lnTo>
                      <a:pt x="19" y="10"/>
                    </a:lnTo>
                    <a:lnTo>
                      <a:pt x="17" y="11"/>
                    </a:lnTo>
                    <a:lnTo>
                      <a:pt x="13" y="19"/>
                    </a:lnTo>
                    <a:lnTo>
                      <a:pt x="13" y="21"/>
                    </a:lnTo>
                    <a:lnTo>
                      <a:pt x="12" y="24"/>
                    </a:lnTo>
                    <a:lnTo>
                      <a:pt x="9" y="26"/>
                    </a:lnTo>
                    <a:lnTo>
                      <a:pt x="3" y="26"/>
                    </a:lnTo>
                    <a:lnTo>
                      <a:pt x="0" y="24"/>
                    </a:lnTo>
                    <a:lnTo>
                      <a:pt x="0" y="23"/>
                    </a:lnTo>
                    <a:lnTo>
                      <a:pt x="3" y="23"/>
                    </a:lnTo>
                    <a:lnTo>
                      <a:pt x="3" y="24"/>
                    </a:lnTo>
                    <a:lnTo>
                      <a:pt x="8" y="21"/>
                    </a:lnTo>
                    <a:lnTo>
                      <a:pt x="9" y="20"/>
                    </a:lnTo>
                    <a:lnTo>
                      <a:pt x="9" y="19"/>
                    </a:lnTo>
                    <a:lnTo>
                      <a:pt x="7" y="18"/>
                    </a:lnTo>
                    <a:lnTo>
                      <a:pt x="3" y="15"/>
                    </a:lnTo>
                    <a:lnTo>
                      <a:pt x="2" y="14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3" y="5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6" name="Freeform 1374"/>
              <p:cNvSpPr>
                <a:spLocks/>
              </p:cNvSpPr>
              <p:nvPr/>
            </p:nvSpPr>
            <p:spPr bwMode="auto">
              <a:xfrm>
                <a:off x="6202814" y="2847382"/>
                <a:ext cx="18653" cy="31089"/>
              </a:xfrm>
              <a:custGeom>
                <a:avLst/>
                <a:gdLst/>
                <a:ahLst/>
                <a:cxnLst>
                  <a:cxn ang="0">
                    <a:pos x="5" y="0"/>
                  </a:cxn>
                  <a:cxn ang="0">
                    <a:pos x="9" y="0"/>
                  </a:cxn>
                  <a:cxn ang="0">
                    <a:pos x="5" y="4"/>
                  </a:cxn>
                  <a:cxn ang="0">
                    <a:pos x="5" y="9"/>
                  </a:cxn>
                  <a:cxn ang="0">
                    <a:pos x="1" y="12"/>
                  </a:cxn>
                  <a:cxn ang="0">
                    <a:pos x="0" y="15"/>
                  </a:cxn>
                  <a:cxn ang="0">
                    <a:pos x="0" y="6"/>
                  </a:cxn>
                  <a:cxn ang="0">
                    <a:pos x="1" y="4"/>
                  </a:cxn>
                  <a:cxn ang="0">
                    <a:pos x="4" y="2"/>
                  </a:cxn>
                  <a:cxn ang="0">
                    <a:pos x="5" y="0"/>
                  </a:cxn>
                </a:cxnLst>
                <a:rect l="0" t="0" r="r" b="b"/>
                <a:pathLst>
                  <a:path w="9" h="15">
                    <a:moveTo>
                      <a:pt x="5" y="0"/>
                    </a:moveTo>
                    <a:lnTo>
                      <a:pt x="9" y="0"/>
                    </a:lnTo>
                    <a:lnTo>
                      <a:pt x="5" y="4"/>
                    </a:lnTo>
                    <a:lnTo>
                      <a:pt x="5" y="9"/>
                    </a:lnTo>
                    <a:lnTo>
                      <a:pt x="1" y="12"/>
                    </a:lnTo>
                    <a:lnTo>
                      <a:pt x="0" y="15"/>
                    </a:lnTo>
                    <a:lnTo>
                      <a:pt x="0" y="6"/>
                    </a:lnTo>
                    <a:lnTo>
                      <a:pt x="1" y="4"/>
                    </a:lnTo>
                    <a:lnTo>
                      <a:pt x="4" y="2"/>
                    </a:lnTo>
                    <a:lnTo>
                      <a:pt x="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7" name="Freeform 1375"/>
              <p:cNvSpPr>
                <a:spLocks/>
              </p:cNvSpPr>
              <p:nvPr/>
            </p:nvSpPr>
            <p:spPr bwMode="auto">
              <a:xfrm>
                <a:off x="6287788" y="2805931"/>
                <a:ext cx="29015" cy="35234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14" y="3"/>
                  </a:cxn>
                  <a:cxn ang="0">
                    <a:pos x="14" y="5"/>
                  </a:cxn>
                  <a:cxn ang="0">
                    <a:pos x="13" y="7"/>
                  </a:cxn>
                  <a:cxn ang="0">
                    <a:pos x="12" y="8"/>
                  </a:cxn>
                  <a:cxn ang="0">
                    <a:pos x="12" y="13"/>
                  </a:cxn>
                  <a:cxn ang="0">
                    <a:pos x="10" y="15"/>
                  </a:cxn>
                  <a:cxn ang="0">
                    <a:pos x="9" y="15"/>
                  </a:cxn>
                  <a:cxn ang="0">
                    <a:pos x="8" y="16"/>
                  </a:cxn>
                  <a:cxn ang="0">
                    <a:pos x="5" y="17"/>
                  </a:cxn>
                  <a:cxn ang="0">
                    <a:pos x="3" y="17"/>
                  </a:cxn>
                  <a:cxn ang="0">
                    <a:pos x="0" y="15"/>
                  </a:cxn>
                  <a:cxn ang="0">
                    <a:pos x="0" y="12"/>
                  </a:cxn>
                  <a:cxn ang="0">
                    <a:pos x="5" y="10"/>
                  </a:cxn>
                  <a:cxn ang="0">
                    <a:pos x="7" y="8"/>
                  </a:cxn>
                  <a:cxn ang="0">
                    <a:pos x="9" y="8"/>
                  </a:cxn>
                  <a:cxn ang="0">
                    <a:pos x="7" y="6"/>
                  </a:cxn>
                  <a:cxn ang="0">
                    <a:pos x="7" y="2"/>
                  </a:cxn>
                  <a:cxn ang="0">
                    <a:pos x="9" y="1"/>
                  </a:cxn>
                  <a:cxn ang="0">
                    <a:pos x="10" y="0"/>
                  </a:cxn>
                </a:cxnLst>
                <a:rect l="0" t="0" r="r" b="b"/>
                <a:pathLst>
                  <a:path w="14" h="17">
                    <a:moveTo>
                      <a:pt x="10" y="0"/>
                    </a:moveTo>
                    <a:lnTo>
                      <a:pt x="14" y="3"/>
                    </a:lnTo>
                    <a:lnTo>
                      <a:pt x="14" y="5"/>
                    </a:lnTo>
                    <a:lnTo>
                      <a:pt x="13" y="7"/>
                    </a:lnTo>
                    <a:lnTo>
                      <a:pt x="12" y="8"/>
                    </a:lnTo>
                    <a:lnTo>
                      <a:pt x="12" y="13"/>
                    </a:lnTo>
                    <a:lnTo>
                      <a:pt x="10" y="15"/>
                    </a:lnTo>
                    <a:lnTo>
                      <a:pt x="9" y="15"/>
                    </a:lnTo>
                    <a:lnTo>
                      <a:pt x="8" y="16"/>
                    </a:lnTo>
                    <a:lnTo>
                      <a:pt x="5" y="17"/>
                    </a:lnTo>
                    <a:lnTo>
                      <a:pt x="3" y="17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5" y="10"/>
                    </a:lnTo>
                    <a:lnTo>
                      <a:pt x="7" y="8"/>
                    </a:lnTo>
                    <a:lnTo>
                      <a:pt x="9" y="8"/>
                    </a:lnTo>
                    <a:lnTo>
                      <a:pt x="7" y="6"/>
                    </a:lnTo>
                    <a:lnTo>
                      <a:pt x="7" y="2"/>
                    </a:lnTo>
                    <a:lnTo>
                      <a:pt x="9" y="1"/>
                    </a:lnTo>
                    <a:lnTo>
                      <a:pt x="1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8" name="Freeform 1376"/>
              <p:cNvSpPr>
                <a:spLocks noEditPoints="1"/>
              </p:cNvSpPr>
              <p:nvPr/>
            </p:nvSpPr>
            <p:spPr bwMode="auto">
              <a:xfrm>
                <a:off x="7135454" y="2345829"/>
                <a:ext cx="6218" cy="6218"/>
              </a:xfrm>
              <a:custGeom>
                <a:avLst/>
                <a:gdLst/>
                <a:ahLst/>
                <a:cxnLst>
                  <a:cxn ang="0">
                    <a:pos x="2" y="1"/>
                  </a:cxn>
                  <a:cxn ang="0">
                    <a:pos x="3" y="3"/>
                  </a:cxn>
                  <a:cxn ang="0">
                    <a:pos x="2" y="1"/>
                  </a:cxn>
                  <a:cxn ang="0">
                    <a:pos x="0" y="0"/>
                  </a:cxn>
                  <a:cxn ang="0">
                    <a:pos x="2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3" h="3">
                    <a:moveTo>
                      <a:pt x="2" y="1"/>
                    </a:moveTo>
                    <a:lnTo>
                      <a:pt x="3" y="3"/>
                    </a:lnTo>
                    <a:lnTo>
                      <a:pt x="2" y="1"/>
                    </a:lnTo>
                    <a:close/>
                    <a:moveTo>
                      <a:pt x="0" y="0"/>
                    </a:moveTo>
                    <a:lnTo>
                      <a:pt x="2" y="1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099" name="Freeform 1377"/>
              <p:cNvSpPr>
                <a:spLocks/>
              </p:cNvSpPr>
              <p:nvPr/>
            </p:nvSpPr>
            <p:spPr bwMode="auto">
              <a:xfrm>
                <a:off x="7141672" y="2352046"/>
                <a:ext cx="2073" cy="207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0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lnTo>
                      <a:pt x="1" y="1"/>
                    </a:lnTo>
                    <a:lnTo>
                      <a:pt x="0" y="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0" name="Freeform 1378"/>
              <p:cNvSpPr>
                <a:spLocks/>
              </p:cNvSpPr>
              <p:nvPr/>
            </p:nvSpPr>
            <p:spPr bwMode="auto">
              <a:xfrm>
                <a:off x="6998666" y="2047384"/>
                <a:ext cx="420725" cy="308808"/>
              </a:xfrm>
              <a:custGeom>
                <a:avLst/>
                <a:gdLst/>
                <a:ahLst/>
                <a:cxnLst>
                  <a:cxn ang="0">
                    <a:pos x="189" y="0"/>
                  </a:cxn>
                  <a:cxn ang="0">
                    <a:pos x="201" y="6"/>
                  </a:cxn>
                  <a:cxn ang="0">
                    <a:pos x="203" y="10"/>
                  </a:cxn>
                  <a:cxn ang="0">
                    <a:pos x="194" y="20"/>
                  </a:cxn>
                  <a:cxn ang="0">
                    <a:pos x="177" y="26"/>
                  </a:cxn>
                  <a:cxn ang="0">
                    <a:pos x="149" y="36"/>
                  </a:cxn>
                  <a:cxn ang="0">
                    <a:pos x="124" y="41"/>
                  </a:cxn>
                  <a:cxn ang="0">
                    <a:pos x="122" y="45"/>
                  </a:cxn>
                  <a:cxn ang="0">
                    <a:pos x="119" y="49"/>
                  </a:cxn>
                  <a:cxn ang="0">
                    <a:pos x="115" y="51"/>
                  </a:cxn>
                  <a:cxn ang="0">
                    <a:pos x="104" y="56"/>
                  </a:cxn>
                  <a:cxn ang="0">
                    <a:pos x="83" y="68"/>
                  </a:cxn>
                  <a:cxn ang="0">
                    <a:pos x="58" y="90"/>
                  </a:cxn>
                  <a:cxn ang="0">
                    <a:pos x="46" y="120"/>
                  </a:cxn>
                  <a:cxn ang="0">
                    <a:pos x="54" y="137"/>
                  </a:cxn>
                  <a:cxn ang="0">
                    <a:pos x="69" y="148"/>
                  </a:cxn>
                  <a:cxn ang="0">
                    <a:pos x="70" y="149"/>
                  </a:cxn>
                  <a:cxn ang="0">
                    <a:pos x="38" y="148"/>
                  </a:cxn>
                  <a:cxn ang="0">
                    <a:pos x="35" y="147"/>
                  </a:cxn>
                  <a:cxn ang="0">
                    <a:pos x="24" y="144"/>
                  </a:cxn>
                  <a:cxn ang="0">
                    <a:pos x="22" y="134"/>
                  </a:cxn>
                  <a:cxn ang="0">
                    <a:pos x="19" y="132"/>
                  </a:cxn>
                  <a:cxn ang="0">
                    <a:pos x="5" y="130"/>
                  </a:cxn>
                  <a:cxn ang="0">
                    <a:pos x="0" y="124"/>
                  </a:cxn>
                  <a:cxn ang="0">
                    <a:pos x="4" y="117"/>
                  </a:cxn>
                  <a:cxn ang="0">
                    <a:pos x="10" y="112"/>
                  </a:cxn>
                  <a:cxn ang="0">
                    <a:pos x="12" y="101"/>
                  </a:cxn>
                  <a:cxn ang="0">
                    <a:pos x="17" y="95"/>
                  </a:cxn>
                  <a:cxn ang="0">
                    <a:pos x="25" y="91"/>
                  </a:cxn>
                  <a:cxn ang="0">
                    <a:pos x="31" y="90"/>
                  </a:cxn>
                  <a:cxn ang="0">
                    <a:pos x="25" y="81"/>
                  </a:cxn>
                  <a:cxn ang="0">
                    <a:pos x="36" y="70"/>
                  </a:cxn>
                  <a:cxn ang="0">
                    <a:pos x="46" y="56"/>
                  </a:cxn>
                  <a:cxn ang="0">
                    <a:pos x="45" y="52"/>
                  </a:cxn>
                  <a:cxn ang="0">
                    <a:pos x="44" y="49"/>
                  </a:cxn>
                  <a:cxn ang="0">
                    <a:pos x="46" y="45"/>
                  </a:cxn>
                  <a:cxn ang="0">
                    <a:pos x="56" y="44"/>
                  </a:cxn>
                  <a:cxn ang="0">
                    <a:pos x="64" y="42"/>
                  </a:cxn>
                  <a:cxn ang="0">
                    <a:pos x="80" y="32"/>
                  </a:cxn>
                  <a:cxn ang="0">
                    <a:pos x="100" y="23"/>
                  </a:cxn>
                  <a:cxn ang="0">
                    <a:pos x="105" y="21"/>
                  </a:cxn>
                  <a:cxn ang="0">
                    <a:pos x="117" y="18"/>
                  </a:cxn>
                  <a:cxn ang="0">
                    <a:pos x="123" y="23"/>
                  </a:cxn>
                  <a:cxn ang="0">
                    <a:pos x="138" y="21"/>
                  </a:cxn>
                  <a:cxn ang="0">
                    <a:pos x="174" y="2"/>
                  </a:cxn>
                </a:cxnLst>
                <a:rect l="0" t="0" r="r" b="b"/>
                <a:pathLst>
                  <a:path w="203" h="149">
                    <a:moveTo>
                      <a:pt x="187" y="0"/>
                    </a:moveTo>
                    <a:lnTo>
                      <a:pt x="189" y="0"/>
                    </a:lnTo>
                    <a:lnTo>
                      <a:pt x="193" y="1"/>
                    </a:lnTo>
                    <a:lnTo>
                      <a:pt x="201" y="6"/>
                    </a:lnTo>
                    <a:lnTo>
                      <a:pt x="202" y="7"/>
                    </a:lnTo>
                    <a:lnTo>
                      <a:pt x="203" y="10"/>
                    </a:lnTo>
                    <a:lnTo>
                      <a:pt x="201" y="16"/>
                    </a:lnTo>
                    <a:lnTo>
                      <a:pt x="194" y="20"/>
                    </a:lnTo>
                    <a:lnTo>
                      <a:pt x="187" y="23"/>
                    </a:lnTo>
                    <a:lnTo>
                      <a:pt x="177" y="26"/>
                    </a:lnTo>
                    <a:lnTo>
                      <a:pt x="168" y="29"/>
                    </a:lnTo>
                    <a:lnTo>
                      <a:pt x="149" y="36"/>
                    </a:lnTo>
                    <a:lnTo>
                      <a:pt x="137" y="37"/>
                    </a:lnTo>
                    <a:lnTo>
                      <a:pt x="124" y="41"/>
                    </a:lnTo>
                    <a:lnTo>
                      <a:pt x="123" y="42"/>
                    </a:lnTo>
                    <a:lnTo>
                      <a:pt x="122" y="45"/>
                    </a:lnTo>
                    <a:lnTo>
                      <a:pt x="120" y="46"/>
                    </a:lnTo>
                    <a:lnTo>
                      <a:pt x="119" y="49"/>
                    </a:lnTo>
                    <a:lnTo>
                      <a:pt x="118" y="50"/>
                    </a:lnTo>
                    <a:lnTo>
                      <a:pt x="115" y="51"/>
                    </a:lnTo>
                    <a:lnTo>
                      <a:pt x="109" y="52"/>
                    </a:lnTo>
                    <a:lnTo>
                      <a:pt x="104" y="56"/>
                    </a:lnTo>
                    <a:lnTo>
                      <a:pt x="100" y="59"/>
                    </a:lnTo>
                    <a:lnTo>
                      <a:pt x="83" y="68"/>
                    </a:lnTo>
                    <a:lnTo>
                      <a:pt x="69" y="78"/>
                    </a:lnTo>
                    <a:lnTo>
                      <a:pt x="58" y="90"/>
                    </a:lnTo>
                    <a:lnTo>
                      <a:pt x="50" y="105"/>
                    </a:lnTo>
                    <a:lnTo>
                      <a:pt x="46" y="120"/>
                    </a:lnTo>
                    <a:lnTo>
                      <a:pt x="49" y="130"/>
                    </a:lnTo>
                    <a:lnTo>
                      <a:pt x="54" y="137"/>
                    </a:lnTo>
                    <a:lnTo>
                      <a:pt x="61" y="142"/>
                    </a:lnTo>
                    <a:lnTo>
                      <a:pt x="69" y="148"/>
                    </a:lnTo>
                    <a:lnTo>
                      <a:pt x="70" y="148"/>
                    </a:lnTo>
                    <a:lnTo>
                      <a:pt x="70" y="149"/>
                    </a:lnTo>
                    <a:lnTo>
                      <a:pt x="39" y="149"/>
                    </a:lnTo>
                    <a:lnTo>
                      <a:pt x="38" y="148"/>
                    </a:lnTo>
                    <a:lnTo>
                      <a:pt x="36" y="148"/>
                    </a:lnTo>
                    <a:lnTo>
                      <a:pt x="35" y="147"/>
                    </a:lnTo>
                    <a:lnTo>
                      <a:pt x="25" y="147"/>
                    </a:lnTo>
                    <a:lnTo>
                      <a:pt x="24" y="144"/>
                    </a:lnTo>
                    <a:lnTo>
                      <a:pt x="24" y="137"/>
                    </a:lnTo>
                    <a:lnTo>
                      <a:pt x="22" y="134"/>
                    </a:lnTo>
                    <a:lnTo>
                      <a:pt x="21" y="133"/>
                    </a:lnTo>
                    <a:lnTo>
                      <a:pt x="19" y="132"/>
                    </a:lnTo>
                    <a:lnTo>
                      <a:pt x="6" y="132"/>
                    </a:lnTo>
                    <a:lnTo>
                      <a:pt x="5" y="130"/>
                    </a:lnTo>
                    <a:lnTo>
                      <a:pt x="2" y="129"/>
                    </a:lnTo>
                    <a:lnTo>
                      <a:pt x="0" y="124"/>
                    </a:lnTo>
                    <a:lnTo>
                      <a:pt x="0" y="120"/>
                    </a:lnTo>
                    <a:lnTo>
                      <a:pt x="4" y="117"/>
                    </a:lnTo>
                    <a:lnTo>
                      <a:pt x="9" y="114"/>
                    </a:lnTo>
                    <a:lnTo>
                      <a:pt x="10" y="112"/>
                    </a:lnTo>
                    <a:lnTo>
                      <a:pt x="12" y="110"/>
                    </a:lnTo>
                    <a:lnTo>
                      <a:pt x="12" y="101"/>
                    </a:lnTo>
                    <a:lnTo>
                      <a:pt x="15" y="96"/>
                    </a:lnTo>
                    <a:lnTo>
                      <a:pt x="17" y="95"/>
                    </a:lnTo>
                    <a:lnTo>
                      <a:pt x="21" y="93"/>
                    </a:lnTo>
                    <a:lnTo>
                      <a:pt x="25" y="91"/>
                    </a:lnTo>
                    <a:lnTo>
                      <a:pt x="29" y="91"/>
                    </a:lnTo>
                    <a:lnTo>
                      <a:pt x="31" y="90"/>
                    </a:lnTo>
                    <a:lnTo>
                      <a:pt x="29" y="85"/>
                    </a:lnTo>
                    <a:lnTo>
                      <a:pt x="25" y="81"/>
                    </a:lnTo>
                    <a:lnTo>
                      <a:pt x="29" y="76"/>
                    </a:lnTo>
                    <a:lnTo>
                      <a:pt x="36" y="70"/>
                    </a:lnTo>
                    <a:lnTo>
                      <a:pt x="43" y="64"/>
                    </a:lnTo>
                    <a:lnTo>
                      <a:pt x="46" y="56"/>
                    </a:lnTo>
                    <a:lnTo>
                      <a:pt x="46" y="55"/>
                    </a:lnTo>
                    <a:lnTo>
                      <a:pt x="45" y="52"/>
                    </a:lnTo>
                    <a:lnTo>
                      <a:pt x="44" y="51"/>
                    </a:lnTo>
                    <a:lnTo>
                      <a:pt x="44" y="49"/>
                    </a:lnTo>
                    <a:lnTo>
                      <a:pt x="45" y="46"/>
                    </a:lnTo>
                    <a:lnTo>
                      <a:pt x="46" y="45"/>
                    </a:lnTo>
                    <a:lnTo>
                      <a:pt x="51" y="45"/>
                    </a:lnTo>
                    <a:lnTo>
                      <a:pt x="56" y="44"/>
                    </a:lnTo>
                    <a:lnTo>
                      <a:pt x="60" y="42"/>
                    </a:lnTo>
                    <a:lnTo>
                      <a:pt x="64" y="42"/>
                    </a:lnTo>
                    <a:lnTo>
                      <a:pt x="71" y="40"/>
                    </a:lnTo>
                    <a:lnTo>
                      <a:pt x="80" y="32"/>
                    </a:lnTo>
                    <a:lnTo>
                      <a:pt x="90" y="26"/>
                    </a:lnTo>
                    <a:lnTo>
                      <a:pt x="100" y="23"/>
                    </a:lnTo>
                    <a:lnTo>
                      <a:pt x="103" y="23"/>
                    </a:lnTo>
                    <a:lnTo>
                      <a:pt x="105" y="21"/>
                    </a:lnTo>
                    <a:lnTo>
                      <a:pt x="110" y="18"/>
                    </a:lnTo>
                    <a:lnTo>
                      <a:pt x="117" y="18"/>
                    </a:lnTo>
                    <a:lnTo>
                      <a:pt x="119" y="20"/>
                    </a:lnTo>
                    <a:lnTo>
                      <a:pt x="123" y="23"/>
                    </a:lnTo>
                    <a:lnTo>
                      <a:pt x="125" y="23"/>
                    </a:lnTo>
                    <a:lnTo>
                      <a:pt x="138" y="21"/>
                    </a:lnTo>
                    <a:lnTo>
                      <a:pt x="163" y="8"/>
                    </a:lnTo>
                    <a:lnTo>
                      <a:pt x="174" y="2"/>
                    </a:lnTo>
                    <a:lnTo>
                      <a:pt x="18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1" name="Freeform 1379"/>
              <p:cNvSpPr>
                <a:spLocks/>
              </p:cNvSpPr>
              <p:nvPr/>
            </p:nvSpPr>
            <p:spPr bwMode="auto">
              <a:xfrm>
                <a:off x="6961361" y="1869146"/>
                <a:ext cx="6218" cy="62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0"/>
                  </a:cxn>
                  <a:cxn ang="0">
                    <a:pos x="0" y="3"/>
                  </a:cxn>
                  <a:cxn ang="0">
                    <a:pos x="0" y="0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lnTo>
                      <a:pt x="3" y="0"/>
                    </a:ln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3" name="Freeform 1381"/>
              <p:cNvSpPr>
                <a:spLocks/>
              </p:cNvSpPr>
              <p:nvPr/>
            </p:nvSpPr>
            <p:spPr bwMode="auto">
              <a:xfrm>
                <a:off x="7187268" y="1831841"/>
                <a:ext cx="64249" cy="37306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22" y="0"/>
                  </a:cxn>
                  <a:cxn ang="0">
                    <a:pos x="18" y="4"/>
                  </a:cxn>
                  <a:cxn ang="0">
                    <a:pos x="31" y="4"/>
                  </a:cxn>
                  <a:cxn ang="0">
                    <a:pos x="31" y="9"/>
                  </a:cxn>
                  <a:cxn ang="0">
                    <a:pos x="28" y="12"/>
                  </a:cxn>
                  <a:cxn ang="0">
                    <a:pos x="21" y="12"/>
                  </a:cxn>
                  <a:cxn ang="0">
                    <a:pos x="23" y="17"/>
                  </a:cxn>
                  <a:cxn ang="0">
                    <a:pos x="18" y="18"/>
                  </a:cxn>
                  <a:cxn ang="0">
                    <a:pos x="4" y="18"/>
                  </a:cxn>
                  <a:cxn ang="0">
                    <a:pos x="0" y="17"/>
                  </a:cxn>
                  <a:cxn ang="0">
                    <a:pos x="0" y="13"/>
                  </a:cxn>
                  <a:cxn ang="0">
                    <a:pos x="3" y="9"/>
                  </a:cxn>
                  <a:cxn ang="0">
                    <a:pos x="4" y="8"/>
                  </a:cxn>
                  <a:cxn ang="0">
                    <a:pos x="8" y="5"/>
                  </a:cxn>
                  <a:cxn ang="0">
                    <a:pos x="8" y="0"/>
                  </a:cxn>
                </a:cxnLst>
                <a:rect l="0" t="0" r="r" b="b"/>
                <a:pathLst>
                  <a:path w="31" h="18">
                    <a:moveTo>
                      <a:pt x="8" y="0"/>
                    </a:moveTo>
                    <a:lnTo>
                      <a:pt x="22" y="0"/>
                    </a:lnTo>
                    <a:lnTo>
                      <a:pt x="18" y="4"/>
                    </a:lnTo>
                    <a:lnTo>
                      <a:pt x="31" y="4"/>
                    </a:lnTo>
                    <a:lnTo>
                      <a:pt x="31" y="9"/>
                    </a:lnTo>
                    <a:lnTo>
                      <a:pt x="28" y="12"/>
                    </a:lnTo>
                    <a:lnTo>
                      <a:pt x="21" y="12"/>
                    </a:lnTo>
                    <a:lnTo>
                      <a:pt x="23" y="17"/>
                    </a:lnTo>
                    <a:lnTo>
                      <a:pt x="18" y="18"/>
                    </a:lnTo>
                    <a:lnTo>
                      <a:pt x="4" y="18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3" y="9"/>
                    </a:lnTo>
                    <a:lnTo>
                      <a:pt x="4" y="8"/>
                    </a:lnTo>
                    <a:lnTo>
                      <a:pt x="8" y="5"/>
                    </a:lnTo>
                    <a:lnTo>
                      <a:pt x="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4" name="Freeform 1382"/>
              <p:cNvSpPr>
                <a:spLocks/>
              </p:cNvSpPr>
              <p:nvPr/>
            </p:nvSpPr>
            <p:spPr bwMode="auto">
              <a:xfrm>
                <a:off x="7102293" y="1865001"/>
                <a:ext cx="68394" cy="22799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25" y="0"/>
                  </a:cxn>
                  <a:cxn ang="0">
                    <a:pos x="28" y="1"/>
                  </a:cxn>
                  <a:cxn ang="0">
                    <a:pos x="30" y="3"/>
                  </a:cxn>
                  <a:cxn ang="0">
                    <a:pos x="33" y="5"/>
                  </a:cxn>
                  <a:cxn ang="0">
                    <a:pos x="29" y="5"/>
                  </a:cxn>
                  <a:cxn ang="0">
                    <a:pos x="28" y="6"/>
                  </a:cxn>
                  <a:cxn ang="0">
                    <a:pos x="25" y="7"/>
                  </a:cxn>
                  <a:cxn ang="0">
                    <a:pos x="21" y="11"/>
                  </a:cxn>
                  <a:cxn ang="0">
                    <a:pos x="16" y="11"/>
                  </a:cxn>
                  <a:cxn ang="0">
                    <a:pos x="15" y="8"/>
                  </a:cxn>
                  <a:cxn ang="0">
                    <a:pos x="13" y="7"/>
                  </a:cxn>
                  <a:cxn ang="0">
                    <a:pos x="11" y="7"/>
                  </a:cxn>
                  <a:cxn ang="0">
                    <a:pos x="10" y="10"/>
                  </a:cxn>
                  <a:cxn ang="0">
                    <a:pos x="9" y="11"/>
                  </a:cxn>
                  <a:cxn ang="0">
                    <a:pos x="3" y="11"/>
                  </a:cxn>
                  <a:cxn ang="0">
                    <a:pos x="0" y="8"/>
                  </a:cxn>
                  <a:cxn ang="0">
                    <a:pos x="3" y="5"/>
                  </a:cxn>
                  <a:cxn ang="0">
                    <a:pos x="9" y="2"/>
                  </a:cxn>
                  <a:cxn ang="0">
                    <a:pos x="16" y="0"/>
                  </a:cxn>
                </a:cxnLst>
                <a:rect l="0" t="0" r="r" b="b"/>
                <a:pathLst>
                  <a:path w="33" h="11">
                    <a:moveTo>
                      <a:pt x="16" y="0"/>
                    </a:moveTo>
                    <a:lnTo>
                      <a:pt x="25" y="0"/>
                    </a:lnTo>
                    <a:lnTo>
                      <a:pt x="28" y="1"/>
                    </a:lnTo>
                    <a:lnTo>
                      <a:pt x="30" y="3"/>
                    </a:lnTo>
                    <a:lnTo>
                      <a:pt x="33" y="5"/>
                    </a:lnTo>
                    <a:lnTo>
                      <a:pt x="29" y="5"/>
                    </a:lnTo>
                    <a:lnTo>
                      <a:pt x="28" y="6"/>
                    </a:lnTo>
                    <a:lnTo>
                      <a:pt x="25" y="7"/>
                    </a:lnTo>
                    <a:lnTo>
                      <a:pt x="21" y="11"/>
                    </a:lnTo>
                    <a:lnTo>
                      <a:pt x="16" y="11"/>
                    </a:lnTo>
                    <a:lnTo>
                      <a:pt x="15" y="8"/>
                    </a:lnTo>
                    <a:lnTo>
                      <a:pt x="13" y="7"/>
                    </a:lnTo>
                    <a:lnTo>
                      <a:pt x="11" y="7"/>
                    </a:lnTo>
                    <a:lnTo>
                      <a:pt x="10" y="10"/>
                    </a:lnTo>
                    <a:lnTo>
                      <a:pt x="9" y="11"/>
                    </a:lnTo>
                    <a:lnTo>
                      <a:pt x="3" y="11"/>
                    </a:lnTo>
                    <a:lnTo>
                      <a:pt x="0" y="8"/>
                    </a:lnTo>
                    <a:lnTo>
                      <a:pt x="3" y="5"/>
                    </a:lnTo>
                    <a:lnTo>
                      <a:pt x="9" y="2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5" name="Freeform 1383"/>
              <p:cNvSpPr>
                <a:spLocks/>
              </p:cNvSpPr>
              <p:nvPr/>
            </p:nvSpPr>
            <p:spPr bwMode="auto">
              <a:xfrm>
                <a:off x="7067061" y="1788317"/>
                <a:ext cx="99482" cy="70466"/>
              </a:xfrm>
              <a:custGeom>
                <a:avLst/>
                <a:gdLst/>
                <a:ahLst/>
                <a:cxnLst>
                  <a:cxn ang="0">
                    <a:pos x="46" y="0"/>
                  </a:cxn>
                  <a:cxn ang="0">
                    <a:pos x="47" y="0"/>
                  </a:cxn>
                  <a:cxn ang="0">
                    <a:pos x="47" y="5"/>
                  </a:cxn>
                  <a:cxn ang="0">
                    <a:pos x="43" y="9"/>
                  </a:cxn>
                  <a:cxn ang="0">
                    <a:pos x="43" y="10"/>
                  </a:cxn>
                  <a:cxn ang="0">
                    <a:pos x="40" y="13"/>
                  </a:cxn>
                  <a:cxn ang="0">
                    <a:pos x="35" y="15"/>
                  </a:cxn>
                  <a:cxn ang="0">
                    <a:pos x="31" y="16"/>
                  </a:cxn>
                  <a:cxn ang="0">
                    <a:pos x="27" y="19"/>
                  </a:cxn>
                  <a:cxn ang="0">
                    <a:pos x="25" y="21"/>
                  </a:cxn>
                  <a:cxn ang="0">
                    <a:pos x="33" y="23"/>
                  </a:cxn>
                  <a:cxn ang="0">
                    <a:pos x="48" y="28"/>
                  </a:cxn>
                  <a:cxn ang="0">
                    <a:pos x="46" y="29"/>
                  </a:cxn>
                  <a:cxn ang="0">
                    <a:pos x="36" y="29"/>
                  </a:cxn>
                  <a:cxn ang="0">
                    <a:pos x="28" y="32"/>
                  </a:cxn>
                  <a:cxn ang="0">
                    <a:pos x="23" y="33"/>
                  </a:cxn>
                  <a:cxn ang="0">
                    <a:pos x="20" y="34"/>
                  </a:cxn>
                  <a:cxn ang="0">
                    <a:pos x="8" y="30"/>
                  </a:cxn>
                  <a:cxn ang="0">
                    <a:pos x="2" y="28"/>
                  </a:cxn>
                  <a:cxn ang="0">
                    <a:pos x="0" y="26"/>
                  </a:cxn>
                  <a:cxn ang="0">
                    <a:pos x="5" y="21"/>
                  </a:cxn>
                  <a:cxn ang="0">
                    <a:pos x="22" y="21"/>
                  </a:cxn>
                  <a:cxn ang="0">
                    <a:pos x="20" y="20"/>
                  </a:cxn>
                  <a:cxn ang="0">
                    <a:pos x="18" y="20"/>
                  </a:cxn>
                  <a:cxn ang="0">
                    <a:pos x="17" y="19"/>
                  </a:cxn>
                  <a:cxn ang="0">
                    <a:pos x="16" y="19"/>
                  </a:cxn>
                  <a:cxn ang="0">
                    <a:pos x="15" y="20"/>
                  </a:cxn>
                  <a:cxn ang="0">
                    <a:pos x="15" y="15"/>
                  </a:cxn>
                  <a:cxn ang="0">
                    <a:pos x="22" y="14"/>
                  </a:cxn>
                  <a:cxn ang="0">
                    <a:pos x="32" y="9"/>
                  </a:cxn>
                  <a:cxn ang="0">
                    <a:pos x="40" y="8"/>
                  </a:cxn>
                  <a:cxn ang="0">
                    <a:pos x="40" y="5"/>
                  </a:cxn>
                  <a:cxn ang="0">
                    <a:pos x="41" y="3"/>
                  </a:cxn>
                  <a:cxn ang="0">
                    <a:pos x="46" y="0"/>
                  </a:cxn>
                </a:cxnLst>
                <a:rect l="0" t="0" r="r" b="b"/>
                <a:pathLst>
                  <a:path w="48" h="34">
                    <a:moveTo>
                      <a:pt x="46" y="0"/>
                    </a:moveTo>
                    <a:lnTo>
                      <a:pt x="47" y="0"/>
                    </a:lnTo>
                    <a:lnTo>
                      <a:pt x="47" y="5"/>
                    </a:lnTo>
                    <a:lnTo>
                      <a:pt x="43" y="9"/>
                    </a:lnTo>
                    <a:lnTo>
                      <a:pt x="43" y="10"/>
                    </a:lnTo>
                    <a:lnTo>
                      <a:pt x="40" y="13"/>
                    </a:lnTo>
                    <a:lnTo>
                      <a:pt x="35" y="15"/>
                    </a:lnTo>
                    <a:lnTo>
                      <a:pt x="31" y="16"/>
                    </a:lnTo>
                    <a:lnTo>
                      <a:pt x="27" y="19"/>
                    </a:lnTo>
                    <a:lnTo>
                      <a:pt x="25" y="21"/>
                    </a:lnTo>
                    <a:lnTo>
                      <a:pt x="33" y="23"/>
                    </a:lnTo>
                    <a:lnTo>
                      <a:pt x="48" y="28"/>
                    </a:lnTo>
                    <a:lnTo>
                      <a:pt x="46" y="29"/>
                    </a:lnTo>
                    <a:lnTo>
                      <a:pt x="36" y="29"/>
                    </a:lnTo>
                    <a:lnTo>
                      <a:pt x="28" y="32"/>
                    </a:lnTo>
                    <a:lnTo>
                      <a:pt x="23" y="33"/>
                    </a:lnTo>
                    <a:lnTo>
                      <a:pt x="20" y="34"/>
                    </a:lnTo>
                    <a:lnTo>
                      <a:pt x="8" y="30"/>
                    </a:lnTo>
                    <a:lnTo>
                      <a:pt x="2" y="28"/>
                    </a:lnTo>
                    <a:lnTo>
                      <a:pt x="0" y="26"/>
                    </a:lnTo>
                    <a:lnTo>
                      <a:pt x="5" y="21"/>
                    </a:lnTo>
                    <a:lnTo>
                      <a:pt x="22" y="21"/>
                    </a:lnTo>
                    <a:lnTo>
                      <a:pt x="20" y="20"/>
                    </a:lnTo>
                    <a:lnTo>
                      <a:pt x="18" y="20"/>
                    </a:lnTo>
                    <a:lnTo>
                      <a:pt x="17" y="19"/>
                    </a:lnTo>
                    <a:lnTo>
                      <a:pt x="16" y="19"/>
                    </a:lnTo>
                    <a:lnTo>
                      <a:pt x="15" y="20"/>
                    </a:lnTo>
                    <a:lnTo>
                      <a:pt x="15" y="15"/>
                    </a:lnTo>
                    <a:lnTo>
                      <a:pt x="22" y="14"/>
                    </a:lnTo>
                    <a:lnTo>
                      <a:pt x="32" y="9"/>
                    </a:lnTo>
                    <a:lnTo>
                      <a:pt x="40" y="8"/>
                    </a:lnTo>
                    <a:lnTo>
                      <a:pt x="40" y="5"/>
                    </a:lnTo>
                    <a:lnTo>
                      <a:pt x="41" y="3"/>
                    </a:lnTo>
                    <a:lnTo>
                      <a:pt x="4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6" name="Freeform 1384"/>
              <p:cNvSpPr>
                <a:spLocks/>
              </p:cNvSpPr>
              <p:nvPr/>
            </p:nvSpPr>
            <p:spPr bwMode="auto">
              <a:xfrm>
                <a:off x="6915765" y="2397642"/>
                <a:ext cx="49741" cy="39379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2" y="0"/>
                  </a:cxn>
                  <a:cxn ang="0">
                    <a:pos x="15" y="2"/>
                  </a:cxn>
                  <a:cxn ang="0">
                    <a:pos x="17" y="4"/>
                  </a:cxn>
                  <a:cxn ang="0">
                    <a:pos x="20" y="5"/>
                  </a:cxn>
                  <a:cxn ang="0">
                    <a:pos x="24" y="7"/>
                  </a:cxn>
                  <a:cxn ang="0">
                    <a:pos x="24" y="12"/>
                  </a:cxn>
                  <a:cxn ang="0">
                    <a:pos x="16" y="17"/>
                  </a:cxn>
                  <a:cxn ang="0">
                    <a:pos x="6" y="19"/>
                  </a:cxn>
                  <a:cxn ang="0">
                    <a:pos x="4" y="19"/>
                  </a:cxn>
                  <a:cxn ang="0">
                    <a:pos x="1" y="18"/>
                  </a:cxn>
                  <a:cxn ang="0">
                    <a:pos x="0" y="17"/>
                  </a:cxn>
                  <a:cxn ang="0">
                    <a:pos x="0" y="13"/>
                  </a:cxn>
                  <a:cxn ang="0">
                    <a:pos x="1" y="10"/>
                  </a:cxn>
                  <a:cxn ang="0">
                    <a:pos x="2" y="9"/>
                  </a:cxn>
                  <a:cxn ang="0">
                    <a:pos x="4" y="7"/>
                  </a:cxn>
                  <a:cxn ang="0">
                    <a:pos x="4" y="5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7" y="2"/>
                  </a:cxn>
                  <a:cxn ang="0">
                    <a:pos x="9" y="0"/>
                  </a:cxn>
                </a:cxnLst>
                <a:rect l="0" t="0" r="r" b="b"/>
                <a:pathLst>
                  <a:path w="24" h="19">
                    <a:moveTo>
                      <a:pt x="9" y="0"/>
                    </a:moveTo>
                    <a:lnTo>
                      <a:pt x="12" y="0"/>
                    </a:lnTo>
                    <a:lnTo>
                      <a:pt x="15" y="2"/>
                    </a:lnTo>
                    <a:lnTo>
                      <a:pt x="17" y="4"/>
                    </a:lnTo>
                    <a:lnTo>
                      <a:pt x="20" y="5"/>
                    </a:lnTo>
                    <a:lnTo>
                      <a:pt x="24" y="7"/>
                    </a:lnTo>
                    <a:lnTo>
                      <a:pt x="24" y="12"/>
                    </a:lnTo>
                    <a:lnTo>
                      <a:pt x="16" y="17"/>
                    </a:lnTo>
                    <a:lnTo>
                      <a:pt x="6" y="19"/>
                    </a:lnTo>
                    <a:lnTo>
                      <a:pt x="4" y="19"/>
                    </a:lnTo>
                    <a:lnTo>
                      <a:pt x="1" y="18"/>
                    </a:lnTo>
                    <a:lnTo>
                      <a:pt x="0" y="17"/>
                    </a:lnTo>
                    <a:lnTo>
                      <a:pt x="0" y="13"/>
                    </a:lnTo>
                    <a:lnTo>
                      <a:pt x="1" y="10"/>
                    </a:lnTo>
                    <a:lnTo>
                      <a:pt x="2" y="9"/>
                    </a:lnTo>
                    <a:lnTo>
                      <a:pt x="4" y="7"/>
                    </a:lnTo>
                    <a:lnTo>
                      <a:pt x="4" y="5"/>
                    </a:lnTo>
                    <a:lnTo>
                      <a:pt x="5" y="4"/>
                    </a:lnTo>
                    <a:lnTo>
                      <a:pt x="6" y="4"/>
                    </a:lnTo>
                    <a:lnTo>
                      <a:pt x="7" y="2"/>
                    </a:lnTo>
                    <a:lnTo>
                      <a:pt x="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  <p:sp>
            <p:nvSpPr>
              <p:cNvPr id="1107" name="Freeform 1385"/>
              <p:cNvSpPr>
                <a:spLocks/>
              </p:cNvSpPr>
              <p:nvPr/>
            </p:nvSpPr>
            <p:spPr bwMode="auto">
              <a:xfrm>
                <a:off x="7166542" y="2364481"/>
                <a:ext cx="39379" cy="29015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7" y="0"/>
                  </a:cxn>
                  <a:cxn ang="0">
                    <a:pos x="10" y="1"/>
                  </a:cxn>
                  <a:cxn ang="0">
                    <a:pos x="13" y="3"/>
                  </a:cxn>
                  <a:cxn ang="0">
                    <a:pos x="19" y="9"/>
                  </a:cxn>
                  <a:cxn ang="0">
                    <a:pos x="19" y="13"/>
                  </a:cxn>
                  <a:cxn ang="0">
                    <a:pos x="18" y="14"/>
                  </a:cxn>
                  <a:cxn ang="0">
                    <a:pos x="10" y="14"/>
                  </a:cxn>
                  <a:cxn ang="0">
                    <a:pos x="7" y="11"/>
                  </a:cxn>
                  <a:cxn ang="0">
                    <a:pos x="4" y="10"/>
                  </a:cxn>
                  <a:cxn ang="0">
                    <a:pos x="2" y="6"/>
                  </a:cxn>
                  <a:cxn ang="0">
                    <a:pos x="0" y="4"/>
                  </a:cxn>
                  <a:cxn ang="0">
                    <a:pos x="0" y="1"/>
                  </a:cxn>
                  <a:cxn ang="0">
                    <a:pos x="3" y="0"/>
                  </a:cxn>
                </a:cxnLst>
                <a:rect l="0" t="0" r="r" b="b"/>
                <a:pathLst>
                  <a:path w="19" h="14">
                    <a:moveTo>
                      <a:pt x="3" y="0"/>
                    </a:moveTo>
                    <a:lnTo>
                      <a:pt x="7" y="0"/>
                    </a:lnTo>
                    <a:lnTo>
                      <a:pt x="10" y="1"/>
                    </a:lnTo>
                    <a:lnTo>
                      <a:pt x="13" y="3"/>
                    </a:lnTo>
                    <a:lnTo>
                      <a:pt x="19" y="9"/>
                    </a:lnTo>
                    <a:lnTo>
                      <a:pt x="19" y="13"/>
                    </a:lnTo>
                    <a:lnTo>
                      <a:pt x="18" y="14"/>
                    </a:lnTo>
                    <a:lnTo>
                      <a:pt x="10" y="14"/>
                    </a:lnTo>
                    <a:lnTo>
                      <a:pt x="7" y="11"/>
                    </a:lnTo>
                    <a:lnTo>
                      <a:pt x="4" y="10"/>
                    </a:lnTo>
                    <a:lnTo>
                      <a:pt x="2" y="6"/>
                    </a:lnTo>
                    <a:lnTo>
                      <a:pt x="0" y="4"/>
                    </a:lnTo>
                    <a:lnTo>
                      <a:pt x="0" y="1"/>
                    </a:lnTo>
                    <a:lnTo>
                      <a:pt x="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/>
              </a:p>
            </p:txBody>
          </p:sp>
        </p:grpSp>
        <p:sp>
          <p:nvSpPr>
            <p:cNvPr id="1108" name="Freeform 1386"/>
            <p:cNvSpPr>
              <a:spLocks noEditPoints="1"/>
            </p:cNvSpPr>
            <p:nvPr/>
          </p:nvSpPr>
          <p:spPr bwMode="auto">
            <a:xfrm>
              <a:off x="5547893" y="2335466"/>
              <a:ext cx="1757508" cy="1189634"/>
            </a:xfrm>
            <a:custGeom>
              <a:avLst/>
              <a:gdLst/>
              <a:ahLst/>
              <a:cxnLst>
                <a:cxn ang="0">
                  <a:pos x="278" y="43"/>
                </a:cxn>
                <a:cxn ang="0">
                  <a:pos x="451" y="14"/>
                </a:cxn>
                <a:cxn ang="0">
                  <a:pos x="582" y="79"/>
                </a:cxn>
                <a:cxn ang="0">
                  <a:pos x="556" y="126"/>
                </a:cxn>
                <a:cxn ang="0">
                  <a:pos x="617" y="61"/>
                </a:cxn>
                <a:cxn ang="0">
                  <a:pos x="714" y="45"/>
                </a:cxn>
                <a:cxn ang="0">
                  <a:pos x="779" y="52"/>
                </a:cxn>
                <a:cxn ang="0">
                  <a:pos x="805" y="37"/>
                </a:cxn>
                <a:cxn ang="0">
                  <a:pos x="848" y="82"/>
                </a:cxn>
                <a:cxn ang="0">
                  <a:pos x="783" y="157"/>
                </a:cxn>
                <a:cxn ang="0">
                  <a:pos x="773" y="237"/>
                </a:cxn>
                <a:cxn ang="0">
                  <a:pos x="761" y="339"/>
                </a:cxn>
                <a:cxn ang="0">
                  <a:pos x="781" y="375"/>
                </a:cxn>
                <a:cxn ang="0">
                  <a:pos x="798" y="423"/>
                </a:cxn>
                <a:cxn ang="0">
                  <a:pos x="775" y="435"/>
                </a:cxn>
                <a:cxn ang="0">
                  <a:pos x="748" y="433"/>
                </a:cxn>
                <a:cxn ang="0">
                  <a:pos x="721" y="423"/>
                </a:cxn>
                <a:cxn ang="0">
                  <a:pos x="669" y="428"/>
                </a:cxn>
                <a:cxn ang="0">
                  <a:pos x="669" y="498"/>
                </a:cxn>
                <a:cxn ang="0">
                  <a:pos x="648" y="531"/>
                </a:cxn>
                <a:cxn ang="0">
                  <a:pos x="587" y="497"/>
                </a:cxn>
                <a:cxn ang="0">
                  <a:pos x="542" y="427"/>
                </a:cxn>
                <a:cxn ang="0">
                  <a:pos x="520" y="448"/>
                </a:cxn>
                <a:cxn ang="0">
                  <a:pos x="448" y="445"/>
                </a:cxn>
                <a:cxn ang="0">
                  <a:pos x="426" y="507"/>
                </a:cxn>
                <a:cxn ang="0">
                  <a:pos x="371" y="515"/>
                </a:cxn>
                <a:cxn ang="0">
                  <a:pos x="382" y="549"/>
                </a:cxn>
                <a:cxn ang="0">
                  <a:pos x="366" y="564"/>
                </a:cxn>
                <a:cxn ang="0">
                  <a:pos x="331" y="517"/>
                </a:cxn>
                <a:cxn ang="0">
                  <a:pos x="263" y="448"/>
                </a:cxn>
                <a:cxn ang="0">
                  <a:pos x="265" y="473"/>
                </a:cxn>
                <a:cxn ang="0">
                  <a:pos x="301" y="505"/>
                </a:cxn>
                <a:cxn ang="0">
                  <a:pos x="303" y="534"/>
                </a:cxn>
                <a:cxn ang="0">
                  <a:pos x="291" y="530"/>
                </a:cxn>
                <a:cxn ang="0">
                  <a:pos x="243" y="491"/>
                </a:cxn>
                <a:cxn ang="0">
                  <a:pos x="163" y="473"/>
                </a:cxn>
                <a:cxn ang="0">
                  <a:pos x="105" y="534"/>
                </a:cxn>
                <a:cxn ang="0">
                  <a:pos x="35" y="564"/>
                </a:cxn>
                <a:cxn ang="0">
                  <a:pos x="9" y="496"/>
                </a:cxn>
                <a:cxn ang="0">
                  <a:pos x="93" y="473"/>
                </a:cxn>
                <a:cxn ang="0">
                  <a:pos x="80" y="415"/>
                </a:cxn>
                <a:cxn ang="0">
                  <a:pos x="90" y="393"/>
                </a:cxn>
                <a:cxn ang="0">
                  <a:pos x="135" y="361"/>
                </a:cxn>
                <a:cxn ang="0">
                  <a:pos x="199" y="320"/>
                </a:cxn>
                <a:cxn ang="0">
                  <a:pos x="224" y="262"/>
                </a:cxn>
                <a:cxn ang="0">
                  <a:pos x="227" y="307"/>
                </a:cxn>
                <a:cxn ang="0">
                  <a:pos x="273" y="313"/>
                </a:cxn>
                <a:cxn ang="0">
                  <a:pos x="336" y="298"/>
                </a:cxn>
                <a:cxn ang="0">
                  <a:pos x="386" y="256"/>
                </a:cxn>
                <a:cxn ang="0">
                  <a:pos x="431" y="196"/>
                </a:cxn>
                <a:cxn ang="0">
                  <a:pos x="355" y="185"/>
                </a:cxn>
                <a:cxn ang="0">
                  <a:pos x="398" y="112"/>
                </a:cxn>
                <a:cxn ang="0">
                  <a:pos x="301" y="184"/>
                </a:cxn>
                <a:cxn ang="0">
                  <a:pos x="296" y="245"/>
                </a:cxn>
                <a:cxn ang="0">
                  <a:pos x="256" y="289"/>
                </a:cxn>
                <a:cxn ang="0">
                  <a:pos x="231" y="222"/>
                </a:cxn>
                <a:cxn ang="0">
                  <a:pos x="177" y="220"/>
                </a:cxn>
                <a:cxn ang="0">
                  <a:pos x="182" y="166"/>
                </a:cxn>
                <a:cxn ang="0">
                  <a:pos x="249" y="103"/>
                </a:cxn>
                <a:cxn ang="0">
                  <a:pos x="305" y="48"/>
                </a:cxn>
                <a:cxn ang="0">
                  <a:pos x="335" y="24"/>
                </a:cxn>
                <a:cxn ang="0">
                  <a:pos x="371" y="4"/>
                </a:cxn>
                <a:cxn ang="0">
                  <a:pos x="409" y="6"/>
                </a:cxn>
              </a:cxnLst>
              <a:rect l="0" t="0" r="r" b="b"/>
              <a:pathLst>
                <a:path w="848" h="574">
                  <a:moveTo>
                    <a:pt x="288" y="39"/>
                  </a:moveTo>
                  <a:lnTo>
                    <a:pt x="290" y="42"/>
                  </a:lnTo>
                  <a:lnTo>
                    <a:pt x="290" y="47"/>
                  </a:lnTo>
                  <a:lnTo>
                    <a:pt x="293" y="47"/>
                  </a:lnTo>
                  <a:lnTo>
                    <a:pt x="296" y="48"/>
                  </a:lnTo>
                  <a:lnTo>
                    <a:pt x="297" y="49"/>
                  </a:lnTo>
                  <a:lnTo>
                    <a:pt x="288" y="52"/>
                  </a:lnTo>
                  <a:lnTo>
                    <a:pt x="281" y="56"/>
                  </a:lnTo>
                  <a:lnTo>
                    <a:pt x="273" y="57"/>
                  </a:lnTo>
                  <a:lnTo>
                    <a:pt x="275" y="54"/>
                  </a:lnTo>
                  <a:lnTo>
                    <a:pt x="280" y="52"/>
                  </a:lnTo>
                  <a:lnTo>
                    <a:pt x="281" y="51"/>
                  </a:lnTo>
                  <a:lnTo>
                    <a:pt x="278" y="51"/>
                  </a:lnTo>
                  <a:lnTo>
                    <a:pt x="277" y="49"/>
                  </a:lnTo>
                  <a:lnTo>
                    <a:pt x="275" y="49"/>
                  </a:lnTo>
                  <a:lnTo>
                    <a:pt x="277" y="44"/>
                  </a:lnTo>
                  <a:lnTo>
                    <a:pt x="278" y="43"/>
                  </a:lnTo>
                  <a:lnTo>
                    <a:pt x="283" y="43"/>
                  </a:lnTo>
                  <a:lnTo>
                    <a:pt x="285" y="44"/>
                  </a:lnTo>
                  <a:lnTo>
                    <a:pt x="287" y="42"/>
                  </a:lnTo>
                  <a:lnTo>
                    <a:pt x="288" y="39"/>
                  </a:lnTo>
                  <a:close/>
                  <a:moveTo>
                    <a:pt x="429" y="0"/>
                  </a:moveTo>
                  <a:lnTo>
                    <a:pt x="429" y="8"/>
                  </a:lnTo>
                  <a:lnTo>
                    <a:pt x="430" y="9"/>
                  </a:lnTo>
                  <a:lnTo>
                    <a:pt x="433" y="9"/>
                  </a:lnTo>
                  <a:lnTo>
                    <a:pt x="434" y="6"/>
                  </a:lnTo>
                  <a:lnTo>
                    <a:pt x="435" y="5"/>
                  </a:lnTo>
                  <a:lnTo>
                    <a:pt x="436" y="3"/>
                  </a:lnTo>
                  <a:lnTo>
                    <a:pt x="440" y="3"/>
                  </a:lnTo>
                  <a:lnTo>
                    <a:pt x="445" y="5"/>
                  </a:lnTo>
                  <a:lnTo>
                    <a:pt x="448" y="8"/>
                  </a:lnTo>
                  <a:lnTo>
                    <a:pt x="451" y="9"/>
                  </a:lnTo>
                  <a:lnTo>
                    <a:pt x="453" y="10"/>
                  </a:lnTo>
                  <a:lnTo>
                    <a:pt x="451" y="14"/>
                  </a:lnTo>
                  <a:lnTo>
                    <a:pt x="444" y="18"/>
                  </a:lnTo>
                  <a:lnTo>
                    <a:pt x="441" y="18"/>
                  </a:lnTo>
                  <a:lnTo>
                    <a:pt x="436" y="19"/>
                  </a:lnTo>
                  <a:lnTo>
                    <a:pt x="439" y="22"/>
                  </a:lnTo>
                  <a:lnTo>
                    <a:pt x="441" y="23"/>
                  </a:lnTo>
                  <a:lnTo>
                    <a:pt x="444" y="25"/>
                  </a:lnTo>
                  <a:lnTo>
                    <a:pt x="446" y="27"/>
                  </a:lnTo>
                  <a:lnTo>
                    <a:pt x="450" y="27"/>
                  </a:lnTo>
                  <a:lnTo>
                    <a:pt x="453" y="28"/>
                  </a:lnTo>
                  <a:lnTo>
                    <a:pt x="468" y="28"/>
                  </a:lnTo>
                  <a:lnTo>
                    <a:pt x="477" y="29"/>
                  </a:lnTo>
                  <a:lnTo>
                    <a:pt x="489" y="34"/>
                  </a:lnTo>
                  <a:lnTo>
                    <a:pt x="534" y="53"/>
                  </a:lnTo>
                  <a:lnTo>
                    <a:pt x="546" y="57"/>
                  </a:lnTo>
                  <a:lnTo>
                    <a:pt x="564" y="64"/>
                  </a:lnTo>
                  <a:lnTo>
                    <a:pt x="576" y="72"/>
                  </a:lnTo>
                  <a:lnTo>
                    <a:pt x="582" y="79"/>
                  </a:lnTo>
                  <a:lnTo>
                    <a:pt x="582" y="86"/>
                  </a:lnTo>
                  <a:lnTo>
                    <a:pt x="578" y="92"/>
                  </a:lnTo>
                  <a:lnTo>
                    <a:pt x="572" y="97"/>
                  </a:lnTo>
                  <a:lnTo>
                    <a:pt x="563" y="101"/>
                  </a:lnTo>
                  <a:lnTo>
                    <a:pt x="556" y="102"/>
                  </a:lnTo>
                  <a:lnTo>
                    <a:pt x="547" y="101"/>
                  </a:lnTo>
                  <a:lnTo>
                    <a:pt x="532" y="98"/>
                  </a:lnTo>
                  <a:lnTo>
                    <a:pt x="518" y="97"/>
                  </a:lnTo>
                  <a:lnTo>
                    <a:pt x="503" y="97"/>
                  </a:lnTo>
                  <a:lnTo>
                    <a:pt x="505" y="103"/>
                  </a:lnTo>
                  <a:lnTo>
                    <a:pt x="508" y="112"/>
                  </a:lnTo>
                  <a:lnTo>
                    <a:pt x="515" y="127"/>
                  </a:lnTo>
                  <a:lnTo>
                    <a:pt x="522" y="134"/>
                  </a:lnTo>
                  <a:lnTo>
                    <a:pt x="531" y="136"/>
                  </a:lnTo>
                  <a:lnTo>
                    <a:pt x="531" y="120"/>
                  </a:lnTo>
                  <a:lnTo>
                    <a:pt x="544" y="125"/>
                  </a:lnTo>
                  <a:lnTo>
                    <a:pt x="556" y="126"/>
                  </a:lnTo>
                  <a:lnTo>
                    <a:pt x="563" y="123"/>
                  </a:lnTo>
                  <a:lnTo>
                    <a:pt x="568" y="120"/>
                  </a:lnTo>
                  <a:lnTo>
                    <a:pt x="576" y="110"/>
                  </a:lnTo>
                  <a:lnTo>
                    <a:pt x="578" y="103"/>
                  </a:lnTo>
                  <a:lnTo>
                    <a:pt x="581" y="100"/>
                  </a:lnTo>
                  <a:lnTo>
                    <a:pt x="584" y="97"/>
                  </a:lnTo>
                  <a:lnTo>
                    <a:pt x="591" y="96"/>
                  </a:lnTo>
                  <a:lnTo>
                    <a:pt x="597" y="97"/>
                  </a:lnTo>
                  <a:lnTo>
                    <a:pt x="611" y="97"/>
                  </a:lnTo>
                  <a:lnTo>
                    <a:pt x="615" y="95"/>
                  </a:lnTo>
                  <a:lnTo>
                    <a:pt x="616" y="90"/>
                  </a:lnTo>
                  <a:lnTo>
                    <a:pt x="616" y="86"/>
                  </a:lnTo>
                  <a:lnTo>
                    <a:pt x="615" y="83"/>
                  </a:lnTo>
                  <a:lnTo>
                    <a:pt x="612" y="81"/>
                  </a:lnTo>
                  <a:lnTo>
                    <a:pt x="611" y="78"/>
                  </a:lnTo>
                  <a:lnTo>
                    <a:pt x="611" y="77"/>
                  </a:lnTo>
                  <a:lnTo>
                    <a:pt x="617" y="61"/>
                  </a:lnTo>
                  <a:lnTo>
                    <a:pt x="622" y="52"/>
                  </a:lnTo>
                  <a:lnTo>
                    <a:pt x="627" y="48"/>
                  </a:lnTo>
                  <a:lnTo>
                    <a:pt x="630" y="49"/>
                  </a:lnTo>
                  <a:lnTo>
                    <a:pt x="632" y="54"/>
                  </a:lnTo>
                  <a:lnTo>
                    <a:pt x="633" y="61"/>
                  </a:lnTo>
                  <a:lnTo>
                    <a:pt x="632" y="68"/>
                  </a:lnTo>
                  <a:lnTo>
                    <a:pt x="631" y="74"/>
                  </a:lnTo>
                  <a:lnTo>
                    <a:pt x="631" y="79"/>
                  </a:lnTo>
                  <a:lnTo>
                    <a:pt x="638" y="83"/>
                  </a:lnTo>
                  <a:lnTo>
                    <a:pt x="641" y="83"/>
                  </a:lnTo>
                  <a:lnTo>
                    <a:pt x="647" y="82"/>
                  </a:lnTo>
                  <a:lnTo>
                    <a:pt x="657" y="77"/>
                  </a:lnTo>
                  <a:lnTo>
                    <a:pt x="667" y="69"/>
                  </a:lnTo>
                  <a:lnTo>
                    <a:pt x="680" y="62"/>
                  </a:lnTo>
                  <a:lnTo>
                    <a:pt x="692" y="56"/>
                  </a:lnTo>
                  <a:lnTo>
                    <a:pt x="704" y="49"/>
                  </a:lnTo>
                  <a:lnTo>
                    <a:pt x="714" y="45"/>
                  </a:lnTo>
                  <a:lnTo>
                    <a:pt x="721" y="47"/>
                  </a:lnTo>
                  <a:lnTo>
                    <a:pt x="726" y="52"/>
                  </a:lnTo>
                  <a:lnTo>
                    <a:pt x="731" y="54"/>
                  </a:lnTo>
                  <a:lnTo>
                    <a:pt x="736" y="54"/>
                  </a:lnTo>
                  <a:lnTo>
                    <a:pt x="740" y="56"/>
                  </a:lnTo>
                  <a:lnTo>
                    <a:pt x="745" y="54"/>
                  </a:lnTo>
                  <a:lnTo>
                    <a:pt x="749" y="54"/>
                  </a:lnTo>
                  <a:lnTo>
                    <a:pt x="750" y="53"/>
                  </a:lnTo>
                  <a:lnTo>
                    <a:pt x="756" y="53"/>
                  </a:lnTo>
                  <a:lnTo>
                    <a:pt x="758" y="54"/>
                  </a:lnTo>
                  <a:lnTo>
                    <a:pt x="760" y="54"/>
                  </a:lnTo>
                  <a:lnTo>
                    <a:pt x="763" y="49"/>
                  </a:lnTo>
                  <a:lnTo>
                    <a:pt x="769" y="48"/>
                  </a:lnTo>
                  <a:lnTo>
                    <a:pt x="774" y="45"/>
                  </a:lnTo>
                  <a:lnTo>
                    <a:pt x="779" y="44"/>
                  </a:lnTo>
                  <a:lnTo>
                    <a:pt x="781" y="49"/>
                  </a:lnTo>
                  <a:lnTo>
                    <a:pt x="779" y="52"/>
                  </a:lnTo>
                  <a:lnTo>
                    <a:pt x="778" y="54"/>
                  </a:lnTo>
                  <a:lnTo>
                    <a:pt x="778" y="57"/>
                  </a:lnTo>
                  <a:lnTo>
                    <a:pt x="780" y="59"/>
                  </a:lnTo>
                  <a:lnTo>
                    <a:pt x="783" y="61"/>
                  </a:lnTo>
                  <a:lnTo>
                    <a:pt x="785" y="59"/>
                  </a:lnTo>
                  <a:lnTo>
                    <a:pt x="788" y="57"/>
                  </a:lnTo>
                  <a:lnTo>
                    <a:pt x="788" y="54"/>
                  </a:lnTo>
                  <a:lnTo>
                    <a:pt x="786" y="53"/>
                  </a:lnTo>
                  <a:lnTo>
                    <a:pt x="786" y="51"/>
                  </a:lnTo>
                  <a:lnTo>
                    <a:pt x="791" y="49"/>
                  </a:lnTo>
                  <a:lnTo>
                    <a:pt x="794" y="51"/>
                  </a:lnTo>
                  <a:lnTo>
                    <a:pt x="795" y="52"/>
                  </a:lnTo>
                  <a:lnTo>
                    <a:pt x="798" y="53"/>
                  </a:lnTo>
                  <a:lnTo>
                    <a:pt x="802" y="53"/>
                  </a:lnTo>
                  <a:lnTo>
                    <a:pt x="803" y="52"/>
                  </a:lnTo>
                  <a:lnTo>
                    <a:pt x="805" y="44"/>
                  </a:lnTo>
                  <a:lnTo>
                    <a:pt x="805" y="37"/>
                  </a:lnTo>
                  <a:lnTo>
                    <a:pt x="803" y="32"/>
                  </a:lnTo>
                  <a:lnTo>
                    <a:pt x="803" y="29"/>
                  </a:lnTo>
                  <a:lnTo>
                    <a:pt x="805" y="27"/>
                  </a:lnTo>
                  <a:lnTo>
                    <a:pt x="812" y="25"/>
                  </a:lnTo>
                  <a:lnTo>
                    <a:pt x="820" y="25"/>
                  </a:lnTo>
                  <a:lnTo>
                    <a:pt x="834" y="28"/>
                  </a:lnTo>
                  <a:lnTo>
                    <a:pt x="835" y="30"/>
                  </a:lnTo>
                  <a:lnTo>
                    <a:pt x="837" y="35"/>
                  </a:lnTo>
                  <a:lnTo>
                    <a:pt x="835" y="42"/>
                  </a:lnTo>
                  <a:lnTo>
                    <a:pt x="838" y="47"/>
                  </a:lnTo>
                  <a:lnTo>
                    <a:pt x="842" y="52"/>
                  </a:lnTo>
                  <a:lnTo>
                    <a:pt x="840" y="59"/>
                  </a:lnTo>
                  <a:lnTo>
                    <a:pt x="838" y="62"/>
                  </a:lnTo>
                  <a:lnTo>
                    <a:pt x="838" y="68"/>
                  </a:lnTo>
                  <a:lnTo>
                    <a:pt x="842" y="72"/>
                  </a:lnTo>
                  <a:lnTo>
                    <a:pt x="848" y="72"/>
                  </a:lnTo>
                  <a:lnTo>
                    <a:pt x="848" y="82"/>
                  </a:lnTo>
                  <a:lnTo>
                    <a:pt x="847" y="88"/>
                  </a:lnTo>
                  <a:lnTo>
                    <a:pt x="844" y="88"/>
                  </a:lnTo>
                  <a:lnTo>
                    <a:pt x="842" y="90"/>
                  </a:lnTo>
                  <a:lnTo>
                    <a:pt x="842" y="93"/>
                  </a:lnTo>
                  <a:lnTo>
                    <a:pt x="839" y="98"/>
                  </a:lnTo>
                  <a:lnTo>
                    <a:pt x="833" y="102"/>
                  </a:lnTo>
                  <a:lnTo>
                    <a:pt x="828" y="103"/>
                  </a:lnTo>
                  <a:lnTo>
                    <a:pt x="823" y="111"/>
                  </a:lnTo>
                  <a:lnTo>
                    <a:pt x="820" y="120"/>
                  </a:lnTo>
                  <a:lnTo>
                    <a:pt x="810" y="128"/>
                  </a:lnTo>
                  <a:lnTo>
                    <a:pt x="802" y="135"/>
                  </a:lnTo>
                  <a:lnTo>
                    <a:pt x="797" y="144"/>
                  </a:lnTo>
                  <a:lnTo>
                    <a:pt x="791" y="147"/>
                  </a:lnTo>
                  <a:lnTo>
                    <a:pt x="786" y="147"/>
                  </a:lnTo>
                  <a:lnTo>
                    <a:pt x="783" y="149"/>
                  </a:lnTo>
                  <a:lnTo>
                    <a:pt x="781" y="152"/>
                  </a:lnTo>
                  <a:lnTo>
                    <a:pt x="783" y="157"/>
                  </a:lnTo>
                  <a:lnTo>
                    <a:pt x="780" y="164"/>
                  </a:lnTo>
                  <a:lnTo>
                    <a:pt x="779" y="170"/>
                  </a:lnTo>
                  <a:lnTo>
                    <a:pt x="776" y="176"/>
                  </a:lnTo>
                  <a:lnTo>
                    <a:pt x="778" y="186"/>
                  </a:lnTo>
                  <a:lnTo>
                    <a:pt x="773" y="199"/>
                  </a:lnTo>
                  <a:lnTo>
                    <a:pt x="773" y="201"/>
                  </a:lnTo>
                  <a:lnTo>
                    <a:pt x="774" y="201"/>
                  </a:lnTo>
                  <a:lnTo>
                    <a:pt x="775" y="199"/>
                  </a:lnTo>
                  <a:lnTo>
                    <a:pt x="776" y="204"/>
                  </a:lnTo>
                  <a:lnTo>
                    <a:pt x="775" y="212"/>
                  </a:lnTo>
                  <a:lnTo>
                    <a:pt x="775" y="213"/>
                  </a:lnTo>
                  <a:lnTo>
                    <a:pt x="776" y="220"/>
                  </a:lnTo>
                  <a:lnTo>
                    <a:pt x="776" y="224"/>
                  </a:lnTo>
                  <a:lnTo>
                    <a:pt x="778" y="229"/>
                  </a:lnTo>
                  <a:lnTo>
                    <a:pt x="776" y="233"/>
                  </a:lnTo>
                  <a:lnTo>
                    <a:pt x="773" y="232"/>
                  </a:lnTo>
                  <a:lnTo>
                    <a:pt x="773" y="237"/>
                  </a:lnTo>
                  <a:lnTo>
                    <a:pt x="776" y="242"/>
                  </a:lnTo>
                  <a:lnTo>
                    <a:pt x="778" y="249"/>
                  </a:lnTo>
                  <a:lnTo>
                    <a:pt x="773" y="259"/>
                  </a:lnTo>
                  <a:lnTo>
                    <a:pt x="769" y="262"/>
                  </a:lnTo>
                  <a:lnTo>
                    <a:pt x="766" y="263"/>
                  </a:lnTo>
                  <a:lnTo>
                    <a:pt x="769" y="268"/>
                  </a:lnTo>
                  <a:lnTo>
                    <a:pt x="766" y="271"/>
                  </a:lnTo>
                  <a:lnTo>
                    <a:pt x="769" y="274"/>
                  </a:lnTo>
                  <a:lnTo>
                    <a:pt x="775" y="281"/>
                  </a:lnTo>
                  <a:lnTo>
                    <a:pt x="778" y="288"/>
                  </a:lnTo>
                  <a:lnTo>
                    <a:pt x="776" y="293"/>
                  </a:lnTo>
                  <a:lnTo>
                    <a:pt x="771" y="301"/>
                  </a:lnTo>
                  <a:lnTo>
                    <a:pt x="765" y="306"/>
                  </a:lnTo>
                  <a:lnTo>
                    <a:pt x="761" y="317"/>
                  </a:lnTo>
                  <a:lnTo>
                    <a:pt x="758" y="325"/>
                  </a:lnTo>
                  <a:lnTo>
                    <a:pt x="758" y="332"/>
                  </a:lnTo>
                  <a:lnTo>
                    <a:pt x="761" y="339"/>
                  </a:lnTo>
                  <a:lnTo>
                    <a:pt x="768" y="340"/>
                  </a:lnTo>
                  <a:lnTo>
                    <a:pt x="771" y="339"/>
                  </a:lnTo>
                  <a:lnTo>
                    <a:pt x="776" y="340"/>
                  </a:lnTo>
                  <a:lnTo>
                    <a:pt x="776" y="347"/>
                  </a:lnTo>
                  <a:lnTo>
                    <a:pt x="775" y="354"/>
                  </a:lnTo>
                  <a:lnTo>
                    <a:pt x="771" y="356"/>
                  </a:lnTo>
                  <a:lnTo>
                    <a:pt x="764" y="356"/>
                  </a:lnTo>
                  <a:lnTo>
                    <a:pt x="759" y="352"/>
                  </a:lnTo>
                  <a:lnTo>
                    <a:pt x="755" y="355"/>
                  </a:lnTo>
                  <a:lnTo>
                    <a:pt x="758" y="362"/>
                  </a:lnTo>
                  <a:lnTo>
                    <a:pt x="761" y="369"/>
                  </a:lnTo>
                  <a:lnTo>
                    <a:pt x="770" y="371"/>
                  </a:lnTo>
                  <a:lnTo>
                    <a:pt x="774" y="367"/>
                  </a:lnTo>
                  <a:lnTo>
                    <a:pt x="781" y="364"/>
                  </a:lnTo>
                  <a:lnTo>
                    <a:pt x="784" y="365"/>
                  </a:lnTo>
                  <a:lnTo>
                    <a:pt x="783" y="367"/>
                  </a:lnTo>
                  <a:lnTo>
                    <a:pt x="781" y="375"/>
                  </a:lnTo>
                  <a:lnTo>
                    <a:pt x="776" y="380"/>
                  </a:lnTo>
                  <a:lnTo>
                    <a:pt x="773" y="386"/>
                  </a:lnTo>
                  <a:lnTo>
                    <a:pt x="771" y="390"/>
                  </a:lnTo>
                  <a:lnTo>
                    <a:pt x="773" y="395"/>
                  </a:lnTo>
                  <a:lnTo>
                    <a:pt x="775" y="404"/>
                  </a:lnTo>
                  <a:lnTo>
                    <a:pt x="775" y="408"/>
                  </a:lnTo>
                  <a:lnTo>
                    <a:pt x="779" y="406"/>
                  </a:lnTo>
                  <a:lnTo>
                    <a:pt x="785" y="406"/>
                  </a:lnTo>
                  <a:lnTo>
                    <a:pt x="786" y="409"/>
                  </a:lnTo>
                  <a:lnTo>
                    <a:pt x="788" y="414"/>
                  </a:lnTo>
                  <a:lnTo>
                    <a:pt x="788" y="415"/>
                  </a:lnTo>
                  <a:lnTo>
                    <a:pt x="791" y="417"/>
                  </a:lnTo>
                  <a:lnTo>
                    <a:pt x="791" y="419"/>
                  </a:lnTo>
                  <a:lnTo>
                    <a:pt x="793" y="419"/>
                  </a:lnTo>
                  <a:lnTo>
                    <a:pt x="797" y="420"/>
                  </a:lnTo>
                  <a:lnTo>
                    <a:pt x="797" y="422"/>
                  </a:lnTo>
                  <a:lnTo>
                    <a:pt x="798" y="423"/>
                  </a:lnTo>
                  <a:lnTo>
                    <a:pt x="804" y="423"/>
                  </a:lnTo>
                  <a:lnTo>
                    <a:pt x="804" y="424"/>
                  </a:lnTo>
                  <a:lnTo>
                    <a:pt x="805" y="425"/>
                  </a:lnTo>
                  <a:lnTo>
                    <a:pt x="804" y="427"/>
                  </a:lnTo>
                  <a:lnTo>
                    <a:pt x="803" y="434"/>
                  </a:lnTo>
                  <a:lnTo>
                    <a:pt x="799" y="434"/>
                  </a:lnTo>
                  <a:lnTo>
                    <a:pt x="798" y="435"/>
                  </a:lnTo>
                  <a:lnTo>
                    <a:pt x="795" y="437"/>
                  </a:lnTo>
                  <a:lnTo>
                    <a:pt x="791" y="435"/>
                  </a:lnTo>
                  <a:lnTo>
                    <a:pt x="789" y="433"/>
                  </a:lnTo>
                  <a:lnTo>
                    <a:pt x="788" y="434"/>
                  </a:lnTo>
                  <a:lnTo>
                    <a:pt x="786" y="437"/>
                  </a:lnTo>
                  <a:lnTo>
                    <a:pt x="785" y="438"/>
                  </a:lnTo>
                  <a:lnTo>
                    <a:pt x="781" y="438"/>
                  </a:lnTo>
                  <a:lnTo>
                    <a:pt x="781" y="437"/>
                  </a:lnTo>
                  <a:lnTo>
                    <a:pt x="779" y="435"/>
                  </a:lnTo>
                  <a:lnTo>
                    <a:pt x="775" y="435"/>
                  </a:lnTo>
                  <a:lnTo>
                    <a:pt x="774" y="434"/>
                  </a:lnTo>
                  <a:lnTo>
                    <a:pt x="773" y="434"/>
                  </a:lnTo>
                  <a:lnTo>
                    <a:pt x="773" y="430"/>
                  </a:lnTo>
                  <a:lnTo>
                    <a:pt x="771" y="429"/>
                  </a:lnTo>
                  <a:lnTo>
                    <a:pt x="769" y="428"/>
                  </a:lnTo>
                  <a:lnTo>
                    <a:pt x="768" y="429"/>
                  </a:lnTo>
                  <a:lnTo>
                    <a:pt x="765" y="429"/>
                  </a:lnTo>
                  <a:lnTo>
                    <a:pt x="764" y="430"/>
                  </a:lnTo>
                  <a:lnTo>
                    <a:pt x="761" y="432"/>
                  </a:lnTo>
                  <a:lnTo>
                    <a:pt x="759" y="430"/>
                  </a:lnTo>
                  <a:lnTo>
                    <a:pt x="758" y="429"/>
                  </a:lnTo>
                  <a:lnTo>
                    <a:pt x="756" y="430"/>
                  </a:lnTo>
                  <a:lnTo>
                    <a:pt x="755" y="429"/>
                  </a:lnTo>
                  <a:lnTo>
                    <a:pt x="754" y="429"/>
                  </a:lnTo>
                  <a:lnTo>
                    <a:pt x="753" y="430"/>
                  </a:lnTo>
                  <a:lnTo>
                    <a:pt x="750" y="430"/>
                  </a:lnTo>
                  <a:lnTo>
                    <a:pt x="748" y="433"/>
                  </a:lnTo>
                  <a:lnTo>
                    <a:pt x="748" y="434"/>
                  </a:lnTo>
                  <a:lnTo>
                    <a:pt x="744" y="437"/>
                  </a:lnTo>
                  <a:lnTo>
                    <a:pt x="743" y="437"/>
                  </a:lnTo>
                  <a:lnTo>
                    <a:pt x="740" y="435"/>
                  </a:lnTo>
                  <a:lnTo>
                    <a:pt x="736" y="434"/>
                  </a:lnTo>
                  <a:lnTo>
                    <a:pt x="735" y="433"/>
                  </a:lnTo>
                  <a:lnTo>
                    <a:pt x="735" y="432"/>
                  </a:lnTo>
                  <a:lnTo>
                    <a:pt x="734" y="432"/>
                  </a:lnTo>
                  <a:lnTo>
                    <a:pt x="734" y="429"/>
                  </a:lnTo>
                  <a:lnTo>
                    <a:pt x="731" y="430"/>
                  </a:lnTo>
                  <a:lnTo>
                    <a:pt x="731" y="437"/>
                  </a:lnTo>
                  <a:lnTo>
                    <a:pt x="730" y="433"/>
                  </a:lnTo>
                  <a:lnTo>
                    <a:pt x="728" y="430"/>
                  </a:lnTo>
                  <a:lnTo>
                    <a:pt x="726" y="428"/>
                  </a:lnTo>
                  <a:lnTo>
                    <a:pt x="724" y="425"/>
                  </a:lnTo>
                  <a:lnTo>
                    <a:pt x="721" y="424"/>
                  </a:lnTo>
                  <a:lnTo>
                    <a:pt x="721" y="423"/>
                  </a:lnTo>
                  <a:lnTo>
                    <a:pt x="719" y="420"/>
                  </a:lnTo>
                  <a:lnTo>
                    <a:pt x="716" y="420"/>
                  </a:lnTo>
                  <a:lnTo>
                    <a:pt x="715" y="422"/>
                  </a:lnTo>
                  <a:lnTo>
                    <a:pt x="714" y="420"/>
                  </a:lnTo>
                  <a:lnTo>
                    <a:pt x="710" y="420"/>
                  </a:lnTo>
                  <a:lnTo>
                    <a:pt x="707" y="419"/>
                  </a:lnTo>
                  <a:lnTo>
                    <a:pt x="707" y="418"/>
                  </a:lnTo>
                  <a:lnTo>
                    <a:pt x="702" y="418"/>
                  </a:lnTo>
                  <a:lnTo>
                    <a:pt x="702" y="419"/>
                  </a:lnTo>
                  <a:lnTo>
                    <a:pt x="690" y="419"/>
                  </a:lnTo>
                  <a:lnTo>
                    <a:pt x="689" y="420"/>
                  </a:lnTo>
                  <a:lnTo>
                    <a:pt x="687" y="420"/>
                  </a:lnTo>
                  <a:lnTo>
                    <a:pt x="685" y="422"/>
                  </a:lnTo>
                  <a:lnTo>
                    <a:pt x="679" y="424"/>
                  </a:lnTo>
                  <a:lnTo>
                    <a:pt x="671" y="427"/>
                  </a:lnTo>
                  <a:lnTo>
                    <a:pt x="670" y="427"/>
                  </a:lnTo>
                  <a:lnTo>
                    <a:pt x="669" y="428"/>
                  </a:lnTo>
                  <a:lnTo>
                    <a:pt x="665" y="429"/>
                  </a:lnTo>
                  <a:lnTo>
                    <a:pt x="657" y="433"/>
                  </a:lnTo>
                  <a:lnTo>
                    <a:pt x="656" y="433"/>
                  </a:lnTo>
                  <a:lnTo>
                    <a:pt x="655" y="434"/>
                  </a:lnTo>
                  <a:lnTo>
                    <a:pt x="653" y="437"/>
                  </a:lnTo>
                  <a:lnTo>
                    <a:pt x="651" y="440"/>
                  </a:lnTo>
                  <a:lnTo>
                    <a:pt x="650" y="444"/>
                  </a:lnTo>
                  <a:lnTo>
                    <a:pt x="647" y="447"/>
                  </a:lnTo>
                  <a:lnTo>
                    <a:pt x="646" y="450"/>
                  </a:lnTo>
                  <a:lnTo>
                    <a:pt x="646" y="452"/>
                  </a:lnTo>
                  <a:lnTo>
                    <a:pt x="647" y="454"/>
                  </a:lnTo>
                  <a:lnTo>
                    <a:pt x="648" y="458"/>
                  </a:lnTo>
                  <a:lnTo>
                    <a:pt x="651" y="461"/>
                  </a:lnTo>
                  <a:lnTo>
                    <a:pt x="655" y="468"/>
                  </a:lnTo>
                  <a:lnTo>
                    <a:pt x="657" y="477"/>
                  </a:lnTo>
                  <a:lnTo>
                    <a:pt x="661" y="488"/>
                  </a:lnTo>
                  <a:lnTo>
                    <a:pt x="669" y="498"/>
                  </a:lnTo>
                  <a:lnTo>
                    <a:pt x="676" y="507"/>
                  </a:lnTo>
                  <a:lnTo>
                    <a:pt x="682" y="512"/>
                  </a:lnTo>
                  <a:lnTo>
                    <a:pt x="677" y="517"/>
                  </a:lnTo>
                  <a:lnTo>
                    <a:pt x="675" y="525"/>
                  </a:lnTo>
                  <a:lnTo>
                    <a:pt x="671" y="532"/>
                  </a:lnTo>
                  <a:lnTo>
                    <a:pt x="666" y="531"/>
                  </a:lnTo>
                  <a:lnTo>
                    <a:pt x="666" y="528"/>
                  </a:lnTo>
                  <a:lnTo>
                    <a:pt x="665" y="527"/>
                  </a:lnTo>
                  <a:lnTo>
                    <a:pt x="664" y="525"/>
                  </a:lnTo>
                  <a:lnTo>
                    <a:pt x="664" y="523"/>
                  </a:lnTo>
                  <a:lnTo>
                    <a:pt x="662" y="521"/>
                  </a:lnTo>
                  <a:lnTo>
                    <a:pt x="660" y="521"/>
                  </a:lnTo>
                  <a:lnTo>
                    <a:pt x="658" y="522"/>
                  </a:lnTo>
                  <a:lnTo>
                    <a:pt x="657" y="522"/>
                  </a:lnTo>
                  <a:lnTo>
                    <a:pt x="655" y="523"/>
                  </a:lnTo>
                  <a:lnTo>
                    <a:pt x="650" y="528"/>
                  </a:lnTo>
                  <a:lnTo>
                    <a:pt x="648" y="531"/>
                  </a:lnTo>
                  <a:lnTo>
                    <a:pt x="646" y="532"/>
                  </a:lnTo>
                  <a:lnTo>
                    <a:pt x="642" y="532"/>
                  </a:lnTo>
                  <a:lnTo>
                    <a:pt x="636" y="530"/>
                  </a:lnTo>
                  <a:lnTo>
                    <a:pt x="631" y="526"/>
                  </a:lnTo>
                  <a:lnTo>
                    <a:pt x="627" y="521"/>
                  </a:lnTo>
                  <a:lnTo>
                    <a:pt x="622" y="517"/>
                  </a:lnTo>
                  <a:lnTo>
                    <a:pt x="621" y="517"/>
                  </a:lnTo>
                  <a:lnTo>
                    <a:pt x="620" y="516"/>
                  </a:lnTo>
                  <a:lnTo>
                    <a:pt x="615" y="513"/>
                  </a:lnTo>
                  <a:lnTo>
                    <a:pt x="612" y="511"/>
                  </a:lnTo>
                  <a:lnTo>
                    <a:pt x="611" y="507"/>
                  </a:lnTo>
                  <a:lnTo>
                    <a:pt x="608" y="502"/>
                  </a:lnTo>
                  <a:lnTo>
                    <a:pt x="608" y="500"/>
                  </a:lnTo>
                  <a:lnTo>
                    <a:pt x="606" y="497"/>
                  </a:lnTo>
                  <a:lnTo>
                    <a:pt x="601" y="495"/>
                  </a:lnTo>
                  <a:lnTo>
                    <a:pt x="592" y="495"/>
                  </a:lnTo>
                  <a:lnTo>
                    <a:pt x="587" y="497"/>
                  </a:lnTo>
                  <a:lnTo>
                    <a:pt x="586" y="497"/>
                  </a:lnTo>
                  <a:lnTo>
                    <a:pt x="583" y="487"/>
                  </a:lnTo>
                  <a:lnTo>
                    <a:pt x="578" y="478"/>
                  </a:lnTo>
                  <a:lnTo>
                    <a:pt x="571" y="472"/>
                  </a:lnTo>
                  <a:lnTo>
                    <a:pt x="562" y="467"/>
                  </a:lnTo>
                  <a:lnTo>
                    <a:pt x="552" y="463"/>
                  </a:lnTo>
                  <a:lnTo>
                    <a:pt x="542" y="458"/>
                  </a:lnTo>
                  <a:lnTo>
                    <a:pt x="534" y="452"/>
                  </a:lnTo>
                  <a:lnTo>
                    <a:pt x="529" y="444"/>
                  </a:lnTo>
                  <a:lnTo>
                    <a:pt x="536" y="442"/>
                  </a:lnTo>
                  <a:lnTo>
                    <a:pt x="539" y="440"/>
                  </a:lnTo>
                  <a:lnTo>
                    <a:pt x="543" y="438"/>
                  </a:lnTo>
                  <a:lnTo>
                    <a:pt x="544" y="435"/>
                  </a:lnTo>
                  <a:lnTo>
                    <a:pt x="544" y="432"/>
                  </a:lnTo>
                  <a:lnTo>
                    <a:pt x="543" y="429"/>
                  </a:lnTo>
                  <a:lnTo>
                    <a:pt x="542" y="428"/>
                  </a:lnTo>
                  <a:lnTo>
                    <a:pt x="542" y="427"/>
                  </a:lnTo>
                  <a:lnTo>
                    <a:pt x="541" y="425"/>
                  </a:lnTo>
                  <a:lnTo>
                    <a:pt x="543" y="423"/>
                  </a:lnTo>
                  <a:lnTo>
                    <a:pt x="546" y="422"/>
                  </a:lnTo>
                  <a:lnTo>
                    <a:pt x="547" y="419"/>
                  </a:lnTo>
                  <a:lnTo>
                    <a:pt x="548" y="418"/>
                  </a:lnTo>
                  <a:lnTo>
                    <a:pt x="541" y="420"/>
                  </a:lnTo>
                  <a:lnTo>
                    <a:pt x="529" y="425"/>
                  </a:lnTo>
                  <a:lnTo>
                    <a:pt x="519" y="429"/>
                  </a:lnTo>
                  <a:lnTo>
                    <a:pt x="508" y="437"/>
                  </a:lnTo>
                  <a:lnTo>
                    <a:pt x="508" y="439"/>
                  </a:lnTo>
                  <a:lnTo>
                    <a:pt x="509" y="440"/>
                  </a:lnTo>
                  <a:lnTo>
                    <a:pt x="512" y="442"/>
                  </a:lnTo>
                  <a:lnTo>
                    <a:pt x="513" y="443"/>
                  </a:lnTo>
                  <a:lnTo>
                    <a:pt x="520" y="443"/>
                  </a:lnTo>
                  <a:lnTo>
                    <a:pt x="523" y="444"/>
                  </a:lnTo>
                  <a:lnTo>
                    <a:pt x="526" y="444"/>
                  </a:lnTo>
                  <a:lnTo>
                    <a:pt x="520" y="448"/>
                  </a:lnTo>
                  <a:lnTo>
                    <a:pt x="513" y="452"/>
                  </a:lnTo>
                  <a:lnTo>
                    <a:pt x="504" y="456"/>
                  </a:lnTo>
                  <a:lnTo>
                    <a:pt x="498" y="457"/>
                  </a:lnTo>
                  <a:lnTo>
                    <a:pt x="494" y="454"/>
                  </a:lnTo>
                  <a:lnTo>
                    <a:pt x="488" y="449"/>
                  </a:lnTo>
                  <a:lnTo>
                    <a:pt x="483" y="442"/>
                  </a:lnTo>
                  <a:lnTo>
                    <a:pt x="477" y="434"/>
                  </a:lnTo>
                  <a:lnTo>
                    <a:pt x="470" y="429"/>
                  </a:lnTo>
                  <a:lnTo>
                    <a:pt x="467" y="427"/>
                  </a:lnTo>
                  <a:lnTo>
                    <a:pt x="463" y="427"/>
                  </a:lnTo>
                  <a:lnTo>
                    <a:pt x="460" y="429"/>
                  </a:lnTo>
                  <a:lnTo>
                    <a:pt x="458" y="430"/>
                  </a:lnTo>
                  <a:lnTo>
                    <a:pt x="455" y="433"/>
                  </a:lnTo>
                  <a:lnTo>
                    <a:pt x="454" y="435"/>
                  </a:lnTo>
                  <a:lnTo>
                    <a:pt x="451" y="438"/>
                  </a:lnTo>
                  <a:lnTo>
                    <a:pt x="448" y="439"/>
                  </a:lnTo>
                  <a:lnTo>
                    <a:pt x="448" y="445"/>
                  </a:lnTo>
                  <a:lnTo>
                    <a:pt x="445" y="447"/>
                  </a:lnTo>
                  <a:lnTo>
                    <a:pt x="443" y="447"/>
                  </a:lnTo>
                  <a:lnTo>
                    <a:pt x="441" y="448"/>
                  </a:lnTo>
                  <a:lnTo>
                    <a:pt x="439" y="449"/>
                  </a:lnTo>
                  <a:lnTo>
                    <a:pt x="439" y="454"/>
                  </a:lnTo>
                  <a:lnTo>
                    <a:pt x="438" y="457"/>
                  </a:lnTo>
                  <a:lnTo>
                    <a:pt x="436" y="457"/>
                  </a:lnTo>
                  <a:lnTo>
                    <a:pt x="436" y="468"/>
                  </a:lnTo>
                  <a:lnTo>
                    <a:pt x="431" y="476"/>
                  </a:lnTo>
                  <a:lnTo>
                    <a:pt x="428" y="479"/>
                  </a:lnTo>
                  <a:lnTo>
                    <a:pt x="425" y="487"/>
                  </a:lnTo>
                  <a:lnTo>
                    <a:pt x="428" y="495"/>
                  </a:lnTo>
                  <a:lnTo>
                    <a:pt x="431" y="497"/>
                  </a:lnTo>
                  <a:lnTo>
                    <a:pt x="439" y="505"/>
                  </a:lnTo>
                  <a:lnTo>
                    <a:pt x="438" y="506"/>
                  </a:lnTo>
                  <a:lnTo>
                    <a:pt x="430" y="506"/>
                  </a:lnTo>
                  <a:lnTo>
                    <a:pt x="426" y="507"/>
                  </a:lnTo>
                  <a:lnTo>
                    <a:pt x="423" y="507"/>
                  </a:lnTo>
                  <a:lnTo>
                    <a:pt x="420" y="508"/>
                  </a:lnTo>
                  <a:lnTo>
                    <a:pt x="414" y="515"/>
                  </a:lnTo>
                  <a:lnTo>
                    <a:pt x="409" y="515"/>
                  </a:lnTo>
                  <a:lnTo>
                    <a:pt x="405" y="512"/>
                  </a:lnTo>
                  <a:lnTo>
                    <a:pt x="400" y="510"/>
                  </a:lnTo>
                  <a:lnTo>
                    <a:pt x="398" y="507"/>
                  </a:lnTo>
                  <a:lnTo>
                    <a:pt x="390" y="507"/>
                  </a:lnTo>
                  <a:lnTo>
                    <a:pt x="387" y="508"/>
                  </a:lnTo>
                  <a:lnTo>
                    <a:pt x="386" y="510"/>
                  </a:lnTo>
                  <a:lnTo>
                    <a:pt x="381" y="512"/>
                  </a:lnTo>
                  <a:lnTo>
                    <a:pt x="381" y="521"/>
                  </a:lnTo>
                  <a:lnTo>
                    <a:pt x="379" y="521"/>
                  </a:lnTo>
                  <a:lnTo>
                    <a:pt x="376" y="520"/>
                  </a:lnTo>
                  <a:lnTo>
                    <a:pt x="375" y="517"/>
                  </a:lnTo>
                  <a:lnTo>
                    <a:pt x="374" y="516"/>
                  </a:lnTo>
                  <a:lnTo>
                    <a:pt x="371" y="515"/>
                  </a:lnTo>
                  <a:lnTo>
                    <a:pt x="369" y="515"/>
                  </a:lnTo>
                  <a:lnTo>
                    <a:pt x="367" y="516"/>
                  </a:lnTo>
                  <a:lnTo>
                    <a:pt x="366" y="518"/>
                  </a:lnTo>
                  <a:lnTo>
                    <a:pt x="366" y="520"/>
                  </a:lnTo>
                  <a:lnTo>
                    <a:pt x="374" y="528"/>
                  </a:lnTo>
                  <a:lnTo>
                    <a:pt x="374" y="531"/>
                  </a:lnTo>
                  <a:lnTo>
                    <a:pt x="372" y="532"/>
                  </a:lnTo>
                  <a:lnTo>
                    <a:pt x="372" y="535"/>
                  </a:lnTo>
                  <a:lnTo>
                    <a:pt x="375" y="536"/>
                  </a:lnTo>
                  <a:lnTo>
                    <a:pt x="376" y="539"/>
                  </a:lnTo>
                  <a:lnTo>
                    <a:pt x="379" y="541"/>
                  </a:lnTo>
                  <a:lnTo>
                    <a:pt x="382" y="542"/>
                  </a:lnTo>
                  <a:lnTo>
                    <a:pt x="384" y="545"/>
                  </a:lnTo>
                  <a:lnTo>
                    <a:pt x="386" y="545"/>
                  </a:lnTo>
                  <a:lnTo>
                    <a:pt x="387" y="546"/>
                  </a:lnTo>
                  <a:lnTo>
                    <a:pt x="387" y="549"/>
                  </a:lnTo>
                  <a:lnTo>
                    <a:pt x="382" y="549"/>
                  </a:lnTo>
                  <a:lnTo>
                    <a:pt x="381" y="550"/>
                  </a:lnTo>
                  <a:lnTo>
                    <a:pt x="381" y="551"/>
                  </a:lnTo>
                  <a:lnTo>
                    <a:pt x="380" y="551"/>
                  </a:lnTo>
                  <a:lnTo>
                    <a:pt x="377" y="550"/>
                  </a:lnTo>
                  <a:lnTo>
                    <a:pt x="374" y="547"/>
                  </a:lnTo>
                  <a:lnTo>
                    <a:pt x="371" y="546"/>
                  </a:lnTo>
                  <a:lnTo>
                    <a:pt x="370" y="545"/>
                  </a:lnTo>
                  <a:lnTo>
                    <a:pt x="370" y="547"/>
                  </a:lnTo>
                  <a:lnTo>
                    <a:pt x="371" y="549"/>
                  </a:lnTo>
                  <a:lnTo>
                    <a:pt x="371" y="551"/>
                  </a:lnTo>
                  <a:lnTo>
                    <a:pt x="372" y="552"/>
                  </a:lnTo>
                  <a:lnTo>
                    <a:pt x="372" y="556"/>
                  </a:lnTo>
                  <a:lnTo>
                    <a:pt x="371" y="557"/>
                  </a:lnTo>
                  <a:lnTo>
                    <a:pt x="371" y="560"/>
                  </a:lnTo>
                  <a:lnTo>
                    <a:pt x="370" y="561"/>
                  </a:lnTo>
                  <a:lnTo>
                    <a:pt x="372" y="564"/>
                  </a:lnTo>
                  <a:lnTo>
                    <a:pt x="366" y="564"/>
                  </a:lnTo>
                  <a:lnTo>
                    <a:pt x="361" y="562"/>
                  </a:lnTo>
                  <a:lnTo>
                    <a:pt x="357" y="560"/>
                  </a:lnTo>
                  <a:lnTo>
                    <a:pt x="355" y="556"/>
                  </a:lnTo>
                  <a:lnTo>
                    <a:pt x="354" y="551"/>
                  </a:lnTo>
                  <a:lnTo>
                    <a:pt x="354" y="549"/>
                  </a:lnTo>
                  <a:lnTo>
                    <a:pt x="355" y="547"/>
                  </a:lnTo>
                  <a:lnTo>
                    <a:pt x="357" y="546"/>
                  </a:lnTo>
                  <a:lnTo>
                    <a:pt x="359" y="546"/>
                  </a:lnTo>
                  <a:lnTo>
                    <a:pt x="360" y="545"/>
                  </a:lnTo>
                  <a:lnTo>
                    <a:pt x="351" y="545"/>
                  </a:lnTo>
                  <a:lnTo>
                    <a:pt x="351" y="542"/>
                  </a:lnTo>
                  <a:lnTo>
                    <a:pt x="350" y="541"/>
                  </a:lnTo>
                  <a:lnTo>
                    <a:pt x="350" y="540"/>
                  </a:lnTo>
                  <a:lnTo>
                    <a:pt x="349" y="536"/>
                  </a:lnTo>
                  <a:lnTo>
                    <a:pt x="346" y="534"/>
                  </a:lnTo>
                  <a:lnTo>
                    <a:pt x="344" y="530"/>
                  </a:lnTo>
                  <a:lnTo>
                    <a:pt x="331" y="517"/>
                  </a:lnTo>
                  <a:lnTo>
                    <a:pt x="330" y="513"/>
                  </a:lnTo>
                  <a:lnTo>
                    <a:pt x="330" y="500"/>
                  </a:lnTo>
                  <a:lnTo>
                    <a:pt x="329" y="496"/>
                  </a:lnTo>
                  <a:lnTo>
                    <a:pt x="327" y="493"/>
                  </a:lnTo>
                  <a:lnTo>
                    <a:pt x="322" y="486"/>
                  </a:lnTo>
                  <a:lnTo>
                    <a:pt x="318" y="483"/>
                  </a:lnTo>
                  <a:lnTo>
                    <a:pt x="316" y="482"/>
                  </a:lnTo>
                  <a:lnTo>
                    <a:pt x="308" y="479"/>
                  </a:lnTo>
                  <a:lnTo>
                    <a:pt x="306" y="478"/>
                  </a:lnTo>
                  <a:lnTo>
                    <a:pt x="303" y="473"/>
                  </a:lnTo>
                  <a:lnTo>
                    <a:pt x="297" y="473"/>
                  </a:lnTo>
                  <a:lnTo>
                    <a:pt x="291" y="471"/>
                  </a:lnTo>
                  <a:lnTo>
                    <a:pt x="285" y="464"/>
                  </a:lnTo>
                  <a:lnTo>
                    <a:pt x="280" y="457"/>
                  </a:lnTo>
                  <a:lnTo>
                    <a:pt x="278" y="449"/>
                  </a:lnTo>
                  <a:lnTo>
                    <a:pt x="265" y="449"/>
                  </a:lnTo>
                  <a:lnTo>
                    <a:pt x="263" y="448"/>
                  </a:lnTo>
                  <a:lnTo>
                    <a:pt x="262" y="445"/>
                  </a:lnTo>
                  <a:lnTo>
                    <a:pt x="262" y="440"/>
                  </a:lnTo>
                  <a:lnTo>
                    <a:pt x="261" y="439"/>
                  </a:lnTo>
                  <a:lnTo>
                    <a:pt x="258" y="440"/>
                  </a:lnTo>
                  <a:lnTo>
                    <a:pt x="257" y="440"/>
                  </a:lnTo>
                  <a:lnTo>
                    <a:pt x="253" y="442"/>
                  </a:lnTo>
                  <a:lnTo>
                    <a:pt x="251" y="443"/>
                  </a:lnTo>
                  <a:lnTo>
                    <a:pt x="249" y="443"/>
                  </a:lnTo>
                  <a:lnTo>
                    <a:pt x="247" y="445"/>
                  </a:lnTo>
                  <a:lnTo>
                    <a:pt x="247" y="447"/>
                  </a:lnTo>
                  <a:lnTo>
                    <a:pt x="248" y="448"/>
                  </a:lnTo>
                  <a:lnTo>
                    <a:pt x="249" y="448"/>
                  </a:lnTo>
                  <a:lnTo>
                    <a:pt x="248" y="452"/>
                  </a:lnTo>
                  <a:lnTo>
                    <a:pt x="248" y="459"/>
                  </a:lnTo>
                  <a:lnTo>
                    <a:pt x="249" y="462"/>
                  </a:lnTo>
                  <a:lnTo>
                    <a:pt x="257" y="466"/>
                  </a:lnTo>
                  <a:lnTo>
                    <a:pt x="265" y="473"/>
                  </a:lnTo>
                  <a:lnTo>
                    <a:pt x="267" y="478"/>
                  </a:lnTo>
                  <a:lnTo>
                    <a:pt x="268" y="483"/>
                  </a:lnTo>
                  <a:lnTo>
                    <a:pt x="271" y="487"/>
                  </a:lnTo>
                  <a:lnTo>
                    <a:pt x="272" y="491"/>
                  </a:lnTo>
                  <a:lnTo>
                    <a:pt x="275" y="492"/>
                  </a:lnTo>
                  <a:lnTo>
                    <a:pt x="278" y="493"/>
                  </a:lnTo>
                  <a:lnTo>
                    <a:pt x="281" y="495"/>
                  </a:lnTo>
                  <a:lnTo>
                    <a:pt x="285" y="495"/>
                  </a:lnTo>
                  <a:lnTo>
                    <a:pt x="287" y="493"/>
                  </a:lnTo>
                  <a:lnTo>
                    <a:pt x="291" y="493"/>
                  </a:lnTo>
                  <a:lnTo>
                    <a:pt x="291" y="495"/>
                  </a:lnTo>
                  <a:lnTo>
                    <a:pt x="290" y="497"/>
                  </a:lnTo>
                  <a:lnTo>
                    <a:pt x="290" y="500"/>
                  </a:lnTo>
                  <a:lnTo>
                    <a:pt x="292" y="502"/>
                  </a:lnTo>
                  <a:lnTo>
                    <a:pt x="295" y="502"/>
                  </a:lnTo>
                  <a:lnTo>
                    <a:pt x="300" y="505"/>
                  </a:lnTo>
                  <a:lnTo>
                    <a:pt x="301" y="505"/>
                  </a:lnTo>
                  <a:lnTo>
                    <a:pt x="305" y="506"/>
                  </a:lnTo>
                  <a:lnTo>
                    <a:pt x="307" y="508"/>
                  </a:lnTo>
                  <a:lnTo>
                    <a:pt x="311" y="510"/>
                  </a:lnTo>
                  <a:lnTo>
                    <a:pt x="316" y="515"/>
                  </a:lnTo>
                  <a:lnTo>
                    <a:pt x="317" y="517"/>
                  </a:lnTo>
                  <a:lnTo>
                    <a:pt x="317" y="521"/>
                  </a:lnTo>
                  <a:lnTo>
                    <a:pt x="315" y="520"/>
                  </a:lnTo>
                  <a:lnTo>
                    <a:pt x="311" y="516"/>
                  </a:lnTo>
                  <a:lnTo>
                    <a:pt x="308" y="515"/>
                  </a:lnTo>
                  <a:lnTo>
                    <a:pt x="301" y="515"/>
                  </a:lnTo>
                  <a:lnTo>
                    <a:pt x="298" y="516"/>
                  </a:lnTo>
                  <a:lnTo>
                    <a:pt x="296" y="521"/>
                  </a:lnTo>
                  <a:lnTo>
                    <a:pt x="296" y="523"/>
                  </a:lnTo>
                  <a:lnTo>
                    <a:pt x="298" y="525"/>
                  </a:lnTo>
                  <a:lnTo>
                    <a:pt x="300" y="527"/>
                  </a:lnTo>
                  <a:lnTo>
                    <a:pt x="303" y="531"/>
                  </a:lnTo>
                  <a:lnTo>
                    <a:pt x="303" y="534"/>
                  </a:lnTo>
                  <a:lnTo>
                    <a:pt x="302" y="534"/>
                  </a:lnTo>
                  <a:lnTo>
                    <a:pt x="301" y="535"/>
                  </a:lnTo>
                  <a:lnTo>
                    <a:pt x="297" y="535"/>
                  </a:lnTo>
                  <a:lnTo>
                    <a:pt x="296" y="536"/>
                  </a:lnTo>
                  <a:lnTo>
                    <a:pt x="295" y="539"/>
                  </a:lnTo>
                  <a:lnTo>
                    <a:pt x="295" y="541"/>
                  </a:lnTo>
                  <a:lnTo>
                    <a:pt x="292" y="546"/>
                  </a:lnTo>
                  <a:lnTo>
                    <a:pt x="291" y="547"/>
                  </a:lnTo>
                  <a:lnTo>
                    <a:pt x="287" y="547"/>
                  </a:lnTo>
                  <a:lnTo>
                    <a:pt x="286" y="546"/>
                  </a:lnTo>
                  <a:lnTo>
                    <a:pt x="285" y="546"/>
                  </a:lnTo>
                  <a:lnTo>
                    <a:pt x="285" y="545"/>
                  </a:lnTo>
                  <a:lnTo>
                    <a:pt x="287" y="544"/>
                  </a:lnTo>
                  <a:lnTo>
                    <a:pt x="288" y="542"/>
                  </a:lnTo>
                  <a:lnTo>
                    <a:pt x="290" y="540"/>
                  </a:lnTo>
                  <a:lnTo>
                    <a:pt x="291" y="536"/>
                  </a:lnTo>
                  <a:lnTo>
                    <a:pt x="291" y="530"/>
                  </a:lnTo>
                  <a:lnTo>
                    <a:pt x="290" y="528"/>
                  </a:lnTo>
                  <a:lnTo>
                    <a:pt x="288" y="526"/>
                  </a:lnTo>
                  <a:lnTo>
                    <a:pt x="288" y="525"/>
                  </a:lnTo>
                  <a:lnTo>
                    <a:pt x="287" y="522"/>
                  </a:lnTo>
                  <a:lnTo>
                    <a:pt x="286" y="522"/>
                  </a:lnTo>
                  <a:lnTo>
                    <a:pt x="285" y="520"/>
                  </a:lnTo>
                  <a:lnTo>
                    <a:pt x="282" y="518"/>
                  </a:lnTo>
                  <a:lnTo>
                    <a:pt x="280" y="516"/>
                  </a:lnTo>
                  <a:lnTo>
                    <a:pt x="278" y="513"/>
                  </a:lnTo>
                  <a:lnTo>
                    <a:pt x="276" y="511"/>
                  </a:lnTo>
                  <a:lnTo>
                    <a:pt x="276" y="510"/>
                  </a:lnTo>
                  <a:lnTo>
                    <a:pt x="272" y="510"/>
                  </a:lnTo>
                  <a:lnTo>
                    <a:pt x="268" y="506"/>
                  </a:lnTo>
                  <a:lnTo>
                    <a:pt x="258" y="503"/>
                  </a:lnTo>
                  <a:lnTo>
                    <a:pt x="252" y="498"/>
                  </a:lnTo>
                  <a:lnTo>
                    <a:pt x="246" y="492"/>
                  </a:lnTo>
                  <a:lnTo>
                    <a:pt x="243" y="491"/>
                  </a:lnTo>
                  <a:lnTo>
                    <a:pt x="242" y="489"/>
                  </a:lnTo>
                  <a:lnTo>
                    <a:pt x="237" y="487"/>
                  </a:lnTo>
                  <a:lnTo>
                    <a:pt x="236" y="484"/>
                  </a:lnTo>
                  <a:lnTo>
                    <a:pt x="232" y="478"/>
                  </a:lnTo>
                  <a:lnTo>
                    <a:pt x="229" y="472"/>
                  </a:lnTo>
                  <a:lnTo>
                    <a:pt x="224" y="466"/>
                  </a:lnTo>
                  <a:lnTo>
                    <a:pt x="219" y="461"/>
                  </a:lnTo>
                  <a:lnTo>
                    <a:pt x="211" y="459"/>
                  </a:lnTo>
                  <a:lnTo>
                    <a:pt x="207" y="459"/>
                  </a:lnTo>
                  <a:lnTo>
                    <a:pt x="206" y="461"/>
                  </a:lnTo>
                  <a:lnTo>
                    <a:pt x="203" y="462"/>
                  </a:lnTo>
                  <a:lnTo>
                    <a:pt x="199" y="466"/>
                  </a:lnTo>
                  <a:lnTo>
                    <a:pt x="192" y="471"/>
                  </a:lnTo>
                  <a:lnTo>
                    <a:pt x="185" y="474"/>
                  </a:lnTo>
                  <a:lnTo>
                    <a:pt x="178" y="477"/>
                  </a:lnTo>
                  <a:lnTo>
                    <a:pt x="170" y="476"/>
                  </a:lnTo>
                  <a:lnTo>
                    <a:pt x="163" y="473"/>
                  </a:lnTo>
                  <a:lnTo>
                    <a:pt x="155" y="472"/>
                  </a:lnTo>
                  <a:lnTo>
                    <a:pt x="152" y="472"/>
                  </a:lnTo>
                  <a:lnTo>
                    <a:pt x="148" y="474"/>
                  </a:lnTo>
                  <a:lnTo>
                    <a:pt x="144" y="476"/>
                  </a:lnTo>
                  <a:lnTo>
                    <a:pt x="143" y="479"/>
                  </a:lnTo>
                  <a:lnTo>
                    <a:pt x="142" y="482"/>
                  </a:lnTo>
                  <a:lnTo>
                    <a:pt x="144" y="492"/>
                  </a:lnTo>
                  <a:lnTo>
                    <a:pt x="143" y="496"/>
                  </a:lnTo>
                  <a:lnTo>
                    <a:pt x="140" y="498"/>
                  </a:lnTo>
                  <a:lnTo>
                    <a:pt x="137" y="500"/>
                  </a:lnTo>
                  <a:lnTo>
                    <a:pt x="133" y="502"/>
                  </a:lnTo>
                  <a:lnTo>
                    <a:pt x="125" y="505"/>
                  </a:lnTo>
                  <a:lnTo>
                    <a:pt x="119" y="508"/>
                  </a:lnTo>
                  <a:lnTo>
                    <a:pt x="113" y="515"/>
                  </a:lnTo>
                  <a:lnTo>
                    <a:pt x="108" y="523"/>
                  </a:lnTo>
                  <a:lnTo>
                    <a:pt x="105" y="532"/>
                  </a:lnTo>
                  <a:lnTo>
                    <a:pt x="105" y="534"/>
                  </a:lnTo>
                  <a:lnTo>
                    <a:pt x="106" y="535"/>
                  </a:lnTo>
                  <a:lnTo>
                    <a:pt x="109" y="536"/>
                  </a:lnTo>
                  <a:lnTo>
                    <a:pt x="110" y="537"/>
                  </a:lnTo>
                  <a:lnTo>
                    <a:pt x="103" y="547"/>
                  </a:lnTo>
                  <a:lnTo>
                    <a:pt x="99" y="551"/>
                  </a:lnTo>
                  <a:lnTo>
                    <a:pt x="91" y="555"/>
                  </a:lnTo>
                  <a:lnTo>
                    <a:pt x="88" y="562"/>
                  </a:lnTo>
                  <a:lnTo>
                    <a:pt x="83" y="565"/>
                  </a:lnTo>
                  <a:lnTo>
                    <a:pt x="71" y="565"/>
                  </a:lnTo>
                  <a:lnTo>
                    <a:pt x="69" y="566"/>
                  </a:lnTo>
                  <a:lnTo>
                    <a:pt x="68" y="566"/>
                  </a:lnTo>
                  <a:lnTo>
                    <a:pt x="59" y="569"/>
                  </a:lnTo>
                  <a:lnTo>
                    <a:pt x="51" y="571"/>
                  </a:lnTo>
                  <a:lnTo>
                    <a:pt x="42" y="574"/>
                  </a:lnTo>
                  <a:lnTo>
                    <a:pt x="41" y="573"/>
                  </a:lnTo>
                  <a:lnTo>
                    <a:pt x="39" y="571"/>
                  </a:lnTo>
                  <a:lnTo>
                    <a:pt x="35" y="564"/>
                  </a:lnTo>
                  <a:lnTo>
                    <a:pt x="32" y="561"/>
                  </a:lnTo>
                  <a:lnTo>
                    <a:pt x="27" y="559"/>
                  </a:lnTo>
                  <a:lnTo>
                    <a:pt x="22" y="559"/>
                  </a:lnTo>
                  <a:lnTo>
                    <a:pt x="19" y="560"/>
                  </a:lnTo>
                  <a:lnTo>
                    <a:pt x="14" y="561"/>
                  </a:lnTo>
                  <a:lnTo>
                    <a:pt x="7" y="561"/>
                  </a:lnTo>
                  <a:lnTo>
                    <a:pt x="6" y="560"/>
                  </a:lnTo>
                  <a:lnTo>
                    <a:pt x="6" y="542"/>
                  </a:lnTo>
                  <a:lnTo>
                    <a:pt x="4" y="542"/>
                  </a:lnTo>
                  <a:lnTo>
                    <a:pt x="0" y="539"/>
                  </a:lnTo>
                  <a:lnTo>
                    <a:pt x="0" y="534"/>
                  </a:lnTo>
                  <a:lnTo>
                    <a:pt x="1" y="531"/>
                  </a:lnTo>
                  <a:lnTo>
                    <a:pt x="4" y="530"/>
                  </a:lnTo>
                  <a:lnTo>
                    <a:pt x="5" y="528"/>
                  </a:lnTo>
                  <a:lnTo>
                    <a:pt x="5" y="527"/>
                  </a:lnTo>
                  <a:lnTo>
                    <a:pt x="6" y="511"/>
                  </a:lnTo>
                  <a:lnTo>
                    <a:pt x="9" y="496"/>
                  </a:lnTo>
                  <a:lnTo>
                    <a:pt x="9" y="492"/>
                  </a:lnTo>
                  <a:lnTo>
                    <a:pt x="7" y="488"/>
                  </a:lnTo>
                  <a:lnTo>
                    <a:pt x="5" y="484"/>
                  </a:lnTo>
                  <a:lnTo>
                    <a:pt x="4" y="482"/>
                  </a:lnTo>
                  <a:lnTo>
                    <a:pt x="4" y="478"/>
                  </a:lnTo>
                  <a:lnTo>
                    <a:pt x="11" y="474"/>
                  </a:lnTo>
                  <a:lnTo>
                    <a:pt x="14" y="472"/>
                  </a:lnTo>
                  <a:lnTo>
                    <a:pt x="19" y="469"/>
                  </a:lnTo>
                  <a:lnTo>
                    <a:pt x="21" y="469"/>
                  </a:lnTo>
                  <a:lnTo>
                    <a:pt x="22" y="471"/>
                  </a:lnTo>
                  <a:lnTo>
                    <a:pt x="44" y="471"/>
                  </a:lnTo>
                  <a:lnTo>
                    <a:pt x="51" y="473"/>
                  </a:lnTo>
                  <a:lnTo>
                    <a:pt x="76" y="473"/>
                  </a:lnTo>
                  <a:lnTo>
                    <a:pt x="79" y="474"/>
                  </a:lnTo>
                  <a:lnTo>
                    <a:pt x="85" y="474"/>
                  </a:lnTo>
                  <a:lnTo>
                    <a:pt x="88" y="473"/>
                  </a:lnTo>
                  <a:lnTo>
                    <a:pt x="93" y="473"/>
                  </a:lnTo>
                  <a:lnTo>
                    <a:pt x="93" y="469"/>
                  </a:lnTo>
                  <a:lnTo>
                    <a:pt x="94" y="466"/>
                  </a:lnTo>
                  <a:lnTo>
                    <a:pt x="98" y="458"/>
                  </a:lnTo>
                  <a:lnTo>
                    <a:pt x="98" y="450"/>
                  </a:lnTo>
                  <a:lnTo>
                    <a:pt x="96" y="448"/>
                  </a:lnTo>
                  <a:lnTo>
                    <a:pt x="96" y="444"/>
                  </a:lnTo>
                  <a:lnTo>
                    <a:pt x="98" y="440"/>
                  </a:lnTo>
                  <a:lnTo>
                    <a:pt x="98" y="435"/>
                  </a:lnTo>
                  <a:lnTo>
                    <a:pt x="95" y="433"/>
                  </a:lnTo>
                  <a:lnTo>
                    <a:pt x="95" y="432"/>
                  </a:lnTo>
                  <a:lnTo>
                    <a:pt x="91" y="432"/>
                  </a:lnTo>
                  <a:lnTo>
                    <a:pt x="89" y="429"/>
                  </a:lnTo>
                  <a:lnTo>
                    <a:pt x="85" y="422"/>
                  </a:lnTo>
                  <a:lnTo>
                    <a:pt x="85" y="418"/>
                  </a:lnTo>
                  <a:lnTo>
                    <a:pt x="84" y="418"/>
                  </a:lnTo>
                  <a:lnTo>
                    <a:pt x="81" y="415"/>
                  </a:lnTo>
                  <a:lnTo>
                    <a:pt x="80" y="415"/>
                  </a:lnTo>
                  <a:lnTo>
                    <a:pt x="74" y="413"/>
                  </a:lnTo>
                  <a:lnTo>
                    <a:pt x="65" y="410"/>
                  </a:lnTo>
                  <a:lnTo>
                    <a:pt x="58" y="406"/>
                  </a:lnTo>
                  <a:lnTo>
                    <a:pt x="55" y="403"/>
                  </a:lnTo>
                  <a:lnTo>
                    <a:pt x="55" y="401"/>
                  </a:lnTo>
                  <a:lnTo>
                    <a:pt x="56" y="400"/>
                  </a:lnTo>
                  <a:lnTo>
                    <a:pt x="58" y="398"/>
                  </a:lnTo>
                  <a:lnTo>
                    <a:pt x="65" y="395"/>
                  </a:lnTo>
                  <a:lnTo>
                    <a:pt x="68" y="395"/>
                  </a:lnTo>
                  <a:lnTo>
                    <a:pt x="70" y="394"/>
                  </a:lnTo>
                  <a:lnTo>
                    <a:pt x="71" y="395"/>
                  </a:lnTo>
                  <a:lnTo>
                    <a:pt x="79" y="399"/>
                  </a:lnTo>
                  <a:lnTo>
                    <a:pt x="84" y="399"/>
                  </a:lnTo>
                  <a:lnTo>
                    <a:pt x="89" y="396"/>
                  </a:lnTo>
                  <a:lnTo>
                    <a:pt x="91" y="396"/>
                  </a:lnTo>
                  <a:lnTo>
                    <a:pt x="91" y="394"/>
                  </a:lnTo>
                  <a:lnTo>
                    <a:pt x="90" y="393"/>
                  </a:lnTo>
                  <a:lnTo>
                    <a:pt x="89" y="390"/>
                  </a:lnTo>
                  <a:lnTo>
                    <a:pt x="89" y="383"/>
                  </a:lnTo>
                  <a:lnTo>
                    <a:pt x="93" y="383"/>
                  </a:lnTo>
                  <a:lnTo>
                    <a:pt x="95" y="384"/>
                  </a:lnTo>
                  <a:lnTo>
                    <a:pt x="99" y="386"/>
                  </a:lnTo>
                  <a:lnTo>
                    <a:pt x="101" y="388"/>
                  </a:lnTo>
                  <a:lnTo>
                    <a:pt x="108" y="388"/>
                  </a:lnTo>
                  <a:lnTo>
                    <a:pt x="110" y="386"/>
                  </a:lnTo>
                  <a:lnTo>
                    <a:pt x="111" y="384"/>
                  </a:lnTo>
                  <a:lnTo>
                    <a:pt x="111" y="381"/>
                  </a:lnTo>
                  <a:lnTo>
                    <a:pt x="116" y="381"/>
                  </a:lnTo>
                  <a:lnTo>
                    <a:pt x="120" y="379"/>
                  </a:lnTo>
                  <a:lnTo>
                    <a:pt x="123" y="378"/>
                  </a:lnTo>
                  <a:lnTo>
                    <a:pt x="128" y="370"/>
                  </a:lnTo>
                  <a:lnTo>
                    <a:pt x="130" y="362"/>
                  </a:lnTo>
                  <a:lnTo>
                    <a:pt x="133" y="362"/>
                  </a:lnTo>
                  <a:lnTo>
                    <a:pt x="135" y="361"/>
                  </a:lnTo>
                  <a:lnTo>
                    <a:pt x="139" y="360"/>
                  </a:lnTo>
                  <a:lnTo>
                    <a:pt x="152" y="355"/>
                  </a:lnTo>
                  <a:lnTo>
                    <a:pt x="155" y="352"/>
                  </a:lnTo>
                  <a:lnTo>
                    <a:pt x="157" y="351"/>
                  </a:lnTo>
                  <a:lnTo>
                    <a:pt x="158" y="349"/>
                  </a:lnTo>
                  <a:lnTo>
                    <a:pt x="158" y="339"/>
                  </a:lnTo>
                  <a:lnTo>
                    <a:pt x="159" y="337"/>
                  </a:lnTo>
                  <a:lnTo>
                    <a:pt x="162" y="336"/>
                  </a:lnTo>
                  <a:lnTo>
                    <a:pt x="162" y="335"/>
                  </a:lnTo>
                  <a:lnTo>
                    <a:pt x="174" y="325"/>
                  </a:lnTo>
                  <a:lnTo>
                    <a:pt x="183" y="323"/>
                  </a:lnTo>
                  <a:lnTo>
                    <a:pt x="189" y="323"/>
                  </a:lnTo>
                  <a:lnTo>
                    <a:pt x="189" y="322"/>
                  </a:lnTo>
                  <a:lnTo>
                    <a:pt x="192" y="320"/>
                  </a:lnTo>
                  <a:lnTo>
                    <a:pt x="194" y="318"/>
                  </a:lnTo>
                  <a:lnTo>
                    <a:pt x="197" y="318"/>
                  </a:lnTo>
                  <a:lnTo>
                    <a:pt x="199" y="320"/>
                  </a:lnTo>
                  <a:lnTo>
                    <a:pt x="203" y="320"/>
                  </a:lnTo>
                  <a:lnTo>
                    <a:pt x="208" y="317"/>
                  </a:lnTo>
                  <a:lnTo>
                    <a:pt x="209" y="315"/>
                  </a:lnTo>
                  <a:lnTo>
                    <a:pt x="211" y="313"/>
                  </a:lnTo>
                  <a:lnTo>
                    <a:pt x="211" y="311"/>
                  </a:lnTo>
                  <a:lnTo>
                    <a:pt x="209" y="308"/>
                  </a:lnTo>
                  <a:lnTo>
                    <a:pt x="209" y="306"/>
                  </a:lnTo>
                  <a:lnTo>
                    <a:pt x="208" y="303"/>
                  </a:lnTo>
                  <a:lnTo>
                    <a:pt x="208" y="302"/>
                  </a:lnTo>
                  <a:lnTo>
                    <a:pt x="206" y="293"/>
                  </a:lnTo>
                  <a:lnTo>
                    <a:pt x="202" y="287"/>
                  </a:lnTo>
                  <a:lnTo>
                    <a:pt x="201" y="278"/>
                  </a:lnTo>
                  <a:lnTo>
                    <a:pt x="202" y="271"/>
                  </a:lnTo>
                  <a:lnTo>
                    <a:pt x="207" y="264"/>
                  </a:lnTo>
                  <a:lnTo>
                    <a:pt x="226" y="253"/>
                  </a:lnTo>
                  <a:lnTo>
                    <a:pt x="226" y="258"/>
                  </a:lnTo>
                  <a:lnTo>
                    <a:pt x="224" y="262"/>
                  </a:lnTo>
                  <a:lnTo>
                    <a:pt x="223" y="264"/>
                  </a:lnTo>
                  <a:lnTo>
                    <a:pt x="223" y="271"/>
                  </a:lnTo>
                  <a:lnTo>
                    <a:pt x="226" y="272"/>
                  </a:lnTo>
                  <a:lnTo>
                    <a:pt x="227" y="272"/>
                  </a:lnTo>
                  <a:lnTo>
                    <a:pt x="229" y="273"/>
                  </a:lnTo>
                  <a:lnTo>
                    <a:pt x="231" y="273"/>
                  </a:lnTo>
                  <a:lnTo>
                    <a:pt x="231" y="277"/>
                  </a:lnTo>
                  <a:lnTo>
                    <a:pt x="224" y="283"/>
                  </a:lnTo>
                  <a:lnTo>
                    <a:pt x="221" y="286"/>
                  </a:lnTo>
                  <a:lnTo>
                    <a:pt x="219" y="288"/>
                  </a:lnTo>
                  <a:lnTo>
                    <a:pt x="217" y="292"/>
                  </a:lnTo>
                  <a:lnTo>
                    <a:pt x="217" y="298"/>
                  </a:lnTo>
                  <a:lnTo>
                    <a:pt x="218" y="301"/>
                  </a:lnTo>
                  <a:lnTo>
                    <a:pt x="221" y="302"/>
                  </a:lnTo>
                  <a:lnTo>
                    <a:pt x="222" y="302"/>
                  </a:lnTo>
                  <a:lnTo>
                    <a:pt x="222" y="307"/>
                  </a:lnTo>
                  <a:lnTo>
                    <a:pt x="227" y="307"/>
                  </a:lnTo>
                  <a:lnTo>
                    <a:pt x="229" y="308"/>
                  </a:lnTo>
                  <a:lnTo>
                    <a:pt x="232" y="308"/>
                  </a:lnTo>
                  <a:lnTo>
                    <a:pt x="232" y="311"/>
                  </a:lnTo>
                  <a:lnTo>
                    <a:pt x="234" y="313"/>
                  </a:lnTo>
                  <a:lnTo>
                    <a:pt x="244" y="311"/>
                  </a:lnTo>
                  <a:lnTo>
                    <a:pt x="253" y="307"/>
                  </a:lnTo>
                  <a:lnTo>
                    <a:pt x="262" y="306"/>
                  </a:lnTo>
                  <a:lnTo>
                    <a:pt x="261" y="307"/>
                  </a:lnTo>
                  <a:lnTo>
                    <a:pt x="261" y="308"/>
                  </a:lnTo>
                  <a:lnTo>
                    <a:pt x="260" y="310"/>
                  </a:lnTo>
                  <a:lnTo>
                    <a:pt x="260" y="311"/>
                  </a:lnTo>
                  <a:lnTo>
                    <a:pt x="262" y="312"/>
                  </a:lnTo>
                  <a:lnTo>
                    <a:pt x="265" y="315"/>
                  </a:lnTo>
                  <a:lnTo>
                    <a:pt x="267" y="316"/>
                  </a:lnTo>
                  <a:lnTo>
                    <a:pt x="270" y="316"/>
                  </a:lnTo>
                  <a:lnTo>
                    <a:pt x="272" y="313"/>
                  </a:lnTo>
                  <a:lnTo>
                    <a:pt x="273" y="313"/>
                  </a:lnTo>
                  <a:lnTo>
                    <a:pt x="275" y="312"/>
                  </a:lnTo>
                  <a:lnTo>
                    <a:pt x="280" y="310"/>
                  </a:lnTo>
                  <a:lnTo>
                    <a:pt x="283" y="310"/>
                  </a:lnTo>
                  <a:lnTo>
                    <a:pt x="287" y="308"/>
                  </a:lnTo>
                  <a:lnTo>
                    <a:pt x="292" y="307"/>
                  </a:lnTo>
                  <a:lnTo>
                    <a:pt x="295" y="306"/>
                  </a:lnTo>
                  <a:lnTo>
                    <a:pt x="297" y="303"/>
                  </a:lnTo>
                  <a:lnTo>
                    <a:pt x="305" y="301"/>
                  </a:lnTo>
                  <a:lnTo>
                    <a:pt x="307" y="300"/>
                  </a:lnTo>
                  <a:lnTo>
                    <a:pt x="318" y="300"/>
                  </a:lnTo>
                  <a:lnTo>
                    <a:pt x="321" y="301"/>
                  </a:lnTo>
                  <a:lnTo>
                    <a:pt x="320" y="302"/>
                  </a:lnTo>
                  <a:lnTo>
                    <a:pt x="320" y="306"/>
                  </a:lnTo>
                  <a:lnTo>
                    <a:pt x="325" y="306"/>
                  </a:lnTo>
                  <a:lnTo>
                    <a:pt x="330" y="305"/>
                  </a:lnTo>
                  <a:lnTo>
                    <a:pt x="334" y="305"/>
                  </a:lnTo>
                  <a:lnTo>
                    <a:pt x="336" y="298"/>
                  </a:lnTo>
                  <a:lnTo>
                    <a:pt x="340" y="293"/>
                  </a:lnTo>
                  <a:lnTo>
                    <a:pt x="344" y="289"/>
                  </a:lnTo>
                  <a:lnTo>
                    <a:pt x="347" y="284"/>
                  </a:lnTo>
                  <a:lnTo>
                    <a:pt x="349" y="277"/>
                  </a:lnTo>
                  <a:lnTo>
                    <a:pt x="350" y="268"/>
                  </a:lnTo>
                  <a:lnTo>
                    <a:pt x="354" y="258"/>
                  </a:lnTo>
                  <a:lnTo>
                    <a:pt x="359" y="251"/>
                  </a:lnTo>
                  <a:lnTo>
                    <a:pt x="364" y="248"/>
                  </a:lnTo>
                  <a:lnTo>
                    <a:pt x="366" y="248"/>
                  </a:lnTo>
                  <a:lnTo>
                    <a:pt x="369" y="251"/>
                  </a:lnTo>
                  <a:lnTo>
                    <a:pt x="371" y="252"/>
                  </a:lnTo>
                  <a:lnTo>
                    <a:pt x="372" y="254"/>
                  </a:lnTo>
                  <a:lnTo>
                    <a:pt x="375" y="256"/>
                  </a:lnTo>
                  <a:lnTo>
                    <a:pt x="377" y="258"/>
                  </a:lnTo>
                  <a:lnTo>
                    <a:pt x="380" y="258"/>
                  </a:lnTo>
                  <a:lnTo>
                    <a:pt x="382" y="257"/>
                  </a:lnTo>
                  <a:lnTo>
                    <a:pt x="386" y="256"/>
                  </a:lnTo>
                  <a:lnTo>
                    <a:pt x="387" y="252"/>
                  </a:lnTo>
                  <a:lnTo>
                    <a:pt x="387" y="247"/>
                  </a:lnTo>
                  <a:lnTo>
                    <a:pt x="384" y="240"/>
                  </a:lnTo>
                  <a:lnTo>
                    <a:pt x="376" y="232"/>
                  </a:lnTo>
                  <a:lnTo>
                    <a:pt x="375" y="228"/>
                  </a:lnTo>
                  <a:lnTo>
                    <a:pt x="379" y="224"/>
                  </a:lnTo>
                  <a:lnTo>
                    <a:pt x="385" y="220"/>
                  </a:lnTo>
                  <a:lnTo>
                    <a:pt x="393" y="219"/>
                  </a:lnTo>
                  <a:lnTo>
                    <a:pt x="399" y="218"/>
                  </a:lnTo>
                  <a:lnTo>
                    <a:pt x="410" y="219"/>
                  </a:lnTo>
                  <a:lnTo>
                    <a:pt x="419" y="220"/>
                  </a:lnTo>
                  <a:lnTo>
                    <a:pt x="426" y="219"/>
                  </a:lnTo>
                  <a:lnTo>
                    <a:pt x="441" y="212"/>
                  </a:lnTo>
                  <a:lnTo>
                    <a:pt x="439" y="206"/>
                  </a:lnTo>
                  <a:lnTo>
                    <a:pt x="436" y="203"/>
                  </a:lnTo>
                  <a:lnTo>
                    <a:pt x="434" y="200"/>
                  </a:lnTo>
                  <a:lnTo>
                    <a:pt x="431" y="196"/>
                  </a:lnTo>
                  <a:lnTo>
                    <a:pt x="426" y="201"/>
                  </a:lnTo>
                  <a:lnTo>
                    <a:pt x="418" y="204"/>
                  </a:lnTo>
                  <a:lnTo>
                    <a:pt x="409" y="205"/>
                  </a:lnTo>
                  <a:lnTo>
                    <a:pt x="401" y="205"/>
                  </a:lnTo>
                  <a:lnTo>
                    <a:pt x="389" y="209"/>
                  </a:lnTo>
                  <a:lnTo>
                    <a:pt x="376" y="212"/>
                  </a:lnTo>
                  <a:lnTo>
                    <a:pt x="372" y="212"/>
                  </a:lnTo>
                  <a:lnTo>
                    <a:pt x="370" y="210"/>
                  </a:lnTo>
                  <a:lnTo>
                    <a:pt x="369" y="209"/>
                  </a:lnTo>
                  <a:lnTo>
                    <a:pt x="367" y="206"/>
                  </a:lnTo>
                  <a:lnTo>
                    <a:pt x="364" y="206"/>
                  </a:lnTo>
                  <a:lnTo>
                    <a:pt x="359" y="204"/>
                  </a:lnTo>
                  <a:lnTo>
                    <a:pt x="355" y="203"/>
                  </a:lnTo>
                  <a:lnTo>
                    <a:pt x="352" y="199"/>
                  </a:lnTo>
                  <a:lnTo>
                    <a:pt x="350" y="191"/>
                  </a:lnTo>
                  <a:lnTo>
                    <a:pt x="352" y="186"/>
                  </a:lnTo>
                  <a:lnTo>
                    <a:pt x="355" y="185"/>
                  </a:lnTo>
                  <a:lnTo>
                    <a:pt x="356" y="183"/>
                  </a:lnTo>
                  <a:lnTo>
                    <a:pt x="354" y="181"/>
                  </a:lnTo>
                  <a:lnTo>
                    <a:pt x="351" y="176"/>
                  </a:lnTo>
                  <a:lnTo>
                    <a:pt x="350" y="173"/>
                  </a:lnTo>
                  <a:lnTo>
                    <a:pt x="349" y="170"/>
                  </a:lnTo>
                  <a:lnTo>
                    <a:pt x="349" y="159"/>
                  </a:lnTo>
                  <a:lnTo>
                    <a:pt x="357" y="156"/>
                  </a:lnTo>
                  <a:lnTo>
                    <a:pt x="365" y="151"/>
                  </a:lnTo>
                  <a:lnTo>
                    <a:pt x="372" y="144"/>
                  </a:lnTo>
                  <a:lnTo>
                    <a:pt x="379" y="136"/>
                  </a:lnTo>
                  <a:lnTo>
                    <a:pt x="385" y="131"/>
                  </a:lnTo>
                  <a:lnTo>
                    <a:pt x="387" y="130"/>
                  </a:lnTo>
                  <a:lnTo>
                    <a:pt x="391" y="127"/>
                  </a:lnTo>
                  <a:lnTo>
                    <a:pt x="395" y="126"/>
                  </a:lnTo>
                  <a:lnTo>
                    <a:pt x="398" y="123"/>
                  </a:lnTo>
                  <a:lnTo>
                    <a:pt x="400" y="118"/>
                  </a:lnTo>
                  <a:lnTo>
                    <a:pt x="398" y="112"/>
                  </a:lnTo>
                  <a:lnTo>
                    <a:pt x="393" y="108"/>
                  </a:lnTo>
                  <a:lnTo>
                    <a:pt x="384" y="106"/>
                  </a:lnTo>
                  <a:lnTo>
                    <a:pt x="376" y="106"/>
                  </a:lnTo>
                  <a:lnTo>
                    <a:pt x="366" y="107"/>
                  </a:lnTo>
                  <a:lnTo>
                    <a:pt x="359" y="110"/>
                  </a:lnTo>
                  <a:lnTo>
                    <a:pt x="354" y="115"/>
                  </a:lnTo>
                  <a:lnTo>
                    <a:pt x="352" y="122"/>
                  </a:lnTo>
                  <a:lnTo>
                    <a:pt x="352" y="132"/>
                  </a:lnTo>
                  <a:lnTo>
                    <a:pt x="350" y="139"/>
                  </a:lnTo>
                  <a:lnTo>
                    <a:pt x="342" y="145"/>
                  </a:lnTo>
                  <a:lnTo>
                    <a:pt x="325" y="154"/>
                  </a:lnTo>
                  <a:lnTo>
                    <a:pt x="310" y="164"/>
                  </a:lnTo>
                  <a:lnTo>
                    <a:pt x="306" y="167"/>
                  </a:lnTo>
                  <a:lnTo>
                    <a:pt x="305" y="170"/>
                  </a:lnTo>
                  <a:lnTo>
                    <a:pt x="305" y="180"/>
                  </a:lnTo>
                  <a:lnTo>
                    <a:pt x="303" y="183"/>
                  </a:lnTo>
                  <a:lnTo>
                    <a:pt x="301" y="184"/>
                  </a:lnTo>
                  <a:lnTo>
                    <a:pt x="301" y="191"/>
                  </a:lnTo>
                  <a:lnTo>
                    <a:pt x="303" y="195"/>
                  </a:lnTo>
                  <a:lnTo>
                    <a:pt x="305" y="199"/>
                  </a:lnTo>
                  <a:lnTo>
                    <a:pt x="310" y="200"/>
                  </a:lnTo>
                  <a:lnTo>
                    <a:pt x="315" y="203"/>
                  </a:lnTo>
                  <a:lnTo>
                    <a:pt x="318" y="206"/>
                  </a:lnTo>
                  <a:lnTo>
                    <a:pt x="321" y="210"/>
                  </a:lnTo>
                  <a:lnTo>
                    <a:pt x="322" y="215"/>
                  </a:lnTo>
                  <a:lnTo>
                    <a:pt x="321" y="218"/>
                  </a:lnTo>
                  <a:lnTo>
                    <a:pt x="320" y="222"/>
                  </a:lnTo>
                  <a:lnTo>
                    <a:pt x="315" y="227"/>
                  </a:lnTo>
                  <a:lnTo>
                    <a:pt x="311" y="229"/>
                  </a:lnTo>
                  <a:lnTo>
                    <a:pt x="308" y="232"/>
                  </a:lnTo>
                  <a:lnTo>
                    <a:pt x="306" y="232"/>
                  </a:lnTo>
                  <a:lnTo>
                    <a:pt x="301" y="234"/>
                  </a:lnTo>
                  <a:lnTo>
                    <a:pt x="297" y="238"/>
                  </a:lnTo>
                  <a:lnTo>
                    <a:pt x="296" y="245"/>
                  </a:lnTo>
                  <a:lnTo>
                    <a:pt x="295" y="252"/>
                  </a:lnTo>
                  <a:lnTo>
                    <a:pt x="295" y="254"/>
                  </a:lnTo>
                  <a:lnTo>
                    <a:pt x="296" y="257"/>
                  </a:lnTo>
                  <a:lnTo>
                    <a:pt x="297" y="258"/>
                  </a:lnTo>
                  <a:lnTo>
                    <a:pt x="300" y="258"/>
                  </a:lnTo>
                  <a:lnTo>
                    <a:pt x="301" y="259"/>
                  </a:lnTo>
                  <a:lnTo>
                    <a:pt x="298" y="267"/>
                  </a:lnTo>
                  <a:lnTo>
                    <a:pt x="296" y="269"/>
                  </a:lnTo>
                  <a:lnTo>
                    <a:pt x="293" y="271"/>
                  </a:lnTo>
                  <a:lnTo>
                    <a:pt x="292" y="273"/>
                  </a:lnTo>
                  <a:lnTo>
                    <a:pt x="290" y="276"/>
                  </a:lnTo>
                  <a:lnTo>
                    <a:pt x="290" y="278"/>
                  </a:lnTo>
                  <a:lnTo>
                    <a:pt x="278" y="278"/>
                  </a:lnTo>
                  <a:lnTo>
                    <a:pt x="273" y="281"/>
                  </a:lnTo>
                  <a:lnTo>
                    <a:pt x="265" y="289"/>
                  </a:lnTo>
                  <a:lnTo>
                    <a:pt x="258" y="292"/>
                  </a:lnTo>
                  <a:lnTo>
                    <a:pt x="256" y="289"/>
                  </a:lnTo>
                  <a:lnTo>
                    <a:pt x="253" y="283"/>
                  </a:lnTo>
                  <a:lnTo>
                    <a:pt x="249" y="272"/>
                  </a:lnTo>
                  <a:lnTo>
                    <a:pt x="251" y="269"/>
                  </a:lnTo>
                  <a:lnTo>
                    <a:pt x="251" y="268"/>
                  </a:lnTo>
                  <a:lnTo>
                    <a:pt x="246" y="262"/>
                  </a:lnTo>
                  <a:lnTo>
                    <a:pt x="243" y="254"/>
                  </a:lnTo>
                  <a:lnTo>
                    <a:pt x="242" y="247"/>
                  </a:lnTo>
                  <a:lnTo>
                    <a:pt x="241" y="244"/>
                  </a:lnTo>
                  <a:lnTo>
                    <a:pt x="237" y="242"/>
                  </a:lnTo>
                  <a:lnTo>
                    <a:pt x="237" y="239"/>
                  </a:lnTo>
                  <a:lnTo>
                    <a:pt x="234" y="238"/>
                  </a:lnTo>
                  <a:lnTo>
                    <a:pt x="233" y="235"/>
                  </a:lnTo>
                  <a:lnTo>
                    <a:pt x="233" y="229"/>
                  </a:lnTo>
                  <a:lnTo>
                    <a:pt x="234" y="228"/>
                  </a:lnTo>
                  <a:lnTo>
                    <a:pt x="236" y="225"/>
                  </a:lnTo>
                  <a:lnTo>
                    <a:pt x="232" y="224"/>
                  </a:lnTo>
                  <a:lnTo>
                    <a:pt x="231" y="222"/>
                  </a:lnTo>
                  <a:lnTo>
                    <a:pt x="228" y="219"/>
                  </a:lnTo>
                  <a:lnTo>
                    <a:pt x="227" y="217"/>
                  </a:lnTo>
                  <a:lnTo>
                    <a:pt x="219" y="225"/>
                  </a:lnTo>
                  <a:lnTo>
                    <a:pt x="211" y="234"/>
                  </a:lnTo>
                  <a:lnTo>
                    <a:pt x="201" y="242"/>
                  </a:lnTo>
                  <a:lnTo>
                    <a:pt x="188" y="244"/>
                  </a:lnTo>
                  <a:lnTo>
                    <a:pt x="187" y="244"/>
                  </a:lnTo>
                  <a:lnTo>
                    <a:pt x="184" y="243"/>
                  </a:lnTo>
                  <a:lnTo>
                    <a:pt x="182" y="240"/>
                  </a:lnTo>
                  <a:lnTo>
                    <a:pt x="178" y="239"/>
                  </a:lnTo>
                  <a:lnTo>
                    <a:pt x="175" y="237"/>
                  </a:lnTo>
                  <a:lnTo>
                    <a:pt x="173" y="235"/>
                  </a:lnTo>
                  <a:lnTo>
                    <a:pt x="170" y="233"/>
                  </a:lnTo>
                  <a:lnTo>
                    <a:pt x="173" y="228"/>
                  </a:lnTo>
                  <a:lnTo>
                    <a:pt x="175" y="227"/>
                  </a:lnTo>
                  <a:lnTo>
                    <a:pt x="177" y="227"/>
                  </a:lnTo>
                  <a:lnTo>
                    <a:pt x="177" y="220"/>
                  </a:lnTo>
                  <a:lnTo>
                    <a:pt x="170" y="220"/>
                  </a:lnTo>
                  <a:lnTo>
                    <a:pt x="169" y="222"/>
                  </a:lnTo>
                  <a:lnTo>
                    <a:pt x="167" y="223"/>
                  </a:lnTo>
                  <a:lnTo>
                    <a:pt x="167" y="220"/>
                  </a:lnTo>
                  <a:lnTo>
                    <a:pt x="169" y="217"/>
                  </a:lnTo>
                  <a:lnTo>
                    <a:pt x="170" y="214"/>
                  </a:lnTo>
                  <a:lnTo>
                    <a:pt x="173" y="212"/>
                  </a:lnTo>
                  <a:lnTo>
                    <a:pt x="168" y="203"/>
                  </a:lnTo>
                  <a:lnTo>
                    <a:pt x="167" y="194"/>
                  </a:lnTo>
                  <a:lnTo>
                    <a:pt x="167" y="180"/>
                  </a:lnTo>
                  <a:lnTo>
                    <a:pt x="168" y="179"/>
                  </a:lnTo>
                  <a:lnTo>
                    <a:pt x="170" y="178"/>
                  </a:lnTo>
                  <a:lnTo>
                    <a:pt x="172" y="176"/>
                  </a:lnTo>
                  <a:lnTo>
                    <a:pt x="174" y="175"/>
                  </a:lnTo>
                  <a:lnTo>
                    <a:pt x="175" y="174"/>
                  </a:lnTo>
                  <a:lnTo>
                    <a:pt x="178" y="170"/>
                  </a:lnTo>
                  <a:lnTo>
                    <a:pt x="182" y="166"/>
                  </a:lnTo>
                  <a:lnTo>
                    <a:pt x="184" y="162"/>
                  </a:lnTo>
                  <a:lnTo>
                    <a:pt x="188" y="160"/>
                  </a:lnTo>
                  <a:lnTo>
                    <a:pt x="193" y="159"/>
                  </a:lnTo>
                  <a:lnTo>
                    <a:pt x="198" y="156"/>
                  </a:lnTo>
                  <a:lnTo>
                    <a:pt x="202" y="152"/>
                  </a:lnTo>
                  <a:lnTo>
                    <a:pt x="208" y="150"/>
                  </a:lnTo>
                  <a:lnTo>
                    <a:pt x="217" y="149"/>
                  </a:lnTo>
                  <a:lnTo>
                    <a:pt x="213" y="147"/>
                  </a:lnTo>
                  <a:lnTo>
                    <a:pt x="211" y="147"/>
                  </a:lnTo>
                  <a:lnTo>
                    <a:pt x="207" y="146"/>
                  </a:lnTo>
                  <a:lnTo>
                    <a:pt x="219" y="141"/>
                  </a:lnTo>
                  <a:lnTo>
                    <a:pt x="228" y="134"/>
                  </a:lnTo>
                  <a:lnTo>
                    <a:pt x="236" y="125"/>
                  </a:lnTo>
                  <a:lnTo>
                    <a:pt x="244" y="117"/>
                  </a:lnTo>
                  <a:lnTo>
                    <a:pt x="248" y="110"/>
                  </a:lnTo>
                  <a:lnTo>
                    <a:pt x="249" y="106"/>
                  </a:lnTo>
                  <a:lnTo>
                    <a:pt x="249" y="103"/>
                  </a:lnTo>
                  <a:lnTo>
                    <a:pt x="252" y="101"/>
                  </a:lnTo>
                  <a:lnTo>
                    <a:pt x="252" y="100"/>
                  </a:lnTo>
                  <a:lnTo>
                    <a:pt x="253" y="98"/>
                  </a:lnTo>
                  <a:lnTo>
                    <a:pt x="254" y="96"/>
                  </a:lnTo>
                  <a:lnTo>
                    <a:pt x="254" y="95"/>
                  </a:lnTo>
                  <a:lnTo>
                    <a:pt x="256" y="93"/>
                  </a:lnTo>
                  <a:lnTo>
                    <a:pt x="256" y="92"/>
                  </a:lnTo>
                  <a:lnTo>
                    <a:pt x="260" y="86"/>
                  </a:lnTo>
                  <a:lnTo>
                    <a:pt x="263" y="81"/>
                  </a:lnTo>
                  <a:lnTo>
                    <a:pt x="268" y="77"/>
                  </a:lnTo>
                  <a:lnTo>
                    <a:pt x="275" y="74"/>
                  </a:lnTo>
                  <a:lnTo>
                    <a:pt x="283" y="68"/>
                  </a:lnTo>
                  <a:lnTo>
                    <a:pt x="292" y="59"/>
                  </a:lnTo>
                  <a:lnTo>
                    <a:pt x="297" y="49"/>
                  </a:lnTo>
                  <a:lnTo>
                    <a:pt x="300" y="51"/>
                  </a:lnTo>
                  <a:lnTo>
                    <a:pt x="302" y="51"/>
                  </a:lnTo>
                  <a:lnTo>
                    <a:pt x="305" y="48"/>
                  </a:lnTo>
                  <a:lnTo>
                    <a:pt x="307" y="43"/>
                  </a:lnTo>
                  <a:lnTo>
                    <a:pt x="310" y="40"/>
                  </a:lnTo>
                  <a:lnTo>
                    <a:pt x="308" y="39"/>
                  </a:lnTo>
                  <a:lnTo>
                    <a:pt x="303" y="39"/>
                  </a:lnTo>
                  <a:lnTo>
                    <a:pt x="305" y="37"/>
                  </a:lnTo>
                  <a:lnTo>
                    <a:pt x="307" y="34"/>
                  </a:lnTo>
                  <a:lnTo>
                    <a:pt x="310" y="33"/>
                  </a:lnTo>
                  <a:lnTo>
                    <a:pt x="317" y="33"/>
                  </a:lnTo>
                  <a:lnTo>
                    <a:pt x="321" y="32"/>
                  </a:lnTo>
                  <a:lnTo>
                    <a:pt x="320" y="30"/>
                  </a:lnTo>
                  <a:lnTo>
                    <a:pt x="318" y="30"/>
                  </a:lnTo>
                  <a:lnTo>
                    <a:pt x="317" y="29"/>
                  </a:lnTo>
                  <a:lnTo>
                    <a:pt x="320" y="27"/>
                  </a:lnTo>
                  <a:lnTo>
                    <a:pt x="324" y="25"/>
                  </a:lnTo>
                  <a:lnTo>
                    <a:pt x="327" y="25"/>
                  </a:lnTo>
                  <a:lnTo>
                    <a:pt x="331" y="24"/>
                  </a:lnTo>
                  <a:lnTo>
                    <a:pt x="335" y="24"/>
                  </a:lnTo>
                  <a:lnTo>
                    <a:pt x="335" y="29"/>
                  </a:lnTo>
                  <a:lnTo>
                    <a:pt x="337" y="28"/>
                  </a:lnTo>
                  <a:lnTo>
                    <a:pt x="339" y="27"/>
                  </a:lnTo>
                  <a:lnTo>
                    <a:pt x="340" y="24"/>
                  </a:lnTo>
                  <a:lnTo>
                    <a:pt x="346" y="18"/>
                  </a:lnTo>
                  <a:lnTo>
                    <a:pt x="350" y="18"/>
                  </a:lnTo>
                  <a:lnTo>
                    <a:pt x="350" y="24"/>
                  </a:lnTo>
                  <a:lnTo>
                    <a:pt x="356" y="18"/>
                  </a:lnTo>
                  <a:lnTo>
                    <a:pt x="362" y="17"/>
                  </a:lnTo>
                  <a:lnTo>
                    <a:pt x="370" y="13"/>
                  </a:lnTo>
                  <a:lnTo>
                    <a:pt x="367" y="12"/>
                  </a:lnTo>
                  <a:lnTo>
                    <a:pt x="365" y="12"/>
                  </a:lnTo>
                  <a:lnTo>
                    <a:pt x="364" y="10"/>
                  </a:lnTo>
                  <a:lnTo>
                    <a:pt x="364" y="8"/>
                  </a:lnTo>
                  <a:lnTo>
                    <a:pt x="366" y="5"/>
                  </a:lnTo>
                  <a:lnTo>
                    <a:pt x="369" y="5"/>
                  </a:lnTo>
                  <a:lnTo>
                    <a:pt x="371" y="4"/>
                  </a:lnTo>
                  <a:lnTo>
                    <a:pt x="372" y="3"/>
                  </a:lnTo>
                  <a:lnTo>
                    <a:pt x="375" y="5"/>
                  </a:lnTo>
                  <a:lnTo>
                    <a:pt x="380" y="8"/>
                  </a:lnTo>
                  <a:lnTo>
                    <a:pt x="385" y="6"/>
                  </a:lnTo>
                  <a:lnTo>
                    <a:pt x="390" y="4"/>
                  </a:lnTo>
                  <a:lnTo>
                    <a:pt x="396" y="3"/>
                  </a:lnTo>
                  <a:lnTo>
                    <a:pt x="401" y="1"/>
                  </a:lnTo>
                  <a:lnTo>
                    <a:pt x="403" y="3"/>
                  </a:lnTo>
                  <a:lnTo>
                    <a:pt x="403" y="5"/>
                  </a:lnTo>
                  <a:lnTo>
                    <a:pt x="396" y="12"/>
                  </a:lnTo>
                  <a:lnTo>
                    <a:pt x="394" y="17"/>
                  </a:lnTo>
                  <a:lnTo>
                    <a:pt x="396" y="17"/>
                  </a:lnTo>
                  <a:lnTo>
                    <a:pt x="399" y="15"/>
                  </a:lnTo>
                  <a:lnTo>
                    <a:pt x="401" y="13"/>
                  </a:lnTo>
                  <a:lnTo>
                    <a:pt x="404" y="12"/>
                  </a:lnTo>
                  <a:lnTo>
                    <a:pt x="406" y="8"/>
                  </a:lnTo>
                  <a:lnTo>
                    <a:pt x="409" y="6"/>
                  </a:lnTo>
                  <a:lnTo>
                    <a:pt x="411" y="4"/>
                  </a:lnTo>
                  <a:lnTo>
                    <a:pt x="413" y="8"/>
                  </a:lnTo>
                  <a:lnTo>
                    <a:pt x="413" y="12"/>
                  </a:lnTo>
                  <a:lnTo>
                    <a:pt x="416" y="8"/>
                  </a:lnTo>
                  <a:lnTo>
                    <a:pt x="419" y="6"/>
                  </a:lnTo>
                  <a:lnTo>
                    <a:pt x="423" y="4"/>
                  </a:lnTo>
                  <a:lnTo>
                    <a:pt x="425" y="3"/>
                  </a:lnTo>
                  <a:lnTo>
                    <a:pt x="4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/>
            </a:p>
          </p:txBody>
        </p:sp>
      </p:grpSp>
      <p:sp>
        <p:nvSpPr>
          <p:cNvPr id="2238" name="TextBox 2237"/>
          <p:cNvSpPr txBox="1"/>
          <p:nvPr/>
        </p:nvSpPr>
        <p:spPr>
          <a:xfrm flipH="1">
            <a:off x="1269848" y="4464691"/>
            <a:ext cx="81947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/>
              <a:t>          Prof. Dr. İnci San</a:t>
            </a:r>
            <a:r>
              <a:rPr lang="tr-TR" sz="2400" dirty="0"/>
              <a:t>            </a:t>
            </a:r>
            <a:r>
              <a:rPr lang="tr-TR" sz="2400" b="1" dirty="0"/>
              <a:t>Tamer Levent</a:t>
            </a:r>
          </a:p>
          <a:p>
            <a:r>
              <a:rPr lang="tr-TR" sz="2400" dirty="0"/>
              <a:t>                                         </a:t>
            </a:r>
          </a:p>
        </p:txBody>
      </p:sp>
      <p:pic>
        <p:nvPicPr>
          <p:cNvPr id="5" name="Picture 4" descr="Ä°lgili resim">
            <a:extLst>
              <a:ext uri="{FF2B5EF4-FFF2-40B4-BE49-F238E27FC236}">
                <a16:creationId xmlns:a16="http://schemas.microsoft.com/office/drawing/2014/main" id="{7CFDA776-5874-4A29-A4D0-75B02D1CF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793" y="1752965"/>
            <a:ext cx="1116143" cy="133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inci san ile ilgili gÃ¶rsel sonucu">
            <a:extLst>
              <a:ext uri="{FF2B5EF4-FFF2-40B4-BE49-F238E27FC236}">
                <a16:creationId xmlns:a16="http://schemas.microsoft.com/office/drawing/2014/main" id="{5948F18A-6E4C-4168-ACAD-A46F84ACF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732" y="1780942"/>
            <a:ext cx="1094652" cy="123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dörtgen 1">
            <a:extLst>
              <a:ext uri="{FF2B5EF4-FFF2-40B4-BE49-F238E27FC236}">
                <a16:creationId xmlns:a16="http://schemas.microsoft.com/office/drawing/2014/main" id="{F76621FD-D5A6-46DD-B642-279FC49ADAA4}"/>
              </a:ext>
            </a:extLst>
          </p:cNvPr>
          <p:cNvSpPr/>
          <p:nvPr/>
        </p:nvSpPr>
        <p:spPr>
          <a:xfrm>
            <a:off x="778637" y="1114795"/>
            <a:ext cx="60268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/>
              <a:t>Yaratıcı </a:t>
            </a:r>
            <a:r>
              <a:rPr lang="tr-TR" sz="2400" b="1" dirty="0" err="1"/>
              <a:t>Dramanın</a:t>
            </a:r>
            <a:r>
              <a:rPr lang="tr-TR" sz="2400" b="1" dirty="0"/>
              <a:t> Çağdaş Anlamda Başlangıcı;</a:t>
            </a:r>
          </a:p>
        </p:txBody>
      </p:sp>
      <p:sp>
        <p:nvSpPr>
          <p:cNvPr id="4" name="Ok: Aşağı 3">
            <a:extLst>
              <a:ext uri="{FF2B5EF4-FFF2-40B4-BE49-F238E27FC236}">
                <a16:creationId xmlns:a16="http://schemas.microsoft.com/office/drawing/2014/main" id="{92F942B4-4433-4A0A-B1C5-45C8C913E59E}"/>
              </a:ext>
            </a:extLst>
          </p:cNvPr>
          <p:cNvSpPr/>
          <p:nvPr/>
        </p:nvSpPr>
        <p:spPr>
          <a:xfrm rot="1859787">
            <a:off x="3364332" y="3025659"/>
            <a:ext cx="432294" cy="10461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4" name="Ok: Aşağı 193">
            <a:extLst>
              <a:ext uri="{FF2B5EF4-FFF2-40B4-BE49-F238E27FC236}">
                <a16:creationId xmlns:a16="http://schemas.microsoft.com/office/drawing/2014/main" id="{D97542BF-9D2A-4423-AF30-AD84E3DC4928}"/>
              </a:ext>
            </a:extLst>
          </p:cNvPr>
          <p:cNvSpPr/>
          <p:nvPr/>
        </p:nvSpPr>
        <p:spPr>
          <a:xfrm rot="20009369">
            <a:off x="5176129" y="2951650"/>
            <a:ext cx="480162" cy="10418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4F52EB06-2494-4F28-B9B5-9D2160CED676}"/>
              </a:ext>
            </a:extLst>
          </p:cNvPr>
          <p:cNvSpPr/>
          <p:nvPr/>
        </p:nvSpPr>
        <p:spPr>
          <a:xfrm>
            <a:off x="3908480" y="4011516"/>
            <a:ext cx="915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1980</a:t>
            </a: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ED30267B-55F2-440B-825D-4F433BD6AD72}"/>
              </a:ext>
            </a:extLst>
          </p:cNvPr>
          <p:cNvSpPr/>
          <p:nvPr/>
        </p:nvSpPr>
        <p:spPr>
          <a:xfrm>
            <a:off x="1838709" y="5862722"/>
            <a:ext cx="5608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/>
              <a:t>Adıgüzel, Ö. (2008). Türkiye'de Eğitimde Yaratıcı </a:t>
            </a:r>
            <a:r>
              <a:rPr lang="tr-TR" sz="1000" dirty="0" err="1"/>
              <a:t>Dramanın</a:t>
            </a:r>
            <a:r>
              <a:rPr lang="tr-TR" sz="1000" dirty="0"/>
              <a:t> Yakın Tarihi. </a:t>
            </a:r>
            <a:r>
              <a:rPr lang="tr-TR" sz="1000" i="1" dirty="0"/>
              <a:t>Yaratıcı Drama Dergisi</a:t>
            </a:r>
            <a:r>
              <a:rPr lang="tr-TR" sz="1000" dirty="0"/>
              <a:t>, </a:t>
            </a:r>
            <a:r>
              <a:rPr lang="tr-TR" sz="1000" i="1" dirty="0"/>
              <a:t>1</a:t>
            </a:r>
            <a:r>
              <a:rPr lang="tr-TR" sz="1000" dirty="0"/>
              <a:t>(5), 7-50.</a:t>
            </a:r>
          </a:p>
        </p:txBody>
      </p:sp>
    </p:spTree>
    <p:extLst>
      <p:ext uri="{BB962C8B-B14F-4D97-AF65-F5344CB8AC3E}">
        <p14:creationId xmlns:p14="http://schemas.microsoft.com/office/powerpoint/2010/main" val="1702252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Türkiye’de Yaratıcı </a:t>
            </a:r>
            <a:r>
              <a:rPr lang="tr-TR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Dramanın</a:t>
            </a:r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Gelişimi</a:t>
            </a:r>
            <a:endParaRPr lang="en-US" dirty="0"/>
          </a:p>
        </p:txBody>
      </p:sp>
      <p:grpSp>
        <p:nvGrpSpPr>
          <p:cNvPr id="27" name="Group 26"/>
          <p:cNvGrpSpPr/>
          <p:nvPr/>
        </p:nvGrpSpPr>
        <p:grpSpPr>
          <a:xfrm>
            <a:off x="457200" y="611577"/>
            <a:ext cx="8082091" cy="3803343"/>
            <a:chOff x="-488745" y="1219200"/>
            <a:chExt cx="7907891" cy="4117335"/>
          </a:xfrm>
        </p:grpSpPr>
        <p:sp>
          <p:nvSpPr>
            <p:cNvPr id="16" name="TextBox 15"/>
            <p:cNvSpPr txBox="1"/>
            <p:nvPr/>
          </p:nvSpPr>
          <p:spPr>
            <a:xfrm>
              <a:off x="-488745" y="4378028"/>
              <a:ext cx="4779693" cy="7663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Ø"/>
              </a:pPr>
              <a:r>
                <a:rPr lang="tr-TR" sz="2000" dirty="0"/>
                <a:t>İlk Uluslararası </a:t>
              </a:r>
              <a:r>
                <a:rPr lang="tr-TR" sz="2000" b="1" dirty="0"/>
                <a:t>Eğitimde </a:t>
              </a:r>
              <a:r>
                <a:rPr lang="tr-TR" sz="2000" b="1" dirty="0" err="1"/>
                <a:t>Dramatizasyon</a:t>
              </a:r>
              <a:r>
                <a:rPr lang="tr-TR" sz="2000" b="1" dirty="0"/>
                <a:t> </a:t>
              </a:r>
              <a:r>
                <a:rPr lang="tr-TR" sz="2000" dirty="0"/>
                <a:t>Semineri gerçekleştirilmiştir.</a:t>
              </a:r>
              <a:endPara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-437927" y="1219200"/>
              <a:ext cx="7857073" cy="4117335"/>
              <a:chOff x="-709764" y="1057491"/>
              <a:chExt cx="8247169" cy="4321760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4079830" y="2954961"/>
                <a:ext cx="3457575" cy="2424290"/>
                <a:chOff x="5745118" y="2313336"/>
                <a:chExt cx="3457575" cy="2424290"/>
              </a:xfrm>
            </p:grpSpPr>
            <p:sp>
              <p:nvSpPr>
                <p:cNvPr id="6" name="Freeform 5"/>
                <p:cNvSpPr>
                  <a:spLocks/>
                </p:cNvSpPr>
                <p:nvPr/>
              </p:nvSpPr>
              <p:spPr bwMode="auto">
                <a:xfrm>
                  <a:off x="5761038" y="3542238"/>
                  <a:ext cx="2181225" cy="1195388"/>
                </a:xfrm>
                <a:custGeom>
                  <a:avLst/>
                  <a:gdLst>
                    <a:gd name="T0" fmla="*/ 1374 w 1374"/>
                    <a:gd name="T1" fmla="*/ 753 h 753"/>
                    <a:gd name="T2" fmla="*/ 0 w 1374"/>
                    <a:gd name="T3" fmla="*/ 434 h 753"/>
                    <a:gd name="T4" fmla="*/ 0 w 1374"/>
                    <a:gd name="T5" fmla="*/ 0 h 753"/>
                    <a:gd name="T6" fmla="*/ 1374 w 1374"/>
                    <a:gd name="T7" fmla="*/ 319 h 753"/>
                    <a:gd name="T8" fmla="*/ 1374 w 1374"/>
                    <a:gd name="T9" fmla="*/ 753 h 7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74" h="753">
                      <a:moveTo>
                        <a:pt x="1374" y="753"/>
                      </a:moveTo>
                      <a:lnTo>
                        <a:pt x="0" y="434"/>
                      </a:lnTo>
                      <a:lnTo>
                        <a:pt x="0" y="0"/>
                      </a:lnTo>
                      <a:lnTo>
                        <a:pt x="1374" y="319"/>
                      </a:lnTo>
                      <a:lnTo>
                        <a:pt x="1374" y="753"/>
                      </a:lnTo>
                      <a:close/>
                    </a:path>
                  </a:pathLst>
                </a:custGeom>
                <a:solidFill>
                  <a:schemeClr val="tx2">
                    <a:lumMod val="50000"/>
                  </a:schemeClr>
                </a:solidFill>
                <a:ln>
                  <a:noFill/>
                </a:ln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68598" tIns="34299" rIns="68598" bIns="34299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 sz="1350" dirty="0"/>
                </a:p>
              </p:txBody>
            </p:sp>
            <p:sp>
              <p:nvSpPr>
                <p:cNvPr id="7" name="Freeform 6"/>
                <p:cNvSpPr>
                  <a:spLocks/>
                </p:cNvSpPr>
                <p:nvPr/>
              </p:nvSpPr>
              <p:spPr bwMode="auto">
                <a:xfrm>
                  <a:off x="5745118" y="3274589"/>
                  <a:ext cx="2822575" cy="782638"/>
                </a:xfrm>
                <a:custGeom>
                  <a:avLst/>
                  <a:gdLst>
                    <a:gd name="T0" fmla="*/ 1374 w 1778"/>
                    <a:gd name="T1" fmla="*/ 493 h 493"/>
                    <a:gd name="T2" fmla="*/ 0 w 1778"/>
                    <a:gd name="T3" fmla="*/ 174 h 493"/>
                    <a:gd name="T4" fmla="*/ 377 w 1778"/>
                    <a:gd name="T5" fmla="*/ 0 h 493"/>
                    <a:gd name="T6" fmla="*/ 1778 w 1778"/>
                    <a:gd name="T7" fmla="*/ 307 h 493"/>
                    <a:gd name="T8" fmla="*/ 1374 w 1778"/>
                    <a:gd name="T9" fmla="*/ 493 h 4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78" h="493">
                      <a:moveTo>
                        <a:pt x="1374" y="493"/>
                      </a:moveTo>
                      <a:lnTo>
                        <a:pt x="0" y="174"/>
                      </a:lnTo>
                      <a:lnTo>
                        <a:pt x="377" y="0"/>
                      </a:lnTo>
                      <a:lnTo>
                        <a:pt x="1778" y="307"/>
                      </a:lnTo>
                      <a:lnTo>
                        <a:pt x="1374" y="493"/>
                      </a:lnTo>
                      <a:close/>
                    </a:path>
                  </a:pathLst>
                </a:custGeom>
                <a:solidFill>
                  <a:schemeClr val="tx2"/>
                </a:solidFill>
                <a:ln>
                  <a:noFill/>
                </a:ln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68598" tIns="34299" rIns="68598" bIns="34299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 sz="1350" dirty="0"/>
                </a:p>
              </p:txBody>
            </p:sp>
            <p:sp>
              <p:nvSpPr>
                <p:cNvPr id="8" name="Freeform 7"/>
                <p:cNvSpPr>
                  <a:spLocks/>
                </p:cNvSpPr>
                <p:nvPr/>
              </p:nvSpPr>
              <p:spPr bwMode="auto">
                <a:xfrm>
                  <a:off x="6343605" y="2578022"/>
                  <a:ext cx="2224088" cy="1176338"/>
                </a:xfrm>
                <a:custGeom>
                  <a:avLst/>
                  <a:gdLst>
                    <a:gd name="T0" fmla="*/ 1401 w 1401"/>
                    <a:gd name="T1" fmla="*/ 741 h 741"/>
                    <a:gd name="T2" fmla="*/ 0 w 1401"/>
                    <a:gd name="T3" fmla="*/ 434 h 741"/>
                    <a:gd name="T4" fmla="*/ 0 w 1401"/>
                    <a:gd name="T5" fmla="*/ 0 h 741"/>
                    <a:gd name="T6" fmla="*/ 1397 w 1401"/>
                    <a:gd name="T7" fmla="*/ 301 h 741"/>
                    <a:gd name="T8" fmla="*/ 1401 w 1401"/>
                    <a:gd name="T9" fmla="*/ 741 h 7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401" h="741">
                      <a:moveTo>
                        <a:pt x="1401" y="741"/>
                      </a:moveTo>
                      <a:lnTo>
                        <a:pt x="0" y="434"/>
                      </a:lnTo>
                      <a:lnTo>
                        <a:pt x="0" y="0"/>
                      </a:lnTo>
                      <a:lnTo>
                        <a:pt x="1397" y="301"/>
                      </a:lnTo>
                      <a:lnTo>
                        <a:pt x="1401" y="741"/>
                      </a:ln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68598" tIns="34299" rIns="68598" bIns="34299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 sz="1350" dirty="0"/>
                </a:p>
              </p:txBody>
            </p:sp>
            <p:sp>
              <p:nvSpPr>
                <p:cNvPr id="9" name="Freeform 8"/>
                <p:cNvSpPr>
                  <a:spLocks/>
                </p:cNvSpPr>
                <p:nvPr/>
              </p:nvSpPr>
              <p:spPr bwMode="auto">
                <a:xfrm>
                  <a:off x="6343605" y="2313336"/>
                  <a:ext cx="2859088" cy="750888"/>
                </a:xfrm>
                <a:custGeom>
                  <a:avLst/>
                  <a:gdLst>
                    <a:gd name="T0" fmla="*/ 1397 w 1801"/>
                    <a:gd name="T1" fmla="*/ 473 h 473"/>
                    <a:gd name="T2" fmla="*/ 0 w 1801"/>
                    <a:gd name="T3" fmla="*/ 172 h 473"/>
                    <a:gd name="T4" fmla="*/ 377 w 1801"/>
                    <a:gd name="T5" fmla="*/ 0 h 473"/>
                    <a:gd name="T6" fmla="*/ 1801 w 1801"/>
                    <a:gd name="T7" fmla="*/ 287 h 473"/>
                    <a:gd name="T8" fmla="*/ 1397 w 1801"/>
                    <a:gd name="T9" fmla="*/ 473 h 4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801" h="473">
                      <a:moveTo>
                        <a:pt x="1397" y="473"/>
                      </a:moveTo>
                      <a:lnTo>
                        <a:pt x="0" y="172"/>
                      </a:lnTo>
                      <a:lnTo>
                        <a:pt x="377" y="0"/>
                      </a:lnTo>
                      <a:lnTo>
                        <a:pt x="1801" y="287"/>
                      </a:lnTo>
                      <a:lnTo>
                        <a:pt x="1397" y="473"/>
                      </a:lnTo>
                      <a:close/>
                    </a:path>
                  </a:pathLst>
                </a:custGeom>
                <a:solidFill>
                  <a:srgbClr val="DCDFE8"/>
                </a:solidFill>
                <a:ln>
                  <a:solidFill>
                    <a:schemeClr val="bg1">
                      <a:lumMod val="75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txBody>
                <a:bodyPr vert="horz" wrap="square" lIns="68598" tIns="34299" rIns="68598" bIns="34299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IN" sz="1350" dirty="0"/>
                </a:p>
              </p:txBody>
            </p:sp>
          </p:grpSp>
          <p:sp>
            <p:nvSpPr>
              <p:cNvPr id="17" name="TextBox 16"/>
              <p:cNvSpPr txBox="1"/>
              <p:nvPr/>
            </p:nvSpPr>
            <p:spPr>
              <a:xfrm>
                <a:off x="-709764" y="2973810"/>
                <a:ext cx="5432762" cy="14163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Wingdings" panose="05000000000000000000" pitchFamily="2" charset="2"/>
                  <a:buChar char="Ø"/>
                </a:pPr>
                <a:r>
                  <a:rPr lang="tr-TR" sz="2000" dirty="0">
                    <a:latin typeface="Calibri" panose="020F0502020204030204" pitchFamily="34" charset="0"/>
                    <a:ea typeface="Calibri" panose="020F0502020204030204" pitchFamily="34" charset="0"/>
                  </a:rPr>
                  <a:t>Yaratıcı drama  </a:t>
                </a:r>
                <a:r>
                  <a:rPr lang="tr-TR" sz="2000" b="1" dirty="0">
                    <a:latin typeface="Calibri" panose="020F0502020204030204" pitchFamily="34" charset="0"/>
                    <a:ea typeface="Calibri" panose="020F0502020204030204" pitchFamily="34" charset="0"/>
                  </a:rPr>
                  <a:t>eğitim fakültelerinin programlarına seçmeli ya da zorunlu ders </a:t>
                </a:r>
                <a:r>
                  <a:rPr lang="tr-TR" sz="2000" dirty="0">
                    <a:latin typeface="Calibri" panose="020F0502020204030204" pitchFamily="34" charset="0"/>
                    <a:ea typeface="Calibri" panose="020F0502020204030204" pitchFamily="34" charset="0"/>
                  </a:rPr>
                  <a:t>olarak girmiştir.</a:t>
                </a:r>
                <a:endParaRPr lang="tr-TR" sz="2000" dirty="0"/>
              </a:p>
              <a:p>
                <a:pPr algn="r"/>
                <a:endParaRPr lang="en-IN" sz="1500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-709763" y="1434574"/>
                <a:ext cx="5866436" cy="454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tr-TR" sz="2000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703306" y="1758695"/>
                <a:ext cx="2628870" cy="434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IN" sz="150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184767" y="1057491"/>
                <a:ext cx="2628870" cy="4342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en-IN" sz="1500" dirty="0">
                  <a:solidFill>
                    <a:schemeClr val="accent3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8" name="Dikdörtgen 27">
            <a:extLst>
              <a:ext uri="{FF2B5EF4-FFF2-40B4-BE49-F238E27FC236}">
                <a16:creationId xmlns:a16="http://schemas.microsoft.com/office/drawing/2014/main" id="{B7AA4B12-1BA5-4A66-8CF3-88D19C17F51E}"/>
              </a:ext>
            </a:extLst>
          </p:cNvPr>
          <p:cNvSpPr/>
          <p:nvPr/>
        </p:nvSpPr>
        <p:spPr>
          <a:xfrm rot="609696">
            <a:off x="5775007" y="3674752"/>
            <a:ext cx="11857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1985</a:t>
            </a:r>
            <a:r>
              <a:rPr lang="tr-TR" sz="13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0" name="Dikdörtgen 29">
            <a:extLst>
              <a:ext uri="{FF2B5EF4-FFF2-40B4-BE49-F238E27FC236}">
                <a16:creationId xmlns:a16="http://schemas.microsoft.com/office/drawing/2014/main" id="{2BD3EC9D-1368-4385-956B-3BD4178E7FCB}"/>
              </a:ext>
            </a:extLst>
          </p:cNvPr>
          <p:cNvSpPr/>
          <p:nvPr/>
        </p:nvSpPr>
        <p:spPr>
          <a:xfrm rot="714719">
            <a:off x="6109216" y="2819905"/>
            <a:ext cx="1145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</a:rPr>
              <a:t>1998</a:t>
            </a:r>
            <a:endParaRPr lang="tr-T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66684C9A-14E1-4858-83F0-2707FCCE075A}"/>
              </a:ext>
            </a:extLst>
          </p:cNvPr>
          <p:cNvSpPr/>
          <p:nvPr/>
        </p:nvSpPr>
        <p:spPr>
          <a:xfrm>
            <a:off x="1719227" y="5907579"/>
            <a:ext cx="578761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solidFill>
                  <a:srgbClr val="222222"/>
                </a:solidFill>
              </a:rPr>
              <a:t>Adıgüzel, Ö. (2008). Türkiye'de Eğitimde Yaratıcı </a:t>
            </a:r>
            <a:r>
              <a:rPr lang="tr-TR" sz="1000" dirty="0" err="1">
                <a:solidFill>
                  <a:srgbClr val="222222"/>
                </a:solidFill>
              </a:rPr>
              <a:t>Dramanın</a:t>
            </a:r>
            <a:r>
              <a:rPr lang="tr-TR" sz="1000" dirty="0">
                <a:solidFill>
                  <a:srgbClr val="222222"/>
                </a:solidFill>
              </a:rPr>
              <a:t> Yakın Tarihi. </a:t>
            </a:r>
            <a:r>
              <a:rPr lang="tr-TR" sz="1000" i="1" dirty="0">
                <a:solidFill>
                  <a:srgbClr val="222222"/>
                </a:solidFill>
              </a:rPr>
              <a:t>Yaratıcı Drama Dergisi</a:t>
            </a:r>
            <a:r>
              <a:rPr lang="tr-TR" sz="1000" dirty="0">
                <a:solidFill>
                  <a:srgbClr val="222222"/>
                </a:solidFill>
              </a:rPr>
              <a:t>, </a:t>
            </a:r>
            <a:r>
              <a:rPr lang="tr-TR" sz="1000" i="1" dirty="0">
                <a:solidFill>
                  <a:srgbClr val="222222"/>
                </a:solidFill>
              </a:rPr>
              <a:t>1</a:t>
            </a:r>
            <a:r>
              <a:rPr lang="tr-TR" sz="1000" dirty="0">
                <a:solidFill>
                  <a:srgbClr val="222222"/>
                </a:solidFill>
              </a:rPr>
              <a:t>(5), 7-50.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1125613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44518</TotalTime>
  <Words>249</Words>
  <Application>Microsoft Office PowerPoint</Application>
  <PresentationFormat>Ekran Gösterisi (4:3)</PresentationFormat>
  <Paragraphs>39</Paragraphs>
  <Slides>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Ofis Teması</vt:lpstr>
      <vt:lpstr>Eğitimde Yaratıcı Drama ve Beden ve Beden Eğitimi</vt:lpstr>
      <vt:lpstr>Dünyada Yaratıcı Dramanın Gelişimi</vt:lpstr>
      <vt:lpstr>PowerPoint Sunusu</vt:lpstr>
      <vt:lpstr>   Türkiye’de Yaratıcı Dramanın Gelişimi Türkiye’deki okullarda drama, </vt:lpstr>
      <vt:lpstr>     Türkiye’de Yaratıcı Dramanın Gelişimi</vt:lpstr>
      <vt:lpstr>Türkiye’de Yaratıcı Dramanın Gelişimi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User</cp:lastModifiedBy>
  <cp:revision>1376</cp:revision>
  <dcterms:created xsi:type="dcterms:W3CDTF">2015-10-05T13:38:59Z</dcterms:created>
  <dcterms:modified xsi:type="dcterms:W3CDTF">2021-07-28T08:21:19Z</dcterms:modified>
</cp:coreProperties>
</file>