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801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317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336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7737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344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584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055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78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05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46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18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25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895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32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444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41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799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6372691-83E8-7249-ADAF-1F30E6DACE59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C6BE4F0-B487-B14D-A21C-C921B7D8B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7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5380" y="1294410"/>
            <a:ext cx="9340541" cy="38238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tr-TR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TEMİZLİK VE DEZENFEKSİYON </a:t>
            </a:r>
            <a:b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BASAMAKLARI</a:t>
            </a:r>
            <a:b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tr-TR" dirty="0">
                <a:latin typeface="Times New Roman" charset="0"/>
                <a:ea typeface="Times New Roman" charset="0"/>
                <a:cs typeface="Times New Roman" charset="0"/>
              </a:rPr>
            </a:b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06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06286"/>
            <a:ext cx="10363826" cy="448491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enel bir kural olarak gıda işletmelerinde temizlik ve dezenfeksiyon işlemleri birbirini takip eden uygulamalardır.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Bir üretim günü sonunda uygulanan temizlik işlemi dezenfeksiyon işlemi ile tamamlanmalıdır</a:t>
            </a: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327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795648"/>
            <a:ext cx="10363826" cy="4995552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70000"/>
              </a:lnSpc>
              <a:buFont typeface="+mj-lt"/>
              <a:buAutoNum type="arabicPeriod"/>
            </a:pPr>
            <a:r>
              <a:rPr lang="tr-TR" sz="4000" b="1" dirty="0" smtClean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slatma</a:t>
            </a:r>
            <a:r>
              <a:rPr lang="tr-TR" sz="40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ve yıkama:</a:t>
            </a: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lık su ile ön yıkama ve fırça ve vb. ile görünen kirlerin uzaklaştırılması.</a:t>
            </a: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742950" indent="-742950">
              <a:lnSpc>
                <a:spcPct val="170000"/>
              </a:lnSpc>
              <a:buFont typeface="+mj-lt"/>
              <a:buAutoNum type="arabicPeriod"/>
            </a:pP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Temizlik ajanlarının kullanımı: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ıcak deterjanlı su ile yıkama.</a:t>
            </a:r>
            <a:endParaRPr lang="tr-TR" sz="40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742950" indent="-742950">
              <a:lnSpc>
                <a:spcPct val="170000"/>
              </a:lnSpc>
              <a:buFont typeface="+mj-lt"/>
              <a:buAutoNum type="arabicPeriod"/>
            </a:pP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7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53296"/>
            <a:ext cx="10363826" cy="473790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Durulama</a:t>
            </a: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742950" indent="-742950">
              <a:buFont typeface="+mj-lt"/>
              <a:buAutoNum type="arabicPeriod" startAt="3"/>
            </a:pP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742950" indent="-742950">
              <a:buFont typeface="+mj-lt"/>
              <a:buAutoNum type="arabicPeriod" startAt="3"/>
            </a:pPr>
            <a:r>
              <a:rPr lang="tr-TR" sz="4000" b="1" dirty="0" smtClean="0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tr-TR" sz="4000" b="1" cap="none" dirty="0" smtClean="0">
                <a:latin typeface="Times New Roman" charset="0"/>
                <a:ea typeface="Times New Roman" charset="0"/>
                <a:cs typeface="Times New Roman" charset="0"/>
              </a:rPr>
              <a:t>ezenfektan kullanımı</a:t>
            </a:r>
            <a:endParaRPr lang="tr-TR" sz="4000" b="1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0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51906"/>
            <a:ext cx="10363826" cy="4639293"/>
          </a:xfrm>
        </p:spPr>
        <p:txBody>
          <a:bodyPr/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4000" b="1" cap="none" dirty="0">
                <a:latin typeface="Times New Roman" charset="0"/>
                <a:ea typeface="Times New Roman" charset="0"/>
                <a:cs typeface="Times New Roman" charset="0"/>
              </a:rPr>
              <a:t>Durulama:</a:t>
            </a:r>
            <a:r>
              <a:rPr lang="tr-TR" sz="3600" b="1" cap="none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Temizlenen alet ve ekipmanların yüzeyi gıda ile doğrudan temas edeceğinden temizlik ve dezenfeksiyon sonrası yapılan durulama işleminde mutlaka içme suyu kalitesinde su kullanılmalıdır.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1202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56904"/>
            <a:ext cx="10363826" cy="473429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Y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ağ ve protein gibi organik yapıların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uzaklaştırılmasında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alkali maddeler etkili olurken, mineral bazlı (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, Mg) oluşumların uzaklaştırılmasında asit bazlı maddeler etkili olmaktadır.</a:t>
            </a:r>
          </a:p>
        </p:txBody>
      </p:sp>
    </p:spTree>
    <p:extLst>
      <p:ext uri="{BB962C8B-B14F-4D97-AF65-F5344CB8AC3E}">
        <p14:creationId xmlns:p14="http://schemas.microsoft.com/office/powerpoint/2010/main" val="515375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23158"/>
            <a:ext cx="10363826" cy="456804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B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u nedenle gıda işletmelerinde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4-5 gün alkali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1 gün asit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bazlı maddeler kullanılarak temizlik yapılması önerilir.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45336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23</TotalTime>
  <Words>131</Words>
  <Application>Microsoft Macintosh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Times New Roman</vt:lpstr>
      <vt:lpstr>Tw Cen MT</vt:lpstr>
      <vt:lpstr>Arial</vt:lpstr>
      <vt:lpstr>Damla</vt:lpstr>
      <vt:lpstr>  TEMİZLİK VE DEZENFEKSİYON  BASAMAKLARI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TEMİZLİK VE DEZENFEKSİYON  BASAMAKLARI</dc:title>
  <dc:creator>Microsoft Office Kullanıcısı</dc:creator>
  <cp:lastModifiedBy>Microsoft Office Kullanıcısı</cp:lastModifiedBy>
  <cp:revision>7</cp:revision>
  <dcterms:created xsi:type="dcterms:W3CDTF">2017-12-19T20:47:42Z</dcterms:created>
  <dcterms:modified xsi:type="dcterms:W3CDTF">2018-03-10T12:21:31Z</dcterms:modified>
</cp:coreProperties>
</file>