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80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31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8336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773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344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584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055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78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0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460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18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25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89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3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44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4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79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372691-83E8-7249-ADAF-1F30E6DACE59}" type="datetimeFigureOut">
              <a:rPr lang="tr-TR" smtClean="0"/>
              <a:t>10.03.2018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C6BE4F0-B487-B14D-A21C-C921B7D8BD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7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5380" y="1294410"/>
            <a:ext cx="9340541" cy="38238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tr-TR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TEMİZLİK VE DEZENFEKSİYON </a:t>
            </a:r>
            <a:b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BASAMAKLARI</a:t>
            </a:r>
            <a:b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tr-TR" dirty="0">
                <a:latin typeface="Times New Roman" charset="0"/>
                <a:ea typeface="Times New Roman" charset="0"/>
                <a:cs typeface="Times New Roman" charset="0"/>
              </a:rPr>
            </a:b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068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306286"/>
            <a:ext cx="10363826" cy="448491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G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enel bir kural olarak gıda işletmelerinde temizlik ve dezenfeksiyon işlemleri birbirini takip eden uygulamalardır.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Bir üretim günü sonunda uygulanan temizlik işlemi dezenfeksiyon işlemi ile tamamlanmalıdır</a:t>
            </a: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2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795648"/>
            <a:ext cx="10363826" cy="4995552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70000"/>
              </a:lnSpc>
              <a:buFont typeface="+mj-lt"/>
              <a:buAutoNum type="arabicPeriod"/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slatma</a:t>
            </a:r>
            <a:r>
              <a:rPr lang="tr-TR" sz="4000" b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ve yıkama:</a:t>
            </a: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I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lık su ile ön yıkama ve fırça ve vb. ile görünen kirlerin uzaklaştırılması.</a:t>
            </a: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lnSpc>
                <a:spcPct val="170000"/>
              </a:lnSpc>
              <a:buFont typeface="+mj-lt"/>
              <a:buAutoNum type="arabicPeriod"/>
            </a:pP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Temizlik ajanlarının kullanımı: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ıcak deterjanlı su ile yıkama.</a:t>
            </a:r>
            <a:endParaRPr lang="tr-TR" sz="40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lnSpc>
                <a:spcPct val="170000"/>
              </a:lnSpc>
              <a:buFont typeface="+mj-lt"/>
              <a:buAutoNum type="arabicPeriod"/>
            </a:pP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6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53296"/>
            <a:ext cx="10363826" cy="473790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Durulama</a:t>
            </a: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Font typeface="+mj-lt"/>
              <a:buAutoNum type="arabicPeriod" startAt="3"/>
            </a:pPr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Font typeface="+mj-lt"/>
              <a:buAutoNum type="arabicPeriod" startAt="3"/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ezenfektan kullanımı</a:t>
            </a:r>
            <a:endParaRPr lang="tr-TR" sz="4000" b="1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300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51906"/>
            <a:ext cx="10363826" cy="4639293"/>
          </a:xfrm>
        </p:spPr>
        <p:txBody>
          <a:bodyPr/>
          <a:lstStyle/>
          <a:p>
            <a:pPr marL="742950" indent="-74295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4000" b="1" cap="none" dirty="0">
                <a:latin typeface="Times New Roman" charset="0"/>
                <a:ea typeface="Times New Roman" charset="0"/>
                <a:cs typeface="Times New Roman" charset="0"/>
              </a:rPr>
              <a:t>Durulama:</a:t>
            </a:r>
            <a:r>
              <a:rPr lang="tr-TR" sz="3600" b="1" cap="none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Temizlenen alet ve ekipmanların yüzeyi gıda ile doğrudan temas edeceğinden temizlik ve dezenfeksiyon sonrası yapılan durulama işleminde mutlaka içme suyu kalitesinde su kullanılmalıdır.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1202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56904"/>
            <a:ext cx="10363826" cy="47342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Y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ağ ve protein gibi organik yapıların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uzaklaştırılmasında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alkali maddeler etkili olurken, mineral bazlı (</a:t>
            </a:r>
            <a:r>
              <a:rPr lang="tr-TR" sz="3600" cap="none" dirty="0" err="1">
                <a:latin typeface="Times New Roman" charset="0"/>
                <a:ea typeface="Times New Roman" charset="0"/>
                <a:cs typeface="Times New Roman" charset="0"/>
              </a:rPr>
              <a:t>C</a:t>
            </a:r>
            <a:r>
              <a:rPr lang="tr-TR" sz="3600" cap="none" dirty="0" err="1" smtClean="0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Mg) oluşumların uzaklaştırılmasında asit bazlı maddeler etkili olmaktadır.</a:t>
            </a:r>
          </a:p>
        </p:txBody>
      </p:sp>
    </p:spTree>
    <p:extLst>
      <p:ext uri="{BB962C8B-B14F-4D97-AF65-F5344CB8AC3E}">
        <p14:creationId xmlns:p14="http://schemas.microsoft.com/office/powerpoint/2010/main" val="51537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23158"/>
            <a:ext cx="10363826" cy="456804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3600" dirty="0" smtClean="0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u nedenle gıda işletmelerinde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4-5 gün alkali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tr-TR" sz="3600" b="1" cap="none" dirty="0" smtClean="0">
                <a:latin typeface="Times New Roman" charset="0"/>
                <a:ea typeface="Times New Roman" charset="0"/>
                <a:cs typeface="Times New Roman" charset="0"/>
              </a:rPr>
              <a:t>1 gün asit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 bazlı maddeler kullanılarak temizlik yapılması önerilir.</a:t>
            </a:r>
            <a:endParaRPr lang="tr-TR" sz="3600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45336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23</TotalTime>
  <Words>131</Words>
  <Application>Microsoft Macintosh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Times New Roman</vt:lpstr>
      <vt:lpstr>Tw Cen MT</vt:lpstr>
      <vt:lpstr>Arial</vt:lpstr>
      <vt:lpstr>Damla</vt:lpstr>
      <vt:lpstr>  TEMİZLİK VE DEZENFEKSİYON  BASAMAKLARI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TEMİZLİK VE DEZENFEKSİYON  BASAMAKLARI</dc:title>
  <dc:creator>Microsoft Office Kullanıcısı</dc:creator>
  <cp:lastModifiedBy>Microsoft Office Kullanıcısı</cp:lastModifiedBy>
  <cp:revision>7</cp:revision>
  <dcterms:created xsi:type="dcterms:W3CDTF">2017-12-19T20:47:42Z</dcterms:created>
  <dcterms:modified xsi:type="dcterms:W3CDTF">2018-03-10T12:21:31Z</dcterms:modified>
</cp:coreProperties>
</file>