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77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5FAB7-E0B7-4103-B13E-4B21F0D7B8E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41DD4-2459-473A-A603-762CEB51C2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632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5FAB7-E0B7-4103-B13E-4B21F0D7B8E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41DD4-2459-473A-A603-762CEB51C2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9020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5FAB7-E0B7-4103-B13E-4B21F0D7B8E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41DD4-2459-473A-A603-762CEB51C2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09240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5FAB7-E0B7-4103-B13E-4B21F0D7B8E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41DD4-2459-473A-A603-762CEB51C2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1998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5FAB7-E0B7-4103-B13E-4B21F0D7B8E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41DD4-2459-473A-A603-762CEB51C2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63185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5FAB7-E0B7-4103-B13E-4B21F0D7B8E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41DD4-2459-473A-A603-762CEB51C2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9081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5FAB7-E0B7-4103-B13E-4B21F0D7B8E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41DD4-2459-473A-A603-762CEB51C2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15395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5FAB7-E0B7-4103-B13E-4B21F0D7B8E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41DD4-2459-473A-A603-762CEB51C2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7595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5FAB7-E0B7-4103-B13E-4B21F0D7B8E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41DD4-2459-473A-A603-762CEB51C2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2821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5FAB7-E0B7-4103-B13E-4B21F0D7B8E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41DD4-2459-473A-A603-762CEB51C2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45210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5FAB7-E0B7-4103-B13E-4B21F0D7B8E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41DD4-2459-473A-A603-762CEB51C2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1907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65FAB7-E0B7-4103-B13E-4B21F0D7B8E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141DD4-2459-473A-A603-762CEB51C2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1077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084217" y="927464"/>
            <a:ext cx="805978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altLang="tr-TR" sz="4000" dirty="0"/>
              <a:t>Ülkemizde yeşil alan oranının gelişmiş ülkelere göre düşük olmasına karşın son yıllarda artan çevre bilinci ve insanların doğaya karşı olan tutkuları başta belediyeler olmak üzere birçok birimi harekete geçirmiştir. </a:t>
            </a:r>
            <a:endParaRPr lang="tr-TR" altLang="tr-TR" sz="4000" dirty="0"/>
          </a:p>
        </p:txBody>
      </p:sp>
    </p:spTree>
    <p:extLst>
      <p:ext uri="{BB962C8B-B14F-4D97-AF65-F5344CB8AC3E}">
        <p14:creationId xmlns:p14="http://schemas.microsoft.com/office/powerpoint/2010/main" val="24071710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232 m</a:t>
            </a:r>
            <a:r>
              <a:rPr lang="tr-TR" altLang="tr-TR" baseline="30000" dirty="0"/>
              <a:t>2</a:t>
            </a:r>
            <a:r>
              <a:rPr lang="tr-TR" altLang="tr-TR" dirty="0"/>
              <a:t> çim alanı, atmosferden CO</a:t>
            </a:r>
            <a:r>
              <a:rPr lang="tr-TR" altLang="tr-TR" baseline="-25000" dirty="0"/>
              <a:t>2</a:t>
            </a:r>
            <a:r>
              <a:rPr lang="tr-TR" altLang="tr-TR" dirty="0"/>
              <a:t> ‘i </a:t>
            </a:r>
            <a:r>
              <a:rPr lang="tr-TR" altLang="tr-TR" dirty="0" err="1"/>
              <a:t>absorbe</a:t>
            </a:r>
            <a:r>
              <a:rPr lang="tr-TR" altLang="tr-TR" dirty="0"/>
              <a:t> eder ve  4 kişilik bir ailenin soluması için  yeterince oksijeni  havaya salar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460548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 smtClean="0"/>
              <a:t>Ancak bu kırılgan dünyamızı çok basit bir yolla restore edebiliriz.</a:t>
            </a:r>
          </a:p>
          <a:p>
            <a:r>
              <a:rPr lang="tr-TR" altLang="tr-TR" dirty="0" smtClean="0"/>
              <a:t>Gerçek bir çevreci olmak tamda ayaklarınızın altında</a:t>
            </a:r>
          </a:p>
          <a:p>
            <a:r>
              <a:rPr lang="tr-TR" altLang="tr-TR" dirty="0" smtClean="0"/>
              <a:t>“Çim Alanlar” </a:t>
            </a:r>
          </a:p>
          <a:p>
            <a:pPr lvl="1"/>
            <a:r>
              <a:rPr lang="tr-TR" altLang="tr-TR" dirty="0" smtClean="0"/>
              <a:t>Dünyamızın yaşayan canlı cildi. En değerli giysimiz cildimiz.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137093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smtClean="0"/>
              <a:t>Çim Alanlar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Fonksiyonel</a:t>
            </a:r>
          </a:p>
          <a:p>
            <a:r>
              <a:rPr lang="tr-TR" altLang="tr-TR" dirty="0" err="1"/>
              <a:t>Rekrasyonel</a:t>
            </a:r>
            <a:endParaRPr lang="tr-TR" altLang="tr-TR" dirty="0"/>
          </a:p>
          <a:p>
            <a:r>
              <a:rPr lang="tr-TR" altLang="tr-TR" dirty="0"/>
              <a:t>Estetik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528847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 smtClean="0"/>
              <a:t>Kentsel alanlardaki çim alanlar karbondioksit emisyonunu azaltmada, </a:t>
            </a:r>
          </a:p>
          <a:p>
            <a:pPr lvl="1"/>
            <a:r>
              <a:rPr lang="tr-TR" altLang="tr-TR" dirty="0" smtClean="0"/>
              <a:t>küresel ısınma etkisi hafifletmede, </a:t>
            </a:r>
          </a:p>
          <a:p>
            <a:pPr lvl="1"/>
            <a:r>
              <a:rPr lang="tr-TR" altLang="tr-TR" dirty="0" smtClean="0"/>
              <a:t>enerji tüketimini azaltmada, </a:t>
            </a:r>
          </a:p>
          <a:p>
            <a:pPr lvl="1"/>
            <a:r>
              <a:rPr lang="tr-TR" altLang="tr-TR" dirty="0" smtClean="0"/>
              <a:t>küresel ısınmayı azalma yönündeki çabalara yardımcı olabilir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961263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Bilimsel olarak kanıtlanmıştır ki; çim alanlar, parklar ve açık alanlar;</a:t>
            </a:r>
          </a:p>
          <a:p>
            <a:r>
              <a:rPr lang="tr-TR" altLang="tr-TR" dirty="0"/>
              <a:t>Eğlence ve oyun spor için, </a:t>
            </a:r>
            <a:r>
              <a:rPr lang="tr-TR" altLang="tr-TR" dirty="0" err="1"/>
              <a:t>doğal,rahat</a:t>
            </a:r>
            <a:r>
              <a:rPr lang="tr-TR" altLang="tr-TR" dirty="0"/>
              <a:t> ve konforlu ve de güvenli alanlar sağlamaktadır.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03049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Oksijen ve serin hava vermekteler</a:t>
            </a:r>
          </a:p>
          <a:p>
            <a:r>
              <a:rPr lang="tr-TR" altLang="tr-TR" dirty="0"/>
              <a:t>Çevre kirliliğini kontrol etmekte ve erozyonu azaltmaktadırlar.</a:t>
            </a:r>
          </a:p>
          <a:p>
            <a:r>
              <a:rPr lang="tr-TR" altLang="tr-TR" dirty="0"/>
              <a:t>Su kaynaklarımızı temizlemekte ve tazelemektedirler.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136361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smtClean="0"/>
              <a:t>Çevremiz için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sz="2400" dirty="0" smtClean="0"/>
              <a:t>Peyzajda bir güzellik yaratmanın tatmini sizin ve çevreniz için </a:t>
            </a:r>
            <a:r>
              <a:rPr lang="tr-TR" altLang="tr-TR" sz="2400" dirty="0" err="1" smtClean="0"/>
              <a:t>değmezmi</a:t>
            </a:r>
            <a:r>
              <a:rPr lang="tr-TR" altLang="tr-TR" sz="2400" dirty="0" smtClean="0"/>
              <a:t>?</a:t>
            </a:r>
          </a:p>
          <a:p>
            <a:pPr lvl="1"/>
            <a:r>
              <a:rPr lang="tr-TR" altLang="tr-TR" sz="2000" dirty="0" smtClean="0"/>
              <a:t>Bir çim alan	oluşturmakla bu mükafatı hemen elde edebilirsiniz</a:t>
            </a:r>
          </a:p>
          <a:p>
            <a:r>
              <a:rPr lang="tr-TR" altLang="tr-TR" sz="2400" dirty="0" smtClean="0"/>
              <a:t>İyi bakılmış bir çim alan veya peyzaj evin görsel çekiciliğine  değerine %15 katkı yapar.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498286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smtClean="0"/>
              <a:t>Kirlilik Kontrolü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Günümüzde ıslah edilmiş çim alan türleri kirliliği azaltmada çok etkindirler.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452854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Çim alanlar tozu ve kiri tutarak havamızı </a:t>
            </a:r>
            <a:r>
              <a:rPr lang="tr-TR" altLang="tr-TR" dirty="0" err="1"/>
              <a:t>arındırırılar</a:t>
            </a:r>
            <a:r>
              <a:rPr lang="tr-TR" altLang="tr-TR" dirty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108663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221</Words>
  <Application>Microsoft Office PowerPoint</Application>
  <PresentationFormat>Geniş ekran</PresentationFormat>
  <Paragraphs>26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PowerPoint Sunusu</vt:lpstr>
      <vt:lpstr>PowerPoint Sunusu</vt:lpstr>
      <vt:lpstr>Çim Alanlar</vt:lpstr>
      <vt:lpstr>PowerPoint Sunusu</vt:lpstr>
      <vt:lpstr>PowerPoint Sunusu</vt:lpstr>
      <vt:lpstr>PowerPoint Sunusu</vt:lpstr>
      <vt:lpstr>Çevremiz için</vt:lpstr>
      <vt:lpstr>Kirlilik Kontrolü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Selin GEDİK</dc:creator>
  <cp:lastModifiedBy>Selin GEDİK</cp:lastModifiedBy>
  <cp:revision>1</cp:revision>
  <dcterms:created xsi:type="dcterms:W3CDTF">2020-01-23T10:40:39Z</dcterms:created>
  <dcterms:modified xsi:type="dcterms:W3CDTF">2020-01-23T10:45:36Z</dcterms:modified>
</cp:coreProperties>
</file>