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9739" y="1103313"/>
            <a:ext cx="5824352" cy="4870450"/>
          </a:xfrm>
        </p:spPr>
        <p:txBody>
          <a:bodyPr/>
          <a:lstStyle/>
          <a:p>
            <a:pPr eaLnBrk="1" hangingPunct="1"/>
            <a:r>
              <a:rPr lang="tr-TR" altLang="tr-TR" sz="1800" b="1" u="sng" smtClean="0">
                <a:ea typeface="ＭＳ Ｐゴシック" pitchFamily="34" charset="-128"/>
              </a:rPr>
              <a:t>Ga 68 Prostat Spesifik Membran Antijen (Glutamat karboksipeptidaz II) </a:t>
            </a:r>
            <a:br>
              <a:rPr lang="tr-TR" altLang="tr-TR" sz="1800" b="1" u="sng" smtClean="0">
                <a:ea typeface="ＭＳ Ｐゴシック" pitchFamily="34" charset="-128"/>
              </a:rPr>
            </a:br>
            <a:r>
              <a:rPr lang="tr-TR" altLang="tr-TR" sz="1800" smtClean="0">
                <a:ea typeface="ＭＳ Ｐゴシック" pitchFamily="34" charset="-128"/>
              </a:rPr>
              <a:t/>
            </a:r>
            <a:br>
              <a:rPr lang="tr-TR" altLang="tr-TR" sz="1800" smtClean="0">
                <a:ea typeface="ＭＳ Ｐゴシック" pitchFamily="34" charset="-128"/>
              </a:rPr>
            </a:br>
            <a: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  <a:t>GCP II çinko metaloenzim, hücre membranlarında bulunur, glikoproteindir. </a:t>
            </a:r>
            <a:b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  <a:t>Folat metabolizmasında rol oynayan folat hidrolaz I tarafından kodlanır.  </a:t>
            </a:r>
            <a:b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  <a:t>Transferrin reseptörlerine bağlanarak endositoz ile sitozole geçer. Dolaşıma geçmez.</a:t>
            </a:r>
            <a:b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  <a:t>Çok düşük seviyede ve fizyolojik olarak, santral-periferik sinir sistemi, tükrük bezleri, böbrek, dalak, karaciğer ve ince barsakta gösterilmiştir. Diğer insan dokularında bulunmaz.</a:t>
            </a:r>
            <a:b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tr-TR" altLang="tr-TR" sz="18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387" y="1157288"/>
            <a:ext cx="201964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85903" y="2571751"/>
            <a:ext cx="5214670" cy="3757613"/>
          </a:xfrm>
        </p:spPr>
        <p:txBody>
          <a:bodyPr>
            <a:normAutofit fontScale="90000"/>
          </a:bodyPr>
          <a:lstStyle/>
          <a:p>
            <a:pPr eaLnBrk="1" hangingPunct="1">
              <a:buFontTx/>
              <a:buChar char="•"/>
            </a:pPr>
            <a:r>
              <a:rPr lang="tr-TR" altLang="tr-TR" sz="18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Prostatta normal dokulardan &gt;1000 kat,</a:t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Prostat kanserinde, non kanseröz prostata göre &gt;10 kat bulunur. </a:t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PSMA ekspresyonu, az diferansiye, metastatik ve hormon refrakter kanserlerde çok daha yüksektir. Özetle; PSMA içeriği, kanser progresyonu ile artar.</a:t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Solid tümörlerde neovaskularizasyon alanlarında çok miktarda mevcutken, normal damarlarda bulunmaz.</a:t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altLang="tr-TR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99719" y="195263"/>
            <a:ext cx="864428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Ga 68 PSMA</a:t>
            </a:r>
            <a:endParaRPr lang="en-US" altLang="tr-TR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C:\Users\onurd\AppData\Local\Microsoft\Windows\Temporary Internet Files\Content.Outlook\2TLG4IEW\P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389" y="642938"/>
            <a:ext cx="3429611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768" y="1858963"/>
            <a:ext cx="3675194" cy="3514725"/>
          </a:xfrm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31" y="76201"/>
            <a:ext cx="76326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1979613"/>
            <a:ext cx="4143146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378" y="6215063"/>
            <a:ext cx="235197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Ekran Gösterisi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Ga 68 Prostat Spesifik Membran Antijen (Glutamat karboksipeptidaz II)   GCP II çinko metaloenzim, hücre membranlarında bulunur, glikoproteindir.  Folat metabolizmasında rol oynayan folat hidrolaz I tarafından kodlanır.   Transferrin reseptörlerine bağlanarak endositoz ile sitozole geçer. Dolaşıma geçmez.  Çok düşük seviyede ve fizyolojik olarak, santral-periferik sinir sistemi, tükrük bezleri, böbrek, dalak, karaciğer ve ince barsakta gösterilmiştir. Diğer insan dokularında bulunmaz.   </vt:lpstr>
      <vt:lpstr>      Prostatta normal dokulardan &gt;1000 kat, Prostat kanserinde, non kanseröz prostata göre &gt;10 kat bulunur.   PSMA ekspresyonu, az diferansiye, metastatik ve hormon refrakter kanserlerde çok daha yüksektir. Özetle; PSMA içeriği, kanser progresyonu ile artar.  Solid tümörlerde neovaskularizasyon alanlarında çok miktarda mevcutken, normal damarlarda bulunmaz.    </vt:lpstr>
      <vt:lpstr>Slayt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Onkoloji’de Nükleer Tıp</dc:title>
  <dc:creator>user</dc:creator>
  <cp:lastModifiedBy>user</cp:lastModifiedBy>
  <cp:revision>8</cp:revision>
  <dcterms:created xsi:type="dcterms:W3CDTF">2020-11-05T08:26:57Z</dcterms:created>
  <dcterms:modified xsi:type="dcterms:W3CDTF">2020-11-05T08:31:10Z</dcterms:modified>
</cp:coreProperties>
</file>