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Besin Maddeler ve Özellikleri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Mineral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Hayvansal organizmanın fonksiyonlarını sağlıklı bir şekilde yerine getirebilmesi daha doğrusu yaşamını sürdürebilmesi için, besin maddeleri, su ve vitaminler yanında minerallere de gereksinimi vardır.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Bazı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minerallerin vücut fonksiyonları yönünden önemi, vitaminlerin ve hormonlarınki kadar fazladır.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Mineral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Genel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 bu mineral maddeler besin maddeleri içerisinde kolaylıkla sağlandığından çoğu kez yokluk halleri ile karşılaşılmamaktadır.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minerallerin bir bölümü biyokimyasal görevleri yönünden büyük önem taşırlar.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Bunlar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özellikle başta sodyum, potasyum, klor, kalsiyum,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mağnezyum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fosfor, kükürt olmak üzere demir, mangan, bakır, iyot, kobalt, çinko, flüorür, kadmiyum, krom gibi minerallerdir.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Besin Maddeleri ve Özellikleri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Karbonhidratlar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Yağlar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Vitaminler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Mineraller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Karbonhidrat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Karbonhidrat sindiriminin son ürünü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Glikoz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Fruktoz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Galaktoz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Karbonhidrat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Glikoz kandan hücrelere girer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Karaciğer ağırlığının % 5-8’i, kas ise ağırlığının % 1-3’ü kadar glikoz depolayabilir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Depo edilen glikojenin tekrar glikoz oluşturmak için yıkılmasına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glikojenoliz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denir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Protein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Vücuttaki katı maddelerin yaklaşık dörtte üçü proteinlerden oluşmaktadır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Proteinlerin yapı taşları aminoasitlerdir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Aminoasitler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peptid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bağları ile birbirine bağlanarak uzun zincirler oluşturur.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Protein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Proteinler uzamış ve şiddetli egzersizlerde enerji kaynağı olarak kullanılır. 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Proteinlerden karbonhidrat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olşturulmasına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glikoneogenez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Yağ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Kimyasal olarak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trigliseritler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fosfolipitlerin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temel lipit yapıları basit olarak uzun zincirli hidrokarbonlu organik asitler olan yağ asitleridir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Trigiliseritler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vücutta başlıca çeşitli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metabolik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süreçlere enerji sağlamak için kullanılır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Lipitler vücudun en büyük enerji deposudur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Vitamin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Vitaminler normal vücut fonksiyonları ile büyüme ve sağlıklı yaşam için gerekli organik katalizörlerdir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Yağda Çözünen Vitaminler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Suda Çözünen Vitaminler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Vitamin Metabolizması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Vitaminlerde Aranan Özellikler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Biyoyararlanım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Dayanıklılık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Çözünürlük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Zehirlilik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265</Words>
  <Application>Microsoft Office PowerPoint</Application>
  <PresentationFormat>Ekran Gösterisi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HAYVAN YETİŞTİRME VE BESLEME</vt:lpstr>
      <vt:lpstr>Besin Maddeleri ve Özellikleri</vt:lpstr>
      <vt:lpstr>Karbonhidrat Metabolizması</vt:lpstr>
      <vt:lpstr>Karbonhidrat Metabolizması</vt:lpstr>
      <vt:lpstr>Protein Metabolizması</vt:lpstr>
      <vt:lpstr>Protein Metabolizması</vt:lpstr>
      <vt:lpstr>Yağ Metabolizması</vt:lpstr>
      <vt:lpstr>Vitamin Metabolizması</vt:lpstr>
      <vt:lpstr>Vitamin Metabolizması</vt:lpstr>
      <vt:lpstr>Mineral Metabolizması</vt:lpstr>
      <vt:lpstr>Mineral Metabolizması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11</cp:revision>
  <dcterms:created xsi:type="dcterms:W3CDTF">2018-02-28T06:01:55Z</dcterms:created>
  <dcterms:modified xsi:type="dcterms:W3CDTF">2018-02-28T14:51:59Z</dcterms:modified>
</cp:coreProperties>
</file>