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6" r:id="rId12"/>
    <p:sldId id="265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13.10.2019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İslami Feminizm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dirty="0" smtClean="0"/>
              <a:t>İhsan Toker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46303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İslami feminizmin temsilcileri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924944"/>
            <a:ext cx="2687587" cy="2687587"/>
          </a:xfrm>
        </p:spPr>
      </p:pic>
      <p:sp>
        <p:nvSpPr>
          <p:cNvPr id="5" name="İçerik Yer Tutucusu 4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r>
              <a:rPr lang="tr-TR" sz="2800" dirty="0" err="1" smtClean="0"/>
              <a:t>Amina</a:t>
            </a:r>
            <a:r>
              <a:rPr lang="tr-TR" sz="2800" dirty="0" smtClean="0"/>
              <a:t> </a:t>
            </a:r>
            <a:r>
              <a:rPr lang="tr-TR" sz="2800" dirty="0" err="1" smtClean="0"/>
              <a:t>Wadud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0183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İslami feminizmin temsilcileri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2996952"/>
            <a:ext cx="3628879" cy="2601838"/>
          </a:xfrm>
        </p:spPr>
      </p:pic>
      <p:sp>
        <p:nvSpPr>
          <p:cNvPr id="5" name="İçerik Yer Tutucusu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 Leyla </a:t>
            </a:r>
            <a:r>
              <a:rPr lang="tr-TR" sz="2800" dirty="0" err="1"/>
              <a:t>A</a:t>
            </a:r>
            <a:r>
              <a:rPr lang="tr-TR" sz="2800" dirty="0" err="1" smtClean="0"/>
              <a:t>hmed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56380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/>
              <a:t>İslami feminizmin temsilcileri</a:t>
            </a:r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573016"/>
            <a:ext cx="4000103" cy="2247550"/>
          </a:xfrm>
        </p:spPr>
      </p:pic>
      <p:sp>
        <p:nvSpPr>
          <p:cNvPr id="5" name="İçerik Yer Tutucusu 4"/>
          <p:cNvSpPr>
            <a:spLocks noGrp="1"/>
          </p:cNvSpPr>
          <p:nvPr>
            <p:ph sz="quarter" idx="14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Asma Barlas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15179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55576" y="2204864"/>
            <a:ext cx="7817513" cy="3672408"/>
          </a:xfrm>
        </p:spPr>
        <p:txBody>
          <a:bodyPr/>
          <a:lstStyle/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err="1" smtClean="0"/>
              <a:t>Seküler</a:t>
            </a:r>
            <a:r>
              <a:rPr lang="tr-TR" dirty="0" smtClean="0"/>
              <a:t> yönetim ve rejimlere duyulan hoşnutsuzluk</a:t>
            </a:r>
          </a:p>
          <a:p>
            <a:endParaRPr lang="tr-TR" dirty="0" smtClean="0"/>
          </a:p>
          <a:p>
            <a:r>
              <a:rPr lang="tr-TR" dirty="0" smtClean="0"/>
              <a:t>İslami canlanma</a:t>
            </a:r>
            <a:endParaRPr lang="tr-TR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7920881" cy="1656184"/>
          </a:xfrm>
        </p:spPr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000" dirty="0" smtClean="0"/>
              <a:t>İslami </a:t>
            </a:r>
            <a:r>
              <a:rPr lang="tr-TR" sz="4000" dirty="0"/>
              <a:t>feminizmin </a:t>
            </a:r>
            <a:r>
              <a:rPr lang="tr-TR" sz="4000" dirty="0" smtClean="0"/>
              <a:t>doğuşunda </a:t>
            </a:r>
            <a:r>
              <a:rPr lang="tr-TR" sz="4000" dirty="0"/>
              <a:t>etkili faktörler:</a:t>
            </a:r>
            <a:br>
              <a:rPr lang="tr-TR" sz="4000" dirty="0"/>
            </a:b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37047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19.yüzyılda ortaya çıkan İslam </a:t>
            </a:r>
            <a:r>
              <a:rPr lang="tr-TR" sz="3600" dirty="0" err="1" smtClean="0"/>
              <a:t>modernizmi</a:t>
            </a:r>
            <a:r>
              <a:rPr lang="tr-TR" sz="3600" dirty="0" smtClean="0"/>
              <a:t> İslam feminizminin ileride geliştireceği argümanlar için çok önemli katkılar sunmuştur.</a:t>
            </a:r>
            <a:endParaRPr lang="tr-TR" sz="36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Düşünce kaynakları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71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Cemaleddin</a:t>
            </a:r>
            <a:r>
              <a:rPr lang="tr-TR" sz="3600" dirty="0" smtClean="0"/>
              <a:t> </a:t>
            </a:r>
            <a:r>
              <a:rPr lang="tr-TR" sz="3600" dirty="0" err="1" smtClean="0"/>
              <a:t>Afgani</a:t>
            </a:r>
            <a:r>
              <a:rPr lang="tr-TR" sz="3600" dirty="0" smtClean="0"/>
              <a:t>, Muhammed </a:t>
            </a:r>
            <a:r>
              <a:rPr lang="tr-TR" sz="3600" dirty="0" err="1" smtClean="0"/>
              <a:t>Abduh</a:t>
            </a:r>
            <a:r>
              <a:rPr lang="tr-TR" sz="3600" dirty="0" smtClean="0"/>
              <a:t>, Muhammed İkbal gibi isimler bu bakımdan ilk </a:t>
            </a:r>
            <a:r>
              <a:rPr lang="tr-TR" sz="3600" dirty="0" err="1" smtClean="0"/>
              <a:t>modernist</a:t>
            </a:r>
            <a:r>
              <a:rPr lang="tr-TR" sz="3600" dirty="0" smtClean="0"/>
              <a:t> fikirleriyle bir altyapı hazırlamışlardır.</a:t>
            </a:r>
            <a:endParaRPr lang="tr-TR" sz="3600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Düşünce kaynakları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294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 smtClean="0"/>
              <a:t>1980’lerden başlayarak İslami </a:t>
            </a:r>
            <a:r>
              <a:rPr lang="tr-TR" sz="3600" dirty="0" err="1" smtClean="0"/>
              <a:t>ortodoksi</a:t>
            </a:r>
            <a:r>
              <a:rPr lang="tr-TR" sz="3600" dirty="0" smtClean="0"/>
              <a:t> ve </a:t>
            </a:r>
            <a:r>
              <a:rPr lang="tr-TR" sz="3600" dirty="0" err="1" smtClean="0"/>
              <a:t>sekülarist</a:t>
            </a:r>
            <a:r>
              <a:rPr lang="tr-TR" sz="3600" dirty="0" smtClean="0"/>
              <a:t> kurtuluş söylemlerinden şikayetçi olan bir dizi kadın yazar ve akademisyen İslami feminist literatürün ortaya çıkmasında kurucu roller üstlenmişlerdir.</a:t>
            </a:r>
            <a:endParaRPr lang="tr-TR" sz="36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kuruluş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288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İslami feministlerin din alanındaki girişimleri Kur’an’ın yeniden yorumlanması, hadislerin eleştirilip reddedilmesi, fıkhi alanın yeniden tanzimi gibi örnekleri kapsamaktadır.</a:t>
            </a:r>
            <a:endParaRPr lang="tr-TR" sz="36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Etkiler ve alanlar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91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İslami feministler bir taraftan İslami kesimdeki geleneksel ve radikal unsurlarla, diğer taraftan </a:t>
            </a:r>
            <a:r>
              <a:rPr lang="tr-TR" sz="3600" dirty="0" err="1" smtClean="0"/>
              <a:t>seküler</a:t>
            </a:r>
            <a:r>
              <a:rPr lang="tr-TR" sz="3600" dirty="0" smtClean="0"/>
              <a:t> aktör ve gruplarla gerilimli ve çatışmalı bir ilişki içerisinde bulunmaktadırlar.</a:t>
            </a:r>
            <a:endParaRPr lang="tr-TR" sz="36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İlişkiler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34903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Bugün İran’da, Malezya’da, kısmen de Mısır, Türkiye ve diğer İslam ülkelerinde İslami feminizm etkilidir.</a:t>
            </a:r>
          </a:p>
          <a:p>
            <a:r>
              <a:rPr lang="tr-TR" sz="3200" dirty="0" smtClean="0"/>
              <a:t>Ancak hareket en büyük entelektüel ve sosyal faaliyetlerini Kuzey Amerika ve Batı </a:t>
            </a:r>
            <a:r>
              <a:rPr lang="tr-TR" sz="3200" dirty="0"/>
              <a:t>A</a:t>
            </a:r>
            <a:r>
              <a:rPr lang="tr-TR" sz="3200" dirty="0" smtClean="0"/>
              <a:t>vrupa’da ortaya koymaktadır.</a:t>
            </a:r>
            <a:endParaRPr lang="tr-TR" sz="3200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Etki coğrafyaları</a:t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4585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smtClean="0"/>
              <a:t>İslami feminizmin temsilcileri</a:t>
            </a:r>
            <a:endParaRPr lang="tr-TR" sz="3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4048" y="2996952"/>
            <a:ext cx="2446387" cy="3013430"/>
          </a:xfrm>
        </p:spPr>
      </p:pic>
      <p:sp>
        <p:nvSpPr>
          <p:cNvPr id="5" name="İçerik Yer Tutucusu 4"/>
          <p:cNvSpPr>
            <a:spLocks noGrp="1"/>
          </p:cNvSpPr>
          <p:nvPr>
            <p:ph sz="quarter" idx="14"/>
          </p:nvPr>
        </p:nvSpPr>
        <p:spPr>
          <a:xfrm>
            <a:off x="4716016" y="2204864"/>
            <a:ext cx="3803904" cy="3877056"/>
          </a:xfrm>
        </p:spPr>
        <p:txBody>
          <a:bodyPr>
            <a:normAutofit/>
          </a:bodyPr>
          <a:lstStyle/>
          <a:p>
            <a:r>
              <a:rPr lang="tr-TR" sz="2800" dirty="0" smtClean="0"/>
              <a:t>Fatima </a:t>
            </a:r>
            <a:r>
              <a:rPr lang="tr-TR" sz="2800" dirty="0" err="1" smtClean="0"/>
              <a:t>Mernissi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4094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lt">
  <a:themeElements>
    <a:clrScheme name="Cilt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Cilt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lt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19</TotalTime>
  <Words>182</Words>
  <Application>Microsoft Office PowerPoint</Application>
  <PresentationFormat>Ekran Gösterisi (4:3)</PresentationFormat>
  <Paragraphs>30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Cilt</vt:lpstr>
      <vt:lpstr>İslami Feminizm</vt:lpstr>
      <vt:lpstr> İslami feminizmin doğuşunda etkili faktörler: </vt:lpstr>
      <vt:lpstr>Düşünce kaynakları</vt:lpstr>
      <vt:lpstr>Düşünce kaynakları</vt:lpstr>
      <vt:lpstr>kuruluş</vt:lpstr>
      <vt:lpstr>Etkiler ve alanlar</vt:lpstr>
      <vt:lpstr> İlişkiler </vt:lpstr>
      <vt:lpstr> Etki coğrafyaları </vt:lpstr>
      <vt:lpstr>İslami feminizmin temsilcileri</vt:lpstr>
      <vt:lpstr>İslami feminizmin temsilcileri</vt:lpstr>
      <vt:lpstr>İslami feminizmin temsilcileri</vt:lpstr>
      <vt:lpstr>İslami feminizmin temsilcileri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İslami Feminizm</dc:title>
  <dc:creator>Pc</dc:creator>
  <cp:lastModifiedBy>Pc</cp:lastModifiedBy>
  <cp:revision>21</cp:revision>
  <dcterms:created xsi:type="dcterms:W3CDTF">2019-10-13T17:41:06Z</dcterms:created>
  <dcterms:modified xsi:type="dcterms:W3CDTF">2019-10-13T18:30:57Z</dcterms:modified>
</cp:coreProperties>
</file>