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İslami Feminizm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63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İslami feminizmin temsilcileri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24944"/>
            <a:ext cx="2687587" cy="2687587"/>
          </a:xfrm>
        </p:spPr>
      </p:pic>
      <p:sp>
        <p:nvSpPr>
          <p:cNvPr id="5" name="İçerik Yer Tutucusu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r>
              <a:rPr lang="tr-TR" sz="2800" dirty="0" err="1" smtClean="0"/>
              <a:t>Amina</a:t>
            </a:r>
            <a:r>
              <a:rPr lang="tr-TR" sz="2800" dirty="0" smtClean="0"/>
              <a:t> </a:t>
            </a:r>
            <a:r>
              <a:rPr lang="tr-TR" sz="2800" dirty="0" err="1" smtClean="0"/>
              <a:t>Wadud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018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İslami feminizmin temsilcileri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96952"/>
            <a:ext cx="3628879" cy="2601838"/>
          </a:xfrm>
        </p:spPr>
      </p:pic>
      <p:sp>
        <p:nvSpPr>
          <p:cNvPr id="5" name="İçerik Yer Tutucusu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 Leyla </a:t>
            </a:r>
            <a:r>
              <a:rPr lang="tr-TR" sz="2800" dirty="0" err="1"/>
              <a:t>A</a:t>
            </a:r>
            <a:r>
              <a:rPr lang="tr-TR" sz="2800" dirty="0" err="1" smtClean="0"/>
              <a:t>hmed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63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İslami feminizmin temsilcileri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73016"/>
            <a:ext cx="4000103" cy="2247550"/>
          </a:xfrm>
        </p:spPr>
      </p:pic>
      <p:sp>
        <p:nvSpPr>
          <p:cNvPr id="5" name="İçerik Yer Tutucusu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Asma Barlas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517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204864"/>
            <a:ext cx="7817513" cy="3672408"/>
          </a:xfrm>
        </p:spPr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Seküler</a:t>
            </a:r>
            <a:r>
              <a:rPr lang="tr-TR" dirty="0" smtClean="0"/>
              <a:t> yönetim ve rejimlere duyulan hoşnutsuzluk</a:t>
            </a:r>
          </a:p>
          <a:p>
            <a:endParaRPr lang="tr-TR" dirty="0" smtClean="0"/>
          </a:p>
          <a:p>
            <a:r>
              <a:rPr lang="tr-TR" dirty="0" smtClean="0"/>
              <a:t>İslami canlanma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20881" cy="1656184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000" dirty="0" smtClean="0"/>
              <a:t>İslami </a:t>
            </a:r>
            <a:r>
              <a:rPr lang="tr-TR" sz="4000" dirty="0"/>
              <a:t>feminizmin </a:t>
            </a:r>
            <a:r>
              <a:rPr lang="tr-TR" sz="4000" dirty="0" smtClean="0"/>
              <a:t>doğuşunda </a:t>
            </a:r>
            <a:r>
              <a:rPr lang="tr-TR" sz="4000" dirty="0"/>
              <a:t>etkili faktörler:</a:t>
            </a:r>
            <a:br>
              <a:rPr lang="tr-TR" sz="4000" dirty="0"/>
            </a:b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70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19.yüzyılda ortaya çıkan İslam </a:t>
            </a:r>
            <a:r>
              <a:rPr lang="tr-TR" sz="3600" dirty="0" err="1" smtClean="0"/>
              <a:t>modernizmi</a:t>
            </a:r>
            <a:r>
              <a:rPr lang="tr-TR" sz="3600" dirty="0" smtClean="0"/>
              <a:t> İslam feminizminin ileride geliştireceği argümanlar için çok önemli katkılar sunmuştur.</a:t>
            </a:r>
            <a:endParaRPr lang="tr-TR" sz="36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Düşünce kaynakları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7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Cemaleddin</a:t>
            </a:r>
            <a:r>
              <a:rPr lang="tr-TR" sz="3600" dirty="0" smtClean="0"/>
              <a:t> </a:t>
            </a:r>
            <a:r>
              <a:rPr lang="tr-TR" sz="3600" dirty="0" err="1" smtClean="0"/>
              <a:t>Afgani</a:t>
            </a:r>
            <a:r>
              <a:rPr lang="tr-TR" sz="3600" dirty="0" smtClean="0"/>
              <a:t>, Muhammed </a:t>
            </a:r>
            <a:r>
              <a:rPr lang="tr-TR" sz="3600" dirty="0" err="1" smtClean="0"/>
              <a:t>Abduh</a:t>
            </a:r>
            <a:r>
              <a:rPr lang="tr-TR" sz="3600" dirty="0" smtClean="0"/>
              <a:t>, Muhammed İkbal gibi isimler bu bakımdan ilk </a:t>
            </a:r>
            <a:r>
              <a:rPr lang="tr-TR" sz="3600" dirty="0" err="1" smtClean="0"/>
              <a:t>modernist</a:t>
            </a:r>
            <a:r>
              <a:rPr lang="tr-TR" sz="3600" dirty="0" smtClean="0"/>
              <a:t> fikirleriyle bir altyapı hazırlamışlardır.</a:t>
            </a:r>
            <a:endParaRPr lang="tr-TR" sz="36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kaynakları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9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1980’lerden başlayarak İslami </a:t>
            </a:r>
            <a:r>
              <a:rPr lang="tr-TR" sz="3600" dirty="0" err="1" smtClean="0"/>
              <a:t>ortodoksi</a:t>
            </a:r>
            <a:r>
              <a:rPr lang="tr-TR" sz="3600" dirty="0" smtClean="0"/>
              <a:t> ve </a:t>
            </a:r>
            <a:r>
              <a:rPr lang="tr-TR" sz="3600" dirty="0" err="1" smtClean="0"/>
              <a:t>sekülarist</a:t>
            </a:r>
            <a:r>
              <a:rPr lang="tr-TR" sz="3600" dirty="0" smtClean="0"/>
              <a:t> kurtuluş söylemlerinden şikayetçi olan bir dizi kadın yazar ve akademisyen İslami feminist literatürün ortaya çıkmasında kurucu roller üstlenmişlerdir.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kuruluş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2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İslami feministlerin din alanındaki girişimleri Kur’an’ın yeniden yorumlanması, hadislerin eleştirilip reddedilmesi, fıkhi alanın yeniden tanzimi gibi örnekleri kapsamaktadır.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Etkiler ve alanlar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91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İslami feministler bir taraftan İslami kesimdeki geleneksel ve radikal unsurlarla, diğer taraftan </a:t>
            </a:r>
            <a:r>
              <a:rPr lang="tr-TR" sz="3600" dirty="0" err="1" smtClean="0"/>
              <a:t>seküler</a:t>
            </a:r>
            <a:r>
              <a:rPr lang="tr-TR" sz="3600" dirty="0" smtClean="0"/>
              <a:t> aktör ve gruplarla gerilimli ve çatışmalı bir ilişki içerisinde bulunmaktadırlar.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İlişkiler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9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Bugün İran’da, Malezya’da, kısmen de Mısır, Türkiye ve diğer İslam ülkelerinde İslami feminizm etkilidir.</a:t>
            </a:r>
          </a:p>
          <a:p>
            <a:r>
              <a:rPr lang="tr-TR" sz="3200" dirty="0" smtClean="0"/>
              <a:t>Ancak hareket en büyük entelektüel ve sosyal faaliyetlerini Kuzey Amerika ve Batı </a:t>
            </a:r>
            <a:r>
              <a:rPr lang="tr-TR" sz="3200" dirty="0"/>
              <a:t>A</a:t>
            </a:r>
            <a:r>
              <a:rPr lang="tr-TR" sz="3200" dirty="0" smtClean="0"/>
              <a:t>vrupa’da ortaya koymaktadır.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Etki coğrafyaları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45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İslami feminizmin temsilcileri</a:t>
            </a:r>
            <a:endParaRPr lang="tr-TR" sz="36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96952"/>
            <a:ext cx="2446387" cy="3013430"/>
          </a:xfrm>
        </p:spPr>
      </p:pic>
      <p:sp>
        <p:nvSpPr>
          <p:cNvPr id="5" name="İçerik Yer Tutucusu 4"/>
          <p:cNvSpPr>
            <a:spLocks noGrp="1"/>
          </p:cNvSpPr>
          <p:nvPr>
            <p:ph sz="quarter" idx="14"/>
          </p:nvPr>
        </p:nvSpPr>
        <p:spPr>
          <a:xfrm>
            <a:off x="4716016" y="2204864"/>
            <a:ext cx="3803904" cy="387705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Fatima </a:t>
            </a:r>
            <a:r>
              <a:rPr lang="tr-TR" sz="2800" dirty="0" err="1" smtClean="0"/>
              <a:t>Mernissi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409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</TotalTime>
  <Words>182</Words>
  <Application>Microsoft Office PowerPoint</Application>
  <PresentationFormat>Ekran Gösterisi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Cilt</vt:lpstr>
      <vt:lpstr>İslami Feminizm</vt:lpstr>
      <vt:lpstr> İslami feminizmin doğuşunda etkili faktörler: </vt:lpstr>
      <vt:lpstr>Düşünce kaynakları</vt:lpstr>
      <vt:lpstr>Düşünce kaynakları</vt:lpstr>
      <vt:lpstr>kuruluş</vt:lpstr>
      <vt:lpstr>Etkiler ve alanlar</vt:lpstr>
      <vt:lpstr> İlişkiler </vt:lpstr>
      <vt:lpstr> Etki coğrafyaları </vt:lpstr>
      <vt:lpstr>İslami feminizmin temsilcileri</vt:lpstr>
      <vt:lpstr>İslami feminizmin temsilcileri</vt:lpstr>
      <vt:lpstr>İslami feminizmin temsilcileri</vt:lpstr>
      <vt:lpstr>İslami feminizmin temsilcileri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İslami Feminizm</dc:title>
  <dc:creator>Pc</dc:creator>
  <cp:lastModifiedBy>Pc</cp:lastModifiedBy>
  <cp:revision>21</cp:revision>
  <dcterms:created xsi:type="dcterms:W3CDTF">2019-10-13T17:41:06Z</dcterms:created>
  <dcterms:modified xsi:type="dcterms:W3CDTF">2019-10-13T18:30:57Z</dcterms:modified>
</cp:coreProperties>
</file>