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415E-36C8-4566-A596-7CA5CEDB05EF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0657B54-5D83-4CED-AAA2-DB66B6FB7318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7675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415E-36C8-4566-A596-7CA5CEDB05EF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7B54-5D83-4CED-AAA2-DB66B6FB7318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2698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415E-36C8-4566-A596-7CA5CEDB05EF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7B54-5D83-4CED-AAA2-DB66B6FB7318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5466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415E-36C8-4566-A596-7CA5CEDB05EF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7B54-5D83-4CED-AAA2-DB66B6FB7318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9186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415E-36C8-4566-A596-7CA5CEDB05EF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7B54-5D83-4CED-AAA2-DB66B6FB7318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288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415E-36C8-4566-A596-7CA5CEDB05EF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7B54-5D83-4CED-AAA2-DB66B6FB7318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886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415E-36C8-4566-A596-7CA5CEDB05EF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7B54-5D83-4CED-AAA2-DB66B6FB7318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7872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415E-36C8-4566-A596-7CA5CEDB05EF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7B54-5D83-4CED-AAA2-DB66B6FB7318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009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415E-36C8-4566-A596-7CA5CEDB05EF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7B54-5D83-4CED-AAA2-DB66B6FB7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7940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415E-36C8-4566-A596-7CA5CEDB05EF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7B54-5D83-4CED-AAA2-DB66B6FB7318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2086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9EE415E-36C8-4566-A596-7CA5CEDB05EF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57B54-5D83-4CED-AAA2-DB66B6FB7318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080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E415E-36C8-4566-A596-7CA5CEDB05EF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0657B54-5D83-4CED-AAA2-DB66B6FB7318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518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 FELSEFİ AKIMLAR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511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GİRİŞ</a:t>
            </a:r>
          </a:p>
          <a:p>
            <a:r>
              <a:rPr lang="tr-TR" dirty="0" smtClean="0"/>
              <a:t>Günümüz felsefi akımlar dersi özellikle Batı felsefesinde ve genel olarak çağdaş felsefe de oluşmuş akımları inceler.  </a:t>
            </a:r>
          </a:p>
          <a:p>
            <a:r>
              <a:rPr lang="tr-TR" dirty="0" smtClean="0"/>
              <a:t>Akımları oluşturan filozoflar ve düşünce sistemleri ait oldukları sistem dahilinde ele alınır.</a:t>
            </a:r>
          </a:p>
          <a:p>
            <a:r>
              <a:rPr lang="tr-TR" dirty="0" smtClean="0"/>
              <a:t>Akımların ait oldukları döneme ve düşünce sistemine etkileri incelenir.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6690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İNCELENECEK AKIMLAR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Alman İdealizmi</a:t>
            </a:r>
          </a:p>
          <a:p>
            <a:r>
              <a:rPr lang="tr-TR" dirty="0" smtClean="0"/>
              <a:t>Materyalizm ve Pozitivizm</a:t>
            </a:r>
          </a:p>
          <a:p>
            <a:r>
              <a:rPr lang="tr-TR" dirty="0" smtClean="0"/>
              <a:t>Faydacılık, Evrimcilik ve Yaşam Felsefesi</a:t>
            </a:r>
          </a:p>
          <a:p>
            <a:r>
              <a:rPr lang="tr-TR" dirty="0" smtClean="0"/>
              <a:t>Yaşam Felsefesi ve Pragmatizm</a:t>
            </a:r>
          </a:p>
          <a:p>
            <a:r>
              <a:rPr lang="tr-TR" dirty="0" smtClean="0"/>
              <a:t>Analitik Felsefe, Mantıkçı Pozitivizm ve Fenomenoloji</a:t>
            </a:r>
          </a:p>
          <a:p>
            <a:r>
              <a:rPr lang="tr-TR" dirty="0" smtClean="0"/>
              <a:t>Varoluşçuluk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607343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TM10001114[[fn=Galeri]]</Template>
  <TotalTime>15</TotalTime>
  <Words>69</Words>
  <Application>Microsoft Office PowerPoint</Application>
  <PresentationFormat>Geniş ekran</PresentationFormat>
  <Paragraphs>12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Gill Sans MT</vt:lpstr>
      <vt:lpstr>Times New Roman</vt:lpstr>
      <vt:lpstr>Gallery</vt:lpstr>
      <vt:lpstr>GÜNÜMÜZ FELSEFİ AKIMLAR</vt:lpstr>
      <vt:lpstr>PowerPoint Sunusu</vt:lpstr>
      <vt:lpstr>İNCELENECEK AKIMLAR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GÜNÜMÜZ FELSEFİ AKIMLAR</dc:title>
  <dc:creator>ZEHRA</dc:creator>
  <cp:lastModifiedBy>ZEHRA</cp:lastModifiedBy>
  <cp:revision>2</cp:revision>
  <dcterms:created xsi:type="dcterms:W3CDTF">2020-05-07T14:41:52Z</dcterms:created>
  <dcterms:modified xsi:type="dcterms:W3CDTF">2020-05-07T14:57:09Z</dcterms:modified>
</cp:coreProperties>
</file>