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11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904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92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45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44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742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2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488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17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04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366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BA9CF-B543-4665-A52D-4EAF4FCA8F42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76CF8-9478-4475-AFA2-AE318D193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50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İngiliz Sistematik Birikim Dairesinin diğer özellikleri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468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1870lerden itibaren İngiltere’nin başını çektiği maddi genişleme aşaması mali genişleme aşaması ile son buldu.</a:t>
            </a:r>
          </a:p>
          <a:p>
            <a:r>
              <a:rPr lang="tr-TR" dirty="0" smtClean="0"/>
              <a:t>«Finans kapital» dönemi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934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«Finans </a:t>
            </a:r>
            <a:r>
              <a:rPr lang="tr-TR" dirty="0" err="1" smtClean="0"/>
              <a:t>kapital»in</a:t>
            </a:r>
            <a:r>
              <a:rPr lang="tr-TR" dirty="0" smtClean="0"/>
              <a:t> </a:t>
            </a:r>
            <a:r>
              <a:rPr lang="tr-TR" dirty="0" err="1" smtClean="0"/>
              <a:t>Hilferding</a:t>
            </a:r>
            <a:r>
              <a:rPr lang="tr-TR" dirty="0" smtClean="0"/>
              <a:t> tarafından analiz edilmesi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995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İngiliz sistematik birikim dairesini öncekilerden ayıran iki unsur</a:t>
            </a:r>
          </a:p>
          <a:p>
            <a:r>
              <a:rPr lang="tr-TR" dirty="0" smtClean="0"/>
              <a:t>Emperyalizm ve </a:t>
            </a:r>
          </a:p>
          <a:p>
            <a:r>
              <a:rPr lang="tr-TR" dirty="0" smtClean="0"/>
              <a:t>Serbest ticaret idi.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53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İngiliz sistematik birikim dairesinde sermaye birikimi, üretim süreçlerinin ciddi bir biçimde organizasyonu ve rasyonalizasyonu ile ilgilenen kapitalistlere dayanıyordu.</a:t>
            </a:r>
          </a:p>
          <a:p>
            <a:r>
              <a:rPr lang="tr-TR" dirty="0" smtClean="0"/>
              <a:t>Üretim maliyetleri içselleştirilmişti.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883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İngiltere coğrafyayı kader olmaktan çıkarmıştı.</a:t>
            </a:r>
          </a:p>
          <a:p>
            <a:r>
              <a:rPr lang="tr-TR" dirty="0" err="1" smtClean="0"/>
              <a:t>Braudel’in</a:t>
            </a:r>
            <a:r>
              <a:rPr lang="tr-TR" dirty="0" smtClean="0"/>
              <a:t> dediği gibi, «coğrafya önerirse de tarih </a:t>
            </a:r>
            <a:r>
              <a:rPr lang="tr-TR" dirty="0" err="1" smtClean="0"/>
              <a:t>düzenler»in</a:t>
            </a:r>
            <a:r>
              <a:rPr lang="tr-TR" dirty="0" smtClean="0"/>
              <a:t> bir örneğini oluşturmuştu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647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«Güvenilir para geleneğini» yarattı ve bu para istikrarı İngiltere’de servetin oluşumunda çok önemli bir rol oynadı.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609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1560-61’de sterlinin istikrara kavuşması Kraliyet Borsası’nın kurulması.</a:t>
            </a:r>
          </a:p>
          <a:p>
            <a:r>
              <a:rPr lang="tr-TR" dirty="0" err="1" smtClean="0"/>
              <a:t>Max</a:t>
            </a:r>
            <a:r>
              <a:rPr lang="tr-TR" dirty="0" smtClean="0"/>
              <a:t> </a:t>
            </a:r>
            <a:r>
              <a:rPr lang="tr-TR" dirty="0" err="1" smtClean="0"/>
              <a:t>Weber</a:t>
            </a:r>
            <a:r>
              <a:rPr lang="tr-TR" dirty="0" smtClean="0"/>
              <a:t> bunları para gücü ile silah gücü arasındaki yeni tür bir ittifak olarak değerlendirir.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758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Satabildiği her şeyi satıyordu</a:t>
            </a:r>
            <a:r>
              <a:rPr lang="tr-TR" smtClean="0"/>
              <a:t>, örneğin:</a:t>
            </a:r>
            <a:endParaRPr lang="tr-TR" dirty="0" smtClean="0"/>
          </a:p>
          <a:p>
            <a:r>
              <a:rPr lang="tr-TR" dirty="0" smtClean="0"/>
              <a:t>1844-49: 43000 sandık</a:t>
            </a:r>
          </a:p>
          <a:p>
            <a:r>
              <a:rPr lang="tr-TR" dirty="0" smtClean="0"/>
              <a:t>1869-74: 87000 sandık (yıllık ortalama olarak) Hindistan’dan Çin’e afyon satıyordu.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96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158</Words>
  <Application>Microsoft Office PowerPoint</Application>
  <PresentationFormat>Geniş ekran</PresentationFormat>
  <Paragraphs>17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İngiliz Sistematik Birikim Dairesinin diğer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mozis</dc:creator>
  <cp:lastModifiedBy>MUSTAFA OZIS</cp:lastModifiedBy>
  <cp:revision>7</cp:revision>
  <dcterms:created xsi:type="dcterms:W3CDTF">2020-02-05T02:10:36Z</dcterms:created>
  <dcterms:modified xsi:type="dcterms:W3CDTF">2020-02-05T14:30:15Z</dcterms:modified>
</cp:coreProperties>
</file>