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67028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47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27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74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45671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30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1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89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52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1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7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4413BFD-3D7F-41F0-94F2-BC24364EEDD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A4D28C-A7AA-4DD2-B626-AF47B0D3FCC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08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73ED18-0826-4807-9CAF-E2B6E5D83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muhasebe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8F1922-FD20-474E-9225-07D352514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59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FAD5B3-A45D-4699-87FF-BEC17847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/>
              <a:t>Muhasebenin Tanımı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F0FC4C-3380-4712-AD4F-FA346334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/>
              <a:t> Muhasebenin Tanımı: Tüm kuruluşların mali nitelikteki işlemleri ve olayları para ile ifade edilmiş şekilde kaydeden, sınıflandıran, özetleyerek rapor eden ve sonuçlarını yorumlayan ve analiz eden bir bilim dalıdır.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/>
              <a:t>Varlık işletmenin sahip olduğu tüm değerleri, kaynak ise işletmenin bu varlıkları elde edebilmek için katlandığı borçları 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410481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136C8C-E8CE-4E10-B2E3-C1C7E59FC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51560"/>
          </a:xfrm>
        </p:spPr>
        <p:txBody>
          <a:bodyPr/>
          <a:lstStyle/>
          <a:p>
            <a:pPr algn="ctr"/>
            <a:r>
              <a:rPr lang="tr-TR" dirty="0"/>
              <a:t>Muhasebenin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DB8DAC-6939-4129-A158-3B14E025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8820"/>
            <a:ext cx="9601200" cy="38785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/>
              <a:t>İşletme türlerinin, amaç ve faaliyet konularının farklı olması nedeni ile bu farklı ihtiyaçlara cevap verecek muhasebe bölümleri ortaya çıkmıştır. Muhasebe üç bölümde incelenebilir: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Genel Muhasebe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Maliyet Muhasebesi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Yönetim Muhasebesi</a:t>
            </a:r>
          </a:p>
        </p:txBody>
      </p:sp>
    </p:spTree>
    <p:extLst>
      <p:ext uri="{BB962C8B-B14F-4D97-AF65-F5344CB8AC3E}">
        <p14:creationId xmlns:p14="http://schemas.microsoft.com/office/powerpoint/2010/main" val="180898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CAFC8C-2AB1-4958-B5B4-FE5F812B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3100"/>
            <a:ext cx="9601200" cy="39243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/>
              <a:t>Genel Muhasebe:</a:t>
            </a:r>
            <a:r>
              <a:rPr lang="tr-TR" sz="3200" dirty="0"/>
              <a:t> İşletmenin parasal işlemlerinin ve sonuçlarının belgelere dayanarak tarih sırasına göre izlendiği muhasebe türüdür. Diğer adı finansal muhasebedir. </a:t>
            </a:r>
          </a:p>
        </p:txBody>
      </p:sp>
    </p:spTree>
    <p:extLst>
      <p:ext uri="{BB962C8B-B14F-4D97-AF65-F5344CB8AC3E}">
        <p14:creationId xmlns:p14="http://schemas.microsoft.com/office/powerpoint/2010/main" val="314733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E371EB-DDE6-4AA1-81ED-E4DA8BFA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5860"/>
            <a:ext cx="9601200" cy="47015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u="sng" dirty="0"/>
              <a:t>Genel muhasebenin faydaları şunlardır: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İşletmenin yapması gereken işlemlerin unutulmamasını sağlar.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Daha önce yapılan bir işlem hakkında bilgi verir. Örneğin daha önce satılan bir maldan olan alacağın tahsil edilip edilmediği unutulursa kayıtlara bakılarak sonuç görülür.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2800" dirty="0"/>
              <a:t>İşletmenin elinde belli bir tarihte ne kadar varlık olduğu, işletmenin ne kadar borcu olduğu yani işletmenin genel durumu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86734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259F91-71B4-4FF1-A49B-0A03AB2C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2B90DC-817D-4719-9D88-7EA0762EF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/>
              <a:t>Maliyet Muhasebesi:</a:t>
            </a:r>
            <a:r>
              <a:rPr lang="tr-TR" sz="3200" dirty="0"/>
              <a:t> İşletmede üretilen </a:t>
            </a:r>
            <a:r>
              <a:rPr lang="tr-TR" sz="3200" dirty="0" err="1"/>
              <a:t>mamül</a:t>
            </a:r>
            <a:r>
              <a:rPr lang="tr-TR" sz="3200" dirty="0"/>
              <a:t> ya da hizmetin maliyet fiyatının saptanması, işletme giderlerinin denetimi, fiyat incelemeleri ve satış fiyatlarının belirlenmesinin oluşturduğu muhasebe dalı.</a:t>
            </a:r>
          </a:p>
        </p:txBody>
      </p:sp>
    </p:spTree>
    <p:extLst>
      <p:ext uri="{BB962C8B-B14F-4D97-AF65-F5344CB8AC3E}">
        <p14:creationId xmlns:p14="http://schemas.microsoft.com/office/powerpoint/2010/main" val="369852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338900-4365-4F3D-BA3E-EE3D1F9FE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74420"/>
            <a:ext cx="9601200" cy="47929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dirty="0"/>
              <a:t> </a:t>
            </a:r>
            <a:r>
              <a:rPr lang="tr-TR" sz="3200" u="sng" dirty="0"/>
              <a:t>Maliyet muhasebesinin fonksiyonları şunlardır: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3200" dirty="0"/>
              <a:t>Üretilen malın maliyetini ve piyasa şartlarına göre satış fiyatını tespit eder.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3200" dirty="0"/>
              <a:t>Giderlerin kontrolüne yardımcı olur. Hedefler ile yapılan gerçek giderleri karşılaştırır ve varsa sapmaları belirler.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sz="3200" dirty="0"/>
              <a:t>Sunduğu bilgiler ile planlamaya ve yöneticilerin vereceği kararlara yardımcı olur.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558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20EAE4-DDAB-49AC-B9EA-8F330CB5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981D14-F336-4AEA-8A18-F4418B29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/>
              <a:t>Yönetim Muhasebesi</a:t>
            </a:r>
            <a:r>
              <a:rPr lang="tr-TR" sz="3200" dirty="0"/>
              <a:t>: Yönetim muhasebesi, işletme yöneticilerine işletme yönetiminde alacakları kararlarda ihtiyaç duydukları bilgi ve raporları düzenleyen, yorumlayan, denetim olanağı sağlayan muhasebe dalı.</a:t>
            </a:r>
          </a:p>
        </p:txBody>
      </p:sp>
    </p:spTree>
    <p:extLst>
      <p:ext uri="{BB962C8B-B14F-4D97-AF65-F5344CB8AC3E}">
        <p14:creationId xmlns:p14="http://schemas.microsoft.com/office/powerpoint/2010/main" val="2182853736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13</TotalTime>
  <Words>268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Kırpma</vt:lpstr>
      <vt:lpstr>muhasebe</vt:lpstr>
      <vt:lpstr> Muhasebenin Tanımı</vt:lpstr>
      <vt:lpstr>Muhasebenin Türleri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</dc:title>
  <dc:creator>User</dc:creator>
  <cp:lastModifiedBy>User</cp:lastModifiedBy>
  <cp:revision>3</cp:revision>
  <dcterms:created xsi:type="dcterms:W3CDTF">2020-05-05T11:07:27Z</dcterms:created>
  <dcterms:modified xsi:type="dcterms:W3CDTF">2020-05-05T11:20:56Z</dcterms:modified>
</cp:coreProperties>
</file>