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54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4413BFD-3D7F-41F0-94F2-BC24364EEDD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6A4D28C-A7AA-4DD2-B626-AF47B0D3FCC1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670284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3BFD-3D7F-41F0-94F2-BC24364EEDD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D28C-A7AA-4DD2-B626-AF47B0D3FC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2477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3BFD-3D7F-41F0-94F2-BC24364EEDD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D28C-A7AA-4DD2-B626-AF47B0D3FC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2279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3BFD-3D7F-41F0-94F2-BC24364EEDD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D28C-A7AA-4DD2-B626-AF47B0D3FC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9741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413BFD-3D7F-41F0-94F2-BC24364EEDD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6A4D28C-A7AA-4DD2-B626-AF47B0D3FCC1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0456713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3BFD-3D7F-41F0-94F2-BC24364EEDD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D28C-A7AA-4DD2-B626-AF47B0D3FC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7303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3BFD-3D7F-41F0-94F2-BC24364EEDD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D28C-A7AA-4DD2-B626-AF47B0D3FC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0132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3BFD-3D7F-41F0-94F2-BC24364EEDD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D28C-A7AA-4DD2-B626-AF47B0D3FC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3893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3BFD-3D7F-41F0-94F2-BC24364EEDD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D28C-A7AA-4DD2-B626-AF47B0D3FC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4524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413BFD-3D7F-41F0-94F2-BC24364EEDD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6A4D28C-A7AA-4DD2-B626-AF47B0D3FCC1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09129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413BFD-3D7F-41F0-94F2-BC24364EEDD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6A4D28C-A7AA-4DD2-B626-AF47B0D3FCC1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17799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4413BFD-3D7F-41F0-94F2-BC24364EEDDA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C6A4D28C-A7AA-4DD2-B626-AF47B0D3FCC1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00854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B73ED18-0826-4807-9CAF-E2B6E5D830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muhasebe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A8F1922-FD20-474E-9225-07D3525143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9599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0FAD5B3-A45D-4699-87FF-BEC17847D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dirty="0"/>
            </a:br>
            <a:r>
              <a:rPr lang="tr-TR"/>
              <a:t>Muhasebenin Tanımı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F0FC4C-3380-4712-AD4F-FA346334C6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2800" dirty="0"/>
              <a:t> Muhasebenin Tanımı: Tüm kuruluşların mali nitelikteki işlemleri ve olayları para ile ifade edilmiş şekilde kaydeden, sınıflandıran, özetleyerek rapor eden ve sonuçlarını yorumlayan ve analiz eden bir bilim dalıdır.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800" dirty="0"/>
              <a:t>Varlık işletmenin sahip olduğu tüm değerleri, kaynak ise işletmenin bu varlıkları elde edebilmek için katlandığı borçları ifade etmektedir.</a:t>
            </a:r>
          </a:p>
        </p:txBody>
      </p:sp>
    </p:spTree>
    <p:extLst>
      <p:ext uri="{BB962C8B-B14F-4D97-AF65-F5344CB8AC3E}">
        <p14:creationId xmlns:p14="http://schemas.microsoft.com/office/powerpoint/2010/main" val="4104817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136C8C-E8CE-4E10-B2E3-C1C7E59FC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51560"/>
          </a:xfrm>
        </p:spPr>
        <p:txBody>
          <a:bodyPr/>
          <a:lstStyle/>
          <a:p>
            <a:pPr algn="ctr"/>
            <a:r>
              <a:rPr lang="tr-TR" dirty="0"/>
              <a:t>Muhasebenin Türleri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DB8DAC-6939-4129-A158-3B14E025D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88820"/>
            <a:ext cx="9601200" cy="387858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2800" dirty="0"/>
              <a:t>İşletme türlerinin, amaç ve faaliyet konularının farklı olması nedeni ile bu farklı ihtiyaçlara cevap verecek muhasebe bölümleri ortaya çıkmıştır. Muhasebe üç bölümde incelenebilir: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sz="2800" dirty="0"/>
              <a:t>Genel Muhasebe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sz="2800" dirty="0"/>
              <a:t>Maliyet Muhasebesi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sz="2800" dirty="0"/>
              <a:t>Yönetim Muhasebesi</a:t>
            </a:r>
          </a:p>
        </p:txBody>
      </p:sp>
    </p:spTree>
    <p:extLst>
      <p:ext uri="{BB962C8B-B14F-4D97-AF65-F5344CB8AC3E}">
        <p14:creationId xmlns:p14="http://schemas.microsoft.com/office/powerpoint/2010/main" val="1808987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DCAFC8C-2AB1-4958-B5B4-FE5F812BE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43100"/>
            <a:ext cx="9601200" cy="392430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200" b="1" dirty="0"/>
              <a:t>Genel Muhasebe:</a:t>
            </a:r>
            <a:r>
              <a:rPr lang="tr-TR" sz="3200" dirty="0"/>
              <a:t> İşletmenin parasal işlemlerinin ve sonuçlarının belgelere dayanarak tarih sırasına göre izlendiği muhasebe türüdür. Diğer adı finansal muhasebedir. </a:t>
            </a:r>
          </a:p>
        </p:txBody>
      </p:sp>
    </p:spTree>
    <p:extLst>
      <p:ext uri="{BB962C8B-B14F-4D97-AF65-F5344CB8AC3E}">
        <p14:creationId xmlns:p14="http://schemas.microsoft.com/office/powerpoint/2010/main" val="3147334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E371EB-DDE6-4AA1-81ED-E4DA8BFAD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65860"/>
            <a:ext cx="9601200" cy="470154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2800" u="sng" dirty="0"/>
              <a:t>Genel muhasebenin faydaları şunlardır: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sz="2800" dirty="0"/>
              <a:t>İşletmenin yapması gereken işlemlerin unutulmamasını sağlar.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sz="2800" dirty="0"/>
              <a:t>Daha önce yapılan bir işlem hakkında bilgi verir. Örneğin daha önce satılan bir maldan olan alacağın tahsil edilip edilmediği unutulursa kayıtlara bakılarak sonuç görülür.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sz="2800" dirty="0"/>
              <a:t>İşletmenin elinde belli bir tarihte ne kadar varlık olduğu, işletmenin ne kadar borcu olduğu yani işletmenin genel durumu görülebilir.</a:t>
            </a:r>
          </a:p>
        </p:txBody>
      </p:sp>
    </p:spTree>
    <p:extLst>
      <p:ext uri="{BB962C8B-B14F-4D97-AF65-F5344CB8AC3E}">
        <p14:creationId xmlns:p14="http://schemas.microsoft.com/office/powerpoint/2010/main" val="867342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259F91-71B4-4FF1-A49B-0A03AB2C3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2B90DC-817D-4719-9D88-7EA0762EF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200" b="1" dirty="0"/>
              <a:t>Maliyet Muhasebesi:</a:t>
            </a:r>
            <a:r>
              <a:rPr lang="tr-TR" sz="3200" dirty="0"/>
              <a:t> İşletmede üretilen </a:t>
            </a:r>
            <a:r>
              <a:rPr lang="tr-TR" sz="3200" dirty="0" err="1"/>
              <a:t>mamül</a:t>
            </a:r>
            <a:r>
              <a:rPr lang="tr-TR" sz="3200" dirty="0"/>
              <a:t> ya da hizmetin maliyet fiyatının saptanması, işletme giderlerinin denetimi, fiyat incelemeleri ve satış fiyatlarının belirlenmesinin oluşturduğu muhasebe dalı.</a:t>
            </a:r>
          </a:p>
        </p:txBody>
      </p:sp>
    </p:spTree>
    <p:extLst>
      <p:ext uri="{BB962C8B-B14F-4D97-AF65-F5344CB8AC3E}">
        <p14:creationId xmlns:p14="http://schemas.microsoft.com/office/powerpoint/2010/main" val="3698522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338900-4365-4F3D-BA3E-EE3D1F9FE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74420"/>
            <a:ext cx="9601200" cy="479298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200" dirty="0"/>
              <a:t> </a:t>
            </a:r>
            <a:r>
              <a:rPr lang="tr-TR" sz="3200" u="sng" dirty="0"/>
              <a:t>Maliyet muhasebesinin fonksiyonları şunlardır: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sz="3200" dirty="0"/>
              <a:t>Üretilen malın maliyetini ve piyasa şartlarına göre satış fiyatını tespit eder.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sz="3200" dirty="0"/>
              <a:t>Giderlerin kontrolüne yardımcı olur. Hedefler ile yapılan gerçek giderleri karşılaştırır ve varsa sapmaları belirler.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sz="3200" dirty="0"/>
              <a:t>Sunduğu bilgiler ile planlamaya ve yöneticilerin vereceği kararlara yardımcı olur.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5585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20EAE4-DDAB-49AC-B9EA-8F330CB57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981D14-F336-4AEA-8A18-F4418B295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200" b="1" dirty="0"/>
              <a:t>Yönetim Muhasebesi</a:t>
            </a:r>
            <a:r>
              <a:rPr lang="tr-TR" sz="3200" dirty="0"/>
              <a:t>: Yönetim muhasebesi, işletme yöneticilerine işletme yönetiminde alacakları kararlarda ihtiyaç duydukları bilgi ve raporları düzenleyen, yorumlayan, denetim olanağı sağlayan muhasebe dalı.</a:t>
            </a:r>
          </a:p>
        </p:txBody>
      </p:sp>
    </p:spTree>
    <p:extLst>
      <p:ext uri="{BB962C8B-B14F-4D97-AF65-F5344CB8AC3E}">
        <p14:creationId xmlns:p14="http://schemas.microsoft.com/office/powerpoint/2010/main" val="2182853736"/>
      </p:ext>
    </p:extLst>
  </p:cSld>
  <p:clrMapOvr>
    <a:masterClrMapping/>
  </p:clrMapOvr>
</p:sld>
</file>

<file path=ppt/theme/theme1.xml><?xml version="1.0" encoding="utf-8"?>
<a:theme xmlns:a="http://schemas.openxmlformats.org/drawingml/2006/main" name="Kırpma">
  <a:themeElements>
    <a:clrScheme name="Kırpma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Kırpma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ırpm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kırpılmış</Template>
  <TotalTime>13</TotalTime>
  <Words>268</Words>
  <Application>Microsoft Office PowerPoint</Application>
  <PresentationFormat>Geniş ekran</PresentationFormat>
  <Paragraphs>20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Franklin Gothic Book</vt:lpstr>
      <vt:lpstr>Wingdings</vt:lpstr>
      <vt:lpstr>Kırpma</vt:lpstr>
      <vt:lpstr>muhasebe</vt:lpstr>
      <vt:lpstr> Muhasebenin Tanımı</vt:lpstr>
      <vt:lpstr>Muhasebenin Türleri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muhasebe</dc:title>
  <dc:creator>User</dc:creator>
  <cp:lastModifiedBy>User</cp:lastModifiedBy>
  <cp:revision>3</cp:revision>
  <dcterms:created xsi:type="dcterms:W3CDTF">2020-05-05T11:07:27Z</dcterms:created>
  <dcterms:modified xsi:type="dcterms:W3CDTF">2020-05-05T11:20:56Z</dcterms:modified>
</cp:coreProperties>
</file>