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5" r:id="rId1"/>
    <p:sldMasterId id="2147483947" r:id="rId2"/>
  </p:sldMasterIdLst>
  <p:notesMasterIdLst>
    <p:notesMasterId r:id="rId10"/>
  </p:notesMasterIdLst>
  <p:sldIdLst>
    <p:sldId id="567" r:id="rId3"/>
    <p:sldId id="601" r:id="rId4"/>
    <p:sldId id="596" r:id="rId5"/>
    <p:sldId id="603" r:id="rId6"/>
    <p:sldId id="604" r:id="rId7"/>
    <p:sldId id="568" r:id="rId8"/>
    <p:sldId id="60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EF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18" autoAdjust="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436" y="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3101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E0B55-E32B-FD40-BD1D-E6A191A9BBAA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B4D74-0D15-A94B-B96E-FFCE1DF07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53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95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4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2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Asıl alt başlık stilini düzenlemek için tıklatın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583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614859" cy="1143000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07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710869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58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23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7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351" y="44028"/>
            <a:ext cx="1589649" cy="163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0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34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2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46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47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5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6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90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98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6311"/>
            <a:ext cx="9753600" cy="94389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Fişin Başlığı: Kongre Konferans Girişi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1524000" y="1415845"/>
            <a:ext cx="9144000" cy="3841955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Fişin başılığının kongre konferans adından olabilmesi için </a:t>
            </a:r>
            <a:endParaRPr lang="tr-TR" sz="3200" dirty="0" smtClean="0"/>
          </a:p>
          <a:p>
            <a:pPr algn="l"/>
            <a:endParaRPr lang="tr-TR" sz="3200" dirty="0"/>
          </a:p>
          <a:p>
            <a:r>
              <a:rPr lang="tr-TR" sz="3200" dirty="0"/>
              <a:t>Konferansın süreklilik gösteriyor olması (üçüncü tarih kongresi</a:t>
            </a:r>
            <a:r>
              <a:rPr lang="tr-TR" sz="3200" dirty="0" smtClean="0"/>
              <a:t>),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705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6311"/>
            <a:ext cx="9753600" cy="94389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Fişin Başlığı: Kongre Konferans Girişi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1524000" y="1415845"/>
            <a:ext cx="9144000" cy="3841955"/>
          </a:xfrm>
        </p:spPr>
        <p:txBody>
          <a:bodyPr>
            <a:normAutofit/>
          </a:bodyPr>
          <a:lstStyle/>
          <a:p>
            <a:r>
              <a:rPr lang="tr-TR" sz="3200" dirty="0" smtClean="0"/>
              <a:t>Bilginin ana kaynağında kongre konferansın adıyla birlikte ayrı bir öz </a:t>
            </a:r>
            <a:r>
              <a:rPr lang="tr-TR" sz="3200" dirty="0" err="1" smtClean="0"/>
              <a:t>eseradının</a:t>
            </a:r>
            <a:r>
              <a:rPr lang="tr-TR" sz="3200" dirty="0" smtClean="0"/>
              <a:t> bulunması (BİLDİRİLER vb.)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2954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62116"/>
            <a:ext cx="9144000" cy="123886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Fişin Başlığı: Kongre Konferans Girişi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1524000" y="2035277"/>
            <a:ext cx="9144000" cy="3222523"/>
          </a:xfrm>
        </p:spPr>
        <p:txBody>
          <a:bodyPr>
            <a:normAutofit fontScale="85000" lnSpcReduction="10000"/>
          </a:bodyPr>
          <a:lstStyle/>
          <a:p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konferans adında yer alan sayı belirtecine ilişkin ibareler başlığa alınmaz.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III. Türk Tarih Kongresi, 2-3 Mart 2006 Antalya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tarih ve yer bilgileri başlıkta parantez içinde sonda verilir.</a:t>
            </a:r>
          </a:p>
          <a:p>
            <a:pPr algn="ctr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 Tarih Kongresi (3.: 2006 : Antalya)</a:t>
            </a:r>
          </a:p>
          <a:p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3200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681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62116"/>
            <a:ext cx="9144000" cy="123886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Fişin Başlığı: Kongre Konferans Girişi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1524000" y="2035277"/>
            <a:ext cx="9144000" cy="3222523"/>
          </a:xfrm>
        </p:spPr>
        <p:txBody>
          <a:bodyPr>
            <a:normAutofit/>
          </a:bodyPr>
          <a:lstStyle/>
          <a:p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Esern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adında kongre- sempozyum ibaresi bulunmasına karşın yukarıda verilen koşulları yerine getirmiyorsa giriş </a:t>
            </a:r>
            <a:r>
              <a:rPr 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eseradı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altında yapılır.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3200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231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62116"/>
            <a:ext cx="9144000" cy="123886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Fişin Başlığı: Kongre Konferans Girişi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1524000" y="2035277"/>
            <a:ext cx="9144000" cy="3222523"/>
          </a:xfrm>
        </p:spPr>
        <p:txBody>
          <a:bodyPr>
            <a:normAutofit lnSpcReduction="10000"/>
          </a:bodyPr>
          <a:lstStyle/>
          <a:p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Atatürk Konferansı.(Atatürk’ün Doğumunun 100. yılı nedeniyle hazırlanmıştır)</a:t>
            </a:r>
          </a:p>
          <a:p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Giriş: </a:t>
            </a:r>
            <a:r>
              <a:rPr 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Eseradından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Atatürk konferansı.—Ankara: TTK, 1981.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3200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771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22787"/>
            <a:ext cx="9144000" cy="140601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Kongre </a:t>
            </a:r>
            <a:r>
              <a:rPr lang="tr-TR" dirty="0"/>
              <a:t>Konferans </a:t>
            </a:r>
            <a:r>
              <a:rPr lang="tr-TR" dirty="0" smtClean="0"/>
              <a:t>girişi </a:t>
            </a:r>
            <a:r>
              <a:rPr lang="en-US" dirty="0" err="1" smtClean="0"/>
              <a:t>örneği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524000" y="1956619"/>
            <a:ext cx="9144000" cy="3301181"/>
          </a:xfrm>
        </p:spPr>
        <p:txBody>
          <a:bodyPr>
            <a:normAutofit/>
          </a:bodyPr>
          <a:lstStyle/>
          <a:p>
            <a:pPr marL="68580" indent="0">
              <a:buNone/>
            </a:pPr>
            <a:endParaRPr lang="tr-TR" dirty="0"/>
          </a:p>
          <a:p>
            <a:pPr marL="68580" indent="0" algn="l">
              <a:buNone/>
            </a:pPr>
            <a:r>
              <a:rPr lang="tr-TR" dirty="0" smtClean="0"/>
              <a:t>Türk </a:t>
            </a:r>
            <a:r>
              <a:rPr lang="tr-TR" dirty="0" smtClean="0"/>
              <a:t>Tarih Kongresi (3.: 2006 : Antalya)	</a:t>
            </a:r>
          </a:p>
          <a:p>
            <a:pPr marL="68580" indent="0">
              <a:buNone/>
            </a:pPr>
            <a:endParaRPr lang="tr-TR" dirty="0"/>
          </a:p>
          <a:p>
            <a:pPr marL="68580" indent="0">
              <a:buNone/>
            </a:pPr>
            <a:r>
              <a:rPr lang="tr-TR" dirty="0" smtClean="0"/>
              <a:t>III</a:t>
            </a:r>
            <a:r>
              <a:rPr lang="en-US" dirty="0" smtClean="0"/>
              <a:t>.</a:t>
            </a:r>
            <a:r>
              <a:rPr lang="tr-TR" dirty="0" smtClean="0"/>
              <a:t> Türk </a:t>
            </a:r>
            <a:r>
              <a:rPr lang="tr-TR" dirty="0" smtClean="0"/>
              <a:t>tarih </a:t>
            </a:r>
            <a:r>
              <a:rPr lang="tr-TR" dirty="0" smtClean="0"/>
              <a:t>kongresi, 23-25 mayıs 2006, Antalya </a:t>
            </a:r>
            <a:r>
              <a:rPr lang="tr-TR" dirty="0" smtClean="0"/>
              <a:t>; yayına </a:t>
            </a:r>
            <a:r>
              <a:rPr lang="tr-TR" dirty="0" smtClean="0"/>
              <a:t>hazırlayan Ahmet </a:t>
            </a:r>
            <a:r>
              <a:rPr lang="tr-TR" dirty="0" smtClean="0"/>
              <a:t>Tarih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142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22787"/>
            <a:ext cx="9144000" cy="140601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Kongre </a:t>
            </a:r>
            <a:r>
              <a:rPr lang="tr-TR" dirty="0"/>
              <a:t>Konferans </a:t>
            </a:r>
            <a:r>
              <a:rPr lang="tr-TR" dirty="0" smtClean="0"/>
              <a:t>girişi </a:t>
            </a:r>
            <a:r>
              <a:rPr lang="en-US" dirty="0" err="1" smtClean="0"/>
              <a:t>örneği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524000" y="1956619"/>
            <a:ext cx="9144000" cy="3301181"/>
          </a:xfrm>
        </p:spPr>
        <p:txBody>
          <a:bodyPr>
            <a:normAutofit/>
          </a:bodyPr>
          <a:lstStyle/>
          <a:p>
            <a:pPr marL="68580" indent="0">
              <a:buNone/>
            </a:pPr>
            <a:endParaRPr lang="tr-TR" dirty="0"/>
          </a:p>
          <a:p>
            <a:pPr marL="68580" indent="0" algn="l">
              <a:buNone/>
            </a:pPr>
            <a:r>
              <a:rPr lang="tr-TR" dirty="0" smtClean="0"/>
              <a:t>Kültür Şurası</a:t>
            </a:r>
            <a:r>
              <a:rPr lang="tr-TR" dirty="0" smtClean="0"/>
              <a:t>	</a:t>
            </a:r>
          </a:p>
          <a:p>
            <a:pPr marL="68580" indent="0">
              <a:buNone/>
            </a:pPr>
            <a:r>
              <a:rPr lang="tr-TR" dirty="0" err="1" smtClean="0"/>
              <a:t>Türkiyenin</a:t>
            </a:r>
            <a:r>
              <a:rPr lang="tr-TR" dirty="0" smtClean="0"/>
              <a:t> Kültür politikası / Kültür Şurası,</a:t>
            </a:r>
            <a:r>
              <a:rPr lang="tr-TR" dirty="0" smtClean="0"/>
              <a:t> </a:t>
            </a:r>
            <a:r>
              <a:rPr lang="tr-TR" dirty="0" smtClean="0"/>
              <a:t>23-25 mayıs </a:t>
            </a:r>
            <a:r>
              <a:rPr lang="tr-TR" dirty="0" smtClean="0"/>
              <a:t>2006</a:t>
            </a:r>
            <a:r>
              <a:rPr lang="tr-TR" dirty="0" smtClean="0"/>
              <a:t>. İzmir.</a:t>
            </a:r>
          </a:p>
          <a:p>
            <a:pPr marL="68580" indent="0" algn="l">
              <a:buNone/>
            </a:pPr>
            <a:r>
              <a:rPr lang="tr-TR" dirty="0" smtClean="0"/>
              <a:t>Ankara: Kültür Bakanlığı</a:t>
            </a:r>
          </a:p>
          <a:p>
            <a:pPr marL="68580" indent="0" algn="l">
              <a:buNone/>
            </a:pPr>
            <a:endParaRPr lang="tr-TR" dirty="0" smtClean="0"/>
          </a:p>
          <a:p>
            <a:pPr marL="68580" indent="0" algn="l">
              <a:buNone/>
            </a:pPr>
            <a:r>
              <a:rPr lang="tr-TR" dirty="0" smtClean="0"/>
              <a:t>Kültür Şurasında sunulan </a:t>
            </a:r>
            <a:r>
              <a:rPr lang="tr-TR" dirty="0" err="1" smtClean="0"/>
              <a:t>Bilgiri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67640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6427</TotalTime>
  <Words>226</Words>
  <Application>Microsoft Office PowerPoint</Application>
  <PresentationFormat>Geniş ekran</PresentationFormat>
  <Paragraphs>43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Verdana</vt:lpstr>
      <vt:lpstr>Office Theme</vt:lpstr>
      <vt:lpstr>Ofis Teması</vt:lpstr>
      <vt:lpstr>    Fişin Başlığı: Kongre Konferans Girişi</vt:lpstr>
      <vt:lpstr>    Fişin Başlığı: Kongre Konferans Girişi</vt:lpstr>
      <vt:lpstr>    Fişin Başlığı: Kongre Konferans Girişi</vt:lpstr>
      <vt:lpstr>    Fişin Başlığı: Kongre Konferans Girişi</vt:lpstr>
      <vt:lpstr>    Fişin Başlığı: Kongre Konferans Girişi</vt:lpstr>
      <vt:lpstr>Kongre Konferans girişi örneği</vt:lpstr>
      <vt:lpstr>Kongre Konferans girişi örneği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BAYTER</dc:creator>
  <cp:lastModifiedBy>Doğan ATILGAN</cp:lastModifiedBy>
  <cp:revision>359</cp:revision>
  <dcterms:created xsi:type="dcterms:W3CDTF">2014-11-20T14:17:10Z</dcterms:created>
  <dcterms:modified xsi:type="dcterms:W3CDTF">2020-06-04T07:35:35Z</dcterms:modified>
</cp:coreProperties>
</file>