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0"/>
  </p:notesMasterIdLst>
  <p:sldIdLst>
    <p:sldId id="567" r:id="rId3"/>
    <p:sldId id="601" r:id="rId4"/>
    <p:sldId id="596" r:id="rId5"/>
    <p:sldId id="603" r:id="rId6"/>
    <p:sldId id="604" r:id="rId7"/>
    <p:sldId id="568" r:id="rId8"/>
    <p:sldId id="60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6311"/>
            <a:ext cx="9753600" cy="9438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Kongre Konferans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415845"/>
            <a:ext cx="9144000" cy="3841955"/>
          </a:xfrm>
        </p:spPr>
        <p:txBody>
          <a:bodyPr>
            <a:normAutofit/>
          </a:bodyPr>
          <a:lstStyle/>
          <a:p>
            <a:pPr algn="l"/>
            <a:r>
              <a:rPr lang="tr-TR" sz="3200" dirty="0"/>
              <a:t>Fişin başılığının kongre konferans adından olabilmesi için </a:t>
            </a:r>
            <a:endParaRPr lang="tr-TR" sz="3200" dirty="0" smtClean="0"/>
          </a:p>
          <a:p>
            <a:pPr algn="l"/>
            <a:endParaRPr lang="tr-TR" sz="3200" dirty="0"/>
          </a:p>
          <a:p>
            <a:r>
              <a:rPr lang="tr-TR" sz="3200" dirty="0"/>
              <a:t>Konferansın süreklilik gösteriyor olması (üçüncü tarih kongresi</a:t>
            </a:r>
            <a:r>
              <a:rPr lang="tr-TR" sz="3200" dirty="0" smtClean="0"/>
              <a:t>),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05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6311"/>
            <a:ext cx="9753600" cy="9438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Kongre Konferans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415845"/>
            <a:ext cx="9144000" cy="3841955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Bilginin ana kaynağında kongre konferansın adıyla birlikte ayrı bir öz </a:t>
            </a:r>
            <a:r>
              <a:rPr lang="tr-TR" sz="3200" dirty="0" err="1" smtClean="0"/>
              <a:t>eseradının</a:t>
            </a:r>
            <a:r>
              <a:rPr lang="tr-TR" sz="3200" dirty="0" smtClean="0"/>
              <a:t> bulunması (BİLDİRİLER vb.)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295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2116"/>
            <a:ext cx="9144000" cy="123886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Kongre Konferans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2035277"/>
            <a:ext cx="9144000" cy="3222523"/>
          </a:xfrm>
        </p:spPr>
        <p:txBody>
          <a:bodyPr>
            <a:normAutofit fontScale="85000" lnSpcReduction="10000"/>
          </a:bodyPr>
          <a:lstStyle/>
          <a:p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 adında yer alan sayı belirtecine ilişkin ibareler başlığa alınmaz.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Türk Tarih Kongresi, 2-3 Mart 2006 Antalya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ve yer bilgileri başlıkta parantez içinde sonda verilir.</a:t>
            </a:r>
          </a:p>
          <a:p>
            <a:pPr algn="ctr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Tarih Kongresi (3.: 2006 : Antalya)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81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2116"/>
            <a:ext cx="9144000" cy="123886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Kongre Konferans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2035277"/>
            <a:ext cx="9144000" cy="3222523"/>
          </a:xfrm>
        </p:spPr>
        <p:txBody>
          <a:bodyPr>
            <a:normAutofit/>
          </a:bodyPr>
          <a:lstStyle/>
          <a:p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adında kongre- sempozyum ibaresi bulunmasına karşın yukarıda verilen koşulları yerine getirmiyorsa giriş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eseradı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yapılır.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3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2116"/>
            <a:ext cx="9144000" cy="123886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Kongre Konferans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2035277"/>
            <a:ext cx="9144000" cy="3222523"/>
          </a:xfrm>
        </p:spPr>
        <p:txBody>
          <a:bodyPr>
            <a:normAutofit lnSpcReduction="10000"/>
          </a:bodyPr>
          <a:lstStyle/>
          <a:p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Atatürk Konferansı.(Atatürk’ün Doğumunun 100. yılı nedeniyle hazırlanmıştır)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Giriş: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Eseradından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Atatürk konferansı.—Ankara: TTK, 1981.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71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2787"/>
            <a:ext cx="9144000" cy="140601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Kongre </a:t>
            </a:r>
            <a:r>
              <a:rPr lang="tr-TR" dirty="0"/>
              <a:t>Konferans </a:t>
            </a:r>
            <a:r>
              <a:rPr lang="tr-TR" dirty="0" smtClean="0"/>
              <a:t>girişi </a:t>
            </a:r>
            <a:r>
              <a:rPr lang="en-US" dirty="0" err="1" smtClean="0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56619"/>
            <a:ext cx="9144000" cy="330118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tr-TR" dirty="0"/>
          </a:p>
          <a:p>
            <a:pPr marL="68580" indent="0" algn="l">
              <a:buNone/>
            </a:pPr>
            <a:r>
              <a:rPr lang="tr-TR" dirty="0" smtClean="0"/>
              <a:t>Türk </a:t>
            </a:r>
            <a:r>
              <a:rPr lang="tr-TR" dirty="0" smtClean="0"/>
              <a:t>Tarih Kongresi (3.: 2006 : Antalya)	</a:t>
            </a:r>
          </a:p>
          <a:p>
            <a:pPr marL="68580" indent="0">
              <a:buNone/>
            </a:pPr>
            <a:endParaRPr lang="tr-TR" dirty="0"/>
          </a:p>
          <a:p>
            <a:pPr marL="68580" indent="0">
              <a:buNone/>
            </a:pPr>
            <a:r>
              <a:rPr lang="tr-TR" dirty="0" smtClean="0"/>
              <a:t>III</a:t>
            </a:r>
            <a:r>
              <a:rPr lang="en-US" dirty="0" smtClean="0"/>
              <a:t>.</a:t>
            </a:r>
            <a:r>
              <a:rPr lang="tr-TR" dirty="0" smtClean="0"/>
              <a:t> Türk </a:t>
            </a:r>
            <a:r>
              <a:rPr lang="tr-TR" dirty="0" smtClean="0"/>
              <a:t>tarih </a:t>
            </a:r>
            <a:r>
              <a:rPr lang="tr-TR" dirty="0" smtClean="0"/>
              <a:t>kongresi, 23-25 mayıs 2006, Antalya </a:t>
            </a:r>
            <a:r>
              <a:rPr lang="tr-TR" dirty="0" smtClean="0"/>
              <a:t>; yayına </a:t>
            </a:r>
            <a:r>
              <a:rPr lang="tr-TR" dirty="0" smtClean="0"/>
              <a:t>hazırlayan Ahmet </a:t>
            </a:r>
            <a:r>
              <a:rPr lang="tr-TR" dirty="0" smtClean="0"/>
              <a:t>Tarih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4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2787"/>
            <a:ext cx="9144000" cy="140601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Kongre </a:t>
            </a:r>
            <a:r>
              <a:rPr lang="tr-TR" dirty="0"/>
              <a:t>Konferans </a:t>
            </a:r>
            <a:r>
              <a:rPr lang="tr-TR" dirty="0" smtClean="0"/>
              <a:t>girişi </a:t>
            </a:r>
            <a:r>
              <a:rPr lang="en-US" dirty="0" err="1" smtClean="0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56619"/>
            <a:ext cx="9144000" cy="330118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tr-TR" dirty="0"/>
          </a:p>
          <a:p>
            <a:pPr marL="68580" indent="0" algn="l">
              <a:buNone/>
            </a:pPr>
            <a:r>
              <a:rPr lang="tr-TR" dirty="0" smtClean="0"/>
              <a:t>Kültür Şurası</a:t>
            </a:r>
            <a:r>
              <a:rPr lang="tr-TR" dirty="0" smtClean="0"/>
              <a:t>	</a:t>
            </a:r>
          </a:p>
          <a:p>
            <a:pPr marL="68580" indent="0">
              <a:buNone/>
            </a:pPr>
            <a:r>
              <a:rPr lang="tr-TR" dirty="0" err="1" smtClean="0"/>
              <a:t>Türkiyenin</a:t>
            </a:r>
            <a:r>
              <a:rPr lang="tr-TR" dirty="0" smtClean="0"/>
              <a:t> Kültür politikası / Kültür Şurası,</a:t>
            </a:r>
            <a:r>
              <a:rPr lang="tr-TR" dirty="0" smtClean="0"/>
              <a:t> </a:t>
            </a:r>
            <a:r>
              <a:rPr lang="tr-TR" dirty="0" smtClean="0"/>
              <a:t>23-25 mayıs </a:t>
            </a:r>
            <a:r>
              <a:rPr lang="tr-TR" dirty="0" smtClean="0"/>
              <a:t>2006</a:t>
            </a:r>
            <a:r>
              <a:rPr lang="tr-TR" dirty="0" smtClean="0"/>
              <a:t>. İzmir.</a:t>
            </a:r>
          </a:p>
          <a:p>
            <a:pPr marL="68580" indent="0" algn="l">
              <a:buNone/>
            </a:pPr>
            <a:r>
              <a:rPr lang="tr-TR" dirty="0" smtClean="0"/>
              <a:t>Ankara: Kültür Bakanlığı</a:t>
            </a:r>
          </a:p>
          <a:p>
            <a:pPr marL="68580" indent="0" algn="l">
              <a:buNone/>
            </a:pPr>
            <a:endParaRPr lang="tr-TR" dirty="0" smtClean="0"/>
          </a:p>
          <a:p>
            <a:pPr marL="68580" indent="0" algn="l">
              <a:buNone/>
            </a:pPr>
            <a:r>
              <a:rPr lang="tr-TR" dirty="0" smtClean="0"/>
              <a:t>Kültür Şurasında sunulan </a:t>
            </a:r>
            <a:r>
              <a:rPr lang="tr-TR" dirty="0" err="1" smtClean="0"/>
              <a:t>Bilgiri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67640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6427</TotalTime>
  <Words>226</Words>
  <Application>Microsoft Office PowerPoint</Application>
  <PresentationFormat>Geniş ekran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    Fişin Başlığı: Kongre Konferans Girişi</vt:lpstr>
      <vt:lpstr>    Fişin Başlığı: Kongre Konferans Girişi</vt:lpstr>
      <vt:lpstr>    Fişin Başlığı: Kongre Konferans Girişi</vt:lpstr>
      <vt:lpstr>    Fişin Başlığı: Kongre Konferans Girişi</vt:lpstr>
      <vt:lpstr>    Fişin Başlığı: Kongre Konferans Girişi</vt:lpstr>
      <vt:lpstr>Kongre Konferans girişi örneği</vt:lpstr>
      <vt:lpstr>Kongre Konferans girişi örneği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359</cp:revision>
  <dcterms:created xsi:type="dcterms:W3CDTF">2014-11-20T14:17:10Z</dcterms:created>
  <dcterms:modified xsi:type="dcterms:W3CDTF">2020-06-04T07:35:35Z</dcterms:modified>
</cp:coreProperties>
</file>