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C3E98-F482-4A7B-8DEE-6B2DBA30AC61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B848-B068-4023-B8D0-19E6DC14142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C3E98-F482-4A7B-8DEE-6B2DBA30AC61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B848-B068-4023-B8D0-19E6DC14142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C3E98-F482-4A7B-8DEE-6B2DBA30AC61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B848-B068-4023-B8D0-19E6DC14142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C3E98-F482-4A7B-8DEE-6B2DBA30AC61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B848-B068-4023-B8D0-19E6DC14142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C3E98-F482-4A7B-8DEE-6B2DBA30AC61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B848-B068-4023-B8D0-19E6DC14142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C3E98-F482-4A7B-8DEE-6B2DBA30AC61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B848-B068-4023-B8D0-19E6DC14142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C3E98-F482-4A7B-8DEE-6B2DBA30AC61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B848-B068-4023-B8D0-19E6DC14142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C3E98-F482-4A7B-8DEE-6B2DBA30AC61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B848-B068-4023-B8D0-19E6DC14142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C3E98-F482-4A7B-8DEE-6B2DBA30AC61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B848-B068-4023-B8D0-19E6DC14142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C3E98-F482-4A7B-8DEE-6B2DBA30AC61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B848-B068-4023-B8D0-19E6DC14142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C3E98-F482-4A7B-8DEE-6B2DBA30AC61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B848-B068-4023-B8D0-19E6DC14142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C3E98-F482-4A7B-8DEE-6B2DBA30AC61}" type="datetimeFigureOut">
              <a:rPr lang="tr-TR" smtClean="0"/>
              <a:t>29.10.2014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DB848-B068-4023-B8D0-19E6DC14142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İddet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İddet</a:t>
            </a:r>
            <a:r>
              <a:rPr lang="tr-TR" dirty="0" smtClean="0"/>
              <a:t> Çeşitleri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Boşama </a:t>
            </a:r>
            <a:r>
              <a:rPr lang="tr-TR" dirty="0" err="1" smtClean="0"/>
              <a:t>iddeti</a:t>
            </a:r>
            <a:endParaRPr lang="tr-TR" dirty="0" smtClean="0"/>
          </a:p>
          <a:p>
            <a:pPr lvl="1"/>
            <a:r>
              <a:rPr lang="tr-TR" dirty="0" smtClean="0"/>
              <a:t>Üç hayız dönemi</a:t>
            </a:r>
          </a:p>
          <a:p>
            <a:pPr lvl="1"/>
            <a:r>
              <a:rPr lang="tr-TR" dirty="0" smtClean="0"/>
              <a:t>Üç ay</a:t>
            </a:r>
          </a:p>
          <a:p>
            <a:pPr lvl="1"/>
            <a:r>
              <a:rPr lang="tr-TR" dirty="0" smtClean="0"/>
              <a:t>Doğum </a:t>
            </a:r>
            <a:endParaRPr lang="tr-TR" dirty="0"/>
          </a:p>
          <a:p>
            <a:r>
              <a:rPr lang="tr-TR" dirty="0" smtClean="0"/>
              <a:t>Ölüm </a:t>
            </a:r>
            <a:r>
              <a:rPr lang="tr-TR" dirty="0" err="1" smtClean="0"/>
              <a:t>iddeti</a:t>
            </a:r>
            <a:endParaRPr lang="tr-TR" dirty="0" smtClean="0"/>
          </a:p>
          <a:p>
            <a:pPr lvl="1"/>
            <a:r>
              <a:rPr lang="tr-TR" dirty="0" smtClean="0"/>
              <a:t>4 ay 10 gün</a:t>
            </a:r>
          </a:p>
          <a:p>
            <a:pPr lvl="1"/>
            <a:r>
              <a:rPr lang="tr-TR" dirty="0" smtClean="0"/>
              <a:t>Doğum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İddetin</a:t>
            </a:r>
            <a:r>
              <a:rPr lang="tr-TR" dirty="0" smtClean="0"/>
              <a:t> Hükümleri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Ric</a:t>
            </a:r>
            <a:r>
              <a:rPr lang="tr-TR" dirty="0" smtClean="0"/>
              <a:t>‘î talaktan ötürü beklenen </a:t>
            </a:r>
            <a:r>
              <a:rPr lang="tr-TR" dirty="0" err="1" smtClean="0"/>
              <a:t>iddet</a:t>
            </a:r>
            <a:r>
              <a:rPr lang="tr-TR" dirty="0" smtClean="0"/>
              <a:t> süresi içinde eşlerden biri vefat ederse diğeri ona mirasçı olur.</a:t>
            </a:r>
          </a:p>
          <a:p>
            <a:r>
              <a:rPr lang="tr-TR" dirty="0" err="1" smtClean="0"/>
              <a:t>Bâin</a:t>
            </a:r>
            <a:r>
              <a:rPr lang="tr-TR" dirty="0" smtClean="0"/>
              <a:t> talak gerçekleştiğinde mirasçılık ilişkisi sona erer.</a:t>
            </a:r>
          </a:p>
          <a:p>
            <a:r>
              <a:rPr lang="tr-TR" dirty="0" err="1" smtClean="0"/>
              <a:t>İddet</a:t>
            </a:r>
            <a:r>
              <a:rPr lang="tr-TR" dirty="0" smtClean="0"/>
              <a:t> içinde kadının nafakası kocası tarafından karşılanır.</a:t>
            </a:r>
          </a:p>
          <a:p>
            <a:r>
              <a:rPr lang="tr-TR" dirty="0" err="1" smtClean="0"/>
              <a:t>İddet</a:t>
            </a:r>
            <a:r>
              <a:rPr lang="tr-TR" dirty="0" smtClean="0"/>
              <a:t> süresince kadın başkasıyla evlenemez.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58</Words>
  <Application>Microsoft Office PowerPoint</Application>
  <PresentationFormat>Ekran Gösterisi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İddet </vt:lpstr>
      <vt:lpstr>İddet Çeşitleri</vt:lpstr>
      <vt:lpstr>İddetin Hükümleri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İddet </dc:title>
  <dc:creator>user</dc:creator>
  <cp:lastModifiedBy>user</cp:lastModifiedBy>
  <cp:revision>1</cp:revision>
  <dcterms:created xsi:type="dcterms:W3CDTF">2014-10-29T20:25:03Z</dcterms:created>
  <dcterms:modified xsi:type="dcterms:W3CDTF">2014-10-29T20:34:30Z</dcterms:modified>
</cp:coreProperties>
</file>