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72" r:id="rId7"/>
    <p:sldId id="273" r:id="rId8"/>
    <p:sldId id="271" r:id="rId9"/>
    <p:sldId id="260" r:id="rId10"/>
    <p:sldId id="27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Nanokimyaya</a:t>
            </a:r>
            <a:r>
              <a:rPr lang="tr-TR" dirty="0" smtClean="0"/>
              <a:t> giriş: </a:t>
            </a:r>
            <a:r>
              <a:rPr lang="tr-TR" dirty="0" err="1" smtClean="0"/>
              <a:t>Nanoboyut</a:t>
            </a:r>
            <a:r>
              <a:rPr lang="tr-TR" dirty="0" smtClean="0"/>
              <a:t>, </a:t>
            </a:r>
            <a:r>
              <a:rPr lang="tr-TR" dirty="0" err="1" smtClean="0"/>
              <a:t>nanokimya</a:t>
            </a:r>
            <a:r>
              <a:rPr lang="tr-TR" dirty="0" smtClean="0"/>
              <a:t>, </a:t>
            </a:r>
            <a:r>
              <a:rPr lang="tr-TR" dirty="0" err="1" smtClean="0"/>
              <a:t>nanogözeneklilik</a:t>
            </a:r>
            <a:r>
              <a:rPr lang="tr-TR" smtClean="0"/>
              <a:t>, 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Resim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4053" y="980728"/>
            <a:ext cx="8879947" cy="43924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GENEL BİLGİLER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 smtClean="0">
                <a:solidFill>
                  <a:srgbClr val="CC0000"/>
                </a:solidFill>
                <a:latin typeface="Arial Narrow" pitchFamily="34" charset="0"/>
              </a:rPr>
              <a:t>Nanoteknoloji; </a:t>
            </a:r>
            <a:r>
              <a:rPr lang="tr-TR" dirty="0" smtClean="0"/>
              <a:t>fizik,kimya,biyoloji ve mühendislik alanlarında kullanılan birçok madde,alet ve makinenin çok küçük fonksiyonlarda çalışmasını sağlayan bir alandır.</a:t>
            </a:r>
          </a:p>
          <a:p>
            <a:endParaRPr lang="tr-T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3716338"/>
            <a:ext cx="4248150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Nanobilim</a:t>
            </a:r>
            <a:r>
              <a:rPr lang="tr-TR" dirty="0" smtClean="0"/>
              <a:t> ve </a:t>
            </a:r>
            <a:r>
              <a:rPr lang="tr-TR" dirty="0" err="1" smtClean="0"/>
              <a:t>Nanoteknolojinin</a:t>
            </a:r>
            <a:r>
              <a:rPr lang="tr-TR" dirty="0" smtClean="0"/>
              <a:t> tam bir tanımı olmamakla birlikte, genel görünüşe göre 1-100 </a:t>
            </a:r>
            <a:r>
              <a:rPr lang="tr-TR" dirty="0" err="1" smtClean="0"/>
              <a:t>nm</a:t>
            </a:r>
            <a:r>
              <a:rPr lang="tr-TR" dirty="0" smtClean="0"/>
              <a:t> boyutlarındaki maddelerin anlaşılması, kontrol edilmesi ve atomsal seviyede değiştirilip, işlevsel getirilmesidir. Daha düzgün bir ifade ile atom ve molekül ölçeğinde özel yöntem ve tekniklerle yapıların, materyallerin ve araçların inşa edilmesini; bu ölçekte ölçme, tahmin etme, izleme ve yapım faaliyetlerinde bulunmayı ve bu ölçeğin bazı temel özelliklerinden yararlanma kabiliyetidir.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764704"/>
            <a:ext cx="7604043" cy="51845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Nanoboyut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38480" marR="527050">
              <a:lnSpc>
                <a:spcPct val="100499"/>
              </a:lnSpc>
              <a:spcBef>
                <a:spcPts val="95"/>
              </a:spcBef>
              <a:buNone/>
            </a:pPr>
            <a:r>
              <a:rPr lang="tr-TR" b="1" spc="5" dirty="0" smtClean="0">
                <a:cs typeface="Times New Roman"/>
              </a:rPr>
              <a:t> Nano </a:t>
            </a:r>
            <a:r>
              <a:rPr lang="tr-TR" b="1" dirty="0" smtClean="0">
                <a:cs typeface="Times New Roman"/>
              </a:rPr>
              <a:t>kelimesi </a:t>
            </a:r>
            <a:r>
              <a:rPr lang="tr-TR" b="1" spc="-25" dirty="0" smtClean="0">
                <a:cs typeface="Times New Roman"/>
              </a:rPr>
              <a:t>Yunanca</a:t>
            </a:r>
            <a:r>
              <a:rPr lang="tr-TR" b="1" spc="-130" dirty="0" smtClean="0">
                <a:cs typeface="Times New Roman"/>
              </a:rPr>
              <a:t> </a:t>
            </a:r>
            <a:r>
              <a:rPr lang="tr-TR" b="1" u="heavy" dirty="0" err="1" smtClean="0">
                <a:uFill>
                  <a:solidFill>
                    <a:srgbClr val="000000"/>
                  </a:solidFill>
                </a:uFill>
                <a:cs typeface="Times New Roman"/>
              </a:rPr>
              <a:t>nannos</a:t>
            </a:r>
            <a:r>
              <a:rPr lang="tr-TR" b="1" u="heavy" dirty="0" smtClean="0">
                <a:uFill>
                  <a:solidFill>
                    <a:srgbClr val="000000"/>
                  </a:solidFill>
                </a:uFill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kelimesinden</a:t>
            </a:r>
            <a:r>
              <a:rPr lang="tr-TR" b="1" spc="-30" dirty="0" smtClean="0">
                <a:cs typeface="Times New Roman"/>
              </a:rPr>
              <a:t> </a:t>
            </a:r>
            <a:r>
              <a:rPr lang="tr-TR" b="1" spc="-35" dirty="0" smtClean="0">
                <a:cs typeface="Times New Roman"/>
              </a:rPr>
              <a:t>gelir.</a:t>
            </a:r>
            <a:r>
              <a:rPr lang="tr-TR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“Küçük yaşlı </a:t>
            </a:r>
            <a:r>
              <a:rPr lang="tr-TR" b="1" spc="5" dirty="0" smtClean="0">
                <a:cs typeface="Times New Roman"/>
              </a:rPr>
              <a:t>adam </a:t>
            </a:r>
            <a:r>
              <a:rPr lang="tr-TR" b="1" dirty="0" smtClean="0">
                <a:cs typeface="Times New Roman"/>
              </a:rPr>
              <a:t>veya cüce”</a:t>
            </a:r>
            <a:r>
              <a:rPr lang="tr-TR" b="1" spc="-10" dirty="0" smtClean="0">
                <a:cs typeface="Times New Roman"/>
              </a:rPr>
              <a:t> </a:t>
            </a:r>
            <a:r>
              <a:rPr lang="tr-TR" b="1" spc="-25" dirty="0" smtClean="0">
                <a:cs typeface="Times New Roman"/>
              </a:rPr>
              <a:t>demektir.</a:t>
            </a:r>
            <a:r>
              <a:rPr lang="tr-TR" b="1" dirty="0" smtClean="0">
                <a:cs typeface="Times New Roman"/>
              </a:rPr>
              <a:t>Herhangi bir ölçünün milyarda</a:t>
            </a:r>
            <a:r>
              <a:rPr lang="tr-TR" b="1" spc="-65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birini  </a:t>
            </a:r>
            <a:r>
              <a:rPr lang="tr-TR" b="1" spc="-20" dirty="0" smtClean="0">
                <a:cs typeface="Times New Roman"/>
              </a:rPr>
              <a:t>gösterir.</a:t>
            </a:r>
          </a:p>
          <a:p>
            <a:pPr marL="538480" marR="527050">
              <a:lnSpc>
                <a:spcPct val="100499"/>
              </a:lnSpc>
              <a:spcBef>
                <a:spcPts val="95"/>
              </a:spcBef>
              <a:buNone/>
            </a:pPr>
            <a:endParaRPr lang="tr-TR" dirty="0" smtClean="0">
              <a:cs typeface="Times New Roman"/>
            </a:endParaRPr>
          </a:p>
          <a:p>
            <a:pPr marL="1905">
              <a:spcBef>
                <a:spcPts val="1305"/>
              </a:spcBef>
            </a:pPr>
            <a:r>
              <a:rPr lang="tr-TR" b="1" dirty="0" smtClean="0">
                <a:cs typeface="Times New Roman"/>
              </a:rPr>
              <a:t> Örneğin;</a:t>
            </a:r>
            <a:endParaRPr lang="tr-TR" dirty="0" smtClean="0">
              <a:cs typeface="Times New Roman"/>
            </a:endParaRPr>
          </a:p>
          <a:p>
            <a:pPr marL="202565" marR="197485">
              <a:lnSpc>
                <a:spcPts val="3890"/>
              </a:lnSpc>
              <a:spcBef>
                <a:spcPts val="335"/>
              </a:spcBef>
              <a:buNone/>
            </a:pPr>
            <a:r>
              <a:rPr lang="tr-TR" b="1" dirty="0" smtClean="0">
                <a:cs typeface="Times New Roman"/>
              </a:rPr>
              <a:t>     nanometre, </a:t>
            </a:r>
            <a:r>
              <a:rPr lang="tr-TR" b="1" spc="-5" dirty="0" smtClean="0">
                <a:cs typeface="Times New Roman"/>
              </a:rPr>
              <a:t>metrenin </a:t>
            </a:r>
            <a:r>
              <a:rPr lang="tr-TR" b="1" dirty="0" smtClean="0">
                <a:cs typeface="Times New Roman"/>
              </a:rPr>
              <a:t>milyarda</a:t>
            </a:r>
            <a:r>
              <a:rPr lang="tr-TR" b="1" spc="-65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birini  </a:t>
            </a:r>
            <a:r>
              <a:rPr lang="tr-TR" b="1" spc="5" dirty="0" smtClean="0">
                <a:cs typeface="Times New Roman"/>
              </a:rPr>
              <a:t>(1nm =10</a:t>
            </a:r>
            <a:r>
              <a:rPr lang="tr-TR" b="1" spc="7" baseline="25793" dirty="0" smtClean="0">
                <a:cs typeface="Times New Roman"/>
              </a:rPr>
              <a:t>-9</a:t>
            </a:r>
            <a:r>
              <a:rPr lang="tr-TR" b="1" spc="5" dirty="0" smtClean="0">
                <a:cs typeface="Times New Roman"/>
              </a:rPr>
              <a:t>m)         </a:t>
            </a:r>
            <a:r>
              <a:rPr lang="tr-TR" b="1" dirty="0" smtClean="0">
                <a:cs typeface="Times New Roman"/>
              </a:rPr>
              <a:t>ifade</a:t>
            </a:r>
            <a:r>
              <a:rPr lang="tr-TR" b="1" spc="-65" dirty="0" smtClean="0">
                <a:cs typeface="Times New Roman"/>
              </a:rPr>
              <a:t> </a:t>
            </a:r>
            <a:r>
              <a:rPr lang="tr-TR" b="1" spc="-20" dirty="0" smtClean="0">
                <a:cs typeface="Times New Roman"/>
              </a:rPr>
              <a:t>etmektedir.</a:t>
            </a:r>
            <a:r>
              <a:rPr lang="tr-TR" b="1" spc="5" dirty="0" smtClean="0">
                <a:cs typeface="Times New Roman"/>
              </a:rPr>
              <a:t>On </a:t>
            </a:r>
            <a:r>
              <a:rPr lang="tr-TR" b="1" spc="-5" dirty="0" smtClean="0">
                <a:cs typeface="Times New Roman"/>
              </a:rPr>
              <a:t>hidrojen </a:t>
            </a:r>
            <a:r>
              <a:rPr lang="tr-TR" b="1" spc="5" dirty="0" smtClean="0">
                <a:cs typeface="Times New Roman"/>
              </a:rPr>
              <a:t>atomunu yan</a:t>
            </a:r>
            <a:r>
              <a:rPr lang="tr-TR" b="1" spc="-100" dirty="0" smtClean="0">
                <a:cs typeface="Times New Roman"/>
              </a:rPr>
              <a:t> </a:t>
            </a:r>
            <a:r>
              <a:rPr lang="tr-TR" b="1" spc="5" dirty="0" smtClean="0">
                <a:cs typeface="Times New Roman"/>
              </a:rPr>
              <a:t>yana  </a:t>
            </a:r>
            <a:r>
              <a:rPr lang="tr-TR" b="1" spc="-5" dirty="0" smtClean="0">
                <a:cs typeface="Times New Roman"/>
              </a:rPr>
              <a:t>dizdiğinizde</a:t>
            </a:r>
            <a:r>
              <a:rPr lang="tr-TR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elde</a:t>
            </a:r>
            <a:r>
              <a:rPr lang="tr-TR" spc="-20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ettiğiniz</a:t>
            </a:r>
            <a:r>
              <a:rPr lang="tr-TR" b="1" spc="-10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uzunluk bir</a:t>
            </a:r>
            <a:r>
              <a:rPr lang="tr-TR" spc="-65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nanometre.Bir atom, saçınızın</a:t>
            </a:r>
            <a:r>
              <a:rPr lang="tr-TR" b="1" spc="-100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kalınlığının  40,000'de</a:t>
            </a:r>
            <a:r>
              <a:rPr lang="tr-TR" b="1" spc="-15" dirty="0" smtClean="0">
                <a:cs typeface="Times New Roman"/>
              </a:rPr>
              <a:t> </a:t>
            </a:r>
            <a:r>
              <a:rPr lang="tr-TR" b="1" dirty="0" smtClean="0">
                <a:cs typeface="Times New Roman"/>
              </a:rPr>
              <a:t>biri!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Malzemelerde </a:t>
            </a:r>
            <a:r>
              <a:rPr lang="tr-TR" sz="2800" b="1" dirty="0" smtClean="0"/>
              <a:t>boyut</a:t>
            </a:r>
            <a:r>
              <a:rPr lang="tr-TR" sz="2800" dirty="0" smtClean="0"/>
              <a:t> ile </a:t>
            </a:r>
            <a:r>
              <a:rPr lang="tr-TR" sz="2800" b="1" dirty="0" smtClean="0"/>
              <a:t>ebat</a:t>
            </a:r>
            <a:r>
              <a:rPr lang="tr-TR" sz="2800" dirty="0" smtClean="0"/>
              <a:t> arasında fark vardır. Malzemenin boyutları, bulundurdukları serbest elektronların hareket serbestliklerine göre değişkenlik gösterir. Hareket serbestliğinden elektron akımının olabileceği anlaşılır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4077072"/>
            <a:ext cx="3394139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Eğer serbest elektronların hareketi;</a:t>
            </a:r>
          </a:p>
          <a:p>
            <a:pPr algn="just"/>
            <a:r>
              <a:rPr lang="tr-TR" dirty="0" smtClean="0"/>
              <a:t>Üç yönde ise malzeme üç boyutludur (3B) (</a:t>
            </a:r>
            <a:r>
              <a:rPr lang="tr-TR" b="1" dirty="0" smtClean="0"/>
              <a:t>kristaller</a:t>
            </a:r>
            <a:r>
              <a:rPr lang="tr-TR" dirty="0" smtClean="0"/>
              <a:t>).</a:t>
            </a:r>
          </a:p>
          <a:p>
            <a:pPr algn="just"/>
            <a:r>
              <a:rPr lang="tr-TR" dirty="0" smtClean="0"/>
              <a:t>İki yönde ise malzeme iki boyutludur (2B) (</a:t>
            </a:r>
            <a:r>
              <a:rPr lang="tr-TR" b="1" dirty="0" smtClean="0"/>
              <a:t>katmanlı yapılar</a:t>
            </a:r>
            <a:r>
              <a:rPr lang="tr-TR" dirty="0" smtClean="0"/>
              <a:t>).</a:t>
            </a:r>
          </a:p>
          <a:p>
            <a:pPr algn="just"/>
            <a:r>
              <a:rPr lang="tr-TR" dirty="0" smtClean="0"/>
              <a:t>Tek yönde ise malzeme bir boyutludur (1B) (</a:t>
            </a:r>
            <a:r>
              <a:rPr lang="tr-TR" b="1" dirty="0" err="1" smtClean="0"/>
              <a:t>nanotel</a:t>
            </a:r>
            <a:r>
              <a:rPr lang="tr-TR" dirty="0" smtClean="0"/>
              <a:t>, </a:t>
            </a:r>
            <a:r>
              <a:rPr lang="tr-TR" b="1" dirty="0" err="1" smtClean="0"/>
              <a:t>nanotüp</a:t>
            </a:r>
            <a:r>
              <a:rPr lang="tr-TR" dirty="0" smtClean="0"/>
              <a:t>).</a:t>
            </a:r>
          </a:p>
          <a:p>
            <a:pPr algn="just"/>
            <a:r>
              <a:rPr lang="tr-TR" dirty="0" smtClean="0"/>
              <a:t>Hareket kabiliyeti yoksa sıfır boyutlu (0B) yapılar denir (</a:t>
            </a:r>
            <a:r>
              <a:rPr lang="tr-TR" b="1" dirty="0" err="1" smtClean="0"/>
              <a:t>nanotop</a:t>
            </a:r>
            <a:r>
              <a:rPr lang="tr-TR" dirty="0" smtClean="0"/>
              <a:t>, </a:t>
            </a:r>
            <a:r>
              <a:rPr lang="tr-TR" b="1" dirty="0" smtClean="0"/>
              <a:t>topaklar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10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Nanoteknoloji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spc="5" dirty="0" smtClean="0">
                <a:latin typeface="Times New Roman"/>
                <a:cs typeface="Times New Roman"/>
              </a:rPr>
              <a:t>Atomları </a:t>
            </a:r>
            <a:r>
              <a:rPr lang="tr-TR" spc="10" dirty="0" smtClean="0">
                <a:latin typeface="Times New Roman"/>
                <a:cs typeface="Times New Roman"/>
              </a:rPr>
              <a:t>ve </a:t>
            </a:r>
            <a:r>
              <a:rPr lang="tr-TR" spc="5" dirty="0" smtClean="0">
                <a:latin typeface="Times New Roman"/>
                <a:cs typeface="Times New Roman"/>
              </a:rPr>
              <a:t>molekülleri tek tek işleme </a:t>
            </a:r>
            <a:r>
              <a:rPr lang="tr-TR" spc="10" dirty="0" smtClean="0">
                <a:latin typeface="Times New Roman"/>
                <a:cs typeface="Times New Roman"/>
              </a:rPr>
              <a:t>ve</a:t>
            </a:r>
            <a:r>
              <a:rPr lang="tr-TR" spc="-65" dirty="0" smtClean="0">
                <a:latin typeface="Times New Roman"/>
                <a:cs typeface="Times New Roman"/>
              </a:rPr>
              <a:t> </a:t>
            </a:r>
            <a:r>
              <a:rPr lang="tr-TR" spc="5" dirty="0" smtClean="0">
                <a:latin typeface="Times New Roman"/>
                <a:cs typeface="Times New Roman"/>
              </a:rPr>
              <a:t>yeniden  düzenleme yoluyla kullanışlı, materyal, araç </a:t>
            </a:r>
            <a:r>
              <a:rPr lang="tr-TR" spc="10" dirty="0" smtClean="0">
                <a:latin typeface="Times New Roman"/>
                <a:cs typeface="Times New Roman"/>
              </a:rPr>
              <a:t>ve  </a:t>
            </a:r>
            <a:r>
              <a:rPr lang="tr-TR" spc="5" dirty="0" smtClean="0">
                <a:latin typeface="Times New Roman"/>
                <a:cs typeface="Times New Roman"/>
              </a:rPr>
              <a:t>sistem yaratma sanatı </a:t>
            </a:r>
            <a:r>
              <a:rPr lang="tr-TR" spc="10" dirty="0" smtClean="0">
                <a:latin typeface="Times New Roman"/>
                <a:cs typeface="Times New Roman"/>
              </a:rPr>
              <a:t>ve</a:t>
            </a:r>
            <a:r>
              <a:rPr lang="tr-TR" spc="-80" dirty="0" smtClean="0">
                <a:latin typeface="Times New Roman"/>
                <a:cs typeface="Times New Roman"/>
              </a:rPr>
              <a:t> </a:t>
            </a:r>
            <a:r>
              <a:rPr lang="tr-TR" spc="5" dirty="0" smtClean="0">
                <a:latin typeface="Times New Roman"/>
                <a:cs typeface="Times New Roman"/>
              </a:rPr>
              <a:t>bilimi.</a:t>
            </a:r>
          </a:p>
          <a:p>
            <a:pPr marL="0" indent="0">
              <a:buNone/>
            </a:pPr>
            <a:endParaRPr lang="tr-TR" spc="-1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tr-TR" spc="-10" dirty="0" smtClean="0">
                <a:latin typeface="Times New Roman"/>
                <a:cs typeface="Times New Roman"/>
              </a:rPr>
              <a:t>Harfleri </a:t>
            </a:r>
            <a:r>
              <a:rPr lang="tr-TR" spc="-5" dirty="0" smtClean="0">
                <a:latin typeface="Times New Roman"/>
                <a:cs typeface="Times New Roman"/>
              </a:rPr>
              <a:t>10 </a:t>
            </a:r>
            <a:r>
              <a:rPr lang="tr-TR" spc="-10" dirty="0" err="1" smtClean="0">
                <a:latin typeface="Times New Roman"/>
                <a:cs typeface="Times New Roman"/>
              </a:rPr>
              <a:t>nm</a:t>
            </a:r>
            <a:r>
              <a:rPr lang="tr-TR" spc="-10" dirty="0" smtClean="0">
                <a:latin typeface="Times New Roman"/>
                <a:cs typeface="Times New Roman"/>
              </a:rPr>
              <a:t> </a:t>
            </a:r>
            <a:r>
              <a:rPr lang="tr-TR" spc="-5" dirty="0" smtClean="0">
                <a:latin typeface="Times New Roman"/>
                <a:cs typeface="Times New Roman"/>
              </a:rPr>
              <a:t>boyutunda </a:t>
            </a:r>
            <a:r>
              <a:rPr lang="tr-TR" spc="-10" dirty="0" smtClean="0">
                <a:latin typeface="Times New Roman"/>
                <a:cs typeface="Times New Roman"/>
              </a:rPr>
              <a:t>basarsak,  </a:t>
            </a:r>
            <a:r>
              <a:rPr lang="tr-TR" spc="-5" dirty="0" err="1" smtClean="0">
                <a:latin typeface="Times New Roman"/>
                <a:cs typeface="Times New Roman"/>
              </a:rPr>
              <a:t>Britanica</a:t>
            </a:r>
            <a:r>
              <a:rPr lang="tr-TR" spc="-5" dirty="0" smtClean="0">
                <a:latin typeface="Times New Roman"/>
                <a:cs typeface="Times New Roman"/>
              </a:rPr>
              <a:t> (</a:t>
            </a:r>
            <a:r>
              <a:rPr lang="tr-TR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tr-TR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 bin sayfa</a:t>
            </a:r>
            <a:r>
              <a:rPr lang="tr-TR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r>
              <a:rPr lang="tr-TR" spc="-2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tr-TR" spc="-10" dirty="0" smtClean="0">
                <a:latin typeface="Times New Roman"/>
                <a:cs typeface="Times New Roman"/>
              </a:rPr>
              <a:t>ansiklopedisini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u="heavy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toplu iğne başına</a:t>
            </a:r>
            <a:r>
              <a:rPr lang="tr-TR" spc="-25" dirty="0" smtClean="0">
                <a:latin typeface="Times New Roman"/>
                <a:cs typeface="Times New Roman"/>
              </a:rPr>
              <a:t> </a:t>
            </a:r>
            <a:r>
              <a:rPr lang="tr-TR" spc="-5" dirty="0" smtClean="0">
                <a:latin typeface="Times New Roman"/>
                <a:cs typeface="Times New Roman"/>
              </a:rPr>
              <a:t>sığdırabiliriz</a:t>
            </a:r>
            <a:endParaRPr lang="tr-TR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tr-TR" spc="5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tr-TR" spc="5" dirty="0" smtClean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5976664"/>
          </a:xfrm>
        </p:spPr>
        <p:txBody>
          <a:bodyPr>
            <a:noAutofit/>
          </a:bodyPr>
          <a:lstStyle/>
          <a:p>
            <a:r>
              <a:rPr lang="tr-TR" dirty="0" smtClean="0"/>
              <a:t>Nanometre tam sınırdaki bir büyüklüktür. Atomlar tek tek ele alındığında onların kendine has mikroskobik dünyası (kuantum dünya) için büyük; el ile tutulan, göz ile görülen </a:t>
            </a:r>
            <a:r>
              <a:rPr lang="tr-TR" dirty="0" err="1" smtClean="0"/>
              <a:t>makroskobik</a:t>
            </a:r>
            <a:r>
              <a:rPr lang="tr-TR" dirty="0" smtClean="0"/>
              <a:t> dünya için ise çok küçük bir büyüklüktür. </a:t>
            </a:r>
            <a:r>
              <a:rPr lang="tr-TR" dirty="0" err="1" smtClean="0"/>
              <a:t>Nanoyapıların</a:t>
            </a:r>
            <a:r>
              <a:rPr lang="tr-TR" dirty="0" smtClean="0"/>
              <a:t> bu iki dünyada geçerli kuralların karışımı özellikler göstereceği öngörülebilir.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334</Words>
  <Application>Microsoft Office PowerPoint</Application>
  <PresentationFormat>Ekran Gösterisi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1.HAFTA</vt:lpstr>
      <vt:lpstr>GENEL BİLGİLER</vt:lpstr>
      <vt:lpstr>Slayt 3</vt:lpstr>
      <vt:lpstr>Slayt 4</vt:lpstr>
      <vt:lpstr>Nanoboyut</vt:lpstr>
      <vt:lpstr>Slayt 6</vt:lpstr>
      <vt:lpstr>Slayt 7</vt:lpstr>
      <vt:lpstr>Nanoteknoloji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1.HAFTA</dc:title>
  <dc:creator>win7</dc:creator>
  <cp:lastModifiedBy>Derya Altuğ</cp:lastModifiedBy>
  <cp:revision>6</cp:revision>
  <dcterms:created xsi:type="dcterms:W3CDTF">2018-05-13T22:42:11Z</dcterms:created>
  <dcterms:modified xsi:type="dcterms:W3CDTF">2018-07-15T19:11:07Z</dcterms:modified>
</cp:coreProperties>
</file>