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300" r:id="rId3"/>
    <p:sldId id="364" r:id="rId4"/>
    <p:sldId id="331" r:id="rId5"/>
    <p:sldId id="334" r:id="rId6"/>
    <p:sldId id="365" r:id="rId7"/>
    <p:sldId id="366" r:id="rId8"/>
    <p:sldId id="368" r:id="rId9"/>
    <p:sldId id="367" r:id="rId10"/>
    <p:sldId id="301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sz="3200" dirty="0"/>
              <a:t>Çalışma Soruları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/>
              <a:t>Net 107 Sayısal elektronik</a:t>
            </a:r>
          </a:p>
          <a:p>
            <a:r>
              <a:rPr lang="tr-TR" dirty="0" err="1"/>
              <a:t>Ö</a:t>
            </a:r>
            <a:r>
              <a:rPr lang="tr-TR" cap="none" dirty="0" err="1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B</a:t>
            </a:r>
            <a:r>
              <a:rPr lang="tr-TR" cap="none" dirty="0"/>
              <a:t>urcu</a:t>
            </a:r>
            <a:r>
              <a:rPr lang="tr-TR" dirty="0"/>
              <a:t> y</a:t>
            </a:r>
            <a:r>
              <a:rPr lang="tr-TR" cap="none" dirty="0"/>
              <a:t>akışır</a:t>
            </a:r>
            <a:r>
              <a:rPr lang="tr-TR" dirty="0"/>
              <a:t> g</a:t>
            </a:r>
            <a:r>
              <a:rPr lang="tr-TR" cap="none" dirty="0"/>
              <a:t>irgin</a:t>
            </a:r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92563" y="1845734"/>
            <a:ext cx="10748978" cy="4023360"/>
          </a:xfrm>
        </p:spPr>
        <p:txBody>
          <a:bodyPr>
            <a:normAutofit/>
          </a:bodyPr>
          <a:lstStyle/>
          <a:p>
            <a:pPr marL="457200" indent="-457200">
              <a:buFont typeface="Calibri" panose="020F0502020204030204" pitchFamily="34" charset="0"/>
              <a:buAutoNum type="arabicPeriod"/>
            </a:pPr>
            <a:r>
              <a:rPr lang="tr-TR" dirty="0"/>
              <a:t>Lojik Devreler, Elektrik Elektronik Teknolojisi, MEGEP (MESLEKÎ EĞİTİM VE ÖĞRETİM SİSTEMİNİN GÜÇLENDİRİLMESİ PROJESİ), Ankara 2007</a:t>
            </a:r>
          </a:p>
          <a:p>
            <a:pPr marL="457200" indent="-457200">
              <a:buFont typeface="Calibri" panose="020F0502020204030204" pitchFamily="34" charset="0"/>
              <a:buAutoNum type="arabicPeriod"/>
            </a:pPr>
            <a:r>
              <a:rPr lang="fi-FI" dirty="0"/>
              <a:t>Özen ÖZKAYA</a:t>
            </a:r>
            <a:r>
              <a:rPr lang="tr-TR" dirty="0"/>
              <a:t>, </a:t>
            </a:r>
            <a:r>
              <a:rPr lang="fi-FI" dirty="0"/>
              <a:t>İTÜ OTOKON Eğitim Komites</a:t>
            </a:r>
            <a:r>
              <a:rPr lang="tr-TR" dirty="0"/>
              <a:t>i, İstanbul Teknik Üniversitesi Lojik Devre Tasarımı Soru Cevapları</a:t>
            </a:r>
          </a:p>
          <a:p>
            <a:pPr marL="457200" indent="-457200">
              <a:buFont typeface="Calibri" panose="020F0502020204030204" pitchFamily="34" charset="0"/>
              <a:buAutoNum type="arabicPeriod"/>
            </a:pPr>
            <a:r>
              <a:rPr lang="tr-TR" dirty="0"/>
              <a:t>Ahmet Cevahir Çınar, Lojik Denklemlerin Sadeleştirilmesi</a:t>
            </a:r>
          </a:p>
          <a:p>
            <a:pPr marL="457200" indent="-457200">
              <a:buFont typeface="Calibri" panose="020F0502020204030204" pitchFamily="34" charset="0"/>
              <a:buAutoNum type="arabicPeriod"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up 16">
            <a:extLst>
              <a:ext uri="{FF2B5EF4-FFF2-40B4-BE49-F238E27FC236}">
                <a16:creationId xmlns:a16="http://schemas.microsoft.com/office/drawing/2014/main" id="{037C7A95-45FE-4BBA-BFD2-018617540702}"/>
              </a:ext>
            </a:extLst>
          </p:cNvPr>
          <p:cNvGrpSpPr/>
          <p:nvPr/>
        </p:nvGrpSpPr>
        <p:grpSpPr>
          <a:xfrm>
            <a:off x="506501" y="1329873"/>
            <a:ext cx="11398139" cy="4690262"/>
            <a:chOff x="506501" y="1329873"/>
            <a:chExt cx="11398139" cy="4690262"/>
          </a:xfrm>
        </p:grpSpPr>
        <p:pic>
          <p:nvPicPr>
            <p:cNvPr id="11" name="Resim 10">
              <a:extLst>
                <a:ext uri="{FF2B5EF4-FFF2-40B4-BE49-F238E27FC236}">
                  <a16:creationId xmlns:a16="http://schemas.microsoft.com/office/drawing/2014/main" id="{EA790DAA-1525-444E-9736-BFB4349A4AA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06501" y="1448872"/>
              <a:ext cx="4791075" cy="790575"/>
            </a:xfrm>
            <a:prstGeom prst="rect">
              <a:avLst/>
            </a:prstGeom>
          </p:spPr>
        </p:pic>
        <p:pic>
          <p:nvPicPr>
            <p:cNvPr id="12" name="Resim 11">
              <a:extLst>
                <a:ext uri="{FF2B5EF4-FFF2-40B4-BE49-F238E27FC236}">
                  <a16:creationId xmlns:a16="http://schemas.microsoft.com/office/drawing/2014/main" id="{FBE63662-0F6E-485C-B828-4EC64417FFB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297575" y="1329873"/>
              <a:ext cx="5894165" cy="909574"/>
            </a:xfrm>
            <a:prstGeom prst="rect">
              <a:avLst/>
            </a:prstGeom>
          </p:spPr>
        </p:pic>
        <p:pic>
          <p:nvPicPr>
            <p:cNvPr id="13" name="Resim 12">
              <a:extLst>
                <a:ext uri="{FF2B5EF4-FFF2-40B4-BE49-F238E27FC236}">
                  <a16:creationId xmlns:a16="http://schemas.microsoft.com/office/drawing/2014/main" id="{1714C8D8-3C96-412C-A425-90C6EB4C192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75044" y="2555718"/>
              <a:ext cx="2447925" cy="1952625"/>
            </a:xfrm>
            <a:prstGeom prst="rect">
              <a:avLst/>
            </a:prstGeom>
          </p:spPr>
        </p:pic>
        <p:pic>
          <p:nvPicPr>
            <p:cNvPr id="14" name="Resim 13">
              <a:extLst>
                <a:ext uri="{FF2B5EF4-FFF2-40B4-BE49-F238E27FC236}">
                  <a16:creationId xmlns:a16="http://schemas.microsoft.com/office/drawing/2014/main" id="{D28B3A9D-05BE-44A8-A853-F0FBBDC5A39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541940" y="2684507"/>
              <a:ext cx="6362700" cy="676275"/>
            </a:xfrm>
            <a:prstGeom prst="rect">
              <a:avLst/>
            </a:prstGeom>
          </p:spPr>
        </p:pic>
        <p:pic>
          <p:nvPicPr>
            <p:cNvPr id="15" name="Resim 14">
              <a:extLst>
                <a:ext uri="{FF2B5EF4-FFF2-40B4-BE49-F238E27FC236}">
                  <a16:creationId xmlns:a16="http://schemas.microsoft.com/office/drawing/2014/main" id="{0B97B524-8E55-4B88-889F-B24E7C036FE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227383" y="5021016"/>
              <a:ext cx="4972050" cy="781050"/>
            </a:xfrm>
            <a:prstGeom prst="rect">
              <a:avLst/>
            </a:prstGeom>
          </p:spPr>
        </p:pic>
        <p:pic>
          <p:nvPicPr>
            <p:cNvPr id="16" name="Resim 15">
              <a:extLst>
                <a:ext uri="{FF2B5EF4-FFF2-40B4-BE49-F238E27FC236}">
                  <a16:creationId xmlns:a16="http://schemas.microsoft.com/office/drawing/2014/main" id="{61ABB0AF-4EDF-48CD-AF86-25605F176B0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347004" y="4315160"/>
              <a:ext cx="5010150" cy="17049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4935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 11">
            <a:extLst>
              <a:ext uri="{FF2B5EF4-FFF2-40B4-BE49-F238E27FC236}">
                <a16:creationId xmlns:a16="http://schemas.microsoft.com/office/drawing/2014/main" id="{ACB1DD62-292C-4A2D-8BBA-F190C3EF394B}"/>
              </a:ext>
            </a:extLst>
          </p:cNvPr>
          <p:cNvGrpSpPr/>
          <p:nvPr/>
        </p:nvGrpSpPr>
        <p:grpSpPr>
          <a:xfrm>
            <a:off x="660577" y="1120415"/>
            <a:ext cx="11191741" cy="5164650"/>
            <a:chOff x="660577" y="1120415"/>
            <a:chExt cx="11191741" cy="5164650"/>
          </a:xfrm>
        </p:grpSpPr>
        <p:pic>
          <p:nvPicPr>
            <p:cNvPr id="5" name="Resim 4">
              <a:extLst>
                <a:ext uri="{FF2B5EF4-FFF2-40B4-BE49-F238E27FC236}">
                  <a16:creationId xmlns:a16="http://schemas.microsoft.com/office/drawing/2014/main" id="{7E86D5CA-F3C0-43F0-B44D-19800C6F92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113412" y="1575179"/>
              <a:ext cx="3245754" cy="333375"/>
            </a:xfrm>
            <a:prstGeom prst="rect">
              <a:avLst/>
            </a:prstGeom>
          </p:spPr>
        </p:pic>
        <p:pic>
          <p:nvPicPr>
            <p:cNvPr id="7" name="Resim 6">
              <a:extLst>
                <a:ext uri="{FF2B5EF4-FFF2-40B4-BE49-F238E27FC236}">
                  <a16:creationId xmlns:a16="http://schemas.microsoft.com/office/drawing/2014/main" id="{92B20DE1-3620-422D-83E0-369414B2B0D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30996"/>
            <a:stretch/>
          </p:blipFill>
          <p:spPr>
            <a:xfrm>
              <a:off x="660577" y="4052192"/>
              <a:ext cx="8614355" cy="2232873"/>
            </a:xfrm>
            <a:prstGeom prst="rect">
              <a:avLst/>
            </a:prstGeom>
          </p:spPr>
        </p:pic>
        <p:pic>
          <p:nvPicPr>
            <p:cNvPr id="9" name="Resim 8">
              <a:extLst>
                <a:ext uri="{FF2B5EF4-FFF2-40B4-BE49-F238E27FC236}">
                  <a16:creationId xmlns:a16="http://schemas.microsoft.com/office/drawing/2014/main" id="{FAFE5118-5AF9-4816-BB2E-DAFC38A3C07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79518" y="1341816"/>
              <a:ext cx="4895850" cy="800100"/>
            </a:xfrm>
            <a:prstGeom prst="rect">
              <a:avLst/>
            </a:prstGeom>
          </p:spPr>
        </p:pic>
        <p:pic>
          <p:nvPicPr>
            <p:cNvPr id="10" name="Resim 9">
              <a:extLst>
                <a:ext uri="{FF2B5EF4-FFF2-40B4-BE49-F238E27FC236}">
                  <a16:creationId xmlns:a16="http://schemas.microsoft.com/office/drawing/2014/main" id="{D1641062-3E85-470B-9CE5-3F517DE7B26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775368" y="1120415"/>
              <a:ext cx="6076950" cy="1752600"/>
            </a:xfrm>
            <a:prstGeom prst="rect">
              <a:avLst/>
            </a:prstGeom>
          </p:spPr>
        </p:pic>
        <p:pic>
          <p:nvPicPr>
            <p:cNvPr id="11" name="Resim 10">
              <a:extLst>
                <a:ext uri="{FF2B5EF4-FFF2-40B4-BE49-F238E27FC236}">
                  <a16:creationId xmlns:a16="http://schemas.microsoft.com/office/drawing/2014/main" id="{D4994238-7AEA-4947-85AB-AA327A54AA4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879518" y="3413614"/>
              <a:ext cx="5524500" cy="381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70154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 12">
            <a:extLst>
              <a:ext uri="{FF2B5EF4-FFF2-40B4-BE49-F238E27FC236}">
                <a16:creationId xmlns:a16="http://schemas.microsoft.com/office/drawing/2014/main" id="{D30DDA8D-7DDE-4BC2-8881-7A6233E85B65}"/>
              </a:ext>
            </a:extLst>
          </p:cNvPr>
          <p:cNvGrpSpPr/>
          <p:nvPr/>
        </p:nvGrpSpPr>
        <p:grpSpPr>
          <a:xfrm>
            <a:off x="1071362" y="1378041"/>
            <a:ext cx="10558780" cy="4077100"/>
            <a:chOff x="1071362" y="1378041"/>
            <a:chExt cx="10558780" cy="4077100"/>
          </a:xfrm>
        </p:grpSpPr>
        <p:pic>
          <p:nvPicPr>
            <p:cNvPr id="7" name="Resim 6">
              <a:extLst>
                <a:ext uri="{FF2B5EF4-FFF2-40B4-BE49-F238E27FC236}">
                  <a16:creationId xmlns:a16="http://schemas.microsoft.com/office/drawing/2014/main" id="{5002DD22-DA1B-41A5-993E-DED97177876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71362" y="1539563"/>
              <a:ext cx="2476500" cy="533400"/>
            </a:xfrm>
            <a:prstGeom prst="rect">
              <a:avLst/>
            </a:prstGeom>
          </p:spPr>
        </p:pic>
        <p:pic>
          <p:nvPicPr>
            <p:cNvPr id="8" name="Resim 7">
              <a:extLst>
                <a:ext uri="{FF2B5EF4-FFF2-40B4-BE49-F238E27FC236}">
                  <a16:creationId xmlns:a16="http://schemas.microsoft.com/office/drawing/2014/main" id="{A029EDAF-CE94-45D9-B4DB-6869850884B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547862" y="1378041"/>
              <a:ext cx="8082280" cy="1074916"/>
            </a:xfrm>
            <a:prstGeom prst="rect">
              <a:avLst/>
            </a:prstGeom>
          </p:spPr>
        </p:pic>
        <p:pic>
          <p:nvPicPr>
            <p:cNvPr id="9" name="Resim 8">
              <a:extLst>
                <a:ext uri="{FF2B5EF4-FFF2-40B4-BE49-F238E27FC236}">
                  <a16:creationId xmlns:a16="http://schemas.microsoft.com/office/drawing/2014/main" id="{51340370-253F-4246-98A4-40E7DFC8E99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71362" y="2977233"/>
              <a:ext cx="2790825" cy="542925"/>
            </a:xfrm>
            <a:prstGeom prst="rect">
              <a:avLst/>
            </a:prstGeom>
          </p:spPr>
        </p:pic>
        <p:pic>
          <p:nvPicPr>
            <p:cNvPr id="10" name="Resim 9">
              <a:extLst>
                <a:ext uri="{FF2B5EF4-FFF2-40B4-BE49-F238E27FC236}">
                  <a16:creationId xmlns:a16="http://schemas.microsoft.com/office/drawing/2014/main" id="{F926FEF0-FDEA-408B-9C7C-74671A508C5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033153" y="2801958"/>
              <a:ext cx="7596989" cy="971551"/>
            </a:xfrm>
            <a:prstGeom prst="rect">
              <a:avLst/>
            </a:prstGeom>
          </p:spPr>
        </p:pic>
        <p:pic>
          <p:nvPicPr>
            <p:cNvPr id="11" name="Resim 10">
              <a:extLst>
                <a:ext uri="{FF2B5EF4-FFF2-40B4-BE49-F238E27FC236}">
                  <a16:creationId xmlns:a16="http://schemas.microsoft.com/office/drawing/2014/main" id="{66C77DC9-C37B-4890-9616-2E81B52D94F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71362" y="4643371"/>
              <a:ext cx="2057400" cy="533400"/>
            </a:xfrm>
            <a:prstGeom prst="rect">
              <a:avLst/>
            </a:prstGeom>
          </p:spPr>
        </p:pic>
        <p:pic>
          <p:nvPicPr>
            <p:cNvPr id="12" name="Resim 11">
              <a:extLst>
                <a:ext uri="{FF2B5EF4-FFF2-40B4-BE49-F238E27FC236}">
                  <a16:creationId xmlns:a16="http://schemas.microsoft.com/office/drawing/2014/main" id="{206C85D9-6653-4E59-AC8E-5ADD28A57BC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862187" y="4462529"/>
              <a:ext cx="5519891" cy="99261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25078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 18">
            <a:extLst>
              <a:ext uri="{FF2B5EF4-FFF2-40B4-BE49-F238E27FC236}">
                <a16:creationId xmlns:a16="http://schemas.microsoft.com/office/drawing/2014/main" id="{E0DFD822-6585-4213-A931-FAACC702595E}"/>
              </a:ext>
            </a:extLst>
          </p:cNvPr>
          <p:cNvGrpSpPr/>
          <p:nvPr/>
        </p:nvGrpSpPr>
        <p:grpSpPr>
          <a:xfrm>
            <a:off x="402531" y="1455110"/>
            <a:ext cx="11620046" cy="3891295"/>
            <a:chOff x="402531" y="1455110"/>
            <a:chExt cx="11620046" cy="3891295"/>
          </a:xfrm>
        </p:grpSpPr>
        <p:pic>
          <p:nvPicPr>
            <p:cNvPr id="14" name="Resim 13">
              <a:extLst>
                <a:ext uri="{FF2B5EF4-FFF2-40B4-BE49-F238E27FC236}">
                  <a16:creationId xmlns:a16="http://schemas.microsoft.com/office/drawing/2014/main" id="{CD81506A-0450-4CA0-8753-745E99A83F4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2531" y="1455110"/>
              <a:ext cx="2371725" cy="657225"/>
            </a:xfrm>
            <a:prstGeom prst="rect">
              <a:avLst/>
            </a:prstGeom>
          </p:spPr>
        </p:pic>
        <p:pic>
          <p:nvPicPr>
            <p:cNvPr id="15" name="Resim 14">
              <a:extLst>
                <a:ext uri="{FF2B5EF4-FFF2-40B4-BE49-F238E27FC236}">
                  <a16:creationId xmlns:a16="http://schemas.microsoft.com/office/drawing/2014/main" id="{2FBC677A-FC84-4BBE-B072-65764636FAE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774256" y="1493742"/>
              <a:ext cx="8512732" cy="854835"/>
            </a:xfrm>
            <a:prstGeom prst="rect">
              <a:avLst/>
            </a:prstGeom>
          </p:spPr>
        </p:pic>
        <p:pic>
          <p:nvPicPr>
            <p:cNvPr id="16" name="Resim 15">
              <a:extLst>
                <a:ext uri="{FF2B5EF4-FFF2-40B4-BE49-F238E27FC236}">
                  <a16:creationId xmlns:a16="http://schemas.microsoft.com/office/drawing/2014/main" id="{202838DF-9151-4576-9F75-1C251907AB3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02531" y="3199527"/>
              <a:ext cx="3419475" cy="561975"/>
            </a:xfrm>
            <a:prstGeom prst="rect">
              <a:avLst/>
            </a:prstGeom>
          </p:spPr>
        </p:pic>
        <p:pic>
          <p:nvPicPr>
            <p:cNvPr id="17" name="Resim 16">
              <a:extLst>
                <a:ext uri="{FF2B5EF4-FFF2-40B4-BE49-F238E27FC236}">
                  <a16:creationId xmlns:a16="http://schemas.microsoft.com/office/drawing/2014/main" id="{7785017E-685F-4286-8B30-85CF52A7B79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19150" y="2348577"/>
              <a:ext cx="10342094" cy="671379"/>
            </a:xfrm>
            <a:prstGeom prst="rect">
              <a:avLst/>
            </a:prstGeom>
          </p:spPr>
        </p:pic>
        <p:pic>
          <p:nvPicPr>
            <p:cNvPr id="18" name="Resim 17">
              <a:extLst>
                <a:ext uri="{FF2B5EF4-FFF2-40B4-BE49-F238E27FC236}">
                  <a16:creationId xmlns:a16="http://schemas.microsoft.com/office/drawing/2014/main" id="{1944703A-59F0-4FF4-8E65-BFF4FADA2C7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02531" y="4107148"/>
              <a:ext cx="11620046" cy="12392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78741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 11">
            <a:extLst>
              <a:ext uri="{FF2B5EF4-FFF2-40B4-BE49-F238E27FC236}">
                <a16:creationId xmlns:a16="http://schemas.microsoft.com/office/drawing/2014/main" id="{E24637EB-0157-453D-8B00-DA5EFEA3441A}"/>
              </a:ext>
            </a:extLst>
          </p:cNvPr>
          <p:cNvGrpSpPr/>
          <p:nvPr/>
        </p:nvGrpSpPr>
        <p:grpSpPr>
          <a:xfrm>
            <a:off x="415125" y="1442434"/>
            <a:ext cx="11480661" cy="4675030"/>
            <a:chOff x="363610" y="1584102"/>
            <a:chExt cx="11480661" cy="4675030"/>
          </a:xfrm>
        </p:grpSpPr>
        <p:pic>
          <p:nvPicPr>
            <p:cNvPr id="4" name="Resim 3">
              <a:extLst>
                <a:ext uri="{FF2B5EF4-FFF2-40B4-BE49-F238E27FC236}">
                  <a16:creationId xmlns:a16="http://schemas.microsoft.com/office/drawing/2014/main" id="{36CB85F2-D989-4FA5-B01E-10D43CF0D2F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12101" b="16821"/>
            <a:stretch/>
          </p:blipFill>
          <p:spPr>
            <a:xfrm>
              <a:off x="363610" y="1584102"/>
              <a:ext cx="5615188" cy="373488"/>
            </a:xfrm>
            <a:prstGeom prst="rect">
              <a:avLst/>
            </a:prstGeom>
          </p:spPr>
        </p:pic>
        <p:pic>
          <p:nvPicPr>
            <p:cNvPr id="5" name="Resim 4">
              <a:extLst>
                <a:ext uri="{FF2B5EF4-FFF2-40B4-BE49-F238E27FC236}">
                  <a16:creationId xmlns:a16="http://schemas.microsoft.com/office/drawing/2014/main" id="{D3367F87-F86D-4033-8FD4-E5494C3AADC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68948" y="2115388"/>
              <a:ext cx="2762250" cy="1314450"/>
            </a:xfrm>
            <a:prstGeom prst="rect">
              <a:avLst/>
            </a:prstGeom>
          </p:spPr>
        </p:pic>
        <p:pic>
          <p:nvPicPr>
            <p:cNvPr id="6" name="Resim 5">
              <a:extLst>
                <a:ext uri="{FF2B5EF4-FFF2-40B4-BE49-F238E27FC236}">
                  <a16:creationId xmlns:a16="http://schemas.microsoft.com/office/drawing/2014/main" id="{268D64A4-36C4-4FB2-A898-0F80BE66B87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978798" y="1584102"/>
              <a:ext cx="5865473" cy="428021"/>
            </a:xfrm>
            <a:prstGeom prst="rect">
              <a:avLst/>
            </a:prstGeom>
          </p:spPr>
        </p:pic>
        <p:pic>
          <p:nvPicPr>
            <p:cNvPr id="7" name="Resim 6">
              <a:extLst>
                <a:ext uri="{FF2B5EF4-FFF2-40B4-BE49-F238E27FC236}">
                  <a16:creationId xmlns:a16="http://schemas.microsoft.com/office/drawing/2014/main" id="{622619D6-DE8F-4C41-893E-2FD6AAF7851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108525" y="2012123"/>
              <a:ext cx="2543175" cy="1257300"/>
            </a:xfrm>
            <a:prstGeom prst="rect">
              <a:avLst/>
            </a:prstGeom>
          </p:spPr>
        </p:pic>
        <p:pic>
          <p:nvPicPr>
            <p:cNvPr id="8" name="Resim 7">
              <a:extLst>
                <a:ext uri="{FF2B5EF4-FFF2-40B4-BE49-F238E27FC236}">
                  <a16:creationId xmlns:a16="http://schemas.microsoft.com/office/drawing/2014/main" id="{5B29FA35-762F-48F7-90FF-309D4D93867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63610" y="3587637"/>
              <a:ext cx="6471973" cy="610875"/>
            </a:xfrm>
            <a:prstGeom prst="rect">
              <a:avLst/>
            </a:prstGeom>
          </p:spPr>
        </p:pic>
        <p:pic>
          <p:nvPicPr>
            <p:cNvPr id="9" name="Resim 8">
              <a:extLst>
                <a:ext uri="{FF2B5EF4-FFF2-40B4-BE49-F238E27FC236}">
                  <a16:creationId xmlns:a16="http://schemas.microsoft.com/office/drawing/2014/main" id="{2EC87251-E94F-4207-9BFC-417F3B26122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425060" y="4477084"/>
              <a:ext cx="2814407" cy="1782048"/>
            </a:xfrm>
            <a:prstGeom prst="rect">
              <a:avLst/>
            </a:prstGeom>
          </p:spPr>
        </p:pic>
        <p:pic>
          <p:nvPicPr>
            <p:cNvPr id="10" name="Resim 9">
              <a:extLst>
                <a:ext uri="{FF2B5EF4-FFF2-40B4-BE49-F238E27FC236}">
                  <a16:creationId xmlns:a16="http://schemas.microsoft.com/office/drawing/2014/main" id="{63751647-62B1-48EE-9E36-2241E1F8A32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856498" y="4226550"/>
              <a:ext cx="6987773" cy="618387"/>
            </a:xfrm>
            <a:prstGeom prst="rect">
              <a:avLst/>
            </a:prstGeom>
          </p:spPr>
        </p:pic>
        <p:pic>
          <p:nvPicPr>
            <p:cNvPr id="11" name="Resim 10">
              <a:extLst>
                <a:ext uri="{FF2B5EF4-FFF2-40B4-BE49-F238E27FC236}">
                  <a16:creationId xmlns:a16="http://schemas.microsoft.com/office/drawing/2014/main" id="{55EEFC61-B764-4DB7-804D-F080458316D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7007113" y="4706557"/>
              <a:ext cx="2505075" cy="15525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01825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 9">
            <a:extLst>
              <a:ext uri="{FF2B5EF4-FFF2-40B4-BE49-F238E27FC236}">
                <a16:creationId xmlns:a16="http://schemas.microsoft.com/office/drawing/2014/main" id="{3FD0FF13-F3AB-4DC1-86AC-AF24054E9880}"/>
              </a:ext>
            </a:extLst>
          </p:cNvPr>
          <p:cNvGrpSpPr/>
          <p:nvPr/>
        </p:nvGrpSpPr>
        <p:grpSpPr>
          <a:xfrm>
            <a:off x="91963" y="1488919"/>
            <a:ext cx="12100037" cy="4564151"/>
            <a:chOff x="91963" y="1488919"/>
            <a:chExt cx="12100037" cy="4564151"/>
          </a:xfrm>
        </p:grpSpPr>
        <p:pic>
          <p:nvPicPr>
            <p:cNvPr id="4" name="Resim 3">
              <a:extLst>
                <a:ext uri="{FF2B5EF4-FFF2-40B4-BE49-F238E27FC236}">
                  <a16:creationId xmlns:a16="http://schemas.microsoft.com/office/drawing/2014/main" id="{67CC0CB3-1EF4-4FF1-9BB9-1AC2A62CEF9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1963" y="1488919"/>
              <a:ext cx="5456610" cy="661853"/>
            </a:xfrm>
            <a:prstGeom prst="rect">
              <a:avLst/>
            </a:prstGeom>
          </p:spPr>
        </p:pic>
        <p:pic>
          <p:nvPicPr>
            <p:cNvPr id="5" name="Resim 4">
              <a:extLst>
                <a:ext uri="{FF2B5EF4-FFF2-40B4-BE49-F238E27FC236}">
                  <a16:creationId xmlns:a16="http://schemas.microsoft.com/office/drawing/2014/main" id="{B17E65D5-2539-4DE5-90B7-305AAFE0DA8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70862" y="2331076"/>
              <a:ext cx="2941286" cy="1919431"/>
            </a:xfrm>
            <a:prstGeom prst="rect">
              <a:avLst/>
            </a:prstGeom>
          </p:spPr>
        </p:pic>
        <p:pic>
          <p:nvPicPr>
            <p:cNvPr id="6" name="Resim 5">
              <a:extLst>
                <a:ext uri="{FF2B5EF4-FFF2-40B4-BE49-F238E27FC236}">
                  <a16:creationId xmlns:a16="http://schemas.microsoft.com/office/drawing/2014/main" id="{A2597872-D51F-45EE-BC0C-71BC0836FA9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548573" y="1522001"/>
              <a:ext cx="6643427" cy="527954"/>
            </a:xfrm>
            <a:prstGeom prst="rect">
              <a:avLst/>
            </a:prstGeom>
          </p:spPr>
        </p:pic>
        <p:pic>
          <p:nvPicPr>
            <p:cNvPr id="7" name="Resim 6">
              <a:extLst>
                <a:ext uri="{FF2B5EF4-FFF2-40B4-BE49-F238E27FC236}">
                  <a16:creationId xmlns:a16="http://schemas.microsoft.com/office/drawing/2014/main" id="{40D5F1FF-52BC-4696-B415-1B29F3B7995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894749" y="2146424"/>
              <a:ext cx="2826108" cy="1908677"/>
            </a:xfrm>
            <a:prstGeom prst="rect">
              <a:avLst/>
            </a:prstGeom>
          </p:spPr>
        </p:pic>
        <p:pic>
          <p:nvPicPr>
            <p:cNvPr id="8" name="Resim 7">
              <a:extLst>
                <a:ext uri="{FF2B5EF4-FFF2-40B4-BE49-F238E27FC236}">
                  <a16:creationId xmlns:a16="http://schemas.microsoft.com/office/drawing/2014/main" id="{571BA6B1-D142-4665-A764-0EB812E826B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87527" y="4952798"/>
              <a:ext cx="6745016" cy="701027"/>
            </a:xfrm>
            <a:prstGeom prst="rect">
              <a:avLst/>
            </a:prstGeom>
          </p:spPr>
        </p:pic>
        <p:pic>
          <p:nvPicPr>
            <p:cNvPr id="9" name="Resim 8">
              <a:extLst>
                <a:ext uri="{FF2B5EF4-FFF2-40B4-BE49-F238E27FC236}">
                  <a16:creationId xmlns:a16="http://schemas.microsoft.com/office/drawing/2014/main" id="{52C94284-36B2-447D-A0B0-87829C11936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047484" y="4639047"/>
              <a:ext cx="3014102" cy="141402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93289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 7">
            <a:extLst>
              <a:ext uri="{FF2B5EF4-FFF2-40B4-BE49-F238E27FC236}">
                <a16:creationId xmlns:a16="http://schemas.microsoft.com/office/drawing/2014/main" id="{B8E708A0-034D-48DA-A6C7-D6BF7B162507}"/>
              </a:ext>
            </a:extLst>
          </p:cNvPr>
          <p:cNvGrpSpPr/>
          <p:nvPr/>
        </p:nvGrpSpPr>
        <p:grpSpPr>
          <a:xfrm>
            <a:off x="0" y="772734"/>
            <a:ext cx="11688580" cy="5376672"/>
            <a:chOff x="0" y="772734"/>
            <a:chExt cx="11688580" cy="5376672"/>
          </a:xfrm>
        </p:grpSpPr>
        <p:pic>
          <p:nvPicPr>
            <p:cNvPr id="4" name="Resim 3">
              <a:extLst>
                <a:ext uri="{FF2B5EF4-FFF2-40B4-BE49-F238E27FC236}">
                  <a16:creationId xmlns:a16="http://schemas.microsoft.com/office/drawing/2014/main" id="{4169F237-C722-4B76-BF5E-740205D3C8F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11621" y="772734"/>
              <a:ext cx="10267241" cy="2519100"/>
            </a:xfrm>
            <a:prstGeom prst="rect">
              <a:avLst/>
            </a:prstGeom>
          </p:spPr>
        </p:pic>
        <p:pic>
          <p:nvPicPr>
            <p:cNvPr id="5" name="Resim 4">
              <a:extLst>
                <a:ext uri="{FF2B5EF4-FFF2-40B4-BE49-F238E27FC236}">
                  <a16:creationId xmlns:a16="http://schemas.microsoft.com/office/drawing/2014/main" id="{B8DDD657-8A96-4953-AB71-72B6D2A7CA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3291833"/>
              <a:ext cx="2827651" cy="2857573"/>
            </a:xfrm>
            <a:prstGeom prst="rect">
              <a:avLst/>
            </a:prstGeom>
          </p:spPr>
        </p:pic>
        <p:pic>
          <p:nvPicPr>
            <p:cNvPr id="6" name="Resim 5">
              <a:extLst>
                <a:ext uri="{FF2B5EF4-FFF2-40B4-BE49-F238E27FC236}">
                  <a16:creationId xmlns:a16="http://schemas.microsoft.com/office/drawing/2014/main" id="{5A30ECA8-A868-4B4E-B126-725AC6337DA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827651" y="3438449"/>
              <a:ext cx="3084827" cy="2564342"/>
            </a:xfrm>
            <a:prstGeom prst="rect">
              <a:avLst/>
            </a:prstGeom>
          </p:spPr>
        </p:pic>
        <p:pic>
          <p:nvPicPr>
            <p:cNvPr id="7" name="Resim 6">
              <a:extLst>
                <a:ext uri="{FF2B5EF4-FFF2-40B4-BE49-F238E27FC236}">
                  <a16:creationId xmlns:a16="http://schemas.microsoft.com/office/drawing/2014/main" id="{A0293E04-B3CB-4B3A-B92F-533B9239971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174351" y="3438449"/>
              <a:ext cx="5514229" cy="224084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1071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id="{8A4574CD-FE69-4BB0-8D76-C17DD6C12E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569" y="1041198"/>
            <a:ext cx="3670478" cy="3912155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85F1FFF4-DEFC-4F5B-8807-42CFC60E81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4734" y="1117731"/>
            <a:ext cx="2107507" cy="3094259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FBC91191-201B-4584-85C5-918A04A703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42241" y="1471876"/>
            <a:ext cx="4909814" cy="694785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55D05631-1D6F-4007-A08D-BDABE37B7A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81304" y="2216503"/>
            <a:ext cx="5133975" cy="3990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73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6299</TotalTime>
  <Words>57</Words>
  <Application>Microsoft Office PowerPoint</Application>
  <PresentationFormat>Geniş ekran</PresentationFormat>
  <Paragraphs>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Calibri</vt:lpstr>
      <vt:lpstr>Times New Roman</vt:lpstr>
      <vt:lpstr>temaacik</vt:lpstr>
      <vt:lpstr>Çalışma Soruları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Burcu.Yakisir.Girgin</cp:lastModifiedBy>
  <cp:revision>251</cp:revision>
  <dcterms:created xsi:type="dcterms:W3CDTF">2017-11-13T19:25:20Z</dcterms:created>
  <dcterms:modified xsi:type="dcterms:W3CDTF">2018-01-30T20:39:08Z</dcterms:modified>
</cp:coreProperties>
</file>