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0" r:id="rId3"/>
    <p:sldId id="364" r:id="rId4"/>
    <p:sldId id="331" r:id="rId5"/>
    <p:sldId id="334" r:id="rId6"/>
    <p:sldId id="365" r:id="rId7"/>
    <p:sldId id="366" r:id="rId8"/>
    <p:sldId id="368" r:id="rId9"/>
    <p:sldId id="367" r:id="rId10"/>
    <p:sldId id="30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/>
              <a:t>Çalışma Soruları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2563" y="1845734"/>
            <a:ext cx="10748978" cy="4023360"/>
          </a:xfrm>
        </p:spPr>
        <p:txBody>
          <a:bodyPr>
            <a:normAutofit/>
          </a:bodyPr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dirty="0"/>
              <a:t>Lojik Devreler, Elektrik Elektronik Teknolojisi, MEGEP (MESLEKÎ EĞİTİM VE ÖĞRETİM SİSTEMİNİN GÜÇLENDİRİLMESİ PROJESİ), Ankara 2007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fi-FI" dirty="0"/>
              <a:t>Özen ÖZKAYA</a:t>
            </a:r>
            <a:r>
              <a:rPr lang="tr-TR" dirty="0"/>
              <a:t>, </a:t>
            </a:r>
            <a:r>
              <a:rPr lang="fi-FI" dirty="0"/>
              <a:t>İTÜ OTOKON Eğitim Komites</a:t>
            </a:r>
            <a:r>
              <a:rPr lang="tr-TR" dirty="0"/>
              <a:t>i, İstanbul Teknik Üniversitesi Lojik Devre Tasarımı Soru Cevapları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dirty="0"/>
              <a:t>Ahmet Cevahir Çınar, Lojik Denklemlerin Sadeleştirilmesi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037C7A95-45FE-4BBA-BFD2-018617540702}"/>
              </a:ext>
            </a:extLst>
          </p:cNvPr>
          <p:cNvGrpSpPr/>
          <p:nvPr/>
        </p:nvGrpSpPr>
        <p:grpSpPr>
          <a:xfrm>
            <a:off x="506501" y="1329873"/>
            <a:ext cx="11398139" cy="4690262"/>
            <a:chOff x="506501" y="1329873"/>
            <a:chExt cx="11398139" cy="4690262"/>
          </a:xfrm>
        </p:grpSpPr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EA790DAA-1525-444E-9736-BFB4349A4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501" y="1448872"/>
              <a:ext cx="4791075" cy="790575"/>
            </a:xfrm>
            <a:prstGeom prst="rect">
              <a:avLst/>
            </a:prstGeom>
          </p:spPr>
        </p:pic>
        <p:pic>
          <p:nvPicPr>
            <p:cNvPr id="12" name="Resim 11">
              <a:extLst>
                <a:ext uri="{FF2B5EF4-FFF2-40B4-BE49-F238E27FC236}">
                  <a16:creationId xmlns:a16="http://schemas.microsoft.com/office/drawing/2014/main" id="{FBE63662-0F6E-485C-B828-4EC64417F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7575" y="1329873"/>
              <a:ext cx="5894165" cy="909574"/>
            </a:xfrm>
            <a:prstGeom prst="rect">
              <a:avLst/>
            </a:prstGeom>
          </p:spPr>
        </p:pic>
        <p:pic>
          <p:nvPicPr>
            <p:cNvPr id="13" name="Resim 12">
              <a:extLst>
                <a:ext uri="{FF2B5EF4-FFF2-40B4-BE49-F238E27FC236}">
                  <a16:creationId xmlns:a16="http://schemas.microsoft.com/office/drawing/2014/main" id="{1714C8D8-3C96-412C-A425-90C6EB4C1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75044" y="2555718"/>
              <a:ext cx="2447925" cy="1952625"/>
            </a:xfrm>
            <a:prstGeom prst="rect">
              <a:avLst/>
            </a:prstGeom>
          </p:spPr>
        </p:pic>
        <p:pic>
          <p:nvPicPr>
            <p:cNvPr id="14" name="Resim 13">
              <a:extLst>
                <a:ext uri="{FF2B5EF4-FFF2-40B4-BE49-F238E27FC236}">
                  <a16:creationId xmlns:a16="http://schemas.microsoft.com/office/drawing/2014/main" id="{D28B3A9D-05BE-44A8-A853-F0FBBDC5A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41940" y="2684507"/>
              <a:ext cx="6362700" cy="676275"/>
            </a:xfrm>
            <a:prstGeom prst="rect">
              <a:avLst/>
            </a:prstGeom>
          </p:spPr>
        </p:pic>
        <p:pic>
          <p:nvPicPr>
            <p:cNvPr id="15" name="Resim 14">
              <a:extLst>
                <a:ext uri="{FF2B5EF4-FFF2-40B4-BE49-F238E27FC236}">
                  <a16:creationId xmlns:a16="http://schemas.microsoft.com/office/drawing/2014/main" id="{0B97B524-8E55-4B88-889F-B24E7C036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7383" y="5021016"/>
              <a:ext cx="4972050" cy="781050"/>
            </a:xfrm>
            <a:prstGeom prst="rect">
              <a:avLst/>
            </a:prstGeom>
          </p:spPr>
        </p:pic>
        <p:pic>
          <p:nvPicPr>
            <p:cNvPr id="16" name="Resim 15">
              <a:extLst>
                <a:ext uri="{FF2B5EF4-FFF2-40B4-BE49-F238E27FC236}">
                  <a16:creationId xmlns:a16="http://schemas.microsoft.com/office/drawing/2014/main" id="{61ABB0AF-4EDF-48CD-AF86-25605F176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47004" y="4315160"/>
              <a:ext cx="5010150" cy="1704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 11">
            <a:extLst>
              <a:ext uri="{FF2B5EF4-FFF2-40B4-BE49-F238E27FC236}">
                <a16:creationId xmlns:a16="http://schemas.microsoft.com/office/drawing/2014/main" id="{ACB1DD62-292C-4A2D-8BBA-F190C3EF394B}"/>
              </a:ext>
            </a:extLst>
          </p:cNvPr>
          <p:cNvGrpSpPr/>
          <p:nvPr/>
        </p:nvGrpSpPr>
        <p:grpSpPr>
          <a:xfrm>
            <a:off x="660577" y="1120415"/>
            <a:ext cx="11191741" cy="5164650"/>
            <a:chOff x="660577" y="1120415"/>
            <a:chExt cx="11191741" cy="5164650"/>
          </a:xfrm>
        </p:grpSpPr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7E86D5CA-F3C0-43F0-B44D-19800C6F9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3412" y="1575179"/>
              <a:ext cx="3245754" cy="333375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92B20DE1-3620-422D-83E0-369414B2B0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0996"/>
            <a:stretch/>
          </p:blipFill>
          <p:spPr>
            <a:xfrm>
              <a:off x="660577" y="4052192"/>
              <a:ext cx="8614355" cy="2232873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FAFE5118-5AF9-4816-BB2E-DAFC38A3C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9518" y="1341816"/>
              <a:ext cx="4895850" cy="800100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D1641062-3E85-470B-9CE5-3F517DE7B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75368" y="1120415"/>
              <a:ext cx="6076950" cy="1752600"/>
            </a:xfrm>
            <a:prstGeom prst="rect">
              <a:avLst/>
            </a:prstGeom>
          </p:spPr>
        </p:pic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D4994238-7AEA-4947-85AB-AA327A54A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9518" y="3413614"/>
              <a:ext cx="5524500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015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 12">
            <a:extLst>
              <a:ext uri="{FF2B5EF4-FFF2-40B4-BE49-F238E27FC236}">
                <a16:creationId xmlns:a16="http://schemas.microsoft.com/office/drawing/2014/main" id="{D30DDA8D-7DDE-4BC2-8881-7A6233E85B65}"/>
              </a:ext>
            </a:extLst>
          </p:cNvPr>
          <p:cNvGrpSpPr/>
          <p:nvPr/>
        </p:nvGrpSpPr>
        <p:grpSpPr>
          <a:xfrm>
            <a:off x="1071362" y="1378041"/>
            <a:ext cx="10558780" cy="4077100"/>
            <a:chOff x="1071362" y="1378041"/>
            <a:chExt cx="10558780" cy="4077100"/>
          </a:xfrm>
        </p:grpSpPr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5002DD22-DA1B-41A5-993E-DED971778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1362" y="1539563"/>
              <a:ext cx="2476500" cy="533400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A029EDAF-CE94-45D9-B4DB-686985088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7862" y="1378041"/>
              <a:ext cx="8082280" cy="107491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51340370-253F-4246-98A4-40E7DFC8E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1362" y="2977233"/>
              <a:ext cx="2790825" cy="542925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F926FEF0-FDEA-408B-9C7C-74671A508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3153" y="2801958"/>
              <a:ext cx="7596989" cy="971551"/>
            </a:xfrm>
            <a:prstGeom prst="rect">
              <a:avLst/>
            </a:prstGeom>
          </p:spPr>
        </p:pic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66C77DC9-C37B-4890-9616-2E81B52D9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1362" y="4643371"/>
              <a:ext cx="2057400" cy="533400"/>
            </a:xfrm>
            <a:prstGeom prst="rect">
              <a:avLst/>
            </a:prstGeom>
          </p:spPr>
        </p:pic>
        <p:pic>
          <p:nvPicPr>
            <p:cNvPr id="12" name="Resim 11">
              <a:extLst>
                <a:ext uri="{FF2B5EF4-FFF2-40B4-BE49-F238E27FC236}">
                  <a16:creationId xmlns:a16="http://schemas.microsoft.com/office/drawing/2014/main" id="{206C85D9-6653-4E59-AC8E-5ADD28A57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62187" y="4462529"/>
              <a:ext cx="5519891" cy="9926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50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>
            <a:extLst>
              <a:ext uri="{FF2B5EF4-FFF2-40B4-BE49-F238E27FC236}">
                <a16:creationId xmlns:a16="http://schemas.microsoft.com/office/drawing/2014/main" id="{E0DFD822-6585-4213-A931-FAACC702595E}"/>
              </a:ext>
            </a:extLst>
          </p:cNvPr>
          <p:cNvGrpSpPr/>
          <p:nvPr/>
        </p:nvGrpSpPr>
        <p:grpSpPr>
          <a:xfrm>
            <a:off x="402531" y="1455110"/>
            <a:ext cx="11620046" cy="3891295"/>
            <a:chOff x="402531" y="1455110"/>
            <a:chExt cx="11620046" cy="3891295"/>
          </a:xfrm>
        </p:grpSpPr>
        <p:pic>
          <p:nvPicPr>
            <p:cNvPr id="14" name="Resim 13">
              <a:extLst>
                <a:ext uri="{FF2B5EF4-FFF2-40B4-BE49-F238E27FC236}">
                  <a16:creationId xmlns:a16="http://schemas.microsoft.com/office/drawing/2014/main" id="{CD81506A-0450-4CA0-8753-745E99A83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2531" y="1455110"/>
              <a:ext cx="2371725" cy="657225"/>
            </a:xfrm>
            <a:prstGeom prst="rect">
              <a:avLst/>
            </a:prstGeom>
          </p:spPr>
        </p:pic>
        <p:pic>
          <p:nvPicPr>
            <p:cNvPr id="15" name="Resim 14">
              <a:extLst>
                <a:ext uri="{FF2B5EF4-FFF2-40B4-BE49-F238E27FC236}">
                  <a16:creationId xmlns:a16="http://schemas.microsoft.com/office/drawing/2014/main" id="{2FBC677A-FC84-4BBE-B072-65764636F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74256" y="1493742"/>
              <a:ext cx="8512732" cy="854835"/>
            </a:xfrm>
            <a:prstGeom prst="rect">
              <a:avLst/>
            </a:prstGeom>
          </p:spPr>
        </p:pic>
        <p:pic>
          <p:nvPicPr>
            <p:cNvPr id="16" name="Resim 15">
              <a:extLst>
                <a:ext uri="{FF2B5EF4-FFF2-40B4-BE49-F238E27FC236}">
                  <a16:creationId xmlns:a16="http://schemas.microsoft.com/office/drawing/2014/main" id="{202838DF-9151-4576-9F75-1C251907AB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531" y="3199527"/>
              <a:ext cx="3419475" cy="561975"/>
            </a:xfrm>
            <a:prstGeom prst="rect">
              <a:avLst/>
            </a:prstGeom>
          </p:spPr>
        </p:pic>
        <p:pic>
          <p:nvPicPr>
            <p:cNvPr id="17" name="Resim 16">
              <a:extLst>
                <a:ext uri="{FF2B5EF4-FFF2-40B4-BE49-F238E27FC236}">
                  <a16:creationId xmlns:a16="http://schemas.microsoft.com/office/drawing/2014/main" id="{7785017E-685F-4286-8B30-85CF52A7B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9150" y="2348577"/>
              <a:ext cx="10342094" cy="671379"/>
            </a:xfrm>
            <a:prstGeom prst="rect">
              <a:avLst/>
            </a:prstGeom>
          </p:spPr>
        </p:pic>
        <p:pic>
          <p:nvPicPr>
            <p:cNvPr id="18" name="Resim 17">
              <a:extLst>
                <a:ext uri="{FF2B5EF4-FFF2-40B4-BE49-F238E27FC236}">
                  <a16:creationId xmlns:a16="http://schemas.microsoft.com/office/drawing/2014/main" id="{1944703A-59F0-4FF4-8E65-BFF4FADA2C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2531" y="4107148"/>
              <a:ext cx="11620046" cy="12392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874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 11">
            <a:extLst>
              <a:ext uri="{FF2B5EF4-FFF2-40B4-BE49-F238E27FC236}">
                <a16:creationId xmlns:a16="http://schemas.microsoft.com/office/drawing/2014/main" id="{E24637EB-0157-453D-8B00-DA5EFEA3441A}"/>
              </a:ext>
            </a:extLst>
          </p:cNvPr>
          <p:cNvGrpSpPr/>
          <p:nvPr/>
        </p:nvGrpSpPr>
        <p:grpSpPr>
          <a:xfrm>
            <a:off x="415125" y="1442434"/>
            <a:ext cx="11480661" cy="4675030"/>
            <a:chOff x="363610" y="1584102"/>
            <a:chExt cx="11480661" cy="4675030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36CB85F2-D989-4FA5-B01E-10D43CF0D2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2101" b="16821"/>
            <a:stretch/>
          </p:blipFill>
          <p:spPr>
            <a:xfrm>
              <a:off x="363610" y="1584102"/>
              <a:ext cx="5615188" cy="373488"/>
            </a:xfrm>
            <a:prstGeom prst="rect">
              <a:avLst/>
            </a:prstGeom>
          </p:spPr>
        </p:pic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D3367F87-F86D-4033-8FD4-E5494C3AA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8948" y="2115388"/>
              <a:ext cx="2762250" cy="1314450"/>
            </a:xfrm>
            <a:prstGeom prst="rect">
              <a:avLst/>
            </a:prstGeom>
          </p:spPr>
        </p:pic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268D64A4-36C4-4FB2-A898-0F80BE66B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78798" y="1584102"/>
              <a:ext cx="5865473" cy="428021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622619D6-DE8F-4C41-893E-2FD6AAF78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08525" y="2012123"/>
              <a:ext cx="2543175" cy="1257300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5B29FA35-762F-48F7-90FF-309D4D938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3610" y="3587637"/>
              <a:ext cx="6471973" cy="610875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2EC87251-E94F-4207-9BFC-417F3B261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25060" y="4477084"/>
              <a:ext cx="2814407" cy="1782048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63751647-62B1-48EE-9E36-2241E1F8A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56498" y="4226550"/>
              <a:ext cx="6987773" cy="618387"/>
            </a:xfrm>
            <a:prstGeom prst="rect">
              <a:avLst/>
            </a:prstGeom>
          </p:spPr>
        </p:pic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55EEFC61-B764-4DB7-804D-F08045831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007113" y="4706557"/>
              <a:ext cx="2505075" cy="1552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182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 9">
            <a:extLst>
              <a:ext uri="{FF2B5EF4-FFF2-40B4-BE49-F238E27FC236}">
                <a16:creationId xmlns:a16="http://schemas.microsoft.com/office/drawing/2014/main" id="{3FD0FF13-F3AB-4DC1-86AC-AF24054E9880}"/>
              </a:ext>
            </a:extLst>
          </p:cNvPr>
          <p:cNvGrpSpPr/>
          <p:nvPr/>
        </p:nvGrpSpPr>
        <p:grpSpPr>
          <a:xfrm>
            <a:off x="91963" y="1488919"/>
            <a:ext cx="12100037" cy="4564151"/>
            <a:chOff x="91963" y="1488919"/>
            <a:chExt cx="12100037" cy="4564151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67CC0CB3-1EF4-4FF1-9BB9-1AC2A62CE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963" y="1488919"/>
              <a:ext cx="5456610" cy="661853"/>
            </a:xfrm>
            <a:prstGeom prst="rect">
              <a:avLst/>
            </a:prstGeom>
          </p:spPr>
        </p:pic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B17E65D5-2539-4DE5-90B7-305AAFE0DA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0862" y="2331076"/>
              <a:ext cx="2941286" cy="1919431"/>
            </a:xfrm>
            <a:prstGeom prst="rect">
              <a:avLst/>
            </a:prstGeom>
          </p:spPr>
        </p:pic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A2597872-D51F-45EE-BC0C-71BC0836F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48573" y="1522001"/>
              <a:ext cx="6643427" cy="527954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40D5F1FF-52BC-4696-B415-1B29F3B79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94749" y="2146424"/>
              <a:ext cx="2826108" cy="1908677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571BA6B1-D142-4665-A764-0EB812E82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7527" y="4952798"/>
              <a:ext cx="6745016" cy="701027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52C94284-36B2-447D-A0B0-87829C119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47484" y="4639047"/>
              <a:ext cx="3014102" cy="1414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328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>
            <a:extLst>
              <a:ext uri="{FF2B5EF4-FFF2-40B4-BE49-F238E27FC236}">
                <a16:creationId xmlns:a16="http://schemas.microsoft.com/office/drawing/2014/main" id="{B8E708A0-034D-48DA-A6C7-D6BF7B162507}"/>
              </a:ext>
            </a:extLst>
          </p:cNvPr>
          <p:cNvGrpSpPr/>
          <p:nvPr/>
        </p:nvGrpSpPr>
        <p:grpSpPr>
          <a:xfrm>
            <a:off x="0" y="772734"/>
            <a:ext cx="11688580" cy="5376672"/>
            <a:chOff x="0" y="772734"/>
            <a:chExt cx="11688580" cy="5376672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4169F237-C722-4B76-BF5E-740205D3C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1621" y="772734"/>
              <a:ext cx="10267241" cy="2519100"/>
            </a:xfrm>
            <a:prstGeom prst="rect">
              <a:avLst/>
            </a:prstGeom>
          </p:spPr>
        </p:pic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B8DDD657-8A96-4953-AB71-72B6D2A7C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291833"/>
              <a:ext cx="2827651" cy="2857573"/>
            </a:xfrm>
            <a:prstGeom prst="rect">
              <a:avLst/>
            </a:prstGeom>
          </p:spPr>
        </p:pic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5A30ECA8-A868-4B4E-B126-725AC6337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27651" y="3438449"/>
              <a:ext cx="3084827" cy="2564342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A0293E04-B3CB-4B3A-B92F-533B92399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4351" y="3438449"/>
              <a:ext cx="5514229" cy="2240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071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A4574CD-FE69-4BB0-8D76-C17DD6C12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69" y="1041198"/>
            <a:ext cx="3670478" cy="391215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85F1FFF4-DEFC-4F5B-8807-42CFC60E8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734" y="1117731"/>
            <a:ext cx="2107507" cy="3094259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FBC91191-201B-4584-85C5-918A04A70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2241" y="1471876"/>
            <a:ext cx="4909814" cy="694785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55D05631-1D6F-4007-A08D-BDABE37B7A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1304" y="2216503"/>
            <a:ext cx="51339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6299</TotalTime>
  <Words>57</Words>
  <Application>Microsoft Office PowerPoint</Application>
  <PresentationFormat>Geniş ekran</PresentationFormat>
  <Paragraphs>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Çalışma Soruları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251</cp:revision>
  <dcterms:created xsi:type="dcterms:W3CDTF">2017-11-13T19:25:20Z</dcterms:created>
  <dcterms:modified xsi:type="dcterms:W3CDTF">2018-01-30T20:39:08Z</dcterms:modified>
</cp:coreProperties>
</file>