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2" r:id="rId5"/>
    <p:sldId id="271" r:id="rId6"/>
    <p:sldId id="270" r:id="rId7"/>
    <p:sldId id="269" r:id="rId8"/>
    <p:sldId id="268" r:id="rId9"/>
    <p:sldId id="267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Autofit/>
          </a:bodyPr>
          <a:lstStyle/>
          <a:p>
            <a:pPr algn="ctr"/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br>
              <a:rPr lang="tr-TR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Hafta</a:t>
            </a:r>
            <a:br>
              <a:rPr lang="tr-TR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Hindi Okuma Parçası- </a:t>
            </a:r>
            <a:r>
              <a:rPr lang="hi-IN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यह जोशी परिवार है।</a:t>
            </a:r>
            <a:br>
              <a:rPr lang="tr-TR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hi-IN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दोनो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पड़ोसी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दोस्त</a:t>
            </a:r>
            <a:r>
              <a:rPr lang="tr-TR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श्री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सतीश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उनकी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पत्नी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श्रीमती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कमला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उनकी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लड़कियाँ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विमला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राधा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कोई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लड़का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विमला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राधा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दोनों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लड़कियाँ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राधा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विमला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बड़ी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श्री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सतीश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दिल्ली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उनके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माता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पिता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गाँव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वहाँ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उनके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ज़मीन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दिल्ली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पड़ोसी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श्री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पन्त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दोनो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अच्छे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पड़ोसी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अच्छे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दोस्त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pic>
        <p:nvPicPr>
          <p:cNvPr id="1026" name="Picture 2" descr="indian family ile ilgili görsel sonucu">
            <a:extLst>
              <a:ext uri="{FF2B5EF4-FFF2-40B4-BE49-F238E27FC236}">
                <a16:creationId xmlns:a16="http://schemas.microsoft.com/office/drawing/2014/main" id="{1808E4C4-F0AA-43B0-A5AC-95BB2BA7264B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988840"/>
            <a:ext cx="5760640" cy="39604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2310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यह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श्री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सतीश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उनकी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पत्नी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श्रीमती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कमला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उनकी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लड़कियाँ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विमला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राधा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कोई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लड़का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विमला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राधा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दोनों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लड़कियाँ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राधा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विमला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से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बड़ी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श्री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सतीश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जोशी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दिल्ली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 हैं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माता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पिता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गाँव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वहाँ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ज़मीन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खेत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Hintçe Dinleme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दिल्ली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पड़ोसी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श्री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पन्त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उनका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परिवार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1372</TotalTime>
  <Words>308</Words>
  <Application>Microsoft Office PowerPoint</Application>
  <PresentationFormat>Ekran Gösterisi (4:3)</PresentationFormat>
  <Paragraphs>29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124 Hintçe Dinleme ve Konuşma  2. Hafta   Hindi Okuma Parçası- यह जोशी परिवार है।       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  <vt:lpstr>HİN 124 Hintçe Dinleme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149</cp:revision>
  <dcterms:created xsi:type="dcterms:W3CDTF">2014-11-21T09:52:05Z</dcterms:created>
  <dcterms:modified xsi:type="dcterms:W3CDTF">2020-03-26T19:05:34Z</dcterms:modified>
</cp:coreProperties>
</file>