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handoutMasterIdLst>
    <p:handoutMasterId r:id="rId13"/>
  </p:handoutMasterIdLst>
  <p:sldIdLst>
    <p:sldId id="256" r:id="rId2"/>
    <p:sldId id="263" r:id="rId3"/>
    <p:sldId id="264" r:id="rId4"/>
    <p:sldId id="272" r:id="rId5"/>
    <p:sldId id="271" r:id="rId6"/>
    <p:sldId id="270" r:id="rId7"/>
    <p:sldId id="269" r:id="rId8"/>
    <p:sldId id="268" r:id="rId9"/>
    <p:sldId id="267" r:id="rId10"/>
    <p:sldId id="266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14" autoAdjust="0"/>
    <p:restoredTop sz="94660"/>
  </p:normalViewPr>
  <p:slideViewPr>
    <p:cSldViewPr>
      <p:cViewPr varScale="1">
        <p:scale>
          <a:sx n="108" d="100"/>
          <a:sy n="108" d="100"/>
        </p:scale>
        <p:origin x="1734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3/26/2020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07704" y="836712"/>
            <a:ext cx="6192688" cy="5112568"/>
          </a:xfrm>
        </p:spPr>
        <p:txBody>
          <a:bodyPr>
            <a:noAutofit/>
          </a:bodyPr>
          <a:lstStyle/>
          <a:p>
            <a:pPr algn="ctr"/>
            <a:br>
              <a:rPr lang="tr-T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8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8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br>
              <a:rPr lang="tr-TR" sz="28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8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8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2. Hafta</a:t>
            </a:r>
            <a:br>
              <a:rPr lang="tr-TR" sz="28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8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8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Hindi Okuma Parçası- </a:t>
            </a:r>
            <a:r>
              <a:rPr lang="hi-IN" sz="28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यह जोशी परिवार है।</a:t>
            </a:r>
            <a:br>
              <a:rPr lang="tr-TR" sz="28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endParaRPr lang="tr-TR" sz="1600" dirty="0">
              <a:solidFill>
                <a:schemeClr val="tx1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/>
          </a:bodyPr>
          <a:lstStyle/>
          <a:p>
            <a:pPr algn="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Doğu Dilleri ve Edebiyatları Bölümü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  <a:p>
            <a:pPr algn="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endParaRPr lang="hi-IN" sz="3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दोनो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परिवार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अच्छे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पड़ोसी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अच्छे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दोस्त</a:t>
            </a:r>
            <a:r>
              <a:rPr lang="tr-TR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भी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हैं।</a:t>
            </a:r>
            <a:endParaRPr lang="tr-TR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tr-TR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566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यह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जोशी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परिवार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जोशी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परिवार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श्री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सतीश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जोशी</a:t>
            </a:r>
            <a:r>
              <a:rPr lang="tr-TR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उनकी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पत्नी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श्रीमती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कमला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जोशी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उनकी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दो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लड़कियाँ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विमला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राधा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हैं।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उनका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कोई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लड़का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नहीं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विमला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राधा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दोनों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लड़कियाँ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स्कूल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हैं।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राधा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विमला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से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बड़ी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217948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श्री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सतीश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जोशी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उनका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परिवार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दिल्ली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</a:t>
            </a:r>
            <a:r>
              <a:rPr lang="tr-TR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पर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उनके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माता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पिता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गाँव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हैं।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वहाँ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उनके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ज़मीन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खेत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हैं।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दिल्ली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के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पड़ोसी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श्री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पन्त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जी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उनका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परिवार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हैं।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दोनो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परिवार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अच्छे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पड़ोसी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अच्छे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दोस्त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भी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हैं।</a:t>
            </a:r>
            <a:endParaRPr lang="tr-TR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49965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pic>
        <p:nvPicPr>
          <p:cNvPr id="1026" name="Picture 2" descr="indian family ile ilgili görsel sonucu">
            <a:extLst>
              <a:ext uri="{FF2B5EF4-FFF2-40B4-BE49-F238E27FC236}">
                <a16:creationId xmlns:a16="http://schemas.microsoft.com/office/drawing/2014/main" id="{1808E4C4-F0AA-43B0-A5AC-95BB2BA7264B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988840"/>
            <a:ext cx="5760640" cy="396044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23109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यह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जोशी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परिवार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जोशी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परिवार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श्री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सतीश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जोशी</a:t>
            </a:r>
            <a:r>
              <a:rPr lang="tr-TR" sz="3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उनकी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पत्नी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श्रीमती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कमला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जोशी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उनकी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दो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लड़कियाँ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विमला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राधा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हैं।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8773524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उनका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कोई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लड़का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नहीं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विमला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राधा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दोनों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लड़कियाँ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स्कूल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हैं।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राधा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विमला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से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बड़ी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1092339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endParaRPr lang="tr-TR" sz="36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श्री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सतीश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जोशी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उनका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परिवार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दिल्ली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 हैं</a:t>
            </a:r>
            <a:r>
              <a:rPr lang="tr-TR" sz="3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7480739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endParaRPr lang="tr-TR" sz="3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पर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उनके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माता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पिता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गाँव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हैं।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वहाँ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उनके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ज़मीन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खेत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हैं।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9081668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endParaRPr lang="tr-TR" sz="3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दिल्ली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के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पड़ोसी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श्री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पन्त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जी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उनका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परिवार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हैं।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1704468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1372</TotalTime>
  <Words>308</Words>
  <Application>Microsoft Office PowerPoint</Application>
  <PresentationFormat>Ekran Gösterisi (4:3)</PresentationFormat>
  <Paragraphs>29</Paragraphs>
  <Slides>10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7" baseType="lpstr">
      <vt:lpstr>Calibri</vt:lpstr>
      <vt:lpstr>Century Schoolbook</vt:lpstr>
      <vt:lpstr>Comic Sans MS</vt:lpstr>
      <vt:lpstr>Times New Roman</vt:lpstr>
      <vt:lpstr>Wingdings</vt:lpstr>
      <vt:lpstr>Wingdings 2</vt:lpstr>
      <vt:lpstr>Oriel</vt:lpstr>
      <vt:lpstr>                  HİN 124 Hintçe Dinleme ve Konuşma  2. Hafta   Hindi Okuma Parçası- यह जोशी परिवार है।       </vt:lpstr>
      <vt:lpstr>HİN 124 Hintçe Dinleme ve Konuşma</vt:lpstr>
      <vt:lpstr>HİN 124 Hintçe Dinleme ve Konuşma</vt:lpstr>
      <vt:lpstr>HİN 124 Hintçe Dinleme ve Konuşma</vt:lpstr>
      <vt:lpstr>HİN 124 Hintçe Dinleme ve Konuşma</vt:lpstr>
      <vt:lpstr>HİN 124 Hintçe Dinleme ve Konuşma</vt:lpstr>
      <vt:lpstr>HİN 124 Hintçe Dinleme ve Konuşma</vt:lpstr>
      <vt:lpstr>HİN 124 Hintçe Dinleme ve Konuşma</vt:lpstr>
      <vt:lpstr>HİN 124 Hintçe Dinleme ve Konuşma</vt:lpstr>
      <vt:lpstr>HİN 124 Hintçe Dinleme ve Konuşma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149</cp:revision>
  <dcterms:created xsi:type="dcterms:W3CDTF">2014-11-21T09:52:05Z</dcterms:created>
  <dcterms:modified xsi:type="dcterms:W3CDTF">2020-03-26T19:05:34Z</dcterms:modified>
</cp:coreProperties>
</file>