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761"/>
  </p:normalViewPr>
  <p:slideViewPr>
    <p:cSldViewPr snapToGrid="0" snapToObjects="1">
      <p:cViewPr varScale="1">
        <p:scale>
          <a:sx n="90" d="100"/>
          <a:sy n="90" d="100"/>
        </p:scale>
        <p:origin x="232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3/16/21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EDA5EF-D839-3146-8A09-5A3F62CCF9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cıvıl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/>
              <a:t>persons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4918D82-71D2-B34B-9FD4-3D5C5AD459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188121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B3B8F-6AC4-F143-89C3-1DC87C38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4207BA-0731-EC4D-BE37-74648062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fundamental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prevail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,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hierarchy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9566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B3B8F-6AC4-F143-89C3-1DC87C38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4207BA-0731-EC4D-BE37-74648062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Bylaws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Bylaws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enacted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Show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application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Bylaws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2017.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esixting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bylaws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boundary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cancelled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6979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B3B8F-6AC4-F143-89C3-1DC87C38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4207BA-0731-EC4D-BE37-74648062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how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shouldn’t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621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4B98190-9F65-FB4A-B30F-AC9B41C33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E35C01-1990-364F-B69A-205BF9233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Beside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unwritten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behaviors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beginning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behaviors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aceptance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unknown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52279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4B98190-9F65-FB4A-B30F-AC9B41C33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E35C01-1990-364F-B69A-205BF9233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socierty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tendency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tendency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behaviors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society’s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itself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5558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4B98190-9F65-FB4A-B30F-AC9B41C33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E35C01-1990-364F-B69A-205BF9233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conditioln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fixed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time.</a:t>
            </a:r>
          </a:p>
        </p:txBody>
      </p:sp>
    </p:spTree>
    <p:extLst>
      <p:ext uri="{BB962C8B-B14F-4D97-AF65-F5344CB8AC3E}">
        <p14:creationId xmlns:p14="http://schemas.microsoft.com/office/powerpoint/2010/main" val="9419848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4B98190-9F65-FB4A-B30F-AC9B41C33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E35C01-1990-364F-B69A-205BF9233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acceptance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think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7305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4B98190-9F65-FB4A-B30F-AC9B41C33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E35C01-1990-364F-B69A-205BF9233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supported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Although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isn’t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 has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academics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thinks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necesarry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652169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4B98190-9F65-FB4A-B30F-AC9B41C33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E35C01-1990-364F-B69A-205BF9233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Complementary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1 / 2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TCC: «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applicable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…»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ciriminal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solving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criminal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2367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4B98190-9F65-FB4A-B30F-AC9B41C33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E35C01-1990-364F-B69A-205BF9233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Indicative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Sometimes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indicates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spirit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tule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Interpretatory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Sometimes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how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0196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appear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followed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Unwritten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Secondary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8068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D6F3F00-9972-AB4F-8B9E-2128A0C06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1D491A-DF9E-C745-9FD0-2F01066CF6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Besides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unwritten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called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secondary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precedents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doctine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1 / 3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TCC: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precedents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doctrine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deciding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574264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D6F3F00-9972-AB4F-8B9E-2128A0C06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1D491A-DF9E-C745-9FD0-2F01066CF6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precedents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precedents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applying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reasonment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future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43526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D6F3F00-9972-AB4F-8B9E-2128A0C06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1D491A-DF9E-C745-9FD0-2F01066CF6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doctrine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prepared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academics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theoretical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background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application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rulemakers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doctrinal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7067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Decrees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Presidential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decrees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Bylaws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Regulations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022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indicates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government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fundamental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liberties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citizens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hierarchy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convenient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norm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contradictory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opportunity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Court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cancellation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norm.</a:t>
            </a:r>
          </a:p>
        </p:txBody>
      </p:sp>
    </p:spTree>
    <p:extLst>
      <p:ext uri="{BB962C8B-B14F-4D97-AF65-F5344CB8AC3E}">
        <p14:creationId xmlns:p14="http://schemas.microsoft.com/office/powerpoint/2010/main" val="606546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GNAT.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areindicated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citizen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specific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norm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3791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moment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entered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moment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cancelled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5484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preparation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GNAT.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propositions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deputies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sent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commissions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controlled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discussed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proposition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acccepted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commission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GNAT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technically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approval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President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approval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Official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Journal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start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bound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citizens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895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B3B8F-6AC4-F143-89C3-1DC87C38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4207BA-0731-EC4D-BE37-74648062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Decrees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Decress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2017.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Ministerial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Cabinet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decrees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644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B3B8F-6AC4-F143-89C3-1DC87C38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4207BA-0731-EC4D-BE37-74648062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Presidential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Decrees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President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decrees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107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President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Presidential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Decrees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matters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clearly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prevails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Presidential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Decrees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2664763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102</TotalTime>
  <Words>1277</Words>
  <Application>Microsoft Macintosh PowerPoint</Application>
  <PresentationFormat>Geniş ekran</PresentationFormat>
  <Paragraphs>116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Arial</vt:lpstr>
      <vt:lpstr>Gill Sans MT</vt:lpstr>
      <vt:lpstr>Times New Roman</vt:lpstr>
      <vt:lpstr>Galeri</vt:lpstr>
      <vt:lpstr>Introductıon to cıvıl law and persons</vt:lpstr>
      <vt:lpstr>Sources of law 1</vt:lpstr>
      <vt:lpstr>Sources of law 1</vt:lpstr>
      <vt:lpstr>Sources of law 1</vt:lpstr>
      <vt:lpstr>Sources of law 1</vt:lpstr>
      <vt:lpstr>Sources of law 1</vt:lpstr>
      <vt:lpstr>Sources of law 1</vt:lpstr>
      <vt:lpstr>Sources of law II </vt:lpstr>
      <vt:lpstr>Sources of law II </vt:lpstr>
      <vt:lpstr>Sources of law II </vt:lpstr>
      <vt:lpstr>Sources of law II </vt:lpstr>
      <vt:lpstr>Sources of law II </vt:lpstr>
      <vt:lpstr>Sources of law III</vt:lpstr>
      <vt:lpstr>Sources of law III</vt:lpstr>
      <vt:lpstr>Sources of law III</vt:lpstr>
      <vt:lpstr>Sources of law III</vt:lpstr>
      <vt:lpstr>Sources of law III</vt:lpstr>
      <vt:lpstr>Sources of law III</vt:lpstr>
      <vt:lpstr>Sources of law III</vt:lpstr>
      <vt:lpstr>Sources of law IV</vt:lpstr>
      <vt:lpstr>Sources of law IV</vt:lpstr>
      <vt:lpstr>Sources of law IV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24</cp:revision>
  <dcterms:created xsi:type="dcterms:W3CDTF">2020-11-21T20:49:03Z</dcterms:created>
  <dcterms:modified xsi:type="dcterms:W3CDTF">2021-03-16T09:44:55Z</dcterms:modified>
</cp:coreProperties>
</file>