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761"/>
  </p:normalViewPr>
  <p:slideViewPr>
    <p:cSldViewPr snapToGrid="0" snapToObjects="1">
      <p:cViewPr varScale="1">
        <p:scale>
          <a:sx n="90" d="100"/>
          <a:sy n="90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prevail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,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hierarchy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9566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esixting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6979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621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Beside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aceptance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unknown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52279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tendency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tendency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5558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conditioln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time.</a:t>
            </a:r>
          </a:p>
        </p:txBody>
      </p:sp>
    </p:spTree>
    <p:extLst>
      <p:ext uri="{BB962C8B-B14F-4D97-AF65-F5344CB8AC3E}">
        <p14:creationId xmlns:p14="http://schemas.microsoft.com/office/powerpoint/2010/main" val="941984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7305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has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65216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Complementary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 / 2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TCC: 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…»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36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tule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0196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806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6F3F00-9972-AB4F-8B9E-2128A0C06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1D491A-DF9E-C745-9FD0-2F01066CF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Besides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 / 3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TCC: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precedents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deciding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57426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6F3F00-9972-AB4F-8B9E-2128A0C06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1D491A-DF9E-C745-9FD0-2F01066CF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reasonment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43526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6F3F00-9972-AB4F-8B9E-2128A0C06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1D491A-DF9E-C745-9FD0-2F01066CF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theoretical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background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rulemakers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706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022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liberties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hierarchy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convenient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norm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contradictory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opportunity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norm.</a:t>
            </a:r>
          </a:p>
        </p:txBody>
      </p:sp>
    </p:spTree>
    <p:extLst>
      <p:ext uri="{BB962C8B-B14F-4D97-AF65-F5344CB8AC3E}">
        <p14:creationId xmlns:p14="http://schemas.microsoft.com/office/powerpoint/2010/main" val="606546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GNAT.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areindicated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3791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548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GNAT.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sent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commissions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acccepted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GNAT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approval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approval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published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citizens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895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Ministerial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Cabinet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644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107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prevails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266476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102</TotalTime>
  <Words>1277</Words>
  <Application>Microsoft Macintosh PowerPoint</Application>
  <PresentationFormat>Geniş ekran</PresentationFormat>
  <Paragraphs>116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Gill Sans MT</vt:lpstr>
      <vt:lpstr>Times New Roman</vt:lpstr>
      <vt:lpstr>Galeri</vt:lpstr>
      <vt:lpstr>Introductıon to cıvıl law and persons</vt:lpstr>
      <vt:lpstr>Sources of law 1</vt:lpstr>
      <vt:lpstr>Sources of law 1</vt:lpstr>
      <vt:lpstr>Sources of law 1</vt:lpstr>
      <vt:lpstr>Sources of law 1</vt:lpstr>
      <vt:lpstr>Sources of law 1</vt:lpstr>
      <vt:lpstr>Sources of law 1</vt:lpstr>
      <vt:lpstr>Sources of law II </vt:lpstr>
      <vt:lpstr>Sources of law II </vt:lpstr>
      <vt:lpstr>Sources of law II </vt:lpstr>
      <vt:lpstr>Sources of law II </vt:lpstr>
      <vt:lpstr>Sources of law II </vt:lpstr>
      <vt:lpstr>Sources of law III</vt:lpstr>
      <vt:lpstr>Sources of law III</vt:lpstr>
      <vt:lpstr>Sources of law III</vt:lpstr>
      <vt:lpstr>Sources of law III</vt:lpstr>
      <vt:lpstr>Sources of law III</vt:lpstr>
      <vt:lpstr>Sources of law III</vt:lpstr>
      <vt:lpstr>Sources of law III</vt:lpstr>
      <vt:lpstr>Sources of law IV</vt:lpstr>
      <vt:lpstr>Sources of law IV</vt:lpstr>
      <vt:lpstr>Sources of law IV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24</cp:revision>
  <dcterms:created xsi:type="dcterms:W3CDTF">2020-11-21T20:49:03Z</dcterms:created>
  <dcterms:modified xsi:type="dcterms:W3CDTF">2021-03-16T09:44:55Z</dcterms:modified>
</cp:coreProperties>
</file>