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835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4CD55-F13E-4B6C-869B-497E61335354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CB5E7-8723-48C2-B0B7-5153F93DB6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3823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4CD55-F13E-4B6C-869B-497E61335354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CB5E7-8723-48C2-B0B7-5153F93DB6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21393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4CD55-F13E-4B6C-869B-497E61335354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CB5E7-8723-48C2-B0B7-5153F93DB6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7641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4CD55-F13E-4B6C-869B-497E61335354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CB5E7-8723-48C2-B0B7-5153F93DB6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7694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4CD55-F13E-4B6C-869B-497E61335354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CB5E7-8723-48C2-B0B7-5153F93DB6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6302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4CD55-F13E-4B6C-869B-497E61335354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CB5E7-8723-48C2-B0B7-5153F93DB6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0899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4CD55-F13E-4B6C-869B-497E61335354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CB5E7-8723-48C2-B0B7-5153F93DB6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5938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4CD55-F13E-4B6C-869B-497E61335354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CB5E7-8723-48C2-B0B7-5153F93DB6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66482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4CD55-F13E-4B6C-869B-497E61335354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CB5E7-8723-48C2-B0B7-5153F93DB6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4627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4CD55-F13E-4B6C-869B-497E61335354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CB5E7-8723-48C2-B0B7-5153F93DB6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9891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4CD55-F13E-4B6C-869B-497E61335354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CB5E7-8723-48C2-B0B7-5153F93DB6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8605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84CD55-F13E-4B6C-869B-497E61335354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1CB5E7-8723-48C2-B0B7-5153F93DB6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4981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Tekstil konservatörü, etik, konservatörün raporu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83112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Tekstil konservatörü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nesneler üzerinde </a:t>
            </a:r>
            <a:r>
              <a:rPr lang="tr-TR" dirty="0" err="1"/>
              <a:t>konservasyon</a:t>
            </a:r>
            <a:r>
              <a:rPr lang="tr-TR" dirty="0"/>
              <a:t> işlemleri yürütmekten ve kültürel mirası korumak için önlemler almaktan </a:t>
            </a:r>
            <a:r>
              <a:rPr lang="tr-TR" dirty="0" smtClean="0"/>
              <a:t>sorumlu</a:t>
            </a:r>
          </a:p>
          <a:p>
            <a:r>
              <a:rPr lang="tr-TR" dirty="0" smtClean="0"/>
              <a:t>Konservatör, küratör, </a:t>
            </a:r>
            <a:r>
              <a:rPr lang="tr-TR" dirty="0" err="1" smtClean="0"/>
              <a:t>restoratör</a:t>
            </a:r>
            <a:endParaRPr lang="tr-TR" dirty="0" smtClean="0"/>
          </a:p>
          <a:p>
            <a:r>
              <a:rPr lang="tr-TR" dirty="0"/>
              <a:t>iyileştirme işlemi uyguladıkları </a:t>
            </a:r>
            <a:r>
              <a:rPr lang="tr-TR" dirty="0" smtClean="0"/>
              <a:t>nesnelerden sorumlu</a:t>
            </a:r>
          </a:p>
          <a:p>
            <a:r>
              <a:rPr lang="tr-TR" dirty="0"/>
              <a:t>nesnenin bütünlüğüne saygı </a:t>
            </a:r>
            <a:r>
              <a:rPr lang="tr-TR" dirty="0" smtClean="0"/>
              <a:t>gösterme</a:t>
            </a:r>
          </a:p>
          <a:p>
            <a:r>
              <a:rPr lang="tr-TR" dirty="0"/>
              <a:t>koruma </a:t>
            </a:r>
            <a:r>
              <a:rPr lang="tr-TR" dirty="0" smtClean="0"/>
              <a:t>tekniklerinde </a:t>
            </a:r>
            <a:r>
              <a:rPr lang="tr-TR" dirty="0"/>
              <a:t>son gelişmeleri </a:t>
            </a:r>
            <a:r>
              <a:rPr lang="tr-TR" dirty="0" smtClean="0"/>
              <a:t>takip</a:t>
            </a:r>
          </a:p>
          <a:p>
            <a:r>
              <a:rPr lang="tr-TR" dirty="0"/>
              <a:t>Teoride, her tür iyileştirme işlemi geri çevrilebilirlik ilkesi göz önünde bulundurularak gerçekleştirilmeli</a:t>
            </a:r>
          </a:p>
        </p:txBody>
      </p:sp>
    </p:spTree>
    <p:extLst>
      <p:ext uri="{BB962C8B-B14F-4D97-AF65-F5344CB8AC3E}">
        <p14:creationId xmlns:p14="http://schemas.microsoft.com/office/powerpoint/2010/main" val="13860819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Tekstil konservatörü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u</a:t>
            </a:r>
            <a:r>
              <a:rPr lang="tr-TR" dirty="0" smtClean="0"/>
              <a:t>ygulamada </a:t>
            </a:r>
            <a:r>
              <a:rPr lang="tr-TR" dirty="0"/>
              <a:t>ise bu her zaman başarılamamaktadır. Örneğin, tekstil ürünlerinin ıslak temizliği geri dönüşü olmayan bir işlemdir - lifler şişer, kir çıkarılır ve tekstil yeniden </a:t>
            </a:r>
            <a:r>
              <a:rPr lang="tr-TR" dirty="0" smtClean="0"/>
              <a:t>şekillendirilir</a:t>
            </a:r>
          </a:p>
          <a:p>
            <a:r>
              <a:rPr lang="tr-TR" dirty="0" smtClean="0"/>
              <a:t>iyileştirme </a:t>
            </a:r>
            <a:r>
              <a:rPr lang="tr-TR" dirty="0"/>
              <a:t>işlemleri kapsamında kısıtlamalar </a:t>
            </a:r>
            <a:r>
              <a:rPr lang="tr-TR" dirty="0" smtClean="0"/>
              <a:t>uygulanmalı </a:t>
            </a:r>
            <a:r>
              <a:rPr lang="tr-TR" dirty="0"/>
              <a:t>ve sadece bir nesnenin devam eden varlığı için gerekli olan iyileştirme işlemlerini </a:t>
            </a:r>
            <a:r>
              <a:rPr lang="tr-TR" dirty="0" smtClean="0"/>
              <a:t>kullanılmalı</a:t>
            </a:r>
          </a:p>
          <a:p>
            <a:r>
              <a:rPr lang="tr-TR" dirty="0" err="1"/>
              <a:t>Konservasyon</a:t>
            </a:r>
            <a:r>
              <a:rPr lang="tr-TR" dirty="0"/>
              <a:t> iyileştirme işlemlerine dair görevler – temizleme, destekleme ve hasarların kamuflajı vs. </a:t>
            </a:r>
            <a:r>
              <a:rPr lang="tr-TR"/>
              <a:t>profesyonel tekstil konservatörlerine </a:t>
            </a:r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985093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Etik kurumlar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Birleşik Krallık Koruma Enstitüsü [UKIC] olarak bilinen Koruma Enstitüsü [ICON], Amerikan Koruma Enstitüsü [AIC] ve önceden </a:t>
            </a:r>
            <a:r>
              <a:rPr lang="tr-TR" dirty="0" err="1"/>
              <a:t>VeRes</a:t>
            </a:r>
            <a:r>
              <a:rPr lang="tr-TR" dirty="0"/>
              <a:t> olarak bilinen Hollanda’daki De </a:t>
            </a:r>
            <a:r>
              <a:rPr lang="tr-TR" dirty="0" err="1"/>
              <a:t>Vereniging</a:t>
            </a:r>
            <a:r>
              <a:rPr lang="tr-TR" dirty="0"/>
              <a:t> </a:t>
            </a:r>
            <a:r>
              <a:rPr lang="tr-TR" dirty="0" err="1"/>
              <a:t>Restauratoren</a:t>
            </a:r>
            <a:r>
              <a:rPr lang="tr-TR" dirty="0"/>
              <a:t> </a:t>
            </a:r>
            <a:r>
              <a:rPr lang="tr-TR" dirty="0" err="1" smtClean="0"/>
              <a:t>Nederland</a:t>
            </a:r>
            <a:endParaRPr lang="tr-TR" dirty="0" smtClean="0"/>
          </a:p>
          <a:p>
            <a:r>
              <a:rPr lang="tr-TR" dirty="0"/>
              <a:t>Orijinal materyali ve bilgileri mümkün olduğunca korumaya çalışmak konservatörün sorumluluğu</a:t>
            </a:r>
          </a:p>
        </p:txBody>
      </p:sp>
    </p:spTree>
    <p:extLst>
      <p:ext uri="{BB962C8B-B14F-4D97-AF65-F5344CB8AC3E}">
        <p14:creationId xmlns:p14="http://schemas.microsoft.com/office/powerpoint/2010/main" val="42487441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Konservasyon</a:t>
            </a:r>
            <a:r>
              <a:rPr lang="tr-TR" dirty="0" smtClean="0"/>
              <a:t> raporu (</a:t>
            </a:r>
            <a:r>
              <a:rPr lang="tr-TR" dirty="0" err="1" smtClean="0"/>
              <a:t>Boersma</a:t>
            </a:r>
            <a:r>
              <a:rPr lang="tr-TR" dirty="0" smtClean="0"/>
              <a:t> 2007:92-95)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tr-TR" dirty="0" err="1" smtClean="0"/>
              <a:t>Konservasyon</a:t>
            </a:r>
            <a:r>
              <a:rPr lang="tr-TR" dirty="0" smtClean="0"/>
              <a:t> </a:t>
            </a:r>
            <a:r>
              <a:rPr lang="tr-TR" dirty="0"/>
              <a:t>çalışmaları tamamlandığında, konservatör aşağıdaki bilgileri içermesi gereken bir rapor </a:t>
            </a:r>
            <a:r>
              <a:rPr lang="tr-TR" dirty="0" smtClean="0"/>
              <a:t>sunma</a:t>
            </a:r>
            <a:endParaRPr lang="tr-TR" dirty="0"/>
          </a:p>
          <a:p>
            <a:pPr lvl="0"/>
            <a:r>
              <a:rPr lang="tr-TR" dirty="0"/>
              <a:t>Nesnenin kayıt numarası</a:t>
            </a:r>
          </a:p>
          <a:p>
            <a:pPr lvl="0"/>
            <a:r>
              <a:rPr lang="tr-TR" dirty="0"/>
              <a:t>Müşterinin irtibat ayrıntıları</a:t>
            </a:r>
          </a:p>
          <a:p>
            <a:pPr lvl="0"/>
            <a:r>
              <a:rPr lang="tr-TR" dirty="0"/>
              <a:t>Konservatörün irtibat ayrıntıları</a:t>
            </a:r>
          </a:p>
          <a:p>
            <a:pPr lvl="0"/>
            <a:r>
              <a:rPr lang="tr-TR" dirty="0"/>
              <a:t>İyileştirme işlemi tarihi</a:t>
            </a:r>
          </a:p>
          <a:p>
            <a:pPr lvl="0"/>
            <a:r>
              <a:rPr lang="tr-TR" dirty="0"/>
              <a:t>Nesnenin tanımı</a:t>
            </a:r>
          </a:p>
          <a:p>
            <a:pPr lvl="0"/>
            <a:r>
              <a:rPr lang="tr-TR" dirty="0"/>
              <a:t>Önceki kontrollerin ve iyileştirme işlemi raporlarının özeti (uygulanabilir ise)</a:t>
            </a:r>
          </a:p>
          <a:p>
            <a:pPr lvl="0"/>
            <a:r>
              <a:rPr lang="tr-TR" dirty="0"/>
              <a:t>İyileştirme işleminin amacı</a:t>
            </a:r>
          </a:p>
          <a:p>
            <a:pPr lvl="0"/>
            <a:r>
              <a:rPr lang="tr-TR" dirty="0"/>
              <a:t>Nesnenin fotoğrafları (müşteri talep ederse)</a:t>
            </a:r>
          </a:p>
          <a:p>
            <a:pPr lvl="0"/>
            <a:r>
              <a:rPr lang="tr-TR" dirty="0"/>
              <a:t>Çizim veya şemalar gibi diğer dokümantasyonlar</a:t>
            </a:r>
          </a:p>
          <a:p>
            <a:pPr lvl="0"/>
            <a:r>
              <a:rPr lang="tr-TR" dirty="0"/>
              <a:t>Gerçekleştirilen iyileştirme işlemi (yapılan değişikliklerin yapısı ve boyutları)</a:t>
            </a:r>
          </a:p>
          <a:p>
            <a:pPr lvl="0"/>
            <a:r>
              <a:rPr lang="tr-TR" dirty="0"/>
              <a:t>Kullanılan malzemeler ve bunların kompozisyonu</a:t>
            </a:r>
          </a:p>
          <a:p>
            <a:pPr lvl="0"/>
            <a:r>
              <a:rPr lang="tr-TR" dirty="0"/>
              <a:t>Nesnenin taşınması ile ilgili öneriler ve önleyici </a:t>
            </a:r>
            <a:r>
              <a:rPr lang="tr-TR" dirty="0" err="1"/>
              <a:t>konservasyona</a:t>
            </a:r>
            <a:r>
              <a:rPr lang="tr-TR" dirty="0"/>
              <a:t> dair kılavuzlar</a:t>
            </a:r>
          </a:p>
          <a:p>
            <a:pPr lvl="0"/>
            <a:r>
              <a:rPr lang="tr-TR" dirty="0"/>
              <a:t>Periyodik kontrollere dair tavsiyeler (değer takdiri)</a:t>
            </a:r>
          </a:p>
          <a:p>
            <a:pPr lvl="0"/>
            <a:r>
              <a:rPr lang="tr-TR" dirty="0"/>
              <a:t>Çalışılan saat ve ayrıntılı maliyet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78550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258</Words>
  <Application>Microsoft Office PowerPoint</Application>
  <PresentationFormat>Geniş ekran</PresentationFormat>
  <Paragraphs>31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Teması</vt:lpstr>
      <vt:lpstr>Tekstil konservatörü, etik, konservatörün raporu</vt:lpstr>
      <vt:lpstr>Tekstil konservatörü</vt:lpstr>
      <vt:lpstr>Tekstil konservatörü</vt:lpstr>
      <vt:lpstr>Etik kurumlar</vt:lpstr>
      <vt:lpstr>Konservasyon raporu (Boersma 2007:92-95)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Tekstil konservatörü, etik, konservatörün raporu</dc:title>
  <dc:creator>gsf</dc:creator>
  <cp:lastModifiedBy>gsf</cp:lastModifiedBy>
  <cp:revision>8</cp:revision>
  <dcterms:created xsi:type="dcterms:W3CDTF">2020-05-11T17:30:39Z</dcterms:created>
  <dcterms:modified xsi:type="dcterms:W3CDTF">2020-05-11T17:40:57Z</dcterms:modified>
</cp:coreProperties>
</file>