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6" r:id="rId3"/>
    <p:sldId id="297" r:id="rId4"/>
    <p:sldId id="29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3432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7949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3308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627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126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9588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370318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605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63971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14906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0003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0069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628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91308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35677BB9-54A7-666A-7EBD-ED54D35BD3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03614" y="765176"/>
            <a:ext cx="5400675" cy="1470025"/>
          </a:xfrm>
        </p:spPr>
        <p:txBody>
          <a:bodyPr anchor="ctr"/>
          <a:lstStyle/>
          <a:p>
            <a:pPr eaLnBrk="1" hangingPunct="1"/>
            <a:r>
              <a:rPr lang="tr-TR" altLang="tr-TR" sz="4400">
                <a:solidFill>
                  <a:schemeClr val="tx1"/>
                </a:solidFill>
              </a:rPr>
              <a:t>Köpeklerde Öğrenme</a:t>
            </a:r>
            <a:endParaRPr lang="es-ES" altLang="tr-TR" sz="4400">
              <a:solidFill>
                <a:schemeClr val="tx1"/>
              </a:solidFill>
            </a:endParaRPr>
          </a:p>
        </p:txBody>
      </p:sp>
      <p:sp>
        <p:nvSpPr>
          <p:cNvPr id="5123" name="Metin kutusu 1">
            <a:extLst>
              <a:ext uri="{FF2B5EF4-FFF2-40B4-BE49-F238E27FC236}">
                <a16:creationId xmlns:a16="http://schemas.microsoft.com/office/drawing/2014/main" id="{6F8FBBBF-0F7F-7D09-D99F-E50F60F74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8" y="5013325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Dr. Etkin ŞAFAK</a:t>
            </a:r>
          </a:p>
        </p:txBody>
      </p:sp>
      <p:pic>
        <p:nvPicPr>
          <p:cNvPr id="5124" name="Resim 4">
            <a:extLst>
              <a:ext uri="{FF2B5EF4-FFF2-40B4-BE49-F238E27FC236}">
                <a16:creationId xmlns:a16="http://schemas.microsoft.com/office/drawing/2014/main" id="{2104F26C-9E25-9D46-9C99-FEE2170A3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565400"/>
            <a:ext cx="351155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Unvan 1">
            <a:extLst>
              <a:ext uri="{FF2B5EF4-FFF2-40B4-BE49-F238E27FC236}">
                <a16:creationId xmlns:a16="http://schemas.microsoft.com/office/drawing/2014/main" id="{D15CB563-2635-ABAC-FBAD-0F5F0EB8A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788" y="776288"/>
            <a:ext cx="8229600" cy="1143000"/>
          </a:xfrm>
        </p:spPr>
        <p:txBody>
          <a:bodyPr/>
          <a:lstStyle/>
          <a:p>
            <a:r>
              <a:rPr lang="tr-TR" altLang="tr-TR" sz="2800" b="1">
                <a:solidFill>
                  <a:srgbClr val="2B2823"/>
                </a:solidFill>
                <a:sym typeface="Arial" panose="020B0604020202020204" pitchFamily="34" charset="0"/>
              </a:rPr>
              <a:t>Psikoloji: </a:t>
            </a:r>
            <a:r>
              <a:rPr lang="tr-TR" altLang="tr-TR" sz="2800">
                <a:solidFill>
                  <a:srgbClr val="2B2823"/>
                </a:solidFill>
                <a:sym typeface="Arial" panose="020B0604020202020204" pitchFamily="34" charset="0"/>
              </a:rPr>
              <a:t>psyche (ruh)-ruh bilimi</a:t>
            </a:r>
            <a:br>
              <a:rPr lang="tr-TR" altLang="tr-TR">
                <a:solidFill>
                  <a:srgbClr val="2B2823"/>
                </a:solidFill>
                <a:sym typeface="Arial" panose="020B0604020202020204" pitchFamily="34" charset="0"/>
              </a:rPr>
            </a:br>
            <a:endParaRPr lang="tr-TR" altLang="tr-TR"/>
          </a:p>
        </p:txBody>
      </p:sp>
      <p:sp>
        <p:nvSpPr>
          <p:cNvPr id="486" name="Google Shape;36166;p57">
            <a:extLst>
              <a:ext uri="{FF2B5EF4-FFF2-40B4-BE49-F238E27FC236}">
                <a16:creationId xmlns:a16="http://schemas.microsoft.com/office/drawing/2014/main" id="{7B7A76CB-60C9-9417-74D3-C8A871A9F8C4}"/>
              </a:ext>
            </a:extLst>
          </p:cNvPr>
          <p:cNvSpPr/>
          <p:nvPr/>
        </p:nvSpPr>
        <p:spPr>
          <a:xfrm>
            <a:off x="2424114" y="2209801"/>
            <a:ext cx="2789237" cy="2187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48" name="Google Shape;36170;p57">
            <a:extLst>
              <a:ext uri="{FF2B5EF4-FFF2-40B4-BE49-F238E27FC236}">
                <a16:creationId xmlns:a16="http://schemas.microsoft.com/office/drawing/2014/main" id="{CD5C4FE9-3778-CCB9-BC15-6972AB00297C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2205039"/>
            <a:ext cx="2484437" cy="2192337"/>
            <a:chOff x="4310061" y="571588"/>
            <a:chExt cx="3992088" cy="3992378"/>
          </a:xfrm>
        </p:grpSpPr>
        <p:grpSp>
          <p:nvGrpSpPr>
            <p:cNvPr id="6153" name="Google Shape;36171;p57">
              <a:extLst>
                <a:ext uri="{FF2B5EF4-FFF2-40B4-BE49-F238E27FC236}">
                  <a16:creationId xmlns:a16="http://schemas.microsoft.com/office/drawing/2014/main" id="{F2B17B94-4731-60AE-8F7A-CC6AD6CDE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2" name="Google Shape;36172;p57">
                <a:extLst>
                  <a:ext uri="{FF2B5EF4-FFF2-40B4-BE49-F238E27FC236}">
                    <a16:creationId xmlns:a16="http://schemas.microsoft.com/office/drawing/2014/main" id="{FA6D6D1A-8D91-177E-53AC-19015D273237}"/>
                  </a:ext>
                </a:extLst>
              </p:cNvPr>
              <p:cNvSpPr/>
              <p:nvPr/>
            </p:nvSpPr>
            <p:spPr>
              <a:xfrm>
                <a:off x="1896825" y="1797506"/>
                <a:ext cx="84177" cy="962069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36173;p57">
                <a:extLst>
                  <a:ext uri="{FF2B5EF4-FFF2-40B4-BE49-F238E27FC236}">
                    <a16:creationId xmlns:a16="http://schemas.microsoft.com/office/drawing/2014/main" id="{2462D62B-4AA9-BF0F-E489-32A4DA246C54}"/>
                  </a:ext>
                </a:extLst>
              </p:cNvPr>
              <p:cNvSpPr/>
              <p:nvPr/>
            </p:nvSpPr>
            <p:spPr>
              <a:xfrm>
                <a:off x="1894274" y="947000"/>
                <a:ext cx="86729" cy="84000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54" name="Google Shape;36174;p57">
              <a:extLst>
                <a:ext uri="{FF2B5EF4-FFF2-40B4-BE49-F238E27FC236}">
                  <a16:creationId xmlns:a16="http://schemas.microsoft.com/office/drawing/2014/main" id="{E02E4878-D112-D6D4-7BA1-CC2C821522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0" name="Google Shape;36175;p57">
                <a:extLst>
                  <a:ext uri="{FF2B5EF4-FFF2-40B4-BE49-F238E27FC236}">
                    <a16:creationId xmlns:a16="http://schemas.microsoft.com/office/drawing/2014/main" id="{72CC7B5C-0796-D002-0E8D-4889188FAB23}"/>
                  </a:ext>
                </a:extLst>
              </p:cNvPr>
              <p:cNvSpPr/>
              <p:nvPr/>
            </p:nvSpPr>
            <p:spPr>
              <a:xfrm>
                <a:off x="96082" y="1042813"/>
                <a:ext cx="84178" cy="171545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36176;p57">
                <a:extLst>
                  <a:ext uri="{FF2B5EF4-FFF2-40B4-BE49-F238E27FC236}">
                    <a16:creationId xmlns:a16="http://schemas.microsoft.com/office/drawing/2014/main" id="{2423C033-8427-1095-4488-36005B6F3702}"/>
                  </a:ext>
                </a:extLst>
              </p:cNvPr>
              <p:cNvSpPr/>
              <p:nvPr/>
            </p:nvSpPr>
            <p:spPr>
              <a:xfrm>
                <a:off x="126692" y="947001"/>
                <a:ext cx="30610" cy="63000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55" name="Google Shape;36177;p57">
              <a:extLst>
                <a:ext uri="{FF2B5EF4-FFF2-40B4-BE49-F238E27FC236}">
                  <a16:creationId xmlns:a16="http://schemas.microsoft.com/office/drawing/2014/main" id="{BA344315-DC81-66D5-3830-58B883B9D1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6156" name="Google Shape;36178;p57">
                <a:extLst>
                  <a:ext uri="{FF2B5EF4-FFF2-40B4-BE49-F238E27FC236}">
                    <a16:creationId xmlns:a16="http://schemas.microsoft.com/office/drawing/2014/main" id="{C28331D1-D41D-57CD-2B7C-8D3A23A2AF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495" name="Google Shape;36179;p57">
                  <a:extLst>
                    <a:ext uri="{FF2B5EF4-FFF2-40B4-BE49-F238E27FC236}">
                      <a16:creationId xmlns:a16="http://schemas.microsoft.com/office/drawing/2014/main" id="{858EAEDD-63DC-B5F9-16F6-AB28CBDD0DAB}"/>
                    </a:ext>
                  </a:extLst>
                </p:cNvPr>
                <p:cNvSpPr/>
                <p:nvPr/>
              </p:nvSpPr>
              <p:spPr>
                <a:xfrm>
                  <a:off x="-350222" y="1133033"/>
                  <a:ext cx="86727" cy="641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36180;p57">
                  <a:extLst>
                    <a:ext uri="{FF2B5EF4-FFF2-40B4-BE49-F238E27FC236}">
                      <a16:creationId xmlns:a16="http://schemas.microsoft.com/office/drawing/2014/main" id="{587B7297-3E2B-C32B-97AA-42898A0D6288}"/>
                    </a:ext>
                  </a:extLst>
                </p:cNvPr>
                <p:cNvSpPr/>
                <p:nvPr/>
              </p:nvSpPr>
              <p:spPr>
                <a:xfrm>
                  <a:off x="-350222" y="1886394"/>
                  <a:ext cx="78054" cy="53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36181;p57">
                  <a:extLst>
                    <a:ext uri="{FF2B5EF4-FFF2-40B4-BE49-F238E27FC236}">
                      <a16:creationId xmlns:a16="http://schemas.microsoft.com/office/drawing/2014/main" id="{7B982FBA-C49D-9C01-E227-69C4636331F9}"/>
                    </a:ext>
                  </a:extLst>
                </p:cNvPr>
                <p:cNvSpPr/>
                <p:nvPr/>
              </p:nvSpPr>
              <p:spPr>
                <a:xfrm>
                  <a:off x="-350223" y="2452282"/>
                  <a:ext cx="80946" cy="306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8" name="Google Shape;36182;p57">
                  <a:extLst>
                    <a:ext uri="{FF2B5EF4-FFF2-40B4-BE49-F238E27FC236}">
                      <a16:creationId xmlns:a16="http://schemas.microsoft.com/office/drawing/2014/main" id="{E8004B8D-70BA-A2D3-AA36-3F2F57FC6E4D}"/>
                    </a:ext>
                  </a:extLst>
                </p:cNvPr>
                <p:cNvSpPr/>
                <p:nvPr/>
              </p:nvSpPr>
              <p:spPr>
                <a:xfrm>
                  <a:off x="-338658" y="947875"/>
                  <a:ext cx="75164" cy="16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36183;p57">
                  <a:extLst>
                    <a:ext uri="{FF2B5EF4-FFF2-40B4-BE49-F238E27FC236}">
                      <a16:creationId xmlns:a16="http://schemas.microsoft.com/office/drawing/2014/main" id="{623AB950-B846-5268-5D97-33A234A10639}"/>
                    </a:ext>
                  </a:extLst>
                </p:cNvPr>
                <p:cNvSpPr/>
                <p:nvPr/>
              </p:nvSpPr>
              <p:spPr>
                <a:xfrm>
                  <a:off x="-329987" y="1790343"/>
                  <a:ext cx="49146" cy="53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57" name="Google Shape;36184;p57">
                <a:extLst>
                  <a:ext uri="{FF2B5EF4-FFF2-40B4-BE49-F238E27FC236}">
                    <a16:creationId xmlns:a16="http://schemas.microsoft.com/office/drawing/2014/main" id="{20097867-A442-6EA4-91F1-4E61C8D6A7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3" name="Google Shape;36185;p57">
                  <a:extLst>
                    <a:ext uri="{FF2B5EF4-FFF2-40B4-BE49-F238E27FC236}">
                      <a16:creationId xmlns:a16="http://schemas.microsoft.com/office/drawing/2014/main" id="{3C325EEF-3616-E5D1-A093-81F903C1EF3F}"/>
                    </a:ext>
                  </a:extLst>
                </p:cNvPr>
                <p:cNvSpPr/>
                <p:nvPr/>
              </p:nvSpPr>
              <p:spPr>
                <a:xfrm>
                  <a:off x="-263196" y="1798360"/>
                  <a:ext cx="74412" cy="961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4" name="Google Shape;36186;p57">
                  <a:extLst>
                    <a:ext uri="{FF2B5EF4-FFF2-40B4-BE49-F238E27FC236}">
                      <a16:creationId xmlns:a16="http://schemas.microsoft.com/office/drawing/2014/main" id="{A6C90184-403E-7B0E-49CC-55A6C12D9121}"/>
                    </a:ext>
                  </a:extLst>
                </p:cNvPr>
                <p:cNvSpPr/>
                <p:nvPr/>
              </p:nvSpPr>
              <p:spPr>
                <a:xfrm>
                  <a:off x="-266057" y="942633"/>
                  <a:ext cx="77273" cy="839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613" name="Unvan 1">
            <a:extLst>
              <a:ext uri="{FF2B5EF4-FFF2-40B4-BE49-F238E27FC236}">
                <a16:creationId xmlns:a16="http://schemas.microsoft.com/office/drawing/2014/main" id="{6C14FAA4-EADC-71FF-0062-CF90BEFF7FA8}"/>
              </a:ext>
            </a:extLst>
          </p:cNvPr>
          <p:cNvSpPr txBox="1">
            <a:spLocks/>
          </p:cNvSpPr>
          <p:nvPr/>
        </p:nvSpPr>
        <p:spPr>
          <a:xfrm>
            <a:off x="2908301" y="2906714"/>
            <a:ext cx="2562225" cy="160813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>
              <a:buClr>
                <a:srgbClr val="2B2823"/>
              </a:buClr>
              <a:defRPr/>
            </a:pPr>
            <a:r>
              <a:rPr lang="tr-TR" kern="0" dirty="0">
                <a:solidFill>
                  <a:srgbClr val="2B2823"/>
                </a:solidFill>
              </a:rPr>
              <a:t>Psikoloji</a:t>
            </a:r>
          </a:p>
        </p:txBody>
      </p:sp>
      <p:sp>
        <p:nvSpPr>
          <p:cNvPr id="6150" name="İçerik Yer Tutucusu 2">
            <a:extLst>
              <a:ext uri="{FF2B5EF4-FFF2-40B4-BE49-F238E27FC236}">
                <a16:creationId xmlns:a16="http://schemas.microsoft.com/office/drawing/2014/main" id="{4988F454-2FAD-4F8C-94E5-0C5570504B20}"/>
              </a:ext>
            </a:extLst>
          </p:cNvPr>
          <p:cNvSpPr txBox="1">
            <a:spLocks/>
          </p:cNvSpPr>
          <p:nvPr/>
        </p:nvSpPr>
        <p:spPr bwMode="auto">
          <a:xfrm>
            <a:off x="5664201" y="2416176"/>
            <a:ext cx="6391275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Davranış ve zihinsel süreçlerin bilimsel incelenmesi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Algı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Biliş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Duygular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Deneyimler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2B2823"/>
                </a:solidFill>
                <a:sym typeface="Arial" panose="020B0604020202020204" pitchFamily="34" charset="0"/>
              </a:rPr>
              <a:t>Kişilik</a:t>
            </a:r>
          </a:p>
        </p:txBody>
      </p:sp>
      <p:sp>
        <p:nvSpPr>
          <p:cNvPr id="6151" name="Slayt Numarası Yer Tutucusu 2">
            <a:extLst>
              <a:ext uri="{FF2B5EF4-FFF2-40B4-BE49-F238E27FC236}">
                <a16:creationId xmlns:a16="http://schemas.microsoft.com/office/drawing/2014/main" id="{CB650CD7-1D00-8ECE-1B5F-6E2F6288CC59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37ACB06D-D1B0-4634-A6F8-360FFC9753F5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2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17" name="Resim 1616">
            <a:extLst>
              <a:ext uri="{FF2B5EF4-FFF2-40B4-BE49-F238E27FC236}">
                <a16:creationId xmlns:a16="http://schemas.microsoft.com/office/drawing/2014/main" id="{56D93A5A-FD6A-2F8A-74B2-DC4734106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923" y="4082830"/>
            <a:ext cx="5454078" cy="27751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36166;p57">
            <a:extLst>
              <a:ext uri="{FF2B5EF4-FFF2-40B4-BE49-F238E27FC236}">
                <a16:creationId xmlns:a16="http://schemas.microsoft.com/office/drawing/2014/main" id="{36665B5C-5D17-7CC5-F43D-505DD333D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7171" name="Google Shape;36170;p57">
            <a:extLst>
              <a:ext uri="{FF2B5EF4-FFF2-40B4-BE49-F238E27FC236}">
                <a16:creationId xmlns:a16="http://schemas.microsoft.com/office/drawing/2014/main" id="{BC085807-73FA-5A3C-232D-FBC75A6391F5}"/>
              </a:ext>
            </a:extLst>
          </p:cNvPr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7177" name="Google Shape;36171;p57">
              <a:extLst>
                <a:ext uri="{FF2B5EF4-FFF2-40B4-BE49-F238E27FC236}">
                  <a16:creationId xmlns:a16="http://schemas.microsoft.com/office/drawing/2014/main" id="{6301D20F-78C8-778E-AFDB-2AED66EA3C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>
                <a:extLst>
                  <a:ext uri="{FF2B5EF4-FFF2-40B4-BE49-F238E27FC236}">
                    <a16:creationId xmlns:a16="http://schemas.microsoft.com/office/drawing/2014/main" id="{FA336FDE-5DC1-077D-FB9D-48A606DC8576}"/>
                  </a:ext>
                </a:extLst>
              </p:cNvPr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>
                <a:extLst>
                  <a:ext uri="{FF2B5EF4-FFF2-40B4-BE49-F238E27FC236}">
                    <a16:creationId xmlns:a16="http://schemas.microsoft.com/office/drawing/2014/main" id="{576416E5-069E-DB88-05EF-2BD4062EBAFE}"/>
                  </a:ext>
                </a:extLst>
              </p:cNvPr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78" name="Google Shape;36174;p57">
              <a:extLst>
                <a:ext uri="{FF2B5EF4-FFF2-40B4-BE49-F238E27FC236}">
                  <a16:creationId xmlns:a16="http://schemas.microsoft.com/office/drawing/2014/main" id="{3E86B678-C3BC-ED7D-CE2D-C5EA7F632B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>
                <a:extLst>
                  <a:ext uri="{FF2B5EF4-FFF2-40B4-BE49-F238E27FC236}">
                    <a16:creationId xmlns:a16="http://schemas.microsoft.com/office/drawing/2014/main" id="{9FC1A45B-1E96-E3B3-F92A-6D52621E8A0A}"/>
                  </a:ext>
                </a:extLst>
              </p:cNvPr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>
                <a:extLst>
                  <a:ext uri="{FF2B5EF4-FFF2-40B4-BE49-F238E27FC236}">
                    <a16:creationId xmlns:a16="http://schemas.microsoft.com/office/drawing/2014/main" id="{ABD777B5-AF15-23E7-477E-87D7F7AAED0F}"/>
                  </a:ext>
                </a:extLst>
              </p:cNvPr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79" name="Google Shape;36177;p57">
              <a:extLst>
                <a:ext uri="{FF2B5EF4-FFF2-40B4-BE49-F238E27FC236}">
                  <a16:creationId xmlns:a16="http://schemas.microsoft.com/office/drawing/2014/main" id="{70AEBBAD-8C62-03FC-7F7E-ACE4DABDB8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7180" name="Google Shape;36178;p57">
                <a:extLst>
                  <a:ext uri="{FF2B5EF4-FFF2-40B4-BE49-F238E27FC236}">
                    <a16:creationId xmlns:a16="http://schemas.microsoft.com/office/drawing/2014/main" id="{891E8F83-590B-8E0D-D05C-06D395C2EC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>
                  <a:extLst>
                    <a:ext uri="{FF2B5EF4-FFF2-40B4-BE49-F238E27FC236}">
                      <a16:creationId xmlns:a16="http://schemas.microsoft.com/office/drawing/2014/main" id="{D996CBC1-02E5-5600-FE72-13A464AF2CBF}"/>
                    </a:ext>
                  </a:extLst>
                </p:cNvPr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>
                  <a:extLst>
                    <a:ext uri="{FF2B5EF4-FFF2-40B4-BE49-F238E27FC236}">
                      <a16:creationId xmlns:a16="http://schemas.microsoft.com/office/drawing/2014/main" id="{4E48AAB1-C7C0-81F8-DFA8-234B725CD193}"/>
                    </a:ext>
                  </a:extLst>
                </p:cNvPr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>
                  <a:extLst>
                    <a:ext uri="{FF2B5EF4-FFF2-40B4-BE49-F238E27FC236}">
                      <a16:creationId xmlns:a16="http://schemas.microsoft.com/office/drawing/2014/main" id="{90960A65-A9DA-4706-9F8B-B8BC3C45192E}"/>
                    </a:ext>
                  </a:extLst>
                </p:cNvPr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>
                  <a:extLst>
                    <a:ext uri="{FF2B5EF4-FFF2-40B4-BE49-F238E27FC236}">
                      <a16:creationId xmlns:a16="http://schemas.microsoft.com/office/drawing/2014/main" id="{9C636B2E-CAC9-D400-323F-32E533FB23B1}"/>
                    </a:ext>
                  </a:extLst>
                </p:cNvPr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>
                  <a:extLst>
                    <a:ext uri="{FF2B5EF4-FFF2-40B4-BE49-F238E27FC236}">
                      <a16:creationId xmlns:a16="http://schemas.microsoft.com/office/drawing/2014/main" id="{E2AD997F-D610-2EA1-37D1-81304E3A205D}"/>
                    </a:ext>
                  </a:extLst>
                </p:cNvPr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7181" name="Google Shape;36184;p57">
                <a:extLst>
                  <a:ext uri="{FF2B5EF4-FFF2-40B4-BE49-F238E27FC236}">
                    <a16:creationId xmlns:a16="http://schemas.microsoft.com/office/drawing/2014/main" id="{384F84B6-7BAE-1AB6-A661-1B13AA7DB8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>
                  <a:extLst>
                    <a:ext uri="{FF2B5EF4-FFF2-40B4-BE49-F238E27FC236}">
                      <a16:creationId xmlns:a16="http://schemas.microsoft.com/office/drawing/2014/main" id="{4EC36101-405C-DC9F-1BED-F208C9947E5D}"/>
                    </a:ext>
                  </a:extLst>
                </p:cNvPr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>
                  <a:extLst>
                    <a:ext uri="{FF2B5EF4-FFF2-40B4-BE49-F238E27FC236}">
                      <a16:creationId xmlns:a16="http://schemas.microsoft.com/office/drawing/2014/main" id="{A15062E3-037F-83B8-42AE-787C65213643}"/>
                    </a:ext>
                  </a:extLst>
                </p:cNvPr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7172" name="Unvan 1">
            <a:extLst>
              <a:ext uri="{FF2B5EF4-FFF2-40B4-BE49-F238E27FC236}">
                <a16:creationId xmlns:a16="http://schemas.microsoft.com/office/drawing/2014/main" id="{6901DB2A-6D89-00F4-D62C-59893D1BEAEE}"/>
              </a:ext>
            </a:extLst>
          </p:cNvPr>
          <p:cNvSpPr txBox="1">
            <a:spLocks/>
          </p:cNvSpPr>
          <p:nvPr/>
        </p:nvSpPr>
        <p:spPr bwMode="auto">
          <a:xfrm>
            <a:off x="2036764" y="454026"/>
            <a:ext cx="34559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>
                <a:solidFill>
                  <a:srgbClr val="000000"/>
                </a:solidFill>
              </a:rPr>
              <a:t>DUYGULAR</a:t>
            </a:r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1F9367F2-92B2-4149-3D5D-C5BF135CD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849" y="4067440"/>
            <a:ext cx="2238699" cy="237464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567677CD-E168-1C69-C080-9A8C6DBEC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356" y="4067441"/>
            <a:ext cx="2269128" cy="240993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5" name="Metin kutusu 24">
            <a:extLst>
              <a:ext uri="{FF2B5EF4-FFF2-40B4-BE49-F238E27FC236}">
                <a16:creationId xmlns:a16="http://schemas.microsoft.com/office/drawing/2014/main" id="{C51FA9F7-8A07-7F60-A9D0-7C4305F72D51}"/>
              </a:ext>
            </a:extLst>
          </p:cNvPr>
          <p:cNvSpPr txBox="1"/>
          <p:nvPr/>
        </p:nvSpPr>
        <p:spPr>
          <a:xfrm>
            <a:off x="6559551" y="4918076"/>
            <a:ext cx="117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b="1" dirty="0">
                <a:solidFill>
                  <a:srgbClr val="BBE0E3">
                    <a:lumMod val="75000"/>
                  </a:srgbClr>
                </a:solidFill>
                <a:latin typeface="Arial" panose="020B0604020202020204" pitchFamily="34" charset="0"/>
              </a:rPr>
              <a:t>VS</a:t>
            </a:r>
          </a:p>
        </p:txBody>
      </p:sp>
      <p:sp>
        <p:nvSpPr>
          <p:cNvPr id="26" name="İçerik Yer Tutucusu 2">
            <a:extLst>
              <a:ext uri="{FF2B5EF4-FFF2-40B4-BE49-F238E27FC236}">
                <a16:creationId xmlns:a16="http://schemas.microsoft.com/office/drawing/2014/main" id="{C980E507-1D60-45CC-580C-9C7815AD5A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814888" y="3363913"/>
            <a:ext cx="8229600" cy="4525962"/>
          </a:xfrm>
        </p:spPr>
        <p:txBody>
          <a:bodyPr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sz="900" b="1" dirty="0"/>
              <a:t>              Pisagor (MÖ. 580-500):	                               Aristo  (MÖ.380-322): </a:t>
            </a:r>
          </a:p>
          <a:p>
            <a:pPr marL="0" indent="0">
              <a:buNone/>
              <a:defRPr/>
            </a:pPr>
            <a:r>
              <a:rPr lang="tr-TR" sz="900" i="1" dirty="0"/>
              <a:t>«Hayvanlar ve insanlar aynı ruha sahiptir»       «Hayvanların rasyonel ruhları yoktur»</a:t>
            </a:r>
          </a:p>
          <a:p>
            <a:pPr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36166;p57">
            <a:extLst>
              <a:ext uri="{FF2B5EF4-FFF2-40B4-BE49-F238E27FC236}">
                <a16:creationId xmlns:a16="http://schemas.microsoft.com/office/drawing/2014/main" id="{870EBD43-A29E-4F00-F799-5D567D710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8195" name="Google Shape;36170;p57">
            <a:extLst>
              <a:ext uri="{FF2B5EF4-FFF2-40B4-BE49-F238E27FC236}">
                <a16:creationId xmlns:a16="http://schemas.microsoft.com/office/drawing/2014/main" id="{E1A00D3A-813A-9B39-BBDB-017114CCE38D}"/>
              </a:ext>
            </a:extLst>
          </p:cNvPr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8199" name="Google Shape;36171;p57">
              <a:extLst>
                <a:ext uri="{FF2B5EF4-FFF2-40B4-BE49-F238E27FC236}">
                  <a16:creationId xmlns:a16="http://schemas.microsoft.com/office/drawing/2014/main" id="{CF6EB437-1A05-46BB-9F62-C9C199745B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>
                <a:extLst>
                  <a:ext uri="{FF2B5EF4-FFF2-40B4-BE49-F238E27FC236}">
                    <a16:creationId xmlns:a16="http://schemas.microsoft.com/office/drawing/2014/main" id="{55B69101-D0F6-C9A1-A5E8-914FE3E3D37B}"/>
                  </a:ext>
                </a:extLst>
              </p:cNvPr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>
                <a:extLst>
                  <a:ext uri="{FF2B5EF4-FFF2-40B4-BE49-F238E27FC236}">
                    <a16:creationId xmlns:a16="http://schemas.microsoft.com/office/drawing/2014/main" id="{276252FE-C01A-ABE8-965E-40D17036ED04}"/>
                  </a:ext>
                </a:extLst>
              </p:cNvPr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200" name="Google Shape;36174;p57">
              <a:extLst>
                <a:ext uri="{FF2B5EF4-FFF2-40B4-BE49-F238E27FC236}">
                  <a16:creationId xmlns:a16="http://schemas.microsoft.com/office/drawing/2014/main" id="{7E427ECF-311A-4638-FB86-5600D5D557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>
                <a:extLst>
                  <a:ext uri="{FF2B5EF4-FFF2-40B4-BE49-F238E27FC236}">
                    <a16:creationId xmlns:a16="http://schemas.microsoft.com/office/drawing/2014/main" id="{AD214AD8-4063-AC5E-66D7-EA81ACC6CAF4}"/>
                  </a:ext>
                </a:extLst>
              </p:cNvPr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>
                <a:extLst>
                  <a:ext uri="{FF2B5EF4-FFF2-40B4-BE49-F238E27FC236}">
                    <a16:creationId xmlns:a16="http://schemas.microsoft.com/office/drawing/2014/main" id="{D0D28970-BF09-C545-798B-A2AB4D218126}"/>
                  </a:ext>
                </a:extLst>
              </p:cNvPr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201" name="Google Shape;36177;p57">
              <a:extLst>
                <a:ext uri="{FF2B5EF4-FFF2-40B4-BE49-F238E27FC236}">
                  <a16:creationId xmlns:a16="http://schemas.microsoft.com/office/drawing/2014/main" id="{8CFD1D0C-7144-2028-E84A-7C42E748AC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8202" name="Google Shape;36178;p57">
                <a:extLst>
                  <a:ext uri="{FF2B5EF4-FFF2-40B4-BE49-F238E27FC236}">
                    <a16:creationId xmlns:a16="http://schemas.microsoft.com/office/drawing/2014/main" id="{0D9B7589-8348-C76F-D2B5-2A420406ED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>
                  <a:extLst>
                    <a:ext uri="{FF2B5EF4-FFF2-40B4-BE49-F238E27FC236}">
                      <a16:creationId xmlns:a16="http://schemas.microsoft.com/office/drawing/2014/main" id="{78FB137D-E8C4-38E7-1E01-C10A8CCCB90E}"/>
                    </a:ext>
                  </a:extLst>
                </p:cNvPr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>
                  <a:extLst>
                    <a:ext uri="{FF2B5EF4-FFF2-40B4-BE49-F238E27FC236}">
                      <a16:creationId xmlns:a16="http://schemas.microsoft.com/office/drawing/2014/main" id="{95EE35E7-A650-3127-C966-10F9CB6A5ECF}"/>
                    </a:ext>
                  </a:extLst>
                </p:cNvPr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>
                  <a:extLst>
                    <a:ext uri="{FF2B5EF4-FFF2-40B4-BE49-F238E27FC236}">
                      <a16:creationId xmlns:a16="http://schemas.microsoft.com/office/drawing/2014/main" id="{C9573A62-2E91-5B64-3962-6A6FBFC38A6A}"/>
                    </a:ext>
                  </a:extLst>
                </p:cNvPr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>
                  <a:extLst>
                    <a:ext uri="{FF2B5EF4-FFF2-40B4-BE49-F238E27FC236}">
                      <a16:creationId xmlns:a16="http://schemas.microsoft.com/office/drawing/2014/main" id="{E9FF4D88-B5D9-89D2-A0AB-6600429AA32E}"/>
                    </a:ext>
                  </a:extLst>
                </p:cNvPr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>
                  <a:extLst>
                    <a:ext uri="{FF2B5EF4-FFF2-40B4-BE49-F238E27FC236}">
                      <a16:creationId xmlns:a16="http://schemas.microsoft.com/office/drawing/2014/main" id="{7F3B5176-DB0D-9FB0-2FC5-F712644F06B3}"/>
                    </a:ext>
                  </a:extLst>
                </p:cNvPr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203" name="Google Shape;36184;p57">
                <a:extLst>
                  <a:ext uri="{FF2B5EF4-FFF2-40B4-BE49-F238E27FC236}">
                    <a16:creationId xmlns:a16="http://schemas.microsoft.com/office/drawing/2014/main" id="{815ADAFB-16DD-7A79-8370-DE8CC21289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>
                  <a:extLst>
                    <a:ext uri="{FF2B5EF4-FFF2-40B4-BE49-F238E27FC236}">
                      <a16:creationId xmlns:a16="http://schemas.microsoft.com/office/drawing/2014/main" id="{54D31822-C6F0-7828-BD83-B9A1820919C1}"/>
                    </a:ext>
                  </a:extLst>
                </p:cNvPr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>
                  <a:extLst>
                    <a:ext uri="{FF2B5EF4-FFF2-40B4-BE49-F238E27FC236}">
                      <a16:creationId xmlns:a16="http://schemas.microsoft.com/office/drawing/2014/main" id="{A95F5737-719C-7F67-3700-2F12B05B96DE}"/>
                    </a:ext>
                  </a:extLst>
                </p:cNvPr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8196" name="Unvan 1">
            <a:extLst>
              <a:ext uri="{FF2B5EF4-FFF2-40B4-BE49-F238E27FC236}">
                <a16:creationId xmlns:a16="http://schemas.microsoft.com/office/drawing/2014/main" id="{EF4721CE-01F3-726E-8C70-958896FF0AED}"/>
              </a:ext>
            </a:extLst>
          </p:cNvPr>
          <p:cNvSpPr txBox="1">
            <a:spLocks/>
          </p:cNvSpPr>
          <p:nvPr/>
        </p:nvSpPr>
        <p:spPr bwMode="auto">
          <a:xfrm>
            <a:off x="2036764" y="454026"/>
            <a:ext cx="34559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>
                <a:solidFill>
                  <a:srgbClr val="000000"/>
                </a:solidFill>
              </a:rPr>
              <a:t>DUYGULAR</a:t>
            </a:r>
          </a:p>
        </p:txBody>
      </p:sp>
      <p:sp>
        <p:nvSpPr>
          <p:cNvPr id="27" name="İçerik Yer Tutucusu 2">
            <a:extLst>
              <a:ext uri="{FF2B5EF4-FFF2-40B4-BE49-F238E27FC236}">
                <a16:creationId xmlns:a16="http://schemas.microsoft.com/office/drawing/2014/main" id="{30ED7DCA-E2FD-3929-1D51-9C6DB8AFDDF5}"/>
              </a:ext>
            </a:extLst>
          </p:cNvPr>
          <p:cNvSpPr txBox="1">
            <a:spLocks/>
          </p:cNvSpPr>
          <p:nvPr/>
        </p:nvSpPr>
        <p:spPr>
          <a:xfrm>
            <a:off x="5278439" y="3284539"/>
            <a:ext cx="9710737" cy="2027237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1000" b="1" dirty="0">
                <a:solidFill>
                  <a:srgbClr val="000000"/>
                </a:solidFill>
                <a:latin typeface="Arial"/>
              </a:rPr>
              <a:t>Descartes (1586-1650):                 C. Darwin (1809-1882): </a:t>
            </a:r>
          </a:p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1000" i="1" dirty="0">
                <a:solidFill>
                  <a:srgbClr val="000000"/>
                </a:solidFill>
                <a:latin typeface="Arial"/>
              </a:rPr>
              <a:t>   «Makine hayvanlar»                        «Duygusal hayvanlar»</a:t>
            </a:r>
          </a:p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endParaRPr lang="tr-TR" sz="1000" i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98" name="Resim 2">
            <a:extLst>
              <a:ext uri="{FF2B5EF4-FFF2-40B4-BE49-F238E27FC236}">
                <a16:creationId xmlns:a16="http://schemas.microsoft.com/office/drawing/2014/main" id="{01B7AC7B-BF03-3D98-4B57-8DC388B1C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087814"/>
            <a:ext cx="514350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Karla</vt:lpstr>
      <vt:lpstr>Wingdings</vt:lpstr>
      <vt:lpstr>Diseño predeterminado</vt:lpstr>
      <vt:lpstr>Köpeklerde Öğrenme</vt:lpstr>
      <vt:lpstr>Psikoloji: psyche (ruh)-ruh bilimi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2025-09-08T16:21:29Z</dcterms:created>
  <dcterms:modified xsi:type="dcterms:W3CDTF">2025-09-08T16:23:07Z</dcterms:modified>
</cp:coreProperties>
</file>