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20" r:id="rId3"/>
    <p:sldId id="474" r:id="rId4"/>
    <p:sldId id="482" r:id="rId5"/>
    <p:sldId id="481" r:id="rId6"/>
    <p:sldId id="475" r:id="rId7"/>
    <p:sldId id="476" r:id="rId8"/>
    <p:sldId id="478" r:id="rId9"/>
    <p:sldId id="47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132C-2785-4ACC-B556-3FD802DD4A4B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990F-45C5-4B7C-A142-FFEE7100DB32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57F1-F10F-40C1-866A-26FC1AAE9A10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6E019-A59D-4D0A-B937-F29BE2F052A1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8908-D21F-4464-BFE0-BBA19FDD73C3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D454-5BCD-47EE-A2C1-E45065B5EE2A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033C-EBC3-48EE-949C-17B0FDECA318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66DB-063B-447C-8DA4-1AB4CBF97261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D48-238F-4A23-88C7-2E4C4D6C3D10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A0AF-82D7-4957-B23C-0A5E9FC1A239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A792-B5DE-49C2-B853-CD09272297E7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018-AE0F-47DD-9AE3-0174F0F3AC56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7F43-2BA4-4297-A49E-FAE906CD0940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3220-C46F-4022-8A1A-3825CCCDA44F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F87B-E36D-4920-935A-990C9F99A9E1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1EC6-F64B-4D8B-AC55-E3BF587C0925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1B018-E5DD-40B1-9E83-D8AE970ABF29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493D-21B8-4FD8-AD81-A341E9068E02}" type="datetime1">
              <a:rPr lang="tr-TR" smtClean="0"/>
              <a:t>3.04.2018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89CD-C634-4A0C-87F5-BE74880DEA63}" type="datetime1">
              <a:rPr lang="tr-TR" smtClean="0"/>
              <a:t>3.04.2018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CE07-6904-4893-8047-EB0111831FE6}" type="datetime1">
              <a:rPr lang="tr-TR" smtClean="0"/>
              <a:t>3.04.2018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0097-ED47-4998-AEA8-CDF2633F61EC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3BAC-75A4-4140-AD43-AC54D5BF1241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46B9B-0235-48DE-93B0-D232318FC7AC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005316-00E8-4DE9-AA97-B857A69004EE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Dokuzuncu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Hafta: </a:t>
            </a:r>
          </a:p>
          <a:p>
            <a:pPr lvl="0"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Yetişkinlerin tam </a:t>
            </a:r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katılmının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sağlanması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18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70C0"/>
                </a:solidFill>
              </a:rPr>
              <a:t>Tam katılım sağlamak için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387144"/>
            <a:ext cx="10363200" cy="2632655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Öğrenme güdüsünden yararlanma,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Katılma engellerini giderme.</a:t>
            </a: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768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Güdü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86625" y="2923505"/>
            <a:ext cx="10363200" cy="37058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*Güdülenme,</a:t>
            </a:r>
          </a:p>
          <a:p>
            <a:pPr marL="0" indent="0" algn="ctr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*Güdüleme</a:t>
            </a: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605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70C0"/>
                </a:solidFill>
              </a:rPr>
              <a:t>Güdüleyiciler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284113"/>
            <a:ext cx="10363200" cy="2735686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İçsel güdüleyiciler,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Dışsal güdüleyiciler.</a:t>
            </a: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318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Güdülenme etkileyen etmenler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202287"/>
            <a:ext cx="10363200" cy="3817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*Toplumsal yapı,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*Eğitime ilişkin tutum,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*Meslek farklılığı,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*Gelir farklılığı,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*Hizmetin varlığı,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*Yerel önderler,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*Yer ve zaman,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*Haberdar olma.</a:t>
            </a:r>
          </a:p>
          <a:p>
            <a:pPr marL="0" indent="0">
              <a:buNone/>
            </a:pP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152845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6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Yetişkin eğitimi programını sunma yolları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528811"/>
            <a:ext cx="10363200" cy="2490988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Talebe uygunluk,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Arzın etkisi.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27708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01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Katılma engellerini saptama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464417"/>
            <a:ext cx="10363200" cy="255538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Hedef kitleyi tanıma,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Yerel önderlere danışma,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Birlikte karar verme.</a:t>
            </a:r>
          </a:p>
          <a:p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07557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467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Katılma engellerini giderme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477296"/>
            <a:ext cx="10363200" cy="2542503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Uyumlaştırma,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Yaklaştırma,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Bütünleştirme</a:t>
            </a: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717442" y="6120684"/>
            <a:ext cx="6566795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696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151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Perpetua</vt:lpstr>
      <vt:lpstr>Times New Roman</vt:lpstr>
      <vt:lpstr>Vladimir Script</vt:lpstr>
      <vt:lpstr>Wingdings 2</vt:lpstr>
      <vt:lpstr>Office Teması</vt:lpstr>
      <vt:lpstr>2_Hisse Senedi</vt:lpstr>
      <vt:lpstr>PowerPoint Sunusu</vt:lpstr>
      <vt:lpstr>Tam katılım sağlamak için</vt:lpstr>
      <vt:lpstr>Güdü</vt:lpstr>
      <vt:lpstr>Güdüleyiciler</vt:lpstr>
      <vt:lpstr>Güdülenme etkileyen etmenler</vt:lpstr>
      <vt:lpstr>Yetişkin eğitimi programını sunma yolları</vt:lpstr>
      <vt:lpstr>Katılma engellerini saptama</vt:lpstr>
      <vt:lpstr>Katılma engellerini giderme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144</cp:revision>
  <dcterms:created xsi:type="dcterms:W3CDTF">2016-02-29T19:43:42Z</dcterms:created>
  <dcterms:modified xsi:type="dcterms:W3CDTF">2018-04-03T09:12:37Z</dcterms:modified>
  <cp:contentStatus/>
</cp:coreProperties>
</file>