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 smtClean="0"/>
              <a:t>Vanalar</a:t>
            </a:r>
            <a:r>
              <a:rPr lang="tr-TR" dirty="0"/>
              <a:t>, Memeler ve Buhar makineleri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 smtClean="0"/>
              <a:t>9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𝒎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′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Vanalar</a:t>
            </a:r>
            <a:r>
              <a:rPr lang="tr-TR" dirty="0"/>
              <a:t>, </a:t>
            </a:r>
            <a:r>
              <a:rPr lang="tr-TR" dirty="0" smtClean="0"/>
              <a:t>memeler </a:t>
            </a:r>
            <a:r>
              <a:rPr lang="tr-TR" dirty="0"/>
              <a:t>ve </a:t>
            </a:r>
            <a:r>
              <a:rPr lang="tr-TR" dirty="0" smtClean="0"/>
              <a:t>buhar makineleri ile </a:t>
            </a:r>
            <a:r>
              <a:rPr lang="tr-TR" dirty="0" smtClean="0"/>
              <a:t>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Sistemler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  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𝑚𝑢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441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Ofis Teması</vt:lpstr>
      <vt:lpstr>Vanalar, Memeler ve Buhar makineleri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23</cp:revision>
  <dcterms:created xsi:type="dcterms:W3CDTF">2018-04-28T08:54:43Z</dcterms:created>
  <dcterms:modified xsi:type="dcterms:W3CDTF">2018-07-29T12:18:39Z</dcterms:modified>
</cp:coreProperties>
</file>