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90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87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94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68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1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8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04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76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149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57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09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19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2E75A-F309-4F59-864F-31F619D1D1CD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FE1D6-2092-4A5A-9703-C6A779256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56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PHI 104</a:t>
            </a:r>
            <a:br>
              <a:rPr lang="tr-TR" dirty="0" smtClean="0"/>
            </a:b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Birth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of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Thoughts</a:t>
            </a:r>
            <a:r>
              <a:rPr lang="tr-TR" dirty="0" smtClean="0"/>
              <a:t> in Ancient </a:t>
            </a:r>
            <a:r>
              <a:rPr lang="tr-TR" dirty="0" err="1" smtClean="0"/>
              <a:t>Periods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Vural BAŞARAN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274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Root</a:t>
            </a:r>
            <a:r>
              <a:rPr lang="tr-TR" dirty="0" smtClean="0"/>
              <a:t> of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Tools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oolmakers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989" y="1825625"/>
            <a:ext cx="5218545" cy="424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45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Evolution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Human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Big-bang</a:t>
            </a:r>
            <a:r>
              <a:rPr lang="tr-TR" dirty="0" smtClean="0"/>
              <a:t> 14.000 </a:t>
            </a:r>
            <a:r>
              <a:rPr lang="tr-TR" dirty="0" err="1" smtClean="0"/>
              <a:t>billion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 smtClean="0"/>
          </a:p>
          <a:p>
            <a:r>
              <a:rPr lang="tr-TR" dirty="0" smtClean="0"/>
              <a:t>Earth </a:t>
            </a:r>
            <a:r>
              <a:rPr lang="tr-TR" dirty="0" err="1" smtClean="0"/>
              <a:t>took</a:t>
            </a:r>
            <a:r>
              <a:rPr lang="tr-TR" dirty="0" smtClean="0"/>
              <a:t> </a:t>
            </a:r>
            <a:r>
              <a:rPr lang="tr-TR" dirty="0" err="1" smtClean="0"/>
              <a:t>shape</a:t>
            </a:r>
            <a:r>
              <a:rPr lang="tr-TR" dirty="0" smtClean="0"/>
              <a:t> 4 </a:t>
            </a:r>
            <a:r>
              <a:rPr lang="tr-TR" dirty="0" err="1" smtClean="0"/>
              <a:t>billion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 smtClean="0"/>
          </a:p>
          <a:p>
            <a:r>
              <a:rPr lang="tr-TR" dirty="0" err="1" smtClean="0"/>
              <a:t>Dinasours</a:t>
            </a:r>
            <a:r>
              <a:rPr lang="tr-TR" dirty="0"/>
              <a:t> </a:t>
            </a:r>
            <a:r>
              <a:rPr lang="tr-TR" dirty="0" smtClean="0"/>
              <a:t>65 </a:t>
            </a:r>
            <a:r>
              <a:rPr lang="tr-TR" dirty="0" err="1" smtClean="0"/>
              <a:t>million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 smtClean="0"/>
          </a:p>
          <a:p>
            <a:r>
              <a:rPr lang="tr-TR" dirty="0" smtClean="0"/>
              <a:t>Age of </a:t>
            </a:r>
            <a:r>
              <a:rPr lang="tr-TR" dirty="0" err="1" smtClean="0"/>
              <a:t>Mammals</a:t>
            </a:r>
            <a:endParaRPr lang="tr-TR" dirty="0" smtClean="0"/>
          </a:p>
          <a:p>
            <a:r>
              <a:rPr lang="tr-TR" dirty="0" err="1" smtClean="0"/>
              <a:t>Ape-man</a:t>
            </a:r>
            <a:r>
              <a:rPr lang="tr-TR" dirty="0" smtClean="0"/>
              <a:t> 4 </a:t>
            </a:r>
            <a:r>
              <a:rPr lang="tr-TR" dirty="0" err="1"/>
              <a:t>m</a:t>
            </a:r>
            <a:r>
              <a:rPr lang="tr-TR" dirty="0" err="1" smtClean="0"/>
              <a:t>illion</a:t>
            </a:r>
            <a:r>
              <a:rPr lang="tr-TR" dirty="0" smtClean="0"/>
              <a:t> </a:t>
            </a:r>
            <a:r>
              <a:rPr lang="tr-TR" dirty="0" err="1"/>
              <a:t>y</a:t>
            </a:r>
            <a:r>
              <a:rPr lang="tr-TR" dirty="0" err="1" smtClean="0"/>
              <a:t>ears</a:t>
            </a:r>
            <a:r>
              <a:rPr lang="tr-TR" dirty="0" smtClean="0"/>
              <a:t> </a:t>
            </a:r>
            <a:r>
              <a:rPr lang="tr-TR" dirty="0" err="1"/>
              <a:t>a</a:t>
            </a:r>
            <a:r>
              <a:rPr lang="tr-TR" dirty="0" err="1" smtClean="0"/>
              <a:t>go</a:t>
            </a:r>
            <a:endParaRPr lang="tr-TR" dirty="0" smtClean="0"/>
          </a:p>
          <a:p>
            <a:r>
              <a:rPr lang="tr-TR" dirty="0" smtClean="0"/>
              <a:t>Homo </a:t>
            </a:r>
            <a:r>
              <a:rPr lang="tr-TR" dirty="0" err="1"/>
              <a:t>H</a:t>
            </a:r>
            <a:r>
              <a:rPr lang="tr-TR" dirty="0" err="1" smtClean="0"/>
              <a:t>abilis</a:t>
            </a:r>
            <a:r>
              <a:rPr lang="tr-TR" dirty="0" smtClean="0"/>
              <a:t> 2 </a:t>
            </a:r>
            <a:r>
              <a:rPr lang="tr-TR" dirty="0" err="1" smtClean="0"/>
              <a:t>million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 smtClean="0"/>
          </a:p>
          <a:p>
            <a:r>
              <a:rPr lang="tr-TR" dirty="0" smtClean="0"/>
              <a:t>Homo </a:t>
            </a:r>
            <a:r>
              <a:rPr lang="tr-TR" dirty="0" err="1" smtClean="0"/>
              <a:t>Erectus</a:t>
            </a:r>
            <a:r>
              <a:rPr lang="tr-TR" dirty="0" smtClean="0"/>
              <a:t> 1,8 </a:t>
            </a:r>
            <a:r>
              <a:rPr lang="tr-TR" dirty="0" err="1" smtClean="0"/>
              <a:t>million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 smtClean="0"/>
          </a:p>
          <a:p>
            <a:r>
              <a:rPr lang="tr-TR" dirty="0" smtClean="0"/>
              <a:t>Homo </a:t>
            </a:r>
            <a:r>
              <a:rPr lang="tr-TR" dirty="0" err="1" smtClean="0"/>
              <a:t>Sapiens</a:t>
            </a:r>
            <a:r>
              <a:rPr lang="tr-TR" dirty="0" smtClean="0"/>
              <a:t> </a:t>
            </a:r>
            <a:r>
              <a:rPr lang="tr-TR" dirty="0" err="1" smtClean="0"/>
              <a:t>Sapiens</a:t>
            </a:r>
            <a:r>
              <a:rPr lang="tr-TR" dirty="0" smtClean="0"/>
              <a:t> 250.000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2344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Pre-history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Paleolithic</a:t>
            </a:r>
            <a:r>
              <a:rPr lang="tr-TR" dirty="0" smtClean="0"/>
              <a:t> </a:t>
            </a:r>
            <a:r>
              <a:rPr lang="tr-TR" dirty="0" err="1" smtClean="0"/>
              <a:t>Era</a:t>
            </a:r>
            <a:r>
              <a:rPr lang="tr-TR" dirty="0" smtClean="0"/>
              <a:t> (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beginnings</a:t>
            </a:r>
            <a:r>
              <a:rPr lang="tr-TR" dirty="0" smtClean="0"/>
              <a:t> of </a:t>
            </a:r>
            <a:r>
              <a:rPr lang="tr-TR" dirty="0" err="1" smtClean="0"/>
              <a:t>humankind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12.000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Neolithic</a:t>
            </a:r>
            <a:r>
              <a:rPr lang="tr-TR" dirty="0" smtClean="0"/>
              <a:t> </a:t>
            </a:r>
            <a:r>
              <a:rPr lang="tr-TR" dirty="0" err="1" smtClean="0"/>
              <a:t>Era</a:t>
            </a:r>
            <a:r>
              <a:rPr lang="tr-TR" dirty="0" smtClean="0"/>
              <a:t> (</a:t>
            </a:r>
            <a:r>
              <a:rPr lang="tr-TR" dirty="0" err="1" smtClean="0"/>
              <a:t>nearly</a:t>
            </a:r>
            <a:r>
              <a:rPr lang="tr-TR" dirty="0" smtClean="0"/>
              <a:t> 12.000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2959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r>
              <a:rPr lang="tr-TR" dirty="0" smtClean="0"/>
              <a:t> </a:t>
            </a:r>
            <a:r>
              <a:rPr lang="tr-TR" dirty="0" err="1" smtClean="0"/>
              <a:t>followed</a:t>
            </a:r>
            <a:r>
              <a:rPr lang="tr-TR" dirty="0" smtClean="0"/>
              <a:t> </a:t>
            </a:r>
            <a:r>
              <a:rPr lang="tr-TR" dirty="0" err="1" smtClean="0"/>
              <a:t>separete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Technology</a:t>
            </a:r>
            <a:r>
              <a:rPr lang="tr-TR" dirty="0" smtClean="0"/>
              <a:t> </a:t>
            </a:r>
            <a:r>
              <a:rPr lang="tr-TR" dirty="0" err="1" smtClean="0"/>
              <a:t>formed</a:t>
            </a:r>
            <a:r>
              <a:rPr lang="tr-TR" dirty="0" smtClean="0"/>
              <a:t> an </a:t>
            </a:r>
            <a:r>
              <a:rPr lang="tr-TR" dirty="0" err="1" smtClean="0"/>
              <a:t>essential</a:t>
            </a:r>
            <a:r>
              <a:rPr lang="tr-TR" dirty="0" smtClean="0"/>
              <a:t> element of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nomadic</a:t>
            </a:r>
            <a:r>
              <a:rPr lang="tr-TR" dirty="0" smtClean="0"/>
              <a:t> </a:t>
            </a:r>
            <a:r>
              <a:rPr lang="tr-TR" dirty="0" err="1" smtClean="0"/>
              <a:t>food-collecting</a:t>
            </a:r>
            <a:r>
              <a:rPr lang="tr-TR" dirty="0" smtClean="0"/>
              <a:t> </a:t>
            </a:r>
            <a:r>
              <a:rPr lang="tr-TR" dirty="0" err="1" smtClean="0"/>
              <a:t>economy</a:t>
            </a:r>
            <a:r>
              <a:rPr lang="tr-TR" dirty="0" smtClean="0"/>
              <a:t> of </a:t>
            </a:r>
            <a:r>
              <a:rPr lang="tr-TR" dirty="0" err="1" smtClean="0"/>
              <a:t>paleolithic</a:t>
            </a:r>
            <a:r>
              <a:rPr lang="tr-TR" dirty="0" smtClean="0"/>
              <a:t> </a:t>
            </a:r>
            <a:r>
              <a:rPr lang="tr-TR" dirty="0" err="1" smtClean="0"/>
              <a:t>societies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food-producing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 in </a:t>
            </a:r>
            <a:r>
              <a:rPr lang="tr-TR" dirty="0" err="1" smtClean="0"/>
              <a:t>neolithic</a:t>
            </a:r>
            <a:r>
              <a:rPr lang="tr-TR" dirty="0" smtClean="0"/>
              <a:t> </a:t>
            </a:r>
            <a:r>
              <a:rPr lang="tr-TR" dirty="0" err="1" smtClean="0"/>
              <a:t>villages</a:t>
            </a:r>
            <a:r>
              <a:rPr lang="tr-TR" dirty="0" smtClean="0"/>
              <a:t>,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, as an </a:t>
            </a:r>
            <a:r>
              <a:rPr lang="tr-TR" dirty="0" err="1" smtClean="0"/>
              <a:t>abstract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systematic</a:t>
            </a:r>
            <a:r>
              <a:rPr lang="tr-TR" dirty="0" smtClean="0"/>
              <a:t> </a:t>
            </a:r>
            <a:r>
              <a:rPr lang="tr-TR" dirty="0" err="1" smtClean="0"/>
              <a:t>interest</a:t>
            </a:r>
            <a:r>
              <a:rPr lang="tr-TR" dirty="0" smtClean="0"/>
              <a:t> in </a:t>
            </a:r>
            <a:r>
              <a:rPr lang="tr-TR" dirty="0" err="1" smtClean="0"/>
              <a:t>nature</a:t>
            </a:r>
            <a:r>
              <a:rPr lang="tr-TR" dirty="0" smtClean="0"/>
              <a:t>,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essentially</a:t>
            </a:r>
            <a:r>
              <a:rPr lang="tr-TR" dirty="0" smtClean="0"/>
              <a:t> </a:t>
            </a:r>
            <a:r>
              <a:rPr lang="tr-TR" dirty="0" err="1" smtClean="0"/>
              <a:t>nonexisted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at </a:t>
            </a:r>
            <a:r>
              <a:rPr lang="tr-TR" dirty="0" err="1" smtClean="0"/>
              <a:t>any</a:t>
            </a:r>
            <a:r>
              <a:rPr lang="tr-TR" dirty="0" smtClean="0"/>
              <a:t> rate has </a:t>
            </a: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little</a:t>
            </a:r>
            <a:r>
              <a:rPr lang="tr-TR" dirty="0" smtClean="0"/>
              <a:t> </a:t>
            </a:r>
            <a:r>
              <a:rPr lang="tr-TR" dirty="0" err="1" smtClean="0"/>
              <a:t>trace</a:t>
            </a:r>
            <a:r>
              <a:rPr lang="tr-TR" dirty="0" smtClean="0"/>
              <a:t>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974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Homework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Is </a:t>
            </a:r>
            <a:r>
              <a:rPr lang="tr-TR" dirty="0" err="1" smtClean="0"/>
              <a:t>paleolithic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3871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sometimes</a:t>
            </a:r>
            <a:r>
              <a:rPr lang="tr-TR" dirty="0" smtClean="0"/>
              <a:t> </a:t>
            </a:r>
            <a:r>
              <a:rPr lang="tr-TR" dirty="0" err="1" smtClean="0"/>
              <a:t>said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Paleolithic</a:t>
            </a:r>
            <a:r>
              <a:rPr lang="tr-TR" dirty="0" smtClean="0"/>
              <a:t> </a:t>
            </a:r>
            <a:r>
              <a:rPr lang="tr-TR" dirty="0" err="1" smtClean="0"/>
              <a:t>peoples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possesed</a:t>
            </a:r>
            <a:r>
              <a:rPr lang="tr-TR" dirty="0" smtClean="0"/>
              <a:t> «</a:t>
            </a:r>
            <a:r>
              <a:rPr lang="tr-TR" dirty="0" err="1" smtClean="0"/>
              <a:t>science</a:t>
            </a:r>
            <a:r>
              <a:rPr lang="tr-TR" dirty="0" smtClean="0"/>
              <a:t>» as a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underpinned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practical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. </a:t>
            </a:r>
          </a:p>
          <a:p>
            <a:r>
              <a:rPr lang="tr-TR" dirty="0" smtClean="0"/>
              <a:t>Bu it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(</a:t>
            </a:r>
            <a:r>
              <a:rPr lang="tr-TR" dirty="0" err="1" smtClean="0"/>
              <a:t>pure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abstract</a:t>
            </a:r>
            <a:r>
              <a:rPr lang="tr-TR" dirty="0" smtClean="0"/>
              <a:t>) </a:t>
            </a:r>
            <a:r>
              <a:rPr lang="tr-TR" dirty="0" err="1" smtClean="0"/>
              <a:t>played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role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 of </a:t>
            </a:r>
            <a:r>
              <a:rPr lang="tr-TR" dirty="0" err="1" smtClean="0"/>
              <a:t>Paleolithic</a:t>
            </a:r>
            <a:r>
              <a:rPr lang="tr-TR" dirty="0" smtClean="0"/>
              <a:t> </a:t>
            </a:r>
            <a:r>
              <a:rPr lang="tr-TR" dirty="0" err="1" smtClean="0"/>
              <a:t>crafts</a:t>
            </a:r>
            <a:r>
              <a:rPr lang="tr-TR" dirty="0" smtClean="0"/>
              <a:t>. </a:t>
            </a:r>
          </a:p>
          <a:p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o</a:t>
            </a:r>
            <a:r>
              <a:rPr lang="tr-TR" dirty="0" smtClean="0"/>
              <a:t> </a:t>
            </a:r>
            <a:r>
              <a:rPr lang="tr-TR" dirty="0" err="1" smtClean="0"/>
              <a:t>discover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origins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character</a:t>
            </a:r>
            <a:r>
              <a:rPr lang="tr-TR" dirty="0" smtClean="0"/>
              <a:t> of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why</a:t>
            </a:r>
            <a:r>
              <a:rPr lang="tr-TR" dirty="0" smtClean="0"/>
              <a:t> it </a:t>
            </a:r>
            <a:r>
              <a:rPr lang="tr-TR" dirty="0" err="1" smtClean="0"/>
              <a:t>did</a:t>
            </a:r>
            <a:r>
              <a:rPr lang="tr-TR" dirty="0" smtClean="0"/>
              <a:t> not </a:t>
            </a:r>
            <a:r>
              <a:rPr lang="tr-TR" dirty="0" err="1" smtClean="0"/>
              <a:t>impact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r>
              <a:rPr lang="tr-TR" dirty="0" smtClean="0"/>
              <a:t>, at </a:t>
            </a:r>
            <a:r>
              <a:rPr lang="tr-TR" dirty="0" err="1" smtClean="0"/>
              <a:t>least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modern </a:t>
            </a:r>
            <a:r>
              <a:rPr lang="tr-TR" dirty="0" err="1" smtClean="0"/>
              <a:t>times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561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Nearly</a:t>
            </a:r>
            <a:r>
              <a:rPr lang="tr-TR" dirty="0" smtClean="0"/>
              <a:t> 15.000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r>
              <a:rPr lang="tr-TR" dirty="0" smtClean="0"/>
              <a:t>, «</a:t>
            </a:r>
            <a:r>
              <a:rPr lang="tr-TR" dirty="0" err="1" smtClean="0"/>
              <a:t>science-like</a:t>
            </a:r>
            <a:r>
              <a:rPr lang="tr-TR" dirty="0" smtClean="0"/>
              <a:t>»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935" y="1825625"/>
            <a:ext cx="5798130" cy="4351338"/>
          </a:xfrm>
        </p:spPr>
      </p:pic>
    </p:spTree>
    <p:extLst>
      <p:ext uri="{BB962C8B-B14F-4D97-AF65-F5344CB8AC3E}">
        <p14:creationId xmlns:p14="http://schemas.microsoft.com/office/powerpoint/2010/main" val="409423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343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241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PHI 104 The Birth and Growth of Scientific Thoughts in Ancient Periods</vt:lpstr>
      <vt:lpstr>The Root of Science</vt:lpstr>
      <vt:lpstr>Evolution of the Universe and Human</vt:lpstr>
      <vt:lpstr>PowerPoint Sunusu</vt:lpstr>
      <vt:lpstr>PowerPoint Sunusu</vt:lpstr>
      <vt:lpstr>Homework Question</vt:lpstr>
      <vt:lpstr>PowerPoint Sunusu</vt:lpstr>
      <vt:lpstr>Nearly 15.000 years ago, «science-like»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 104 The Birth and Growth of Scientific Thoughts in Ancient Periods</dc:title>
  <dc:creator>Vural</dc:creator>
  <cp:lastModifiedBy>Vural</cp:lastModifiedBy>
  <cp:revision>8</cp:revision>
  <dcterms:created xsi:type="dcterms:W3CDTF">2020-02-19T10:07:12Z</dcterms:created>
  <dcterms:modified xsi:type="dcterms:W3CDTF">2020-02-19T11:39:27Z</dcterms:modified>
</cp:coreProperties>
</file>