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9" r:id="rId4"/>
    <p:sldId id="258" r:id="rId5"/>
    <p:sldId id="260" r:id="rId6"/>
    <p:sldId id="261" r:id="rId7"/>
    <p:sldId id="262" r:id="rId8"/>
    <p:sldId id="263" r:id="rId9"/>
    <p:sldId id="264" r:id="rId10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4" autoAdjust="0"/>
    <p:restoredTop sz="94660"/>
  </p:normalViewPr>
  <p:slideViewPr>
    <p:cSldViewPr snapToGrid="0">
      <p:cViewPr varScale="1">
        <p:scale>
          <a:sx n="58" d="100"/>
          <a:sy n="58" d="100"/>
        </p:scale>
        <p:origin x="90" y="72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92E75A-F309-4F59-864F-31F619D1D1CD}" type="datetimeFigureOut">
              <a:rPr lang="tr-TR" smtClean="0"/>
              <a:t>19.02.2020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3FE1D6-2092-4A5A-9703-C6A77925636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688722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92E75A-F309-4F59-864F-31F619D1D1CD}" type="datetimeFigureOut">
              <a:rPr lang="tr-TR" smtClean="0"/>
              <a:t>19.02.2020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3FE1D6-2092-4A5A-9703-C6A77925636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179474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92E75A-F309-4F59-864F-31F619D1D1CD}" type="datetimeFigureOut">
              <a:rPr lang="tr-TR" smtClean="0"/>
              <a:t>19.02.2020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3FE1D6-2092-4A5A-9703-C6A77925636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096894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92E75A-F309-4F59-864F-31F619D1D1CD}" type="datetimeFigureOut">
              <a:rPr lang="tr-TR" smtClean="0"/>
              <a:t>19.02.2020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3FE1D6-2092-4A5A-9703-C6A77925636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919113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92E75A-F309-4F59-864F-31F619D1D1CD}" type="datetimeFigureOut">
              <a:rPr lang="tr-TR" smtClean="0"/>
              <a:t>19.02.2020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3FE1D6-2092-4A5A-9703-C6A77925636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78832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92E75A-F309-4F59-864F-31F619D1D1CD}" type="datetimeFigureOut">
              <a:rPr lang="tr-TR" smtClean="0"/>
              <a:t>19.02.2020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3FE1D6-2092-4A5A-9703-C6A77925636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230456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92E75A-F309-4F59-864F-31F619D1D1CD}" type="datetimeFigureOut">
              <a:rPr lang="tr-TR" smtClean="0"/>
              <a:t>19.02.2020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3FE1D6-2092-4A5A-9703-C6A77925636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637651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92E75A-F309-4F59-864F-31F619D1D1CD}" type="datetimeFigureOut">
              <a:rPr lang="tr-TR" smtClean="0"/>
              <a:t>19.02.2020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3FE1D6-2092-4A5A-9703-C6A77925636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614910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92E75A-F309-4F59-864F-31F619D1D1CD}" type="datetimeFigureOut">
              <a:rPr lang="tr-TR" smtClean="0"/>
              <a:t>19.02.2020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3FE1D6-2092-4A5A-9703-C6A77925636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745768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92E75A-F309-4F59-864F-31F619D1D1CD}" type="datetimeFigureOut">
              <a:rPr lang="tr-TR" smtClean="0"/>
              <a:t>19.02.2020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3FE1D6-2092-4A5A-9703-C6A77925636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630998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92E75A-F309-4F59-864F-31F619D1D1CD}" type="datetimeFigureOut">
              <a:rPr lang="tr-TR" smtClean="0"/>
              <a:t>19.02.2020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3FE1D6-2092-4A5A-9703-C6A77925636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621903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092E75A-F309-4F59-864F-31F619D1D1CD}" type="datetimeFigureOut">
              <a:rPr lang="tr-TR" smtClean="0"/>
              <a:t>19.02.2020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63FE1D6-2092-4A5A-9703-C6A77925636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315627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>PHI 104</a:t>
            </a:r>
            <a:br>
              <a:rPr lang="tr-TR" dirty="0" smtClean="0"/>
            </a:b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Birth</a:t>
            </a:r>
            <a:r>
              <a:rPr lang="tr-TR" dirty="0" smtClean="0"/>
              <a:t> </a:t>
            </a:r>
            <a:r>
              <a:rPr lang="tr-TR" dirty="0" err="1" smtClean="0"/>
              <a:t>and</a:t>
            </a:r>
            <a:r>
              <a:rPr lang="tr-TR" dirty="0" smtClean="0"/>
              <a:t> </a:t>
            </a:r>
            <a:r>
              <a:rPr lang="tr-TR" dirty="0" err="1" smtClean="0"/>
              <a:t>Growth</a:t>
            </a:r>
            <a:r>
              <a:rPr lang="tr-TR" dirty="0" smtClean="0"/>
              <a:t> of </a:t>
            </a:r>
            <a:r>
              <a:rPr lang="tr-TR" dirty="0" err="1" smtClean="0"/>
              <a:t>Scientific</a:t>
            </a:r>
            <a:r>
              <a:rPr lang="tr-TR" dirty="0" smtClean="0"/>
              <a:t> </a:t>
            </a:r>
            <a:r>
              <a:rPr lang="tr-TR" dirty="0" err="1" smtClean="0"/>
              <a:t>Thoughts</a:t>
            </a:r>
            <a:r>
              <a:rPr lang="tr-TR" dirty="0" smtClean="0"/>
              <a:t> in Ancient </a:t>
            </a:r>
            <a:r>
              <a:rPr lang="tr-TR" dirty="0" err="1" smtClean="0"/>
              <a:t>Periods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smtClean="0"/>
              <a:t>Dr. Vural BAŞARAN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71274602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Root</a:t>
            </a:r>
            <a:r>
              <a:rPr lang="tr-TR" dirty="0" smtClean="0"/>
              <a:t> of </a:t>
            </a:r>
            <a:r>
              <a:rPr lang="tr-TR" dirty="0" err="1" smtClean="0"/>
              <a:t>Science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Tools </a:t>
            </a:r>
            <a:r>
              <a:rPr lang="tr-TR" dirty="0" err="1" smtClean="0"/>
              <a:t>and</a:t>
            </a:r>
            <a:r>
              <a:rPr lang="tr-TR" dirty="0" smtClean="0"/>
              <a:t> </a:t>
            </a:r>
            <a:r>
              <a:rPr lang="tr-TR" dirty="0" err="1"/>
              <a:t>T</a:t>
            </a:r>
            <a:r>
              <a:rPr lang="tr-TR" dirty="0" err="1" smtClean="0"/>
              <a:t>oolmakers</a:t>
            </a:r>
            <a:endParaRPr lang="tr-TR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88989" y="1825625"/>
            <a:ext cx="5218545" cy="42400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245880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Evolution</a:t>
            </a:r>
            <a:r>
              <a:rPr lang="tr-TR" dirty="0" smtClean="0"/>
              <a:t> of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Universe</a:t>
            </a:r>
            <a:r>
              <a:rPr lang="tr-TR" dirty="0" smtClean="0"/>
              <a:t> </a:t>
            </a:r>
            <a:r>
              <a:rPr lang="tr-TR" dirty="0" err="1" smtClean="0"/>
              <a:t>and</a:t>
            </a:r>
            <a:r>
              <a:rPr lang="tr-TR" dirty="0" smtClean="0"/>
              <a:t> Human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 smtClean="0"/>
              <a:t>Big-bang</a:t>
            </a:r>
            <a:r>
              <a:rPr lang="tr-TR" dirty="0" smtClean="0"/>
              <a:t> 14.000 </a:t>
            </a:r>
            <a:r>
              <a:rPr lang="tr-TR" dirty="0" err="1" smtClean="0"/>
              <a:t>billion</a:t>
            </a:r>
            <a:r>
              <a:rPr lang="tr-TR" dirty="0" smtClean="0"/>
              <a:t> </a:t>
            </a:r>
            <a:r>
              <a:rPr lang="tr-TR" dirty="0" err="1" smtClean="0"/>
              <a:t>years</a:t>
            </a:r>
            <a:r>
              <a:rPr lang="tr-TR" dirty="0" smtClean="0"/>
              <a:t> </a:t>
            </a:r>
            <a:r>
              <a:rPr lang="tr-TR" dirty="0" err="1" smtClean="0"/>
              <a:t>ago</a:t>
            </a:r>
            <a:endParaRPr lang="tr-TR" dirty="0" smtClean="0"/>
          </a:p>
          <a:p>
            <a:r>
              <a:rPr lang="tr-TR" dirty="0" smtClean="0"/>
              <a:t>Earth </a:t>
            </a:r>
            <a:r>
              <a:rPr lang="tr-TR" dirty="0" err="1" smtClean="0"/>
              <a:t>took</a:t>
            </a:r>
            <a:r>
              <a:rPr lang="tr-TR" dirty="0" smtClean="0"/>
              <a:t> </a:t>
            </a:r>
            <a:r>
              <a:rPr lang="tr-TR" dirty="0" err="1" smtClean="0"/>
              <a:t>shape</a:t>
            </a:r>
            <a:r>
              <a:rPr lang="tr-TR" dirty="0" smtClean="0"/>
              <a:t> 4 </a:t>
            </a:r>
            <a:r>
              <a:rPr lang="tr-TR" dirty="0" err="1" smtClean="0"/>
              <a:t>billion</a:t>
            </a:r>
            <a:r>
              <a:rPr lang="tr-TR" dirty="0" smtClean="0"/>
              <a:t> </a:t>
            </a:r>
            <a:r>
              <a:rPr lang="tr-TR" dirty="0" err="1" smtClean="0"/>
              <a:t>years</a:t>
            </a:r>
            <a:r>
              <a:rPr lang="tr-TR" dirty="0" smtClean="0"/>
              <a:t> </a:t>
            </a:r>
            <a:r>
              <a:rPr lang="tr-TR" dirty="0" err="1" smtClean="0"/>
              <a:t>ago</a:t>
            </a:r>
            <a:endParaRPr lang="tr-TR" dirty="0" smtClean="0"/>
          </a:p>
          <a:p>
            <a:r>
              <a:rPr lang="tr-TR" dirty="0" err="1" smtClean="0"/>
              <a:t>Dinasours</a:t>
            </a:r>
            <a:r>
              <a:rPr lang="tr-TR" dirty="0"/>
              <a:t> </a:t>
            </a:r>
            <a:r>
              <a:rPr lang="tr-TR" dirty="0" smtClean="0"/>
              <a:t>65 </a:t>
            </a:r>
            <a:r>
              <a:rPr lang="tr-TR" dirty="0" err="1" smtClean="0"/>
              <a:t>million</a:t>
            </a:r>
            <a:r>
              <a:rPr lang="tr-TR" dirty="0" smtClean="0"/>
              <a:t> </a:t>
            </a:r>
            <a:r>
              <a:rPr lang="tr-TR" dirty="0" err="1" smtClean="0"/>
              <a:t>years</a:t>
            </a:r>
            <a:r>
              <a:rPr lang="tr-TR" dirty="0" smtClean="0"/>
              <a:t> </a:t>
            </a:r>
            <a:r>
              <a:rPr lang="tr-TR" dirty="0" err="1" smtClean="0"/>
              <a:t>ago</a:t>
            </a:r>
            <a:endParaRPr lang="tr-TR" dirty="0" smtClean="0"/>
          </a:p>
          <a:p>
            <a:r>
              <a:rPr lang="tr-TR" dirty="0" smtClean="0"/>
              <a:t>Age of </a:t>
            </a:r>
            <a:r>
              <a:rPr lang="tr-TR" dirty="0" err="1" smtClean="0"/>
              <a:t>Mammals</a:t>
            </a:r>
            <a:endParaRPr lang="tr-TR" dirty="0" smtClean="0"/>
          </a:p>
          <a:p>
            <a:r>
              <a:rPr lang="tr-TR" dirty="0" err="1" smtClean="0"/>
              <a:t>Ape-man</a:t>
            </a:r>
            <a:r>
              <a:rPr lang="tr-TR" dirty="0" smtClean="0"/>
              <a:t> 4 </a:t>
            </a:r>
            <a:r>
              <a:rPr lang="tr-TR" dirty="0" err="1"/>
              <a:t>m</a:t>
            </a:r>
            <a:r>
              <a:rPr lang="tr-TR" dirty="0" err="1" smtClean="0"/>
              <a:t>illion</a:t>
            </a:r>
            <a:r>
              <a:rPr lang="tr-TR" dirty="0" smtClean="0"/>
              <a:t> </a:t>
            </a:r>
            <a:r>
              <a:rPr lang="tr-TR" dirty="0" err="1"/>
              <a:t>y</a:t>
            </a:r>
            <a:r>
              <a:rPr lang="tr-TR" dirty="0" err="1" smtClean="0"/>
              <a:t>ears</a:t>
            </a:r>
            <a:r>
              <a:rPr lang="tr-TR" dirty="0" smtClean="0"/>
              <a:t> </a:t>
            </a:r>
            <a:r>
              <a:rPr lang="tr-TR" dirty="0" err="1"/>
              <a:t>a</a:t>
            </a:r>
            <a:r>
              <a:rPr lang="tr-TR" dirty="0" err="1" smtClean="0"/>
              <a:t>go</a:t>
            </a:r>
            <a:endParaRPr lang="tr-TR" dirty="0" smtClean="0"/>
          </a:p>
          <a:p>
            <a:r>
              <a:rPr lang="tr-TR" dirty="0" smtClean="0"/>
              <a:t>Homo </a:t>
            </a:r>
            <a:r>
              <a:rPr lang="tr-TR" dirty="0" err="1"/>
              <a:t>H</a:t>
            </a:r>
            <a:r>
              <a:rPr lang="tr-TR" dirty="0" err="1" smtClean="0"/>
              <a:t>abilis</a:t>
            </a:r>
            <a:r>
              <a:rPr lang="tr-TR" dirty="0" smtClean="0"/>
              <a:t> 2 </a:t>
            </a:r>
            <a:r>
              <a:rPr lang="tr-TR" dirty="0" err="1" smtClean="0"/>
              <a:t>million</a:t>
            </a:r>
            <a:r>
              <a:rPr lang="tr-TR" dirty="0" smtClean="0"/>
              <a:t> </a:t>
            </a:r>
            <a:r>
              <a:rPr lang="tr-TR" dirty="0" err="1" smtClean="0"/>
              <a:t>years</a:t>
            </a:r>
            <a:r>
              <a:rPr lang="tr-TR" dirty="0" smtClean="0"/>
              <a:t> </a:t>
            </a:r>
            <a:r>
              <a:rPr lang="tr-TR" dirty="0" err="1" smtClean="0"/>
              <a:t>ago</a:t>
            </a:r>
            <a:endParaRPr lang="tr-TR" dirty="0" smtClean="0"/>
          </a:p>
          <a:p>
            <a:r>
              <a:rPr lang="tr-TR" dirty="0" smtClean="0"/>
              <a:t>Homo </a:t>
            </a:r>
            <a:r>
              <a:rPr lang="tr-TR" dirty="0" err="1" smtClean="0"/>
              <a:t>Erectus</a:t>
            </a:r>
            <a:r>
              <a:rPr lang="tr-TR" dirty="0" smtClean="0"/>
              <a:t> 1,8 </a:t>
            </a:r>
            <a:r>
              <a:rPr lang="tr-TR" dirty="0" err="1" smtClean="0"/>
              <a:t>million</a:t>
            </a:r>
            <a:r>
              <a:rPr lang="tr-TR" dirty="0" smtClean="0"/>
              <a:t> </a:t>
            </a:r>
            <a:r>
              <a:rPr lang="tr-TR" dirty="0" err="1" smtClean="0"/>
              <a:t>years</a:t>
            </a:r>
            <a:r>
              <a:rPr lang="tr-TR" dirty="0" smtClean="0"/>
              <a:t> </a:t>
            </a:r>
            <a:r>
              <a:rPr lang="tr-TR" dirty="0" err="1" smtClean="0"/>
              <a:t>ago</a:t>
            </a:r>
            <a:endParaRPr lang="tr-TR" dirty="0" smtClean="0"/>
          </a:p>
          <a:p>
            <a:r>
              <a:rPr lang="tr-TR" dirty="0" smtClean="0"/>
              <a:t>Homo </a:t>
            </a:r>
            <a:r>
              <a:rPr lang="tr-TR" dirty="0" err="1" smtClean="0"/>
              <a:t>Sapiens</a:t>
            </a:r>
            <a:r>
              <a:rPr lang="tr-TR" dirty="0" smtClean="0"/>
              <a:t> </a:t>
            </a:r>
            <a:r>
              <a:rPr lang="tr-TR" dirty="0" err="1" smtClean="0"/>
              <a:t>Sapiens</a:t>
            </a:r>
            <a:r>
              <a:rPr lang="tr-TR" dirty="0" smtClean="0"/>
              <a:t> 250.000 </a:t>
            </a:r>
            <a:r>
              <a:rPr lang="tr-TR" dirty="0" err="1" smtClean="0"/>
              <a:t>years</a:t>
            </a:r>
            <a:r>
              <a:rPr lang="tr-TR" dirty="0" smtClean="0"/>
              <a:t> </a:t>
            </a:r>
            <a:r>
              <a:rPr lang="tr-TR" dirty="0" err="1" smtClean="0"/>
              <a:t>ago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63234446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İçerik Yer Tutucusu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 smtClean="0"/>
              <a:t>Pre-history</a:t>
            </a:r>
            <a:r>
              <a:rPr lang="tr-TR" dirty="0" smtClean="0"/>
              <a:t>:</a:t>
            </a:r>
          </a:p>
          <a:p>
            <a:r>
              <a:rPr lang="tr-TR" dirty="0" err="1" smtClean="0"/>
              <a:t>Paleolithic</a:t>
            </a:r>
            <a:r>
              <a:rPr lang="tr-TR" dirty="0" smtClean="0"/>
              <a:t> </a:t>
            </a:r>
            <a:r>
              <a:rPr lang="tr-TR" dirty="0" err="1" smtClean="0"/>
              <a:t>Era</a:t>
            </a:r>
            <a:r>
              <a:rPr lang="tr-TR" dirty="0" smtClean="0"/>
              <a:t> (</a:t>
            </a:r>
            <a:r>
              <a:rPr lang="tr-TR" dirty="0" err="1" smtClean="0"/>
              <a:t>From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biological</a:t>
            </a:r>
            <a:r>
              <a:rPr lang="tr-TR" dirty="0" smtClean="0"/>
              <a:t> </a:t>
            </a:r>
            <a:r>
              <a:rPr lang="tr-TR" dirty="0" err="1" smtClean="0"/>
              <a:t>beginnings</a:t>
            </a:r>
            <a:r>
              <a:rPr lang="tr-TR" dirty="0" smtClean="0"/>
              <a:t> of </a:t>
            </a:r>
            <a:r>
              <a:rPr lang="tr-TR" dirty="0" err="1" smtClean="0"/>
              <a:t>humankind</a:t>
            </a:r>
            <a:r>
              <a:rPr lang="tr-TR" dirty="0" smtClean="0"/>
              <a:t> </a:t>
            </a:r>
            <a:r>
              <a:rPr lang="tr-TR" dirty="0" err="1" smtClean="0"/>
              <a:t>to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12.000 </a:t>
            </a:r>
            <a:r>
              <a:rPr lang="tr-TR" dirty="0" err="1" smtClean="0"/>
              <a:t>years</a:t>
            </a:r>
            <a:r>
              <a:rPr lang="tr-TR" dirty="0" smtClean="0"/>
              <a:t> </a:t>
            </a:r>
            <a:r>
              <a:rPr lang="tr-TR" dirty="0" err="1" smtClean="0"/>
              <a:t>ago</a:t>
            </a:r>
            <a:r>
              <a:rPr lang="tr-TR" dirty="0" smtClean="0"/>
              <a:t>)</a:t>
            </a:r>
          </a:p>
          <a:p>
            <a:r>
              <a:rPr lang="tr-TR" dirty="0" err="1" smtClean="0"/>
              <a:t>Neolithic</a:t>
            </a:r>
            <a:r>
              <a:rPr lang="tr-TR" dirty="0" smtClean="0"/>
              <a:t> </a:t>
            </a:r>
            <a:r>
              <a:rPr lang="tr-TR" dirty="0" err="1" smtClean="0"/>
              <a:t>Era</a:t>
            </a:r>
            <a:r>
              <a:rPr lang="tr-TR" dirty="0" smtClean="0"/>
              <a:t> (</a:t>
            </a:r>
            <a:r>
              <a:rPr lang="tr-TR" dirty="0" err="1" smtClean="0"/>
              <a:t>nearly</a:t>
            </a:r>
            <a:r>
              <a:rPr lang="tr-TR" dirty="0" smtClean="0"/>
              <a:t> 12.000 </a:t>
            </a:r>
            <a:r>
              <a:rPr lang="tr-TR" dirty="0" err="1" smtClean="0"/>
              <a:t>years</a:t>
            </a:r>
            <a:r>
              <a:rPr lang="tr-TR" dirty="0" smtClean="0"/>
              <a:t> </a:t>
            </a:r>
            <a:r>
              <a:rPr lang="tr-TR" dirty="0" err="1" smtClean="0"/>
              <a:t>ago</a:t>
            </a:r>
            <a:r>
              <a:rPr lang="tr-TR" dirty="0" smtClean="0"/>
              <a:t>)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14295911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 smtClean="0"/>
              <a:t>Science</a:t>
            </a:r>
            <a:r>
              <a:rPr lang="tr-TR" dirty="0" smtClean="0"/>
              <a:t> </a:t>
            </a:r>
            <a:r>
              <a:rPr lang="tr-TR" dirty="0" err="1" smtClean="0"/>
              <a:t>and</a:t>
            </a:r>
            <a:r>
              <a:rPr lang="tr-TR" dirty="0" smtClean="0"/>
              <a:t> </a:t>
            </a:r>
            <a:r>
              <a:rPr lang="tr-TR" dirty="0" err="1" smtClean="0"/>
              <a:t>technology</a:t>
            </a:r>
            <a:r>
              <a:rPr lang="tr-TR" dirty="0" smtClean="0"/>
              <a:t> </a:t>
            </a:r>
            <a:r>
              <a:rPr lang="tr-TR" dirty="0" err="1" smtClean="0"/>
              <a:t>followed</a:t>
            </a:r>
            <a:r>
              <a:rPr lang="tr-TR" dirty="0" smtClean="0"/>
              <a:t> </a:t>
            </a:r>
            <a:r>
              <a:rPr lang="tr-TR" dirty="0" err="1" smtClean="0"/>
              <a:t>separete</a:t>
            </a:r>
            <a:r>
              <a:rPr lang="tr-TR" dirty="0" smtClean="0"/>
              <a:t> </a:t>
            </a:r>
            <a:r>
              <a:rPr lang="tr-TR" dirty="0" err="1" smtClean="0"/>
              <a:t>ways</a:t>
            </a:r>
            <a:r>
              <a:rPr lang="tr-TR" dirty="0" smtClean="0"/>
              <a:t>.</a:t>
            </a:r>
          </a:p>
          <a:p>
            <a:r>
              <a:rPr lang="tr-TR" dirty="0" err="1" smtClean="0"/>
              <a:t>Technology</a:t>
            </a:r>
            <a:r>
              <a:rPr lang="tr-TR" dirty="0" smtClean="0"/>
              <a:t> </a:t>
            </a:r>
            <a:r>
              <a:rPr lang="tr-TR" dirty="0" err="1" smtClean="0"/>
              <a:t>formed</a:t>
            </a:r>
            <a:r>
              <a:rPr lang="tr-TR" dirty="0" smtClean="0"/>
              <a:t> an </a:t>
            </a:r>
            <a:r>
              <a:rPr lang="tr-TR" dirty="0" err="1" smtClean="0"/>
              <a:t>essential</a:t>
            </a:r>
            <a:r>
              <a:rPr lang="tr-TR" dirty="0" smtClean="0"/>
              <a:t> element of </a:t>
            </a:r>
            <a:r>
              <a:rPr lang="tr-TR" dirty="0" err="1" smtClean="0"/>
              <a:t>both</a:t>
            </a:r>
            <a:r>
              <a:rPr lang="tr-TR" dirty="0" smtClean="0"/>
              <a:t> </a:t>
            </a:r>
            <a:r>
              <a:rPr lang="tr-TR" dirty="0" err="1" smtClean="0"/>
              <a:t>nomadic</a:t>
            </a:r>
            <a:r>
              <a:rPr lang="tr-TR" dirty="0" smtClean="0"/>
              <a:t> </a:t>
            </a:r>
            <a:r>
              <a:rPr lang="tr-TR" dirty="0" err="1" smtClean="0"/>
              <a:t>food-collecting</a:t>
            </a:r>
            <a:r>
              <a:rPr lang="tr-TR" dirty="0" smtClean="0"/>
              <a:t> </a:t>
            </a:r>
            <a:r>
              <a:rPr lang="tr-TR" dirty="0" err="1" smtClean="0"/>
              <a:t>economy</a:t>
            </a:r>
            <a:r>
              <a:rPr lang="tr-TR" dirty="0" smtClean="0"/>
              <a:t> of </a:t>
            </a:r>
            <a:r>
              <a:rPr lang="tr-TR" dirty="0" err="1" smtClean="0"/>
              <a:t>paleolithic</a:t>
            </a:r>
            <a:r>
              <a:rPr lang="tr-TR" dirty="0" smtClean="0"/>
              <a:t> </a:t>
            </a:r>
            <a:r>
              <a:rPr lang="tr-TR" dirty="0" err="1" smtClean="0"/>
              <a:t>societies</a:t>
            </a:r>
            <a:r>
              <a:rPr lang="tr-TR" dirty="0" smtClean="0"/>
              <a:t> </a:t>
            </a:r>
            <a:r>
              <a:rPr lang="tr-TR" dirty="0" err="1" smtClean="0"/>
              <a:t>and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food-producing</a:t>
            </a:r>
            <a:r>
              <a:rPr lang="tr-TR" dirty="0" smtClean="0"/>
              <a:t> </a:t>
            </a:r>
            <a:r>
              <a:rPr lang="tr-TR" dirty="0" err="1" smtClean="0"/>
              <a:t>activities</a:t>
            </a:r>
            <a:r>
              <a:rPr lang="tr-TR" dirty="0" smtClean="0"/>
              <a:t> in </a:t>
            </a:r>
            <a:r>
              <a:rPr lang="tr-TR" dirty="0" err="1" smtClean="0"/>
              <a:t>neolithic</a:t>
            </a:r>
            <a:r>
              <a:rPr lang="tr-TR" dirty="0" smtClean="0"/>
              <a:t> </a:t>
            </a:r>
            <a:r>
              <a:rPr lang="tr-TR" dirty="0" err="1" smtClean="0"/>
              <a:t>villages</a:t>
            </a:r>
            <a:r>
              <a:rPr lang="tr-TR" dirty="0" smtClean="0"/>
              <a:t>, </a:t>
            </a:r>
            <a:r>
              <a:rPr lang="tr-TR" dirty="0" err="1" smtClean="0"/>
              <a:t>while</a:t>
            </a:r>
            <a:r>
              <a:rPr lang="tr-TR" dirty="0" smtClean="0"/>
              <a:t> </a:t>
            </a:r>
            <a:r>
              <a:rPr lang="tr-TR" dirty="0" err="1" smtClean="0"/>
              <a:t>science</a:t>
            </a:r>
            <a:r>
              <a:rPr lang="tr-TR" dirty="0" smtClean="0"/>
              <a:t>, as an </a:t>
            </a:r>
            <a:r>
              <a:rPr lang="tr-TR" dirty="0" err="1" smtClean="0"/>
              <a:t>abstract</a:t>
            </a:r>
            <a:r>
              <a:rPr lang="tr-TR" dirty="0" smtClean="0"/>
              <a:t> </a:t>
            </a:r>
            <a:r>
              <a:rPr lang="tr-TR" dirty="0" err="1" smtClean="0"/>
              <a:t>and</a:t>
            </a:r>
            <a:r>
              <a:rPr lang="tr-TR" dirty="0" smtClean="0"/>
              <a:t> </a:t>
            </a:r>
            <a:r>
              <a:rPr lang="tr-TR" dirty="0" err="1" smtClean="0"/>
              <a:t>systematic</a:t>
            </a:r>
            <a:r>
              <a:rPr lang="tr-TR" dirty="0" smtClean="0"/>
              <a:t> </a:t>
            </a:r>
            <a:r>
              <a:rPr lang="tr-TR" dirty="0" err="1" smtClean="0"/>
              <a:t>interest</a:t>
            </a:r>
            <a:r>
              <a:rPr lang="tr-TR" dirty="0" smtClean="0"/>
              <a:t> in </a:t>
            </a:r>
            <a:r>
              <a:rPr lang="tr-TR" dirty="0" err="1" smtClean="0"/>
              <a:t>nature</a:t>
            </a:r>
            <a:r>
              <a:rPr lang="tr-TR" dirty="0" smtClean="0"/>
              <a:t>, </a:t>
            </a:r>
            <a:r>
              <a:rPr lang="tr-TR" dirty="0" err="1" smtClean="0"/>
              <a:t>was</a:t>
            </a:r>
            <a:r>
              <a:rPr lang="tr-TR" dirty="0" smtClean="0"/>
              <a:t> </a:t>
            </a:r>
            <a:r>
              <a:rPr lang="tr-TR" dirty="0" err="1" smtClean="0"/>
              <a:t>essentially</a:t>
            </a:r>
            <a:r>
              <a:rPr lang="tr-TR" dirty="0" smtClean="0"/>
              <a:t> </a:t>
            </a:r>
            <a:r>
              <a:rPr lang="tr-TR" dirty="0" err="1" smtClean="0"/>
              <a:t>nonexisted</a:t>
            </a:r>
            <a:r>
              <a:rPr lang="tr-TR" dirty="0" smtClean="0"/>
              <a:t> </a:t>
            </a:r>
            <a:r>
              <a:rPr lang="tr-TR" dirty="0" err="1" smtClean="0"/>
              <a:t>or</a:t>
            </a:r>
            <a:r>
              <a:rPr lang="tr-TR" dirty="0" smtClean="0"/>
              <a:t> at </a:t>
            </a:r>
            <a:r>
              <a:rPr lang="tr-TR" dirty="0" err="1" smtClean="0"/>
              <a:t>any</a:t>
            </a:r>
            <a:r>
              <a:rPr lang="tr-TR" dirty="0" smtClean="0"/>
              <a:t> rate has </a:t>
            </a:r>
            <a:r>
              <a:rPr lang="tr-TR" dirty="0" err="1" smtClean="0"/>
              <a:t>left</a:t>
            </a:r>
            <a:r>
              <a:rPr lang="tr-TR" dirty="0" smtClean="0"/>
              <a:t> </a:t>
            </a:r>
            <a:r>
              <a:rPr lang="tr-TR" dirty="0" err="1" smtClean="0"/>
              <a:t>little</a:t>
            </a:r>
            <a:r>
              <a:rPr lang="tr-TR" dirty="0" smtClean="0"/>
              <a:t> </a:t>
            </a:r>
            <a:r>
              <a:rPr lang="tr-TR" dirty="0" err="1" smtClean="0"/>
              <a:t>trace</a:t>
            </a:r>
            <a:r>
              <a:rPr lang="tr-TR" dirty="0" smtClean="0"/>
              <a:t>. 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05974453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Homework</a:t>
            </a:r>
            <a:r>
              <a:rPr lang="tr-TR" dirty="0" smtClean="0"/>
              <a:t> </a:t>
            </a:r>
            <a:r>
              <a:rPr lang="tr-TR" dirty="0" err="1" smtClean="0"/>
              <a:t>Question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r>
              <a:rPr lang="tr-TR" dirty="0" smtClean="0"/>
              <a:t>Is </a:t>
            </a:r>
            <a:r>
              <a:rPr lang="tr-TR" dirty="0" err="1" smtClean="0"/>
              <a:t>paleolithic</a:t>
            </a:r>
            <a:r>
              <a:rPr lang="tr-TR" dirty="0" smtClean="0"/>
              <a:t> </a:t>
            </a:r>
            <a:r>
              <a:rPr lang="tr-TR" dirty="0" err="1" smtClean="0"/>
              <a:t>people</a:t>
            </a:r>
            <a:r>
              <a:rPr lang="tr-TR" dirty="0" smtClean="0"/>
              <a:t> </a:t>
            </a:r>
            <a:r>
              <a:rPr lang="tr-TR" dirty="0" err="1" smtClean="0"/>
              <a:t>need</a:t>
            </a:r>
            <a:r>
              <a:rPr lang="tr-TR" dirty="0" smtClean="0"/>
              <a:t> </a:t>
            </a:r>
            <a:r>
              <a:rPr lang="tr-TR" dirty="0" err="1" smtClean="0"/>
              <a:t>science</a:t>
            </a:r>
            <a:r>
              <a:rPr lang="tr-TR" dirty="0" smtClean="0"/>
              <a:t> </a:t>
            </a:r>
            <a:r>
              <a:rPr lang="tr-TR" dirty="0" err="1" smtClean="0"/>
              <a:t>for</a:t>
            </a:r>
            <a:r>
              <a:rPr lang="tr-TR" dirty="0" smtClean="0"/>
              <a:t> </a:t>
            </a:r>
            <a:r>
              <a:rPr lang="tr-TR" dirty="0" err="1" smtClean="0"/>
              <a:t>getting</a:t>
            </a:r>
            <a:r>
              <a:rPr lang="tr-TR" dirty="0" smtClean="0"/>
              <a:t> </a:t>
            </a:r>
            <a:r>
              <a:rPr lang="tr-TR" dirty="0" err="1" smtClean="0"/>
              <a:t>knowledge</a:t>
            </a:r>
            <a:r>
              <a:rPr lang="tr-TR" dirty="0" smtClean="0"/>
              <a:t>?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06387127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 smtClean="0"/>
              <a:t>It</a:t>
            </a:r>
            <a:r>
              <a:rPr lang="tr-TR" dirty="0" smtClean="0"/>
              <a:t> is </a:t>
            </a:r>
            <a:r>
              <a:rPr lang="tr-TR" dirty="0" err="1" smtClean="0"/>
              <a:t>sometimes</a:t>
            </a:r>
            <a:r>
              <a:rPr lang="tr-TR" dirty="0" smtClean="0"/>
              <a:t> </a:t>
            </a:r>
            <a:r>
              <a:rPr lang="tr-TR" dirty="0" err="1" smtClean="0"/>
              <a:t>said</a:t>
            </a:r>
            <a:r>
              <a:rPr lang="tr-TR" dirty="0" smtClean="0"/>
              <a:t> </a:t>
            </a:r>
            <a:r>
              <a:rPr lang="tr-TR" dirty="0" err="1" smtClean="0"/>
              <a:t>that</a:t>
            </a:r>
            <a:r>
              <a:rPr lang="tr-TR" dirty="0" smtClean="0"/>
              <a:t> </a:t>
            </a:r>
            <a:r>
              <a:rPr lang="tr-TR" dirty="0" err="1" smtClean="0"/>
              <a:t>Paleolithic</a:t>
            </a:r>
            <a:r>
              <a:rPr lang="tr-TR" dirty="0" smtClean="0"/>
              <a:t> </a:t>
            </a:r>
            <a:r>
              <a:rPr lang="tr-TR" dirty="0" err="1" smtClean="0"/>
              <a:t>peoples</a:t>
            </a:r>
            <a:r>
              <a:rPr lang="tr-TR" dirty="0" smtClean="0"/>
              <a:t> </a:t>
            </a:r>
            <a:r>
              <a:rPr lang="tr-TR" dirty="0" err="1" smtClean="0"/>
              <a:t>needed</a:t>
            </a:r>
            <a:r>
              <a:rPr lang="tr-TR" dirty="0" smtClean="0"/>
              <a:t> </a:t>
            </a:r>
            <a:r>
              <a:rPr lang="tr-TR" dirty="0" err="1" smtClean="0"/>
              <a:t>and</a:t>
            </a:r>
            <a:r>
              <a:rPr lang="tr-TR" dirty="0" smtClean="0"/>
              <a:t> </a:t>
            </a:r>
            <a:r>
              <a:rPr lang="tr-TR" dirty="0" err="1" smtClean="0"/>
              <a:t>possesed</a:t>
            </a:r>
            <a:r>
              <a:rPr lang="tr-TR" dirty="0" smtClean="0"/>
              <a:t> «</a:t>
            </a:r>
            <a:r>
              <a:rPr lang="tr-TR" dirty="0" err="1" smtClean="0"/>
              <a:t>science</a:t>
            </a:r>
            <a:r>
              <a:rPr lang="tr-TR" dirty="0" smtClean="0"/>
              <a:t>» as a </a:t>
            </a:r>
            <a:r>
              <a:rPr lang="tr-TR" dirty="0" err="1" smtClean="0"/>
              <a:t>source</a:t>
            </a:r>
            <a:r>
              <a:rPr lang="tr-TR" dirty="0" smtClean="0"/>
              <a:t> of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knowledge</a:t>
            </a:r>
            <a:r>
              <a:rPr lang="tr-TR" dirty="0" smtClean="0"/>
              <a:t> </a:t>
            </a:r>
            <a:r>
              <a:rPr lang="tr-TR" dirty="0" err="1" smtClean="0"/>
              <a:t>that</a:t>
            </a:r>
            <a:r>
              <a:rPr lang="tr-TR" dirty="0" smtClean="0"/>
              <a:t> </a:t>
            </a:r>
            <a:r>
              <a:rPr lang="tr-TR" dirty="0" err="1" smtClean="0"/>
              <a:t>underpinned</a:t>
            </a:r>
            <a:r>
              <a:rPr lang="tr-TR" dirty="0" smtClean="0"/>
              <a:t> </a:t>
            </a:r>
            <a:r>
              <a:rPr lang="tr-TR" dirty="0" err="1" smtClean="0"/>
              <a:t>their</a:t>
            </a:r>
            <a:r>
              <a:rPr lang="tr-TR" dirty="0" smtClean="0"/>
              <a:t> </a:t>
            </a:r>
            <a:r>
              <a:rPr lang="tr-TR" dirty="0" err="1" smtClean="0"/>
              <a:t>practical</a:t>
            </a:r>
            <a:r>
              <a:rPr lang="tr-TR" dirty="0" smtClean="0"/>
              <a:t> </a:t>
            </a:r>
            <a:r>
              <a:rPr lang="tr-TR" dirty="0" err="1" smtClean="0"/>
              <a:t>activities</a:t>
            </a:r>
            <a:r>
              <a:rPr lang="tr-TR" dirty="0" smtClean="0"/>
              <a:t>. </a:t>
            </a:r>
          </a:p>
          <a:p>
            <a:r>
              <a:rPr lang="tr-TR" dirty="0" smtClean="0"/>
              <a:t>Bu it </a:t>
            </a:r>
            <a:r>
              <a:rPr lang="tr-TR" dirty="0" err="1" smtClean="0"/>
              <a:t>seems</a:t>
            </a:r>
            <a:r>
              <a:rPr lang="tr-TR" dirty="0" smtClean="0"/>
              <a:t> </a:t>
            </a:r>
            <a:r>
              <a:rPr lang="tr-TR" dirty="0" err="1" smtClean="0"/>
              <a:t>that</a:t>
            </a:r>
            <a:r>
              <a:rPr lang="tr-TR" dirty="0" smtClean="0"/>
              <a:t> </a:t>
            </a:r>
            <a:r>
              <a:rPr lang="tr-TR" dirty="0" err="1" smtClean="0"/>
              <a:t>science</a:t>
            </a:r>
            <a:r>
              <a:rPr lang="tr-TR" dirty="0" smtClean="0"/>
              <a:t> (</a:t>
            </a:r>
            <a:r>
              <a:rPr lang="tr-TR" dirty="0" err="1" smtClean="0"/>
              <a:t>pure</a:t>
            </a:r>
            <a:r>
              <a:rPr lang="tr-TR" dirty="0" smtClean="0"/>
              <a:t> </a:t>
            </a:r>
            <a:r>
              <a:rPr lang="tr-TR" dirty="0" err="1" smtClean="0"/>
              <a:t>and</a:t>
            </a:r>
            <a:r>
              <a:rPr lang="tr-TR" dirty="0" smtClean="0"/>
              <a:t> </a:t>
            </a:r>
            <a:r>
              <a:rPr lang="tr-TR" dirty="0" err="1" smtClean="0"/>
              <a:t>abstract</a:t>
            </a:r>
            <a:r>
              <a:rPr lang="tr-TR" dirty="0" smtClean="0"/>
              <a:t>) </a:t>
            </a:r>
            <a:r>
              <a:rPr lang="tr-TR" dirty="0" err="1" smtClean="0"/>
              <a:t>played</a:t>
            </a:r>
            <a:r>
              <a:rPr lang="tr-TR" dirty="0" smtClean="0"/>
              <a:t> </a:t>
            </a:r>
            <a:r>
              <a:rPr lang="tr-TR" dirty="0" err="1" smtClean="0"/>
              <a:t>no</a:t>
            </a:r>
            <a:r>
              <a:rPr lang="tr-TR" dirty="0" smtClean="0"/>
              <a:t> role in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practice</a:t>
            </a:r>
            <a:r>
              <a:rPr lang="tr-TR" dirty="0" smtClean="0"/>
              <a:t> of </a:t>
            </a:r>
            <a:r>
              <a:rPr lang="tr-TR" dirty="0" err="1" smtClean="0"/>
              <a:t>Paleolithic</a:t>
            </a:r>
            <a:r>
              <a:rPr lang="tr-TR" dirty="0" smtClean="0"/>
              <a:t> </a:t>
            </a:r>
            <a:r>
              <a:rPr lang="tr-TR" dirty="0" err="1" smtClean="0"/>
              <a:t>crafts</a:t>
            </a:r>
            <a:r>
              <a:rPr lang="tr-TR" dirty="0" smtClean="0"/>
              <a:t>. </a:t>
            </a:r>
          </a:p>
          <a:p>
            <a:r>
              <a:rPr lang="tr-TR" dirty="0" smtClean="0"/>
              <a:t> </a:t>
            </a:r>
            <a:r>
              <a:rPr lang="tr-TR" dirty="0" err="1"/>
              <a:t>T</a:t>
            </a:r>
            <a:r>
              <a:rPr lang="tr-TR" dirty="0" err="1" smtClean="0"/>
              <a:t>o</a:t>
            </a:r>
            <a:r>
              <a:rPr lang="tr-TR" dirty="0" smtClean="0"/>
              <a:t> </a:t>
            </a:r>
            <a:r>
              <a:rPr lang="tr-TR" dirty="0" err="1" smtClean="0"/>
              <a:t>discover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origins</a:t>
            </a:r>
            <a:r>
              <a:rPr lang="tr-TR" dirty="0" smtClean="0"/>
              <a:t> </a:t>
            </a:r>
            <a:r>
              <a:rPr lang="tr-TR" dirty="0" err="1" smtClean="0"/>
              <a:t>and</a:t>
            </a:r>
            <a:r>
              <a:rPr lang="tr-TR" dirty="0" smtClean="0"/>
              <a:t> </a:t>
            </a:r>
            <a:r>
              <a:rPr lang="tr-TR" dirty="0" err="1" smtClean="0"/>
              <a:t>character</a:t>
            </a:r>
            <a:r>
              <a:rPr lang="tr-TR" dirty="0" smtClean="0"/>
              <a:t> of </a:t>
            </a:r>
            <a:r>
              <a:rPr lang="tr-TR" dirty="0" err="1" smtClean="0"/>
              <a:t>that</a:t>
            </a:r>
            <a:r>
              <a:rPr lang="tr-TR" dirty="0" smtClean="0"/>
              <a:t> </a:t>
            </a:r>
            <a:r>
              <a:rPr lang="tr-TR" dirty="0" err="1" smtClean="0"/>
              <a:t>science</a:t>
            </a:r>
            <a:r>
              <a:rPr lang="tr-TR" dirty="0" smtClean="0"/>
              <a:t> </a:t>
            </a:r>
            <a:r>
              <a:rPr lang="tr-TR" dirty="0" err="1" smtClean="0"/>
              <a:t>we</a:t>
            </a:r>
            <a:r>
              <a:rPr lang="tr-TR" dirty="0" smtClean="0"/>
              <a:t> </a:t>
            </a:r>
            <a:r>
              <a:rPr lang="tr-TR" dirty="0" err="1" smtClean="0"/>
              <a:t>need</a:t>
            </a:r>
            <a:r>
              <a:rPr lang="tr-TR" dirty="0" smtClean="0"/>
              <a:t> </a:t>
            </a:r>
            <a:r>
              <a:rPr lang="tr-TR" dirty="0" err="1" smtClean="0"/>
              <a:t>to</a:t>
            </a:r>
            <a:r>
              <a:rPr lang="tr-TR" dirty="0" smtClean="0"/>
              <a:t> </a:t>
            </a:r>
            <a:r>
              <a:rPr lang="tr-TR" dirty="0" err="1" smtClean="0"/>
              <a:t>understand</a:t>
            </a:r>
            <a:r>
              <a:rPr lang="tr-TR" dirty="0" smtClean="0"/>
              <a:t> </a:t>
            </a:r>
            <a:r>
              <a:rPr lang="tr-TR" dirty="0" err="1" smtClean="0"/>
              <a:t>why</a:t>
            </a:r>
            <a:r>
              <a:rPr lang="tr-TR" dirty="0" smtClean="0"/>
              <a:t> it </a:t>
            </a:r>
            <a:r>
              <a:rPr lang="tr-TR" dirty="0" err="1" smtClean="0"/>
              <a:t>did</a:t>
            </a:r>
            <a:r>
              <a:rPr lang="tr-TR" dirty="0" smtClean="0"/>
              <a:t> not </a:t>
            </a:r>
            <a:r>
              <a:rPr lang="tr-TR" dirty="0" err="1" smtClean="0"/>
              <a:t>impact</a:t>
            </a:r>
            <a:r>
              <a:rPr lang="tr-TR" dirty="0" smtClean="0"/>
              <a:t> </a:t>
            </a:r>
            <a:r>
              <a:rPr lang="tr-TR" dirty="0" err="1" smtClean="0"/>
              <a:t>technology</a:t>
            </a:r>
            <a:r>
              <a:rPr lang="tr-TR" dirty="0" smtClean="0"/>
              <a:t>, at </a:t>
            </a:r>
            <a:r>
              <a:rPr lang="tr-TR" dirty="0" err="1" smtClean="0"/>
              <a:t>least</a:t>
            </a:r>
            <a:r>
              <a:rPr lang="tr-TR" dirty="0" smtClean="0"/>
              <a:t> </a:t>
            </a:r>
            <a:r>
              <a:rPr lang="tr-TR" dirty="0" err="1" smtClean="0"/>
              <a:t>until</a:t>
            </a:r>
            <a:r>
              <a:rPr lang="tr-TR" dirty="0" smtClean="0"/>
              <a:t> modern </a:t>
            </a:r>
            <a:r>
              <a:rPr lang="tr-TR" dirty="0" err="1" smtClean="0"/>
              <a:t>times</a:t>
            </a:r>
            <a:r>
              <a:rPr lang="tr-TR" dirty="0" smtClean="0"/>
              <a:t>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05561989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Nearly</a:t>
            </a:r>
            <a:r>
              <a:rPr lang="tr-TR" dirty="0" smtClean="0"/>
              <a:t> 15.000 </a:t>
            </a:r>
            <a:r>
              <a:rPr lang="tr-TR" dirty="0" err="1" smtClean="0"/>
              <a:t>years</a:t>
            </a:r>
            <a:r>
              <a:rPr lang="tr-TR" dirty="0" smtClean="0"/>
              <a:t> </a:t>
            </a:r>
            <a:r>
              <a:rPr lang="tr-TR" dirty="0" err="1" smtClean="0"/>
              <a:t>ago</a:t>
            </a:r>
            <a:r>
              <a:rPr lang="tr-TR" dirty="0" smtClean="0"/>
              <a:t>, «</a:t>
            </a:r>
            <a:r>
              <a:rPr lang="tr-TR" dirty="0" err="1" smtClean="0"/>
              <a:t>science-like</a:t>
            </a:r>
            <a:r>
              <a:rPr lang="tr-TR" dirty="0" smtClean="0"/>
              <a:t>»</a:t>
            </a:r>
            <a:endParaRPr lang="tr-TR" dirty="0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96935" y="1825625"/>
            <a:ext cx="5798130" cy="4351338"/>
          </a:xfrm>
        </p:spPr>
      </p:pic>
    </p:spTree>
    <p:extLst>
      <p:ext uri="{BB962C8B-B14F-4D97-AF65-F5344CB8AC3E}">
        <p14:creationId xmlns:p14="http://schemas.microsoft.com/office/powerpoint/2010/main" val="40942367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1834306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92</TotalTime>
  <Words>241</Words>
  <Application>Microsoft Office PowerPoint</Application>
  <PresentationFormat>Geniş ekran</PresentationFormat>
  <Paragraphs>25</Paragraphs>
  <Slides>9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9</vt:i4>
      </vt:variant>
    </vt:vector>
  </HeadingPairs>
  <TitlesOfParts>
    <vt:vector size="13" baseType="lpstr">
      <vt:lpstr>Arial</vt:lpstr>
      <vt:lpstr>Calibri</vt:lpstr>
      <vt:lpstr>Calibri Light</vt:lpstr>
      <vt:lpstr>Office Teması</vt:lpstr>
      <vt:lpstr>PHI 104 The Birth and Growth of Scientific Thoughts in Ancient Periods</vt:lpstr>
      <vt:lpstr>The Root of Science</vt:lpstr>
      <vt:lpstr>Evolution of the Universe and Human</vt:lpstr>
      <vt:lpstr>PowerPoint Sunusu</vt:lpstr>
      <vt:lpstr>PowerPoint Sunusu</vt:lpstr>
      <vt:lpstr>Homework Question</vt:lpstr>
      <vt:lpstr>PowerPoint Sunusu</vt:lpstr>
      <vt:lpstr>Nearly 15.000 years ago, «science-like»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PHI 104 The Birth and Growth of Scientific Thoughts in Ancient Periods</dc:title>
  <dc:creator>Vural</dc:creator>
  <cp:lastModifiedBy>Vural</cp:lastModifiedBy>
  <cp:revision>8</cp:revision>
  <dcterms:created xsi:type="dcterms:W3CDTF">2020-02-19T10:07:12Z</dcterms:created>
  <dcterms:modified xsi:type="dcterms:W3CDTF">2020-02-19T11:39:27Z</dcterms:modified>
</cp:coreProperties>
</file>