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8FE4-A35E-4ECD-A192-124769A465BD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19A-3990-4735-8053-1007D6D3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8FE4-A35E-4ECD-A192-124769A465BD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19A-3990-4735-8053-1007D6D3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10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8FE4-A35E-4ECD-A192-124769A465BD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19A-3990-4735-8053-1007D6D3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8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8FE4-A35E-4ECD-A192-124769A465BD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19A-3990-4735-8053-1007D6D3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4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8FE4-A35E-4ECD-A192-124769A465BD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19A-3990-4735-8053-1007D6D3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13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8FE4-A35E-4ECD-A192-124769A465BD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19A-3990-4735-8053-1007D6D3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7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8FE4-A35E-4ECD-A192-124769A465BD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19A-3990-4735-8053-1007D6D3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8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8FE4-A35E-4ECD-A192-124769A465BD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19A-3990-4735-8053-1007D6D3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8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8FE4-A35E-4ECD-A192-124769A465BD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19A-3990-4735-8053-1007D6D3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06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8FE4-A35E-4ECD-A192-124769A465BD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19A-3990-4735-8053-1007D6D3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5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8FE4-A35E-4ECD-A192-124769A465BD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19A-3990-4735-8053-1007D6D3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3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E8FE4-A35E-4ECD-A192-124769A465BD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1119A-3990-4735-8053-1007D6D3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9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TAVŞAN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en-US"/>
              <a:t>Üst çenedeki kesici dişlerin 2 çift olması nedeniyle rodentlerden ayrılır.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/>
              <a:t>Antiserum üretimi, biyolojik etkinliği olan maddelerin ölçümlendirilmesinde, göz ve deri irritasyon testlerinde, damar sertliği ile ilgili çalışmalarda kullanılır.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/>
              <a:t>Kuyrukları küçük ve uzun kıllarla örtülüdür.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/>
              <a:t>Ön ve arka ayaklarında beşer parmak vardır.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/>
              <a:t>Ayaklarının tabanı kıllarla örtülüdür.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/>
              <a:t>Kulakları uzundur.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/>
              <a:t>İşitme ve koku duyusu iyi gelişmiştir. </a:t>
            </a:r>
          </a:p>
        </p:txBody>
      </p:sp>
      <p:pic>
        <p:nvPicPr>
          <p:cNvPr id="149508" name="Picture 4" descr="100-0016_IM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6" y="-100013"/>
            <a:ext cx="2232025" cy="1822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5119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Dişiler erkeklerden daha ağırdır. </a:t>
            </a:r>
          </a:p>
          <a:p>
            <a:pPr eaLnBrk="1" hangingPunct="1"/>
            <a:r>
              <a:rPr lang="tr-TR" altLang="en-US" smtClean="0"/>
              <a:t>Meraklı ve aktif hayvanlardır. </a:t>
            </a:r>
          </a:p>
          <a:p>
            <a:pPr eaLnBrk="1" hangingPunct="1"/>
            <a:r>
              <a:rPr lang="tr-TR" altLang="en-US" smtClean="0"/>
              <a:t>Arka ayaklarla yere vurma tavşanlarda genel bir alarm durumudur. </a:t>
            </a:r>
          </a:p>
          <a:p>
            <a:pPr eaLnBrk="1" hangingPunct="1"/>
            <a:r>
              <a:rPr lang="tr-TR" altLang="en-US" smtClean="0"/>
              <a:t>4 çift meme bezi vardır</a:t>
            </a:r>
          </a:p>
          <a:p>
            <a:pPr eaLnBrk="1" hangingPunct="1"/>
            <a:r>
              <a:rPr lang="tr-TR" altLang="en-US" smtClean="0"/>
              <a:t>Herbivordurlar.</a:t>
            </a:r>
          </a:p>
          <a:p>
            <a:pPr eaLnBrk="1" hangingPunct="1"/>
            <a:r>
              <a:rPr lang="tr-TR" altLang="en-US" smtClean="0"/>
              <a:t>Kanibalizm kemirgenlerde olduğu kadar yaygın değildir. </a:t>
            </a:r>
          </a:p>
          <a:p>
            <a:pPr eaLnBrk="1" hangingPunct="1"/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2351574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Kafesler 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981201" y="1600201"/>
            <a:ext cx="4037013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en-US"/>
              <a:t>Tavşanlar tabanı tel örgü, paslanmaz çelik  yada plastik kafeslerde barındırılabilir.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/>
              <a:t>Her iki kafes tipinde de altlık kullanılmaz.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>
                <a:solidFill>
                  <a:schemeClr val="accent2"/>
                </a:solidFill>
              </a:rPr>
              <a:t>Düz zeminli kafesler bacak gelişim problemlerine yol açabilir</a:t>
            </a:r>
          </a:p>
        </p:txBody>
      </p:sp>
    </p:spTree>
    <p:extLst>
      <p:ext uri="{BB962C8B-B14F-4D97-AF65-F5344CB8AC3E}">
        <p14:creationId xmlns:p14="http://schemas.microsoft.com/office/powerpoint/2010/main" val="235994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en-US" smtClean="0"/>
              <a:t>Tel örgü tabanlı kafeslerde altlık kullanılmaz.</a:t>
            </a:r>
          </a:p>
          <a:p>
            <a:pPr>
              <a:lnSpc>
                <a:spcPct val="90000"/>
              </a:lnSpc>
            </a:pPr>
            <a:r>
              <a:rPr lang="tr-TR" altLang="en-US" smtClean="0"/>
              <a:t>Eğer tabanı tek parça olan kafesler kullanılıyorsa bu kafeslerde ve özellikle damızlık hayvanların tutulduğu kafeslerde altlık malzemesi bulunabilir.</a:t>
            </a:r>
          </a:p>
          <a:p>
            <a:pPr>
              <a:lnSpc>
                <a:spcPct val="90000"/>
              </a:lnSpc>
            </a:pPr>
            <a:r>
              <a:rPr lang="tr-TR" altLang="en-US" smtClean="0"/>
              <a:t>Yer bölmeleri kullanıyorsak duvarları en az 50 cm yüksekliğinde olmalıdır ve yere mutlaka altlık malzemesi serilmelidir. </a:t>
            </a:r>
          </a:p>
        </p:txBody>
      </p:sp>
    </p:spTree>
    <p:extLst>
      <p:ext uri="{BB962C8B-B14F-4D97-AF65-F5344CB8AC3E}">
        <p14:creationId xmlns:p14="http://schemas.microsoft.com/office/powerpoint/2010/main" val="1995213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170</Words>
  <Application>Microsoft Office PowerPoint</Application>
  <PresentationFormat>Geniş ekran</PresentationFormat>
  <Paragraphs>21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TAVŞAN</vt:lpstr>
      <vt:lpstr>PowerPoint Sunusu</vt:lpstr>
      <vt:lpstr>Kafesler 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TAVŞAN</dc:title>
  <dc:creator>user</dc:creator>
  <cp:lastModifiedBy>ebru</cp:lastModifiedBy>
  <cp:revision>2</cp:revision>
  <dcterms:created xsi:type="dcterms:W3CDTF">2017-11-15T09:34:04Z</dcterms:created>
  <dcterms:modified xsi:type="dcterms:W3CDTF">2018-11-22T06:29:32Z</dcterms:modified>
</cp:coreProperties>
</file>