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28" autoAdjust="0"/>
    <p:restoredTop sz="94660"/>
  </p:normalViewPr>
  <p:slideViewPr>
    <p:cSldViewPr snapToGrid="0">
      <p:cViewPr varScale="1">
        <p:scale>
          <a:sx n="92" d="100"/>
          <a:sy n="92" d="100"/>
        </p:scale>
        <p:origin x="492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DE8FE4-A35E-4ECD-A192-124769A465BD}" type="datetimeFigureOut">
              <a:rPr lang="en-US" smtClean="0"/>
              <a:t>11/22/2018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61119A-3990-4735-8053-1007D6D3A1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266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DE8FE4-A35E-4ECD-A192-124769A465BD}" type="datetimeFigureOut">
              <a:rPr lang="en-US" smtClean="0"/>
              <a:t>11/22/2018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61119A-3990-4735-8053-1007D6D3A1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87102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DE8FE4-A35E-4ECD-A192-124769A465BD}" type="datetimeFigureOut">
              <a:rPr lang="en-US" smtClean="0"/>
              <a:t>11/22/2018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61119A-3990-4735-8053-1007D6D3A1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79807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DE8FE4-A35E-4ECD-A192-124769A465BD}" type="datetimeFigureOut">
              <a:rPr lang="en-US" smtClean="0"/>
              <a:t>11/22/2018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61119A-3990-4735-8053-1007D6D3A1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17460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DE8FE4-A35E-4ECD-A192-124769A465BD}" type="datetimeFigureOut">
              <a:rPr lang="en-US" smtClean="0"/>
              <a:t>11/22/2018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61119A-3990-4735-8053-1007D6D3A1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11307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DE8FE4-A35E-4ECD-A192-124769A465BD}" type="datetimeFigureOut">
              <a:rPr lang="en-US" smtClean="0"/>
              <a:t>11/22/2018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61119A-3990-4735-8053-1007D6D3A1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81761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DE8FE4-A35E-4ECD-A192-124769A465BD}" type="datetimeFigureOut">
              <a:rPr lang="en-US" smtClean="0"/>
              <a:t>11/22/2018</a:t>
            </a:fld>
            <a:endParaRPr lang="en-US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61119A-3990-4735-8053-1007D6D3A1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98850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DE8FE4-A35E-4ECD-A192-124769A465BD}" type="datetimeFigureOut">
              <a:rPr lang="en-US" smtClean="0"/>
              <a:t>11/22/2018</a:t>
            </a:fld>
            <a:endParaRPr lang="en-US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61119A-3990-4735-8053-1007D6D3A1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02898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DE8FE4-A35E-4ECD-A192-124769A465BD}" type="datetimeFigureOut">
              <a:rPr lang="en-US" smtClean="0"/>
              <a:t>11/22/2018</a:t>
            </a:fld>
            <a:endParaRPr lang="en-US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61119A-3990-4735-8053-1007D6D3A1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83067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DE8FE4-A35E-4ECD-A192-124769A465BD}" type="datetimeFigureOut">
              <a:rPr lang="en-US" smtClean="0"/>
              <a:t>11/22/2018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61119A-3990-4735-8053-1007D6D3A1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36563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DE8FE4-A35E-4ECD-A192-124769A465BD}" type="datetimeFigureOut">
              <a:rPr lang="en-US" smtClean="0"/>
              <a:t>11/22/2018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61119A-3990-4735-8053-1007D6D3A1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67317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DE8FE4-A35E-4ECD-A192-124769A465BD}" type="datetimeFigureOut">
              <a:rPr lang="en-US" smtClean="0"/>
              <a:t>11/22/2018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61119A-3990-4735-8053-1007D6D3A1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43948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6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tr-TR" altLang="en-US" smtClean="0"/>
              <a:t>TAVŞAN</a:t>
            </a:r>
          </a:p>
        </p:txBody>
      </p:sp>
      <p:sp>
        <p:nvSpPr>
          <p:cNvPr id="149507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tr-TR" altLang="en-US"/>
              <a:t>Üst çenedeki kesici dişlerin 2 çift olması nedeniyle rodentlerden ayrılır. </a:t>
            </a:r>
          </a:p>
          <a:p>
            <a:pPr eaLnBrk="1" hangingPunct="1">
              <a:lnSpc>
                <a:spcPct val="80000"/>
              </a:lnSpc>
            </a:pPr>
            <a:r>
              <a:rPr lang="tr-TR" altLang="en-US"/>
              <a:t>Antiserum üretimi, biyolojik etkinliği olan maddelerin ölçümlendirilmesinde, göz ve deri irritasyon testlerinde, damar sertliği ile ilgili çalışmalarda kullanılır. </a:t>
            </a:r>
          </a:p>
          <a:p>
            <a:pPr eaLnBrk="1" hangingPunct="1">
              <a:lnSpc>
                <a:spcPct val="80000"/>
              </a:lnSpc>
            </a:pPr>
            <a:r>
              <a:rPr lang="tr-TR" altLang="en-US"/>
              <a:t>Kuyrukları küçük ve uzun kıllarla örtülüdür. </a:t>
            </a:r>
          </a:p>
          <a:p>
            <a:pPr eaLnBrk="1" hangingPunct="1">
              <a:lnSpc>
                <a:spcPct val="80000"/>
              </a:lnSpc>
            </a:pPr>
            <a:r>
              <a:rPr lang="tr-TR" altLang="en-US"/>
              <a:t>Ön ve arka ayaklarında beşer parmak vardır. </a:t>
            </a:r>
          </a:p>
          <a:p>
            <a:pPr eaLnBrk="1" hangingPunct="1">
              <a:lnSpc>
                <a:spcPct val="80000"/>
              </a:lnSpc>
            </a:pPr>
            <a:r>
              <a:rPr lang="tr-TR" altLang="en-US"/>
              <a:t>Ayaklarının tabanı kıllarla örtülüdür.</a:t>
            </a:r>
          </a:p>
          <a:p>
            <a:pPr eaLnBrk="1" hangingPunct="1">
              <a:lnSpc>
                <a:spcPct val="80000"/>
              </a:lnSpc>
            </a:pPr>
            <a:r>
              <a:rPr lang="tr-TR" altLang="en-US"/>
              <a:t>Kulakları uzundur.</a:t>
            </a:r>
          </a:p>
          <a:p>
            <a:pPr eaLnBrk="1" hangingPunct="1">
              <a:lnSpc>
                <a:spcPct val="80000"/>
              </a:lnSpc>
            </a:pPr>
            <a:r>
              <a:rPr lang="tr-TR" altLang="en-US"/>
              <a:t>İşitme ve koku duyusu iyi gelişmiştir. </a:t>
            </a:r>
          </a:p>
        </p:txBody>
      </p:sp>
      <p:pic>
        <p:nvPicPr>
          <p:cNvPr id="149508" name="Picture 4" descr="100-0016_IM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59826" y="-100013"/>
            <a:ext cx="2232025" cy="18224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751197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530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endParaRPr lang="en-US" altLang="en-US" smtClean="0"/>
          </a:p>
        </p:txBody>
      </p:sp>
      <p:sp>
        <p:nvSpPr>
          <p:cNvPr id="150531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/>
            <a:r>
              <a:rPr lang="tr-TR" altLang="en-US" smtClean="0"/>
              <a:t>Dişiler erkeklerden daha ağırdır. </a:t>
            </a:r>
          </a:p>
          <a:p>
            <a:pPr eaLnBrk="1" hangingPunct="1"/>
            <a:r>
              <a:rPr lang="tr-TR" altLang="en-US" smtClean="0"/>
              <a:t>Meraklı ve aktif hayvanlardır. </a:t>
            </a:r>
          </a:p>
          <a:p>
            <a:pPr eaLnBrk="1" hangingPunct="1"/>
            <a:r>
              <a:rPr lang="tr-TR" altLang="en-US" smtClean="0"/>
              <a:t>Arka ayaklarla yere vurma tavşanlarda genel bir alarm durumudur. </a:t>
            </a:r>
          </a:p>
          <a:p>
            <a:pPr eaLnBrk="1" hangingPunct="1"/>
            <a:r>
              <a:rPr lang="tr-TR" altLang="en-US" smtClean="0"/>
              <a:t>4 çift meme bezi vardır</a:t>
            </a:r>
          </a:p>
          <a:p>
            <a:pPr eaLnBrk="1" hangingPunct="1"/>
            <a:r>
              <a:rPr lang="tr-TR" altLang="en-US" smtClean="0"/>
              <a:t>Herbivordurlar.</a:t>
            </a:r>
          </a:p>
          <a:p>
            <a:pPr eaLnBrk="1" hangingPunct="1"/>
            <a:r>
              <a:rPr lang="tr-TR" altLang="en-US" smtClean="0"/>
              <a:t>Kanibalizm kemirgenlerde olduğu kadar yaygın değildir. </a:t>
            </a:r>
          </a:p>
          <a:p>
            <a:pPr eaLnBrk="1" hangingPunct="1"/>
            <a:endParaRPr lang="tr-TR" altLang="en-US" smtClean="0"/>
          </a:p>
        </p:txBody>
      </p:sp>
    </p:spTree>
    <p:extLst>
      <p:ext uri="{BB962C8B-B14F-4D97-AF65-F5344CB8AC3E}">
        <p14:creationId xmlns:p14="http://schemas.microsoft.com/office/powerpoint/2010/main" val="23515748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554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tr-TR" altLang="en-US" smtClean="0"/>
              <a:t>Kafesler </a:t>
            </a:r>
          </a:p>
        </p:txBody>
      </p:sp>
      <p:sp>
        <p:nvSpPr>
          <p:cNvPr id="151555" name="Rectangle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1981201" y="1600201"/>
            <a:ext cx="4037013" cy="4525963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tr-TR" altLang="en-US"/>
              <a:t>Tavşanlar tabanı tel örgü, paslanmaz çelik  yada plastik kafeslerde barındırılabilir.</a:t>
            </a:r>
          </a:p>
          <a:p>
            <a:pPr eaLnBrk="1" hangingPunct="1">
              <a:lnSpc>
                <a:spcPct val="90000"/>
              </a:lnSpc>
            </a:pPr>
            <a:r>
              <a:rPr lang="tr-TR" altLang="en-US"/>
              <a:t>Her iki kafes tipinde de altlık kullanılmaz.</a:t>
            </a:r>
          </a:p>
          <a:p>
            <a:pPr eaLnBrk="1" hangingPunct="1">
              <a:lnSpc>
                <a:spcPct val="90000"/>
              </a:lnSpc>
            </a:pPr>
            <a:r>
              <a:rPr lang="tr-TR" altLang="en-US">
                <a:solidFill>
                  <a:schemeClr val="accent2"/>
                </a:solidFill>
              </a:rPr>
              <a:t>Düz zeminli kafesler bacak gelişim problemlerine yol açabilir</a:t>
            </a:r>
          </a:p>
        </p:txBody>
      </p:sp>
    </p:spTree>
    <p:extLst>
      <p:ext uri="{BB962C8B-B14F-4D97-AF65-F5344CB8AC3E}">
        <p14:creationId xmlns:p14="http://schemas.microsoft.com/office/powerpoint/2010/main" val="23599405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US" altLang="en-US" smtClean="0"/>
          </a:p>
        </p:txBody>
      </p:sp>
      <p:sp>
        <p:nvSpPr>
          <p:cNvPr id="152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tr-TR" altLang="en-US" smtClean="0"/>
              <a:t>Tel örgü tabanlı kafeslerde altlık kullanılmaz.</a:t>
            </a:r>
          </a:p>
          <a:p>
            <a:pPr>
              <a:lnSpc>
                <a:spcPct val="90000"/>
              </a:lnSpc>
            </a:pPr>
            <a:r>
              <a:rPr lang="tr-TR" altLang="en-US" smtClean="0"/>
              <a:t>Eğer tabanı tek parça olan kafesler kullanılıyorsa bu kafeslerde ve özellikle damızlık hayvanların tutulduğu kafeslerde altlık malzemesi bulunabilir.</a:t>
            </a:r>
          </a:p>
          <a:p>
            <a:pPr>
              <a:lnSpc>
                <a:spcPct val="90000"/>
              </a:lnSpc>
            </a:pPr>
            <a:r>
              <a:rPr lang="tr-TR" altLang="en-US" smtClean="0"/>
              <a:t>Yer bölmeleri kullanıyorsak duvarları en az 50 cm yüksekliğinde olmalıdır ve yere mutlaka altlık malzemesi serilmelidir. </a:t>
            </a:r>
          </a:p>
        </p:txBody>
      </p:sp>
    </p:spTree>
    <p:extLst>
      <p:ext uri="{BB962C8B-B14F-4D97-AF65-F5344CB8AC3E}">
        <p14:creationId xmlns:p14="http://schemas.microsoft.com/office/powerpoint/2010/main" val="19952136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170</Words>
  <Application>Microsoft Office PowerPoint</Application>
  <PresentationFormat>Geniş ekran</PresentationFormat>
  <Paragraphs>21</Paragraphs>
  <Slides>4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Teması</vt:lpstr>
      <vt:lpstr>TAVŞAN</vt:lpstr>
      <vt:lpstr>PowerPoint Sunusu</vt:lpstr>
      <vt:lpstr>Kafesler 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TAVŞAN</dc:title>
  <dc:creator>user</dc:creator>
  <cp:lastModifiedBy>ebru</cp:lastModifiedBy>
  <cp:revision>2</cp:revision>
  <dcterms:created xsi:type="dcterms:W3CDTF">2017-11-15T09:34:04Z</dcterms:created>
  <dcterms:modified xsi:type="dcterms:W3CDTF">2018-11-22T06:29:32Z</dcterms:modified>
</cp:coreProperties>
</file>