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23720DD-5B6D-40BF-8493-A6B52D484E6B}" type="datetimeFigureOut">
              <a:rPr lang="tr-TR" smtClean="0"/>
              <a:t>15.04.2021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ERKEN MÜDAHALE PROGRAMI GELİŞTİRME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Müdriye YILDIZ BIÇAKÇI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701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Bireyselleştirilmiş aile hizmet planını oluşturma basamağı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Bu </a:t>
            </a:r>
            <a:r>
              <a:rPr lang="tr-TR" dirty="0"/>
              <a:t>hizmet planını oluştururken erken müdahale ekip profesyonellerinin </a:t>
            </a:r>
            <a:r>
              <a:rPr lang="tr-TR" dirty="0" smtClean="0"/>
              <a:t>yanı sıra </a:t>
            </a:r>
            <a:r>
              <a:rPr lang="tr-TR" dirty="0"/>
              <a:t>aile </a:t>
            </a:r>
            <a:r>
              <a:rPr lang="tr-TR" dirty="0" smtClean="0"/>
              <a:t>mutlaka </a:t>
            </a:r>
            <a:r>
              <a:rPr lang="tr-TR" dirty="0"/>
              <a:t>dahil edilmelidir. Çocuk gelişimci aile hizmet planın hazırlanmasında gelişimsel destek ve aile etkileşimi açısından ekibin bir parçası olarak yer almalıdır (</a:t>
            </a:r>
            <a:r>
              <a:rPr lang="tr-TR" dirty="0" err="1"/>
              <a:t>Hooper</a:t>
            </a:r>
            <a:r>
              <a:rPr lang="tr-TR" dirty="0"/>
              <a:t> ve </a:t>
            </a:r>
            <a:r>
              <a:rPr lang="tr-TR" dirty="0" err="1"/>
              <a:t>Umansky</a:t>
            </a:r>
            <a:r>
              <a:rPr lang="tr-TR" dirty="0"/>
              <a:t>, </a:t>
            </a:r>
            <a:r>
              <a:rPr lang="tr-TR" dirty="0" smtClean="0"/>
              <a:t>2004’ten akt. </a:t>
            </a:r>
            <a:r>
              <a:rPr lang="en-US" dirty="0" err="1"/>
              <a:t>Bayhan</a:t>
            </a:r>
            <a:r>
              <a:rPr lang="en-US" dirty="0"/>
              <a:t>, </a:t>
            </a:r>
            <a:r>
              <a:rPr lang="en-US" dirty="0" smtClean="0"/>
              <a:t>2018).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625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BAHP süreci boyunca; ailenin kaynakları, ilgileri ve önceliklerine uygun hale getirilmiş </a:t>
            </a:r>
            <a:r>
              <a:rPr lang="tr-TR" dirty="0" smtClean="0"/>
              <a:t>hizmetleri </a:t>
            </a:r>
            <a:r>
              <a:rPr lang="tr-TR" dirty="0"/>
              <a:t>değerlendirmek, planlamak ve uygulamak için aile üyeleri ve müdahale ekibi bir takım gibi </a:t>
            </a:r>
            <a:r>
              <a:rPr lang="tr-TR" dirty="0" smtClean="0"/>
              <a:t>çalışırlar (</a:t>
            </a:r>
            <a:r>
              <a:rPr lang="en-US" dirty="0" err="1" smtClean="0"/>
              <a:t>Bayhan</a:t>
            </a:r>
            <a:r>
              <a:rPr lang="en-US" dirty="0"/>
              <a:t>, 2018).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1464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Hizmet koordinatörlüğü basamağı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İlk BAHP toplantısının ardından elde edilen tüm bilgiler yazılı olarak özetlenir ve </a:t>
            </a:r>
            <a:r>
              <a:rPr lang="tr-TR" dirty="0" smtClean="0"/>
              <a:t>yönlendirme </a:t>
            </a:r>
            <a:r>
              <a:rPr lang="tr-TR" dirty="0"/>
              <a:t>birimi </a:t>
            </a:r>
            <a:r>
              <a:rPr lang="tr-TR" dirty="0" err="1"/>
              <a:t>BAHP’da</a:t>
            </a:r>
            <a:r>
              <a:rPr lang="tr-TR" dirty="0"/>
              <a:t> belirlenen erken müdahale hizmetlerini sağlamak için </a:t>
            </a:r>
            <a:r>
              <a:rPr lang="tr-TR" dirty="0" smtClean="0"/>
              <a:t>ebeveynlerin </a:t>
            </a:r>
            <a:r>
              <a:rPr lang="tr-TR" dirty="0"/>
              <a:t>onaylarını alır. </a:t>
            </a:r>
            <a:r>
              <a:rPr lang="tr-TR" dirty="0" err="1"/>
              <a:t>BAHP’ta</a:t>
            </a:r>
            <a:r>
              <a:rPr lang="tr-TR" dirty="0"/>
              <a:t> listelenen her bir erken müdahale hizmetleri, bu hizmetlerle ilgili ebeveynlerin onayı alındıktan sonra mümkün olan en kısa zamanda sunulmaya </a:t>
            </a:r>
            <a:r>
              <a:rPr lang="tr-TR" dirty="0" smtClean="0"/>
              <a:t>başlanmalıdır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45266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Hizmet koordinatörü aile için tek iletişim noktası olarak hizmet verir ve çocuk ile aile için erken müdahale hizmetlerinin koordinasyonunun sağlanmasına yardım eder (</a:t>
            </a:r>
            <a:r>
              <a:rPr lang="en-US" dirty="0" err="1"/>
              <a:t>Bayhan</a:t>
            </a:r>
            <a:r>
              <a:rPr lang="en-US" dirty="0"/>
              <a:t>, 2018).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076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Bayhan</a:t>
            </a:r>
            <a:r>
              <a:rPr lang="en-US" dirty="0"/>
              <a:t>, P. (2018).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Müdahaleye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Bakış</a:t>
            </a:r>
            <a:r>
              <a:rPr lang="en-US" dirty="0"/>
              <a:t>. In P. </a:t>
            </a:r>
            <a:r>
              <a:rPr lang="en-US" dirty="0" err="1"/>
              <a:t>Bayhan</a:t>
            </a:r>
            <a:r>
              <a:rPr lang="en-US" dirty="0"/>
              <a:t> (Ed.).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İçinde</a:t>
            </a:r>
            <a:r>
              <a:rPr lang="en-US" dirty="0"/>
              <a:t>. Ankara: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Yayıncılık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7808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ptiye">
  <a:themeElements>
    <a:clrScheme name="Raptiy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Raptiy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ptiy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</TotalTime>
  <Words>203</Words>
  <Application>Microsoft Office PowerPoint</Application>
  <PresentationFormat>Ekran Gösterisi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Raptiye</vt:lpstr>
      <vt:lpstr>ERKEN MÜDAHALE PROGRAMI GELİŞTİRME</vt:lpstr>
      <vt:lpstr>Bireyselleştirilmiş aile hizmet planını oluşturma basamağı</vt:lpstr>
      <vt:lpstr>PowerPoint Sunusu</vt:lpstr>
      <vt:lpstr>Hizmet koordinatörlüğü basamağı</vt:lpstr>
      <vt:lpstr>PowerPoint Sunusu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ERKEN MÜDAHALE PROGRAMI GELİŞTİRME</dc:title>
  <dc:creator>AYÇA</dc:creator>
  <cp:lastModifiedBy>Ayçin Köycekaş</cp:lastModifiedBy>
  <cp:revision>3</cp:revision>
  <dcterms:created xsi:type="dcterms:W3CDTF">2021-04-15T05:33:00Z</dcterms:created>
  <dcterms:modified xsi:type="dcterms:W3CDTF">2021-04-15T05:42:42Z</dcterms:modified>
</cp:coreProperties>
</file>