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604" r:id="rId4"/>
    <p:sldId id="605" r:id="rId5"/>
    <p:sldId id="606" r:id="rId6"/>
    <p:sldId id="607" r:id="rId7"/>
    <p:sldId id="608" r:id="rId8"/>
    <p:sldId id="609" r:id="rId9"/>
    <p:sldId id="610" r:id="rId10"/>
    <p:sldId id="611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4" d="100"/>
          <a:sy n="84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45DE6-DABB-46BC-BE8E-62F2AA29ABDE}" type="datetimeFigureOut">
              <a:rPr lang="tr-TR" altLang="tr-TR"/>
              <a:pPr>
                <a:defRPr/>
              </a:pPr>
              <a:t>28.2.2020</a:t>
            </a:fld>
            <a:endParaRPr lang="tr-TR" alt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0529-49BD-4887-B6FC-D38EF33587F7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28983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imerler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42" y="1142047"/>
            <a:ext cx="63531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152525"/>
            <a:ext cx="62293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1" y="1169670"/>
            <a:ext cx="615745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6EEF6C-24F9-4210-8F45-AE4CB0B749B2}" type="slidenum">
              <a:rPr lang="tr-T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tr-T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48727"/>
            <a:ext cx="61722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6D8DD1-2E12-441A-8110-BC98C35D341D}" type="slidenum">
              <a:rPr lang="tr-T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tr-T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537335"/>
            <a:ext cx="8237228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6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8F7CD8-0F4B-4C2F-A1D5-771FF3A9AA10}" type="slidenum">
              <a:rPr lang="tr-T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tr-T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45" y="1140142"/>
            <a:ext cx="62293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7CDF6F-CBA0-4833-ADA7-91E4981F85C2}" type="slidenum">
              <a:rPr lang="tr-T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tr-T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352" y="1498282"/>
            <a:ext cx="6842462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12574</TotalTime>
  <Words>4</Words>
  <Application>Microsoft Office PowerPoint</Application>
  <PresentationFormat>Ekran Gösterisi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815</cp:revision>
  <cp:lastPrinted>2016-10-24T07:53:35Z</cp:lastPrinted>
  <dcterms:created xsi:type="dcterms:W3CDTF">2016-09-18T09:35:24Z</dcterms:created>
  <dcterms:modified xsi:type="dcterms:W3CDTF">2020-02-28T07:50:02Z</dcterms:modified>
</cp:coreProperties>
</file>