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68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7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2136898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96752"/>
            <a:ext cx="86868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Daha tehlikeli ve fiziksel açıdan zorlayıcı semtlerde yaşamak zorunda kalırlar.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Daha az sosyal destek almakta ve ebeveynleri daha ilgisiz ve otoriterdir.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Okulları ve çocuk bakım kurumları düşük düzeyde ve ebeveynler çocuklarının okul etkinliklerini daha az takip etmektedir.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Daha fazla TV izlemekte ve kitap ve bilgisayarlara daha az ulaşabilmektedirler.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2776"/>
            <a:ext cx="8820472" cy="355699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Daha tehlikeli ve fiziksel açıdan zorlayıcı semtlerde daha yetersiz belediye hizmeti alarak yaşamaktadırlar.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Bilişsel gelişimlerindeki ilerlemeler nedeniyle yoksulluk koşullarında yaşayan ergenle, çocuklara göre sosyal dezavantajlarının ve buna bağlı damgalanmanın daha fazla farkındadır.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farkındalık ergenlikte artan akranlara duyarlılık ile birleşince, diğerlerinden yoksulluklarını olabildiğince saklamaya çalışmalarına neden olmaktadır.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71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Oval"/>
          <p:cNvSpPr/>
          <p:nvPr/>
        </p:nvSpPr>
        <p:spPr>
          <a:xfrm>
            <a:off x="1835696" y="1412776"/>
            <a:ext cx="5616624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b="1" dirty="0">
                <a:solidFill>
                  <a:schemeClr val="tx1"/>
                </a:solidFill>
                <a:latin typeface="Arial Rounded MT Bold" pitchFamily="34" charset="0"/>
              </a:rPr>
              <a:t>ÇALIŞAN ERGENLER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1"/>
            <a:ext cx="8604448" cy="40610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Sosyoekonomik düzey: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Benzer mesleki, eğitimsel, ekonomik özellikler gösteren kişilerin gruplandırılmasıdır.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Sosyoekonomik düzey beraberinde belirli eşitsizlikler getirmektedir.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ailelerinin, okullarının yaşadıkları çevrelerin sosyoekonomik özellikleri bulunmaktadır.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Düşük SED’lerden gelen çocuk ve ergenler düşük başarı ve duygusal problemler yaşar, yetişkinlikte de işsizlik yaşama riski altındadır.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1763688" y="764704"/>
            <a:ext cx="5760640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ÇALIŞAN ERGENLER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41044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Düşük </a:t>
            </a:r>
            <a:r>
              <a:rPr lang="tr-TR" sz="2400" dirty="0" err="1">
                <a:latin typeface="Arial Rounded MT Bold" pitchFamily="34" charset="0"/>
              </a:rPr>
              <a:t>SED’deki</a:t>
            </a:r>
            <a:r>
              <a:rPr lang="tr-TR" sz="2400" dirty="0">
                <a:latin typeface="Arial Rounded MT Bold" pitchFamily="34" charset="0"/>
              </a:rPr>
              <a:t> ailelerin ebeveynleri, çocuklarının toplum beklentilerine uyması yönünde daha fazla endişeye sahiptir.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Otoriter bir ebeveynlik stilleri vardır,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Disiplin yöntemi olarak fiziksel cezayı daha fazla kullanırlar.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Emir verici ve daha az sohbet içeren bir iletişim kurmaktadırlar.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Yaşanılan çevre farklılıkları ergenlerin uyum ve başarısını etkileyebilmektedir.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Yoksul ergenler arasında sosyal uyumsuzluk ve depresyon, düşük öz güven, akran çatışması, suçluluk gibi psikolojik sorunlar ekonomik açıdan avantajlı ergenlere göre daha yaygındır.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Bazı ergenler yoksulluğun açtığı güçlüklere karşı dayanıklıdır ve daha iyi başa çıkabilirler.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367240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Yoksulluk içinde yaşamanın ergenler ve  beliren yetişkinler üzerinde birçok psikolojik etkisi bulunmaktadır.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İlk olarak yoksullar genelikle güçsüzdür.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Yaptıkları işlerde nadiren karar verici pozisyonda bulunurlar.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Kurallar  onlara otoriter bir biçimde üstten koyulur.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Yoksullar genelikle felakete açıktır, işten çıkarılmadan önce herhangi bir uyarıda bulunulmaz ve problem çıktığında yeniden toparlanmak için yeterli maddi kaynakları yoktur.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Alternatifleri genelikle sınırlıdır yalnızca sınırlı sayıda iş imkanı onlara açıktır.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Yetersiz eğitim ve iyi okuyamamaları nedeni ile yoksul olmak daha az saygın olmak anlamına gelir.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04056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Ergenler için yoksulluğun olumsuz yanları ve sonuçları: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Cinsel problemler,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Evden kaçma,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Boşanan annelerde gelir düşüşü,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Düşük seviyeli okullar,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Okulu bırakma,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Üniversiteye geçişin düşük olması,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Okulla ilgili problemler,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Düşük başarı,işsizlik ve az istenen işlere girmek,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Daha yüksek suçluluk oranları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340768"/>
            <a:ext cx="8676456" cy="30529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Erken yıllarda yoksulluktan dolayı çalışmak zorunda kalan ergenler, daha avantajlı konumda olan akranlarına oranla birçok sorunla karşı karşıya kalır.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Yoksulluk süreğenleştiğinde ve uzun süreli olduğunda özellikle çocuk ve ergenler için zarar verici olabilir.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ergenler, evlerinde daha fazla çatışma, şiddet, istikrarsızlık  ve kargaşa yaşamaktadırlar.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593</Words>
  <Application>Microsoft Macintosh PowerPoint</Application>
  <PresentationFormat>Ekran Gösterisi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Çalışan Ergenler </dc:title>
  <dc:creator>CASPER</dc:creator>
  <cp:lastModifiedBy>Taşkın TAŞTEPE</cp:lastModifiedBy>
  <cp:revision>11</cp:revision>
  <dcterms:created xsi:type="dcterms:W3CDTF">2017-10-21T19:34:28Z</dcterms:created>
  <dcterms:modified xsi:type="dcterms:W3CDTF">2020-05-04T20:45:25Z</dcterms:modified>
</cp:coreProperties>
</file>