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00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001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091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329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157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37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3957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06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001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32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115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C95F1-A44D-4B91-92BC-3AC78334A3B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16FA5-9A1B-4309-841B-23F9AAC92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83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6096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a) Doğum Kutuları:</a:t>
            </a:r>
            <a:endParaRPr lang="tr-TR" altLang="en-US">
              <a:latin typeface="Arial" panose="020B0604020202020204" pitchFamily="34" charset="0"/>
            </a:endParaRP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Damızlık dişilerin yarısı kadar doğum kafesi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Gebe dişiler 3-4 gün kala doğum kutusuna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Doğum kutusu;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25 x 30 x 45 ölçülerinde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uzun yan yüzünde 12-15 cm çapında yuvarlak pencere yavrunun ve dişinin girip çıkabileceği şekilde sürgülü kapaklı ve tabandan 5 cm yukarda</a:t>
            </a:r>
          </a:p>
          <a:p>
            <a:pPr marL="863600" lvl="1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dikdörtgen prizması şeklinde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Doğum kutusunun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üzeri açılabilir kapaklı olmalı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Gereçler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252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Gereçler</a:t>
            </a:r>
            <a:endParaRPr lang="tr-TR" altLang="en-US" sz="4400">
              <a:solidFill>
                <a:schemeClr val="tx2"/>
              </a:solidFill>
            </a:endParaRPr>
          </a:p>
        </p:txBody>
      </p:sp>
      <p:sp>
        <p:nvSpPr>
          <p:cNvPr id="46083" name="Text Box 6"/>
          <p:cNvSpPr txBox="1">
            <a:spLocks noChangeArrowheads="1"/>
          </p:cNvSpPr>
          <p:nvPr/>
        </p:nvSpPr>
        <p:spPr bwMode="auto">
          <a:xfrm>
            <a:off x="2133601" y="1447801"/>
            <a:ext cx="8245475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tr-TR" altLang="en-US" sz="2800">
                <a:latin typeface="Arial" panose="020B0604020202020204" pitchFamily="34" charset="0"/>
              </a:rPr>
              <a:t>b) Yemlikler:</a:t>
            </a:r>
          </a:p>
          <a:p>
            <a:pPr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kafesin şekline uygun</a:t>
            </a:r>
          </a:p>
          <a:p>
            <a:pPr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galvanize sactan</a:t>
            </a:r>
          </a:p>
          <a:p>
            <a:pPr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yeterli büyüklükte</a:t>
            </a:r>
          </a:p>
          <a:p>
            <a:pPr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otomatik veya yarı otomatik</a:t>
            </a:r>
          </a:p>
          <a:p>
            <a:pPr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dışarıdan kafeslere takılıp çıkarılabilmeli</a:t>
            </a:r>
          </a:p>
          <a:p>
            <a:pPr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10 x 25 x 35 cm ebatlarında dikdörtgen prizması</a:t>
            </a:r>
          </a:p>
          <a:p>
            <a:pPr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yem yemesi için 12x12 cm’lik bir aralık bırakılır.</a:t>
            </a:r>
          </a:p>
        </p:txBody>
      </p:sp>
    </p:spTree>
    <p:extLst>
      <p:ext uri="{BB962C8B-B14F-4D97-AF65-F5344CB8AC3E}">
        <p14:creationId xmlns:p14="http://schemas.microsoft.com/office/powerpoint/2010/main" val="3668902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Gereçler</a:t>
            </a:r>
            <a:endParaRPr lang="tr-TR" altLang="en-US" sz="4400">
              <a:solidFill>
                <a:schemeClr val="tx2"/>
              </a:solidFill>
            </a:endParaRP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1889126" y="877889"/>
            <a:ext cx="8550275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tr-TR" altLang="en-US" sz="2800">
                <a:latin typeface="Arial" panose="020B0604020202020204" pitchFamily="34" charset="0"/>
              </a:rPr>
              <a:t>c) Suluklar: </a:t>
            </a:r>
          </a:p>
          <a:p>
            <a:pPr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Otomatik emzik tipi</a:t>
            </a:r>
          </a:p>
          <a:p>
            <a:pPr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10 cm derinlikte, 20 cm çapında silindir şeklinde</a:t>
            </a:r>
          </a:p>
          <a:p>
            <a:pPr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cam ya da galvanizli sac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tr-TR" altLang="en-US" sz="2800"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tr-TR" altLang="en-US" sz="2800">
                <a:latin typeface="Arial" panose="020B0604020202020204" pitchFamily="34" charset="0"/>
              </a:rPr>
              <a:t>d) Numaralama gereçleri:</a:t>
            </a:r>
          </a:p>
          <a:p>
            <a:pPr lvl="1">
              <a:spcBef>
                <a:spcPct val="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numaralama kutusu</a:t>
            </a:r>
          </a:p>
          <a:p>
            <a:pPr lvl="1">
              <a:spcBef>
                <a:spcPct val="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tetavir aygıtı</a:t>
            </a:r>
          </a:p>
          <a:p>
            <a:pPr lvl="1">
              <a:spcBef>
                <a:spcPct val="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pens</a:t>
            </a:r>
          </a:p>
          <a:p>
            <a:pPr lvl="1">
              <a:spcBef>
                <a:spcPct val="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tetavir boyaları</a:t>
            </a:r>
          </a:p>
          <a:p>
            <a:pPr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Numaralama kulağa yapılır</a:t>
            </a:r>
          </a:p>
          <a:p>
            <a:pPr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 sz="2800">
                <a:latin typeface="Arial" panose="020B0604020202020204" pitchFamily="34" charset="0"/>
              </a:rPr>
              <a:t>Metal ya da plastik numaralar kullanışsızdır.</a:t>
            </a:r>
          </a:p>
        </p:txBody>
      </p:sp>
    </p:spTree>
    <p:extLst>
      <p:ext uri="{BB962C8B-B14F-4D97-AF65-F5344CB8AC3E}">
        <p14:creationId xmlns:p14="http://schemas.microsoft.com/office/powerpoint/2010/main" val="3208748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a- Bölge koruma davranışı: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Çenelerinin altında bulunan kıl folliküllerindeki salgı bezi yardımıyla yaşadıkları bölgeyi ve diğer tavşanları işaretleyebilirler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Erkek idrarıyla da çevresini işaretleyebilir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Güvenlik ve doğum için tüneller kazar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Ani değişiklikler sonucu bireyleri uyarmak amacıyla, arka ayaklarını yere vurma davranışı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Tüneller gündüz kullanılır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çünkü tavşanlar gece aktiftir 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Davranış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48132" name="Picture 4" descr="C:\SGAF\Resimler\Hayvan resimleri\Tavşan\Tavşan-Köpe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506914"/>
            <a:ext cx="2743200" cy="235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8604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Geniş ekran</PresentationFormat>
  <Paragraphs>40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2019-10-16T14:00:19Z</dcterms:created>
  <dcterms:modified xsi:type="dcterms:W3CDTF">2019-10-16T14:00:26Z</dcterms:modified>
</cp:coreProperties>
</file>