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02EB1-9995-4FEC-8446-2F277D4CDAFF}" type="datetimeFigureOut">
              <a:rPr lang="tr-TR" smtClean="0"/>
              <a:t>15.04.2019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211B6-F9A6-41A2-A699-FCC43A00C3EB}" type="slidenum">
              <a:rPr lang="tr-TR" smtClean="0"/>
              <a:t>‹#›</a:t>
            </a:fld>
            <a:endParaRPr lang="tr-TR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550088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02EB1-9995-4FEC-8446-2F277D4CDAFF}" type="datetimeFigureOut">
              <a:rPr lang="tr-TR" smtClean="0"/>
              <a:t>15.04.2019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211B6-F9A6-41A2-A699-FCC43A00C3E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406421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02EB1-9995-4FEC-8446-2F277D4CDAFF}" type="datetimeFigureOut">
              <a:rPr lang="tr-TR" smtClean="0"/>
              <a:t>15.04.2019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211B6-F9A6-41A2-A699-FCC43A00C3E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485750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02EB1-9995-4FEC-8446-2F277D4CDAFF}" type="datetimeFigureOut">
              <a:rPr lang="tr-TR" smtClean="0"/>
              <a:t>15.04.2019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211B6-F9A6-41A2-A699-FCC43A00C3EB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11421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02EB1-9995-4FEC-8446-2F277D4CDAFF}" type="datetimeFigureOut">
              <a:rPr lang="tr-TR" smtClean="0"/>
              <a:t>15.04.2019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211B6-F9A6-41A2-A699-FCC43A00C3E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413783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02EB1-9995-4FEC-8446-2F277D4CDAFF}" type="datetimeFigureOut">
              <a:rPr lang="tr-TR" smtClean="0"/>
              <a:t>15.04.2019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211B6-F9A6-41A2-A699-FCC43A00C3EB}" type="slidenum">
              <a:rPr lang="tr-TR" smtClean="0"/>
              <a:t>‹#›</a:t>
            </a:fld>
            <a:endParaRPr lang="tr-TR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449153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02EB1-9995-4FEC-8446-2F277D4CDAFF}" type="datetimeFigureOut">
              <a:rPr lang="tr-TR" smtClean="0"/>
              <a:t>15.04.2019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211B6-F9A6-41A2-A699-FCC43A00C3E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5769484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02EB1-9995-4FEC-8446-2F277D4CDAFF}" type="datetimeFigureOut">
              <a:rPr lang="tr-TR" smtClean="0"/>
              <a:t>15.04.2019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211B6-F9A6-41A2-A699-FCC43A00C3E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2762800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02EB1-9995-4FEC-8446-2F277D4CDAFF}" type="datetimeFigureOut">
              <a:rPr lang="tr-TR" smtClean="0"/>
              <a:t>15.04.2019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211B6-F9A6-41A2-A699-FCC43A00C3E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324261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02EB1-9995-4FEC-8446-2F277D4CDAFF}" type="datetimeFigureOut">
              <a:rPr lang="tr-TR" smtClean="0"/>
              <a:t>15.04.2019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211B6-F9A6-41A2-A699-FCC43A00C3E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469046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02EB1-9995-4FEC-8446-2F277D4CDAFF}" type="datetimeFigureOut">
              <a:rPr lang="tr-TR" smtClean="0"/>
              <a:t>15.04.2019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211B6-F9A6-41A2-A699-FCC43A00C3E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115353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02EB1-9995-4FEC-8446-2F277D4CDAFF}" type="datetimeFigureOut">
              <a:rPr lang="tr-TR" smtClean="0"/>
              <a:t>15.04.2019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211B6-F9A6-41A2-A699-FCC43A00C3E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539823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02EB1-9995-4FEC-8446-2F277D4CDAFF}" type="datetimeFigureOut">
              <a:rPr lang="tr-TR" smtClean="0"/>
              <a:t>15.04.2019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211B6-F9A6-41A2-A699-FCC43A00C3E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566795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02EB1-9995-4FEC-8446-2F277D4CDAFF}" type="datetimeFigureOut">
              <a:rPr lang="tr-TR" smtClean="0"/>
              <a:t>15.04.2019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211B6-F9A6-41A2-A699-FCC43A00C3E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693989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02EB1-9995-4FEC-8446-2F277D4CDAFF}" type="datetimeFigureOut">
              <a:rPr lang="tr-TR" smtClean="0"/>
              <a:t>15.04.2019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211B6-F9A6-41A2-A699-FCC43A00C3E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67652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02EB1-9995-4FEC-8446-2F277D4CDAFF}" type="datetimeFigureOut">
              <a:rPr lang="tr-TR" smtClean="0"/>
              <a:t>15.04.2019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211B6-F9A6-41A2-A699-FCC43A00C3E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527967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02EB1-9995-4FEC-8446-2F277D4CDAFF}" type="datetimeFigureOut">
              <a:rPr lang="tr-TR" smtClean="0"/>
              <a:t>15.04.2019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211B6-F9A6-41A2-A699-FCC43A00C3E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253420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FFB02EB1-9995-4FEC-8446-2F277D4CDAFF}" type="datetimeFigureOut">
              <a:rPr lang="tr-TR" smtClean="0"/>
              <a:t>15.04.2019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74A211B6-F9A6-41A2-A699-FCC43A00C3E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8006827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426873"/>
          </a:xfrm>
        </p:spPr>
        <p:txBody>
          <a:bodyPr>
            <a:normAutofit fontScale="90000"/>
          </a:bodyPr>
          <a:lstStyle/>
          <a:p>
            <a:r>
              <a:rPr lang="tr-TR" dirty="0" err="1"/>
              <a:t>Tevratta</a:t>
            </a:r>
            <a:r>
              <a:rPr lang="tr-TR"/>
              <a:t> ve Yahudilikte Barış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2743200"/>
            <a:ext cx="9144000" cy="2514600"/>
          </a:xfrm>
        </p:spPr>
        <p:txBody>
          <a:bodyPr>
            <a:normAutofit fontScale="92500"/>
          </a:bodyPr>
          <a:lstStyle/>
          <a:p>
            <a:r>
              <a:rPr lang="tr-TR" dirty="0"/>
              <a:t>Hemen her din kendisini barış dini olarak takdim etmektedir. Yahudilik </a:t>
            </a:r>
            <a:r>
              <a:rPr lang="tr-TR" dirty="0" err="1"/>
              <a:t>icin</a:t>
            </a:r>
            <a:r>
              <a:rPr lang="tr-TR" dirty="0"/>
              <a:t> de,</a:t>
            </a:r>
          </a:p>
          <a:p>
            <a:r>
              <a:rPr lang="tr-TR" dirty="0"/>
              <a:t>durum farklı değildir. O halde bu </a:t>
            </a:r>
            <a:r>
              <a:rPr lang="tr-TR" dirty="0" err="1"/>
              <a:t>bolumde</a:t>
            </a:r>
            <a:r>
              <a:rPr lang="tr-TR" dirty="0"/>
              <a:t> sorulması gereken soru şudur: Yahudilik,</a:t>
            </a:r>
          </a:p>
          <a:p>
            <a:r>
              <a:rPr lang="tr-TR" dirty="0"/>
              <a:t>kendisini, Tanrı tasavvuru, Tanrı- insan ilişkisi ve insanlar arası ilişkiler acısından bir</a:t>
            </a:r>
          </a:p>
          <a:p>
            <a:r>
              <a:rPr lang="tr-TR" dirty="0"/>
              <a:t>barış dini olarak nasıl ortaya koymaktadır?</a:t>
            </a:r>
          </a:p>
        </p:txBody>
      </p:sp>
    </p:spTree>
    <p:extLst>
      <p:ext uri="{BB962C8B-B14F-4D97-AF65-F5344CB8AC3E}">
        <p14:creationId xmlns:p14="http://schemas.microsoft.com/office/powerpoint/2010/main" val="23514426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Yahudilikte Tanrı, İslam ve Hıristiyanlıkta olduğu gibi iki </a:t>
            </a:r>
            <a:r>
              <a:rPr lang="tr-TR" dirty="0" err="1"/>
              <a:t>yonu</a:t>
            </a:r>
            <a:endParaRPr lang="tr-TR" dirty="0"/>
          </a:p>
          <a:p>
            <a:r>
              <a:rPr lang="tr-TR" dirty="0"/>
              <a:t>on plana </a:t>
            </a:r>
            <a:r>
              <a:rPr lang="tr-TR" dirty="0" err="1"/>
              <a:t>cıkarılmak</a:t>
            </a:r>
            <a:r>
              <a:rPr lang="tr-TR" dirty="0"/>
              <a:t> suretiyle tanıtılmaktadır. </a:t>
            </a:r>
            <a:r>
              <a:rPr lang="tr-TR" dirty="0" err="1"/>
              <a:t>Yahve</a:t>
            </a:r>
            <a:r>
              <a:rPr lang="tr-TR" dirty="0"/>
              <a:t>, </a:t>
            </a:r>
            <a:r>
              <a:rPr lang="tr-TR" dirty="0" err="1"/>
              <a:t>ofkesi</a:t>
            </a:r>
            <a:r>
              <a:rPr lang="tr-TR" dirty="0"/>
              <a:t> korkutucu olmakla birlikte,</a:t>
            </a:r>
          </a:p>
          <a:p>
            <a:r>
              <a:rPr lang="tr-TR" dirty="0"/>
              <a:t>merhameti geniş olan bir tanrıdır. Yine O, iyilik ve </a:t>
            </a:r>
            <a:r>
              <a:rPr lang="tr-TR" dirty="0" err="1"/>
              <a:t>kotuluk</a:t>
            </a:r>
            <a:r>
              <a:rPr lang="tr-TR" dirty="0"/>
              <a:t> </a:t>
            </a:r>
            <a:r>
              <a:rPr lang="tr-TR" dirty="0" err="1"/>
              <a:t>sacan</a:t>
            </a:r>
            <a:r>
              <a:rPr lang="tr-TR" dirty="0"/>
              <a:t>, </a:t>
            </a:r>
            <a:r>
              <a:rPr lang="tr-TR" dirty="0" err="1"/>
              <a:t>olduren</a:t>
            </a:r>
            <a:r>
              <a:rPr lang="tr-TR" dirty="0"/>
              <a:t> ve dirilten,</a:t>
            </a:r>
          </a:p>
          <a:p>
            <a:r>
              <a:rPr lang="tr-TR" dirty="0" err="1"/>
              <a:t>oluler</a:t>
            </a:r>
            <a:r>
              <a:rPr lang="tr-TR" dirty="0"/>
              <a:t> diyarına indiren ve oradan </a:t>
            </a:r>
            <a:r>
              <a:rPr lang="tr-TR" dirty="0" err="1"/>
              <a:t>cıkaran</a:t>
            </a:r>
            <a:r>
              <a:rPr lang="tr-TR" dirty="0"/>
              <a:t> gibi, zıt </a:t>
            </a:r>
            <a:r>
              <a:rPr lang="tr-TR" dirty="0" err="1"/>
              <a:t>ozellikleri</a:t>
            </a:r>
            <a:r>
              <a:rPr lang="tr-TR" dirty="0"/>
              <a:t> bir arada kendisinde toplayan</a:t>
            </a:r>
          </a:p>
          <a:p>
            <a:r>
              <a:rPr lang="tr-TR" dirty="0"/>
              <a:t>bir tanrıdır.</a:t>
            </a:r>
          </a:p>
        </p:txBody>
      </p:sp>
    </p:spTree>
    <p:extLst>
      <p:ext uri="{BB962C8B-B14F-4D97-AF65-F5344CB8AC3E}">
        <p14:creationId xmlns:p14="http://schemas.microsoft.com/office/powerpoint/2010/main" val="24612247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Tum</a:t>
            </a:r>
            <a:r>
              <a:rPr lang="tr-TR" dirty="0"/>
              <a:t> bu </a:t>
            </a:r>
            <a:r>
              <a:rPr lang="tr-TR" dirty="0" err="1"/>
              <a:t>ozellikleri</a:t>
            </a:r>
            <a:r>
              <a:rPr lang="tr-TR" dirty="0"/>
              <a:t> ile </a:t>
            </a:r>
            <a:r>
              <a:rPr lang="tr-TR" dirty="0" err="1"/>
              <a:t>Yahve</a:t>
            </a:r>
            <a:r>
              <a:rPr lang="tr-TR" dirty="0"/>
              <a:t>, İsrail halkını </a:t>
            </a:r>
            <a:r>
              <a:rPr lang="tr-TR" dirty="0" err="1"/>
              <a:t>yonetmekte</a:t>
            </a:r>
            <a:r>
              <a:rPr lang="tr-TR" dirty="0"/>
              <a:t>, yargılamakta </a:t>
            </a:r>
            <a:r>
              <a:rPr lang="tr-TR" dirty="0" smtClean="0"/>
              <a:t>ve cezalandırmaktadır</a:t>
            </a:r>
            <a:r>
              <a:rPr lang="tr-TR" dirty="0"/>
              <a:t>. Yine </a:t>
            </a:r>
            <a:r>
              <a:rPr lang="tr-TR" dirty="0" err="1"/>
              <a:t>Yahve</a:t>
            </a:r>
            <a:r>
              <a:rPr lang="tr-TR" dirty="0"/>
              <a:t>, </a:t>
            </a:r>
            <a:r>
              <a:rPr lang="tr-TR" dirty="0" err="1"/>
              <a:t>İsrailoğulları</a:t>
            </a:r>
            <a:r>
              <a:rPr lang="tr-TR" dirty="0"/>
              <a:t> ile </a:t>
            </a:r>
            <a:r>
              <a:rPr lang="tr-TR" dirty="0" err="1"/>
              <a:t>ahitleşmekte</a:t>
            </a:r>
            <a:r>
              <a:rPr lang="tr-TR" dirty="0"/>
              <a:t>, sonsuz iyiliğinden </a:t>
            </a:r>
            <a:r>
              <a:rPr lang="tr-TR" dirty="0" smtClean="0"/>
              <a:t>dolayı bu </a:t>
            </a:r>
            <a:r>
              <a:rPr lang="tr-TR" dirty="0"/>
              <a:t>ahdine uymakta, ahitlerine uymadıkları </a:t>
            </a:r>
            <a:r>
              <a:rPr lang="tr-TR" dirty="0" err="1"/>
              <a:t>icin</a:t>
            </a:r>
            <a:r>
              <a:rPr lang="tr-TR" dirty="0"/>
              <a:t> onları cezalandırmasına </a:t>
            </a:r>
            <a:r>
              <a:rPr lang="tr-TR" dirty="0" smtClean="0"/>
              <a:t>rağmen merhameti </a:t>
            </a:r>
            <a:r>
              <a:rPr lang="tr-TR" dirty="0"/>
              <a:t>ağır basmakta ve onları affetmektedir.</a:t>
            </a:r>
          </a:p>
        </p:txBody>
      </p:sp>
    </p:spTree>
    <p:extLst>
      <p:ext uri="{BB962C8B-B14F-4D97-AF65-F5344CB8AC3E}">
        <p14:creationId xmlns:p14="http://schemas.microsoft.com/office/powerpoint/2010/main" val="42592850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Yahudiliğe </a:t>
            </a:r>
            <a:r>
              <a:rPr lang="tr-TR" dirty="0" err="1"/>
              <a:t>gore</a:t>
            </a:r>
            <a:r>
              <a:rPr lang="tr-TR" dirty="0"/>
              <a:t> </a:t>
            </a:r>
            <a:r>
              <a:rPr lang="tr-TR" dirty="0" err="1"/>
              <a:t>tum</a:t>
            </a:r>
            <a:r>
              <a:rPr lang="tr-TR" dirty="0"/>
              <a:t> evreni yaratan, yoktan var eden Tanrıdır. Bu </a:t>
            </a:r>
            <a:r>
              <a:rPr lang="tr-TR" dirty="0" smtClean="0"/>
              <a:t>yaratılmışlar </a:t>
            </a:r>
            <a:r>
              <a:rPr lang="es-ES" dirty="0" smtClean="0"/>
              <a:t>aleminde </a:t>
            </a:r>
            <a:r>
              <a:rPr lang="es-ES" dirty="0"/>
              <a:t>mutluluk, barış ve refah, kaos ve mutsuzluktan once vardır. Adem </a:t>
            </a:r>
            <a:r>
              <a:rPr lang="es-ES" dirty="0" smtClean="0"/>
              <a:t>ile</a:t>
            </a:r>
            <a:r>
              <a:rPr lang="tr-TR" dirty="0" smtClean="0"/>
              <a:t> Havva’nın</a:t>
            </a:r>
            <a:r>
              <a:rPr lang="tr-TR" dirty="0"/>
              <a:t>, Tanrıya karşı isyanları neticesinde mutlu donem sona ermiş ve evren </a:t>
            </a:r>
            <a:r>
              <a:rPr lang="tr-TR" dirty="0" smtClean="0"/>
              <a:t>kaosa sürüklenmiştir. </a:t>
            </a:r>
            <a:r>
              <a:rPr lang="tr-TR" dirty="0"/>
              <a:t>Ancak en sonunda, Tanrı Krallığı kurulmak suretiyle, yine barış </a:t>
            </a:r>
            <a:r>
              <a:rPr lang="tr-TR" dirty="0" smtClean="0"/>
              <a:t>hakim olacaktır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554519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Yahudilik emir ve yasaklar ile </a:t>
            </a:r>
            <a:r>
              <a:rPr lang="tr-TR" dirty="0" err="1"/>
              <a:t>inanırlarının</a:t>
            </a:r>
            <a:r>
              <a:rPr lang="tr-TR" dirty="0"/>
              <a:t> hayatlarını net olarak belirleyen </a:t>
            </a:r>
            <a:r>
              <a:rPr lang="tr-TR" dirty="0" smtClean="0"/>
              <a:t>bir din </a:t>
            </a:r>
            <a:r>
              <a:rPr lang="tr-TR" dirty="0"/>
              <a:t>olarak </a:t>
            </a:r>
            <a:r>
              <a:rPr lang="tr-TR" dirty="0" err="1"/>
              <a:t>gorulmektedir</a:t>
            </a:r>
            <a:r>
              <a:rPr lang="tr-TR" dirty="0"/>
              <a:t>. Yahudi şeriatının temelini oluşturan bu </a:t>
            </a:r>
            <a:r>
              <a:rPr lang="tr-TR" dirty="0" err="1"/>
              <a:t>duzenlemeler</a:t>
            </a:r>
            <a:r>
              <a:rPr lang="tr-TR" dirty="0"/>
              <a:t>, </a:t>
            </a:r>
            <a:r>
              <a:rPr lang="tr-TR" dirty="0" smtClean="0"/>
              <a:t>248 tanesi </a:t>
            </a:r>
            <a:r>
              <a:rPr lang="tr-TR" dirty="0"/>
              <a:t>olumlu/emirler, 365 tanesi de olumsuz/yasaklar olmak </a:t>
            </a:r>
            <a:r>
              <a:rPr lang="tr-TR" dirty="0" err="1"/>
              <a:t>uzere</a:t>
            </a:r>
            <a:r>
              <a:rPr lang="tr-TR" dirty="0"/>
              <a:t> toplam 613 </a:t>
            </a:r>
            <a:r>
              <a:rPr lang="tr-TR" dirty="0" smtClean="0"/>
              <a:t>adet “</a:t>
            </a:r>
            <a:r>
              <a:rPr lang="tr-TR" dirty="0" err="1" smtClean="0"/>
              <a:t>mitsvot</a:t>
            </a:r>
            <a:r>
              <a:rPr lang="tr-TR" dirty="0"/>
              <a:t>” adı verilen kuraldan meydana </a:t>
            </a:r>
            <a:r>
              <a:rPr lang="tr-TR" dirty="0" smtClean="0"/>
              <a:t>gelmektedir</a:t>
            </a:r>
          </a:p>
          <a:p>
            <a:r>
              <a:rPr lang="tr-TR" dirty="0"/>
              <a:t>On </a:t>
            </a:r>
            <a:r>
              <a:rPr lang="tr-TR" dirty="0" smtClean="0"/>
              <a:t>Emir, </a:t>
            </a:r>
            <a:r>
              <a:rPr lang="tr-TR" dirty="0"/>
              <a:t>Yahudi şeriatını oluşturan bu 613 </a:t>
            </a:r>
            <a:r>
              <a:rPr lang="tr-TR" dirty="0" err="1"/>
              <a:t>mitsva’nın</a:t>
            </a:r>
            <a:r>
              <a:rPr lang="tr-TR" dirty="0"/>
              <a:t> </a:t>
            </a:r>
            <a:r>
              <a:rPr lang="tr-TR" dirty="0" err="1"/>
              <a:t>ozeti</a:t>
            </a:r>
            <a:r>
              <a:rPr lang="tr-TR" dirty="0"/>
              <a:t> olarak </a:t>
            </a:r>
            <a:r>
              <a:rPr lang="tr-TR" dirty="0" smtClean="0"/>
              <a:t>kabul edilmektedir</a:t>
            </a:r>
            <a:r>
              <a:rPr lang="tr-T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025705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Bu emirlerin </a:t>
            </a:r>
            <a:r>
              <a:rPr lang="tr-TR"/>
              <a:t>ilk </a:t>
            </a:r>
            <a:r>
              <a:rPr lang="tr-TR" smtClean="0"/>
              <a:t>üçü, </a:t>
            </a:r>
            <a:r>
              <a:rPr lang="tr-TR" dirty="0" smtClean="0"/>
              <a:t>birey </a:t>
            </a:r>
            <a:r>
              <a:rPr lang="tr-TR" dirty="0"/>
              <a:t>ile Tanrı’nın ilişkilerini </a:t>
            </a:r>
            <a:r>
              <a:rPr lang="tr-TR" dirty="0" smtClean="0"/>
              <a:t>düzenlemeye yöneliktir. </a:t>
            </a:r>
            <a:r>
              <a:rPr lang="tr-TR" dirty="0"/>
              <a:t>Tanrı’ya ortak </a:t>
            </a:r>
            <a:r>
              <a:rPr lang="tr-TR" dirty="0" smtClean="0"/>
              <a:t>koşmadan inanmayı</a:t>
            </a:r>
            <a:r>
              <a:rPr lang="tr-TR" dirty="0"/>
              <a:t>, başka Tanrılar edinmemeyi </a:t>
            </a:r>
            <a:r>
              <a:rPr lang="tr-TR" dirty="0" smtClean="0"/>
              <a:t>öğütleyen </a:t>
            </a:r>
            <a:r>
              <a:rPr lang="tr-TR" dirty="0"/>
              <a:t>bu emirler, On Emrin </a:t>
            </a:r>
            <a:r>
              <a:rPr lang="tr-TR" dirty="0" smtClean="0"/>
              <a:t>inançla ilgili </a:t>
            </a:r>
            <a:r>
              <a:rPr lang="tr-TR" dirty="0" err="1" smtClean="0"/>
              <a:t>bolumunu</a:t>
            </a:r>
            <a:r>
              <a:rPr lang="tr-TR" dirty="0" smtClean="0"/>
              <a:t> </a:t>
            </a:r>
            <a:r>
              <a:rPr lang="tr-TR" dirty="0"/>
              <a:t>oluşturmaktadır. Sonraki emirler ise daha ziyade, bireyin kendisi, ailesi </a:t>
            </a:r>
            <a:r>
              <a:rPr lang="tr-TR" dirty="0" smtClean="0"/>
              <a:t>ve toplumuna </a:t>
            </a:r>
            <a:r>
              <a:rPr lang="tr-TR" dirty="0"/>
              <a:t>karşı </a:t>
            </a:r>
            <a:r>
              <a:rPr lang="tr-TR" dirty="0" smtClean="0"/>
              <a:t>görev </a:t>
            </a:r>
            <a:r>
              <a:rPr lang="tr-TR" dirty="0"/>
              <a:t>ve sorumluluklarını </a:t>
            </a:r>
            <a:r>
              <a:rPr lang="tr-TR" dirty="0" smtClean="0"/>
              <a:t>düzenleyen </a:t>
            </a:r>
            <a:r>
              <a:rPr lang="tr-TR" dirty="0"/>
              <a:t>ahlaki ilkeler </a:t>
            </a:r>
            <a:r>
              <a:rPr lang="tr-TR" dirty="0" smtClean="0"/>
              <a:t>olarak değerlendirilmektedir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00470765"/>
      </p:ext>
    </p:extLst>
  </p:cSld>
  <p:clrMapOvr>
    <a:masterClrMapping/>
  </p:clrMapOvr>
</p:sld>
</file>

<file path=ppt/theme/theme1.xml><?xml version="1.0" encoding="utf-8"?>
<a:theme xmlns:a="http://schemas.openxmlformats.org/drawingml/2006/main" name="Dilim">
  <a:themeElements>
    <a:clrScheme name="Dilim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Dilim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lim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6</TotalTime>
  <Words>318</Words>
  <Application>Microsoft Office PowerPoint</Application>
  <PresentationFormat>Geniş ekran</PresentationFormat>
  <Paragraphs>15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9" baseType="lpstr">
      <vt:lpstr>Century Gothic</vt:lpstr>
      <vt:lpstr>Wingdings 3</vt:lpstr>
      <vt:lpstr>Dilim</vt:lpstr>
      <vt:lpstr>Tevratta ve Yahudilikte Barış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Tevratta Bireysel Barış</dc:title>
  <dc:creator>şahin</dc:creator>
  <cp:lastModifiedBy>şahin</cp:lastModifiedBy>
  <cp:revision>3</cp:revision>
  <dcterms:created xsi:type="dcterms:W3CDTF">2019-04-13T16:02:47Z</dcterms:created>
  <dcterms:modified xsi:type="dcterms:W3CDTF">2019-04-15T08:39:14Z</dcterms:modified>
</cp:coreProperties>
</file>