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9" r:id="rId1"/>
  </p:sldMasterIdLst>
  <p:sldIdLst>
    <p:sldId id="256" r:id="rId2"/>
    <p:sldId id="257" r:id="rId3"/>
    <p:sldId id="275" r:id="rId4"/>
    <p:sldId id="277" r:id="rId5"/>
    <p:sldId id="270" r:id="rId6"/>
    <p:sldId id="273" r:id="rId7"/>
    <p:sldId id="274" r:id="rId8"/>
    <p:sldId id="267" r:id="rId9"/>
    <p:sldId id="268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197"/>
    <p:restoredTop sz="92780"/>
  </p:normalViewPr>
  <p:slideViewPr>
    <p:cSldViewPr snapToGrid="0" snapToObjects="1">
      <p:cViewPr varScale="1">
        <p:scale>
          <a:sx n="48" d="100"/>
          <a:sy n="48" d="100"/>
        </p:scale>
        <p:origin x="19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288DA9-7B8A-9C41-B315-1443E9846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9326FE9-A3FA-5B45-BA13-56305AEA1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C713D0A-3C22-A14C-874E-A74C5CD29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0C508-21C2-5042-93A8-9F52B5F7D231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B091CEB-411F-464A-85FD-CB0FCA370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3260593-B498-3348-B986-8D6B223A3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B618-8D04-CC44-9C8A-611F98771F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2118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F30CA4-400A-D743-A383-7FD6AB9FB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407A0AC-FFFF-2B40-8228-8EED0D327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3C85C7A-7332-9249-8F48-8B69B3241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0C508-21C2-5042-93A8-9F52B5F7D231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99ED5D0-08D2-A745-8903-6371D35E1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5F655A6-91C1-8346-82F8-2EE3E6D4F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B618-8D04-CC44-9C8A-611F98771F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793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A931AAE7-7C7C-F546-9186-7113CA5DF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1CC70EB-8A8F-3E42-BC92-C82F8B459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9B1259A-A0C7-604C-A55C-DF4F43F15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0C508-21C2-5042-93A8-9F52B5F7D231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5370EDC-4BA5-2545-B93B-2B2F92F30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7615418-2B15-E840-8045-589C8123E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B618-8D04-CC44-9C8A-611F98771F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6958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FFCD99-6E40-FB4F-92D0-CE7433FF0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846DF57-B16B-7347-8820-29857F9FB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AB9A1EE-EE08-D74C-A8E3-632D65668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0C508-21C2-5042-93A8-9F52B5F7D231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84D06EB-4C95-BB4C-B719-CFD46722C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40E1332-C3EF-0D41-A20A-5D8DA00C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B618-8D04-CC44-9C8A-611F98771F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3167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C3894E-8638-894E-B08C-2A294E44E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F4037DB-68B1-D246-8981-C79BC04EA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FCAC9F9-438C-A640-8EB2-4C8BEE4D7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0C508-21C2-5042-93A8-9F52B5F7D231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D0E6C78-2BE2-3C47-B91F-8783B4AAC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4BB7F4C-81A7-CD4B-AA17-134CC7A87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B618-8D04-CC44-9C8A-611F98771F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2111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91756D-8306-564B-86A2-45EF9C2E9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9A2885-1C29-F441-9605-7BF332CF62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CA4B360-11C8-2548-ADC8-771F7799D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7B029C6-F6F1-9D45-9C6C-532C1977D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0C508-21C2-5042-93A8-9F52B5F7D231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5B92149-B946-0D4A-8054-3063AE943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6072BCD-FF63-B74C-8B5A-97C9A0E3F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B618-8D04-CC44-9C8A-611F98771F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8505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FD62C2-1671-A144-9C91-35205DBAA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086C634-9A3A-874B-9626-44C823654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62B25E8-8360-7A43-B7E6-34EBF98D8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56187B2-CBDD-8944-A522-2AF5EA4B5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AE1047E-1EC0-FA49-87CC-C1FB7C44D6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15B9155-72FF-D64A-88BF-C4383B320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0C508-21C2-5042-93A8-9F52B5F7D231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508C107-E8B4-744F-8A91-3528DBE08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03DA5F9-6B1A-8B42-9075-40314D382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B618-8D04-CC44-9C8A-611F98771F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779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389155-0DB2-834C-84C2-7D380AA63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0379A3C-5C6D-CA43-9046-390AC9DF6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0C508-21C2-5042-93A8-9F52B5F7D231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AE0C674-852E-B740-8911-C8E34F98B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672801D-66DF-0F49-8A31-3F71BE9F2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B618-8D04-CC44-9C8A-611F98771F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839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9EA96E1-CC58-6D49-A0C4-2E0F73686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0C508-21C2-5042-93A8-9F52B5F7D231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D1E1EB6-0221-D34F-AA80-E8BA538FB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9583985-5E25-CA47-858E-27E87A4C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B618-8D04-CC44-9C8A-611F98771F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395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524639-F905-894B-983A-74522C6E0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53954FE-D458-4E45-812A-80CA2BA49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1FC33AA-4403-3A43-9C78-628E28DD55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6CD5749-0AD4-FC46-BF95-73F600CA5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0C508-21C2-5042-93A8-9F52B5F7D231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28AF71E-9316-214B-84C9-D48FBB0FC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2FEB6CC-3078-7B4A-A4C1-8C89AC75A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B618-8D04-CC44-9C8A-611F98771F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7707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1193031-9494-7B4D-933E-A4A15E546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AFA9C91-F54C-C14B-AF0A-07E1362200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1ABFE53-EDCD-9448-8E65-8F0FF9C19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2CE975D-CBE4-E341-8C0A-603E2D871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0C508-21C2-5042-93A8-9F52B5F7D231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C258FD7-B6EA-7445-88F6-AD7BC3156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1BEC586-AEEB-924E-971B-9A7DC651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B618-8D04-CC44-9C8A-611F98771F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871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44F76B4B-07C9-6947-B355-10BB74AE9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F173F46-BAA3-C24F-BD50-3CC0B05B8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05B10B0-7C9B-0248-A58E-6F1AC651C8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0C508-21C2-5042-93A8-9F52B5F7D231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85CFCEC-71AF-1443-AF0B-EF4EFBA197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59E0429-1B52-6F47-AB6B-626743AC9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0B618-8D04-CC44-9C8A-611F98771F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377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05AC42-2521-D441-A192-73D5692624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341" y="209550"/>
            <a:ext cx="10077450" cy="2919413"/>
          </a:xfrm>
        </p:spPr>
        <p:txBody>
          <a:bodyPr/>
          <a:lstStyle/>
          <a:p>
            <a:r>
              <a:rPr lang="tr-TR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Introduction</a:t>
            </a:r>
            <a:r>
              <a:rPr lang="tr-TR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of </a:t>
            </a:r>
            <a:r>
              <a:rPr lang="tr-TR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the</a:t>
            </a:r>
            <a:r>
              <a:rPr lang="tr-TR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Course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8203ECD-8A13-C64C-9E32-3DB7228E5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12382499" cy="2919412"/>
          </a:xfrm>
        </p:spPr>
        <p:txBody>
          <a:bodyPr>
            <a:normAutofit fontScale="92500" lnSpcReduction="20000"/>
          </a:bodyPr>
          <a:lstStyle/>
          <a:p>
            <a:endParaRPr lang="tr-TR" sz="1800" b="1" dirty="0">
              <a:latin typeface="Arial Rounded MT Bold" panose="020F0704030504030204" pitchFamily="34" charset="0"/>
            </a:endParaRPr>
          </a:p>
          <a:p>
            <a:r>
              <a:rPr lang="tr-TR" sz="3200" b="1" dirty="0">
                <a:latin typeface="Arial Rounded MT Bold" panose="020F0704030504030204" pitchFamily="34" charset="0"/>
              </a:rPr>
              <a:t>Meltem Kurt Yüksel MD </a:t>
            </a:r>
            <a:r>
              <a:rPr lang="tr-TR" sz="3200" b="1" dirty="0" err="1">
                <a:latin typeface="Arial Rounded MT Bold" panose="020F0704030504030204" pitchFamily="34" charset="0"/>
              </a:rPr>
              <a:t>Prof</a:t>
            </a:r>
            <a:endParaRPr lang="tr-TR" sz="3200" b="1" dirty="0">
              <a:latin typeface="Arial Rounded MT Bold" panose="020F0704030504030204" pitchFamily="34" charset="0"/>
            </a:endParaRPr>
          </a:p>
          <a:p>
            <a:endParaRPr lang="tr-TR" b="1" dirty="0">
              <a:latin typeface="Arial Rounded MT Bold" panose="020F0704030504030204" pitchFamily="34" charset="0"/>
            </a:endParaRPr>
          </a:p>
          <a:p>
            <a:r>
              <a:rPr lang="tr-TR" b="1" dirty="0" err="1">
                <a:latin typeface="Arial Rounded MT Bold" panose="020F0704030504030204" pitchFamily="34" charset="0"/>
              </a:rPr>
              <a:t>Division</a:t>
            </a:r>
            <a:r>
              <a:rPr lang="tr-TR" b="1" dirty="0">
                <a:latin typeface="Arial Rounded MT Bold" panose="020F0704030504030204" pitchFamily="34" charset="0"/>
              </a:rPr>
              <a:t> of </a:t>
            </a:r>
            <a:r>
              <a:rPr lang="tr-TR" b="1" dirty="0" err="1">
                <a:latin typeface="Arial Rounded MT Bold" panose="020F0704030504030204" pitchFamily="34" charset="0"/>
              </a:rPr>
              <a:t>Internal</a:t>
            </a:r>
            <a:r>
              <a:rPr lang="tr-TR" b="1" dirty="0">
                <a:latin typeface="Arial Rounded MT Bold" panose="020F0704030504030204" pitchFamily="34" charset="0"/>
              </a:rPr>
              <a:t> </a:t>
            </a:r>
            <a:r>
              <a:rPr lang="tr-TR" b="1" dirty="0" err="1">
                <a:latin typeface="Arial Rounded MT Bold" panose="020F0704030504030204" pitchFamily="34" charset="0"/>
              </a:rPr>
              <a:t>Medicine</a:t>
            </a:r>
            <a:endParaRPr lang="tr-TR" b="1" dirty="0">
              <a:latin typeface="Arial Rounded MT Bold" panose="020F0704030504030204" pitchFamily="34" charset="0"/>
            </a:endParaRPr>
          </a:p>
          <a:p>
            <a:r>
              <a:rPr lang="tr-TR" b="1" dirty="0" err="1">
                <a:latin typeface="Arial Rounded MT Bold" panose="020F0704030504030204" pitchFamily="34" charset="0"/>
              </a:rPr>
              <a:t>Adult</a:t>
            </a:r>
            <a:r>
              <a:rPr lang="tr-TR" b="1" dirty="0">
                <a:latin typeface="Arial Rounded MT Bold" panose="020F0704030504030204" pitchFamily="34" charset="0"/>
              </a:rPr>
              <a:t> </a:t>
            </a:r>
            <a:r>
              <a:rPr lang="tr-TR" b="1" dirty="0" err="1">
                <a:latin typeface="Arial Rounded MT Bold" panose="020F0704030504030204" pitchFamily="34" charset="0"/>
              </a:rPr>
              <a:t>Hematology</a:t>
            </a:r>
            <a:r>
              <a:rPr lang="tr-TR" b="1" dirty="0">
                <a:latin typeface="Arial Rounded MT Bold" panose="020F0704030504030204" pitchFamily="34" charset="0"/>
              </a:rPr>
              <a:t> </a:t>
            </a:r>
            <a:r>
              <a:rPr lang="tr-TR" b="1" dirty="0" err="1">
                <a:latin typeface="Arial Rounded MT Bold" panose="020F0704030504030204" pitchFamily="34" charset="0"/>
              </a:rPr>
              <a:t>Department</a:t>
            </a:r>
            <a:r>
              <a:rPr lang="tr-TR" b="1" dirty="0">
                <a:latin typeface="Arial Rounded MT Bold" panose="020F0704030504030204" pitchFamily="34" charset="0"/>
              </a:rPr>
              <a:t> </a:t>
            </a:r>
            <a:r>
              <a:rPr lang="tr-TR" b="1" dirty="0" err="1">
                <a:latin typeface="Arial Rounded MT Bold" panose="020F0704030504030204" pitchFamily="34" charset="0"/>
              </a:rPr>
              <a:t>and</a:t>
            </a:r>
            <a:r>
              <a:rPr lang="tr-TR" b="1" dirty="0">
                <a:latin typeface="Arial Rounded MT Bold" panose="020F0704030504030204" pitchFamily="34" charset="0"/>
              </a:rPr>
              <a:t> </a:t>
            </a:r>
            <a:r>
              <a:rPr lang="tr-TR" b="1" dirty="0" err="1">
                <a:latin typeface="Arial Rounded MT Bold" panose="020F0704030504030204" pitchFamily="34" charset="0"/>
              </a:rPr>
              <a:t>Stem</a:t>
            </a:r>
            <a:r>
              <a:rPr lang="tr-TR" b="1" dirty="0">
                <a:latin typeface="Arial Rounded MT Bold" panose="020F0704030504030204" pitchFamily="34" charset="0"/>
              </a:rPr>
              <a:t> Cell </a:t>
            </a:r>
            <a:r>
              <a:rPr lang="tr-TR" b="1" dirty="0" err="1">
                <a:latin typeface="Arial Rounded MT Bold" panose="020F0704030504030204" pitchFamily="34" charset="0"/>
              </a:rPr>
              <a:t>Transplantation</a:t>
            </a:r>
            <a:r>
              <a:rPr lang="tr-TR" b="1" dirty="0">
                <a:latin typeface="Arial Rounded MT Bold" panose="020F0704030504030204" pitchFamily="34" charset="0"/>
              </a:rPr>
              <a:t> </a:t>
            </a:r>
            <a:r>
              <a:rPr lang="tr-TR" b="1" dirty="0" err="1">
                <a:latin typeface="Arial Rounded MT Bold" panose="020F0704030504030204" pitchFamily="34" charset="0"/>
              </a:rPr>
              <a:t>Unit</a:t>
            </a:r>
            <a:endParaRPr lang="tr-TR" b="1" dirty="0">
              <a:latin typeface="Arial Rounded MT Bold" panose="020F0704030504030204" pitchFamily="34" charset="0"/>
            </a:endParaRPr>
          </a:p>
          <a:p>
            <a:r>
              <a:rPr lang="tr-TR" b="1" dirty="0">
                <a:latin typeface="Arial Rounded MT Bold" panose="020F0704030504030204" pitchFamily="34" charset="0"/>
              </a:rPr>
              <a:t>AUMF</a:t>
            </a:r>
          </a:p>
          <a:p>
            <a:r>
              <a:rPr lang="tr-TR" b="1" dirty="0">
                <a:latin typeface="Arial Rounded MT Bold" panose="020F0704030504030204" pitchFamily="34" charset="0"/>
              </a:rPr>
              <a:t>20 </a:t>
            </a:r>
            <a:r>
              <a:rPr lang="tr-TR" b="1" dirty="0" err="1">
                <a:latin typeface="Arial Rounded MT Bold" panose="020F0704030504030204" pitchFamily="34" charset="0"/>
              </a:rPr>
              <a:t>Dec</a:t>
            </a:r>
            <a:r>
              <a:rPr lang="tr-TR" b="1" dirty="0">
                <a:latin typeface="Arial Rounded MT Bold" panose="020F0704030504030204" pitchFamily="34" charset="0"/>
              </a:rPr>
              <a:t> 2021</a:t>
            </a:r>
          </a:p>
          <a:p>
            <a:r>
              <a:rPr lang="tr-TR" b="1" dirty="0" err="1">
                <a:latin typeface="Arial Rounded MT Bold" panose="020F0704030504030204" pitchFamily="34" charset="0"/>
              </a:rPr>
              <a:t>In</a:t>
            </a:r>
            <a:r>
              <a:rPr lang="tr-TR" b="1" dirty="0">
                <a:latin typeface="Arial Rounded MT Bold" panose="020F0704030504030204" pitchFamily="34" charset="0"/>
              </a:rPr>
              <a:t> </a:t>
            </a:r>
            <a:r>
              <a:rPr lang="tr-TR" b="1" dirty="0" err="1">
                <a:latin typeface="Arial Rounded MT Bold" panose="020F0704030504030204" pitchFamily="34" charset="0"/>
              </a:rPr>
              <a:t>person</a:t>
            </a:r>
            <a:r>
              <a:rPr lang="tr-TR" b="1" dirty="0">
                <a:latin typeface="Arial Rounded MT Bold" panose="020F0704030504030204" pitchFamily="34" charset="0"/>
              </a:rPr>
              <a:t>&amp; Virtual </a:t>
            </a:r>
            <a:r>
              <a:rPr lang="tr-TR" b="1" dirty="0" err="1">
                <a:latin typeface="Arial Rounded MT Bold" panose="020F0704030504030204" pitchFamily="34" charset="0"/>
              </a:rPr>
              <a:t>Education</a:t>
            </a:r>
            <a:r>
              <a:rPr lang="tr-TR" b="1" dirty="0">
                <a:latin typeface="Arial Rounded MT Bold" panose="020F0704030504030204" pitchFamily="34" charset="0"/>
              </a:rPr>
              <a:t> 2021-2022</a:t>
            </a:r>
          </a:p>
          <a:p>
            <a:endParaRPr lang="tr-TR" sz="11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389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5919930-AD34-9A48-9C6A-F98039FB9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334"/>
          <a:stretch/>
        </p:blipFill>
        <p:spPr>
          <a:xfrm>
            <a:off x="330200" y="1428750"/>
            <a:ext cx="11922502" cy="335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7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1D6321D-5B4B-3247-ACD3-EFB44858E5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04" t="43620" r="24774"/>
          <a:stretch/>
        </p:blipFill>
        <p:spPr>
          <a:xfrm>
            <a:off x="1134035" y="398368"/>
            <a:ext cx="10376647" cy="58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80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3E144AC8-2FD7-E94A-86E7-41ABA76BB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6" t="4637" r="4886" b="10144"/>
          <a:stretch/>
        </p:blipFill>
        <p:spPr>
          <a:xfrm>
            <a:off x="2974949" y="213994"/>
            <a:ext cx="7006265" cy="3818366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38A9F9A9-AD18-824E-A14A-14AD85606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028" y="3920678"/>
            <a:ext cx="7283186" cy="293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17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7216A1F-0D8D-B940-913A-C0B7C69BC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981200"/>
            <a:ext cx="11963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28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68CF18D-CE94-E840-958E-B053FF692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824" y="0"/>
            <a:ext cx="63063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00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0C1CF9A-EB08-6E42-B743-FA7A8BC86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14526"/>
            <a:ext cx="6842760" cy="654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08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81349D21-584C-F54F-BD4F-1F1B14D4D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2342213"/>
            <a:ext cx="12192000" cy="217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40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1BFA39-4C14-9C41-979B-26A09BEF2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tr-TR" sz="66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Thank</a:t>
            </a:r>
            <a:r>
              <a:rPr lang="tr-TR" sz="6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tr-TR" sz="66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you</a:t>
            </a:r>
            <a:r>
              <a:rPr lang="tr-TR" sz="6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tr-TR" sz="66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very</a:t>
            </a:r>
            <a:r>
              <a:rPr lang="tr-TR" sz="6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tr-TR" sz="66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much</a:t>
            </a:r>
            <a:r>
              <a:rPr lang="tr-TR" sz="6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60062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36</Words>
  <Application>Microsoft Macintosh PowerPoint</Application>
  <PresentationFormat>Geniş ekran</PresentationFormat>
  <Paragraphs>10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Arial</vt:lpstr>
      <vt:lpstr>Arial Rounded MT Bold</vt:lpstr>
      <vt:lpstr>Calibri</vt:lpstr>
      <vt:lpstr>Calibri Light</vt:lpstr>
      <vt:lpstr>Office Teması</vt:lpstr>
      <vt:lpstr>Introduction of the Course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Thank you very much…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the Course</dc:title>
  <dc:creator>Meltem.Kurt.Yuksel</dc:creator>
  <cp:lastModifiedBy>Meltem.Kurt.Yuksel</cp:lastModifiedBy>
  <cp:revision>14</cp:revision>
  <dcterms:created xsi:type="dcterms:W3CDTF">2020-01-21T15:13:18Z</dcterms:created>
  <dcterms:modified xsi:type="dcterms:W3CDTF">2021-12-19T18:28:21Z</dcterms:modified>
</cp:coreProperties>
</file>