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7" r:id="rId4"/>
    <p:sldId id="263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389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5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60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0772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7188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474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376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172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822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263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37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33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29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8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838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38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78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458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2886605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tr-TR" sz="4800" dirty="0" smtClean="0"/>
              <a:t>-3-</a:t>
            </a:r>
          </a:p>
          <a:p>
            <a:pPr algn="ctr">
              <a:lnSpc>
                <a:spcPct val="110000"/>
              </a:lnSpc>
            </a:pPr>
            <a:r>
              <a:rPr lang="tr-TR" sz="4800" smtClean="0"/>
              <a:t>ATHEISM I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55CF484-5D25-3041-9E67-3D27B643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588579"/>
            <a:ext cx="10512972" cy="558838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Aft>
                <a:spcPts val="600"/>
              </a:spcAft>
              <a:buNone/>
            </a:pPr>
            <a:endParaRPr lang="tr-TR" sz="3600" b="1" dirty="0"/>
          </a:p>
          <a:p>
            <a:pPr marL="0" indent="0" algn="ctr">
              <a:lnSpc>
                <a:spcPct val="110000"/>
              </a:lnSpc>
              <a:spcAft>
                <a:spcPts val="600"/>
              </a:spcAft>
              <a:buNone/>
            </a:pPr>
            <a:r>
              <a:rPr lang="tr-TR" sz="3600" b="1" dirty="0" err="1" smtClean="0"/>
              <a:t>Atheism</a:t>
            </a:r>
            <a:endParaRPr lang="tr-TR" sz="3600" b="1" dirty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sz="2400" dirty="0" err="1" smtClean="0"/>
              <a:t>Although</a:t>
            </a:r>
            <a:r>
              <a:rPr lang="tr-TR" sz="2400" dirty="0" smtClean="0"/>
              <a:t> </a:t>
            </a:r>
            <a:r>
              <a:rPr lang="tr-TR" sz="2400" dirty="0" err="1" smtClean="0"/>
              <a:t>theism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negation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theism</a:t>
            </a:r>
            <a:r>
              <a:rPr lang="tr-TR" sz="2400" dirty="0" smtClean="0"/>
              <a:t>, it </a:t>
            </a:r>
            <a:r>
              <a:rPr lang="tr-TR" sz="2400" dirty="0" err="1" smtClean="0"/>
              <a:t>comes</a:t>
            </a:r>
            <a:r>
              <a:rPr lang="tr-TR" sz="2400" dirty="0" smtClean="0"/>
              <a:t> in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tones</a:t>
            </a:r>
            <a:r>
              <a:rPr lang="tr-TR" sz="2400" dirty="0"/>
              <a:t>.</a:t>
            </a:r>
            <a:endParaRPr lang="tr-TR" sz="24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sz="2400" dirty="0" err="1" smtClean="0"/>
              <a:t>To</a:t>
            </a:r>
            <a:r>
              <a:rPr lang="tr-TR" sz="2400" dirty="0" smtClean="0"/>
              <a:t> define </a:t>
            </a:r>
            <a:r>
              <a:rPr lang="tr-TR" sz="2400" dirty="0" err="1" smtClean="0"/>
              <a:t>atheism</a:t>
            </a:r>
            <a:r>
              <a:rPr lang="tr-TR" sz="2400" dirty="0" smtClean="0"/>
              <a:t> </a:t>
            </a:r>
            <a:r>
              <a:rPr lang="tr-TR" sz="2400" dirty="0" err="1" smtClean="0"/>
              <a:t>simply</a:t>
            </a:r>
            <a:r>
              <a:rPr lang="tr-TR" sz="2400" dirty="0" smtClean="0"/>
              <a:t> as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absence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too</a:t>
            </a:r>
            <a:r>
              <a:rPr lang="tr-TR" sz="2400" dirty="0" smtClean="0"/>
              <a:t> </a:t>
            </a:r>
            <a:r>
              <a:rPr lang="tr-TR" sz="2400" dirty="0" err="1" smtClean="0"/>
              <a:t>broad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misleading</a:t>
            </a:r>
            <a:r>
              <a:rPr lang="tr-TR" sz="2400" dirty="0" smtClean="0"/>
              <a:t>, </a:t>
            </a:r>
            <a:r>
              <a:rPr lang="tr-TR" sz="2400" dirty="0" err="1" smtClean="0"/>
              <a:t>because</a:t>
            </a:r>
            <a:r>
              <a:rPr lang="tr-TR" sz="2400" dirty="0" smtClean="0"/>
              <a:t> not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who</a:t>
            </a:r>
            <a:r>
              <a:rPr lang="tr-TR" sz="2400" dirty="0" smtClean="0"/>
              <a:t> do not </a:t>
            </a:r>
            <a:r>
              <a:rPr lang="tr-TR" sz="2400" dirty="0" err="1" smtClean="0"/>
              <a:t>hold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belief</a:t>
            </a:r>
            <a:r>
              <a:rPr lang="tr-TR" sz="2400" dirty="0" smtClean="0"/>
              <a:t> can be </a:t>
            </a:r>
            <a:r>
              <a:rPr lang="tr-TR" sz="2400" dirty="0" err="1" smtClean="0"/>
              <a:t>properly</a:t>
            </a:r>
            <a:r>
              <a:rPr lang="tr-TR" sz="2400" dirty="0" smtClean="0"/>
              <a:t> </a:t>
            </a:r>
            <a:r>
              <a:rPr lang="tr-TR" sz="2400" dirty="0" err="1" smtClean="0"/>
              <a:t>called</a:t>
            </a:r>
            <a:r>
              <a:rPr lang="tr-TR" sz="2400" dirty="0" smtClean="0"/>
              <a:t> </a:t>
            </a:r>
            <a:r>
              <a:rPr lang="tr-TR" sz="2400" dirty="0" err="1" smtClean="0"/>
              <a:t>atheist</a:t>
            </a:r>
            <a:r>
              <a:rPr lang="tr-TR" sz="2400" dirty="0" smtClean="0"/>
              <a:t>. </a:t>
            </a:r>
            <a:r>
              <a:rPr lang="tr-TR" sz="2400" dirty="0" err="1" smtClean="0"/>
              <a:t>Moreover</a:t>
            </a:r>
            <a:r>
              <a:rPr lang="tr-TR" sz="2400" dirty="0" smtClean="0"/>
              <a:t>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those</a:t>
            </a:r>
            <a:r>
              <a:rPr lang="tr-TR" sz="2400" dirty="0" smtClean="0"/>
              <a:t> </a:t>
            </a:r>
            <a:r>
              <a:rPr lang="tr-TR" sz="2400" dirty="0" err="1" smtClean="0"/>
              <a:t>who</a:t>
            </a:r>
            <a:r>
              <a:rPr lang="tr-TR" sz="2400" dirty="0" smtClean="0"/>
              <a:t> </a:t>
            </a:r>
            <a:r>
              <a:rPr lang="tr-TR" sz="2400" dirty="0" err="1" smtClean="0"/>
              <a:t>hold</a:t>
            </a:r>
            <a:r>
              <a:rPr lang="tr-TR" sz="2400" dirty="0" smtClean="0"/>
              <a:t> </a:t>
            </a:r>
            <a:r>
              <a:rPr lang="tr-TR" sz="2400" dirty="0" err="1" smtClean="0"/>
              <a:t>non-theistic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beliefs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sz="2400" dirty="0" err="1" smtClean="0"/>
              <a:t>Similarly</a:t>
            </a:r>
            <a:r>
              <a:rPr lang="tr-TR" sz="2400" dirty="0" smtClean="0"/>
              <a:t>, </a:t>
            </a:r>
            <a:r>
              <a:rPr lang="tr-TR" sz="2400" dirty="0" err="1" smtClean="0"/>
              <a:t>there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those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tr-TR" sz="2400" dirty="0" err="1" smtClean="0"/>
              <a:t>deistis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pantheist</a:t>
            </a:r>
            <a:r>
              <a:rPr lang="tr-TR" sz="2400" dirty="0" smtClean="0"/>
              <a:t> </a:t>
            </a:r>
            <a:r>
              <a:rPr lang="tr-TR" sz="2400" dirty="0" err="1" smtClean="0"/>
              <a:t>who</a:t>
            </a:r>
            <a:r>
              <a:rPr lang="tr-TR" sz="2400" dirty="0" smtClean="0"/>
              <a:t> </a:t>
            </a:r>
            <a:r>
              <a:rPr lang="tr-TR" sz="2400" dirty="0" err="1" smtClean="0"/>
              <a:t>believe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</a:t>
            </a:r>
            <a:r>
              <a:rPr lang="tr-TR" sz="2400" dirty="0" err="1" smtClean="0"/>
              <a:t>exits</a:t>
            </a:r>
            <a:r>
              <a:rPr lang="tr-TR" sz="2400" dirty="0" smtClean="0"/>
              <a:t> but </a:t>
            </a:r>
            <a:r>
              <a:rPr lang="tr-TR" sz="2400" dirty="0" err="1" smtClean="0"/>
              <a:t>reject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666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B064E67-F866-5C47-BB16-5278D829C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524" y="767256"/>
            <a:ext cx="10447284" cy="540970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algn="just">
              <a:spcAft>
                <a:spcPts val="1200"/>
              </a:spcAft>
            </a:pPr>
            <a:r>
              <a:rPr lang="tr-TR" sz="2400" dirty="0" err="1"/>
              <a:t>Also</a:t>
            </a:r>
            <a:r>
              <a:rPr lang="tr-TR" sz="2400" dirty="0"/>
              <a:t>, a </a:t>
            </a:r>
            <a:r>
              <a:rPr lang="tr-TR" sz="2400" dirty="0" err="1"/>
              <a:t>distinction</a:t>
            </a:r>
            <a:r>
              <a:rPr lang="tr-TR" sz="2400" dirty="0"/>
              <a:t> has </a:t>
            </a:r>
            <a:r>
              <a:rPr lang="tr-TR" sz="2400" dirty="0" err="1"/>
              <a:t>been</a:t>
            </a:r>
            <a:r>
              <a:rPr lang="tr-TR" sz="2400" dirty="0"/>
              <a:t> </a:t>
            </a:r>
            <a:r>
              <a:rPr lang="tr-TR" sz="2400" dirty="0" err="1"/>
              <a:t>made</a:t>
            </a:r>
            <a:r>
              <a:rPr lang="tr-TR" sz="2400" dirty="0"/>
              <a:t> </a:t>
            </a:r>
            <a:r>
              <a:rPr lang="tr-TR" sz="2400" dirty="0" err="1"/>
              <a:t>between</a:t>
            </a:r>
            <a:r>
              <a:rPr lang="tr-TR" sz="2400" dirty="0"/>
              <a:t> </a:t>
            </a:r>
            <a:r>
              <a:rPr lang="tr-TR" sz="2400" dirty="0" err="1"/>
              <a:t>those</a:t>
            </a:r>
            <a:r>
              <a:rPr lang="tr-TR" sz="2400" dirty="0"/>
              <a:t> </a:t>
            </a:r>
            <a:r>
              <a:rPr lang="tr-TR" sz="2400" dirty="0" err="1"/>
              <a:t>who</a:t>
            </a:r>
            <a:r>
              <a:rPr lang="tr-TR" sz="2400" dirty="0"/>
              <a:t> </a:t>
            </a:r>
            <a:r>
              <a:rPr lang="tr-TR" sz="2400" dirty="0" err="1"/>
              <a:t>clearly</a:t>
            </a:r>
            <a:r>
              <a:rPr lang="tr-TR" sz="2400" dirty="0"/>
              <a:t> </a:t>
            </a:r>
            <a:r>
              <a:rPr lang="tr-TR" sz="2400" dirty="0" err="1"/>
              <a:t>reject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existence</a:t>
            </a:r>
            <a:r>
              <a:rPr lang="tr-TR" sz="2400" dirty="0"/>
              <a:t> of </a:t>
            </a:r>
            <a:r>
              <a:rPr lang="tr-TR" sz="2400" dirty="0" err="1"/>
              <a:t>God</a:t>
            </a:r>
            <a:r>
              <a:rPr lang="tr-TR" sz="2400" dirty="0"/>
              <a:t> </a:t>
            </a:r>
            <a:r>
              <a:rPr lang="tr-TR" sz="2400" dirty="0" err="1"/>
              <a:t>arguing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God</a:t>
            </a:r>
            <a:r>
              <a:rPr lang="tr-TR" sz="2400" dirty="0"/>
              <a:t> </a:t>
            </a:r>
            <a:r>
              <a:rPr lang="tr-TR" sz="2400" dirty="0" err="1"/>
              <a:t>does</a:t>
            </a:r>
            <a:r>
              <a:rPr lang="tr-TR" sz="2400" dirty="0"/>
              <a:t> not </a:t>
            </a:r>
            <a:r>
              <a:rPr lang="tr-TR" sz="2400" dirty="0" err="1"/>
              <a:t>exist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those</a:t>
            </a:r>
            <a:r>
              <a:rPr lang="tr-TR" sz="2400" dirty="0"/>
              <a:t> </a:t>
            </a:r>
            <a:r>
              <a:rPr lang="tr-TR" sz="2400" dirty="0" err="1"/>
              <a:t>who</a:t>
            </a:r>
            <a:r>
              <a:rPr lang="tr-TR" sz="2400" dirty="0"/>
              <a:t> </a:t>
            </a:r>
            <a:r>
              <a:rPr lang="tr-TR" sz="2400" dirty="0" err="1"/>
              <a:t>simply</a:t>
            </a:r>
            <a:r>
              <a:rPr lang="tr-TR" sz="2400" dirty="0"/>
              <a:t> do not </a:t>
            </a:r>
            <a:r>
              <a:rPr lang="tr-TR" sz="2400" dirty="0" err="1"/>
              <a:t>believe</a:t>
            </a:r>
            <a:r>
              <a:rPr lang="tr-TR" sz="2400" dirty="0"/>
              <a:t> in </a:t>
            </a:r>
            <a:r>
              <a:rPr lang="tr-TR" sz="2400" dirty="0" err="1"/>
              <a:t>God</a:t>
            </a:r>
            <a:r>
              <a:rPr lang="tr-TR" sz="2400" dirty="0"/>
              <a:t>. </a:t>
            </a:r>
            <a:r>
              <a:rPr lang="tr-TR" sz="2400" dirty="0" err="1"/>
              <a:t>Such</a:t>
            </a:r>
            <a:r>
              <a:rPr lang="tr-TR" sz="2400" dirty="0"/>
              <a:t> a </a:t>
            </a:r>
            <a:r>
              <a:rPr lang="tr-TR" sz="2400" dirty="0" err="1"/>
              <a:t>distinction</a:t>
            </a:r>
            <a:r>
              <a:rPr lang="tr-TR" sz="2400" dirty="0"/>
              <a:t> </a:t>
            </a:r>
            <a:r>
              <a:rPr lang="tr-TR" sz="2400" dirty="0" err="1"/>
              <a:t>sometimes</a:t>
            </a:r>
            <a:r>
              <a:rPr lang="tr-TR" sz="2400" dirty="0"/>
              <a:t> </a:t>
            </a:r>
            <a:r>
              <a:rPr lang="tr-TR" sz="2400" dirty="0" err="1"/>
              <a:t>expressed</a:t>
            </a:r>
            <a:r>
              <a:rPr lang="tr-TR" sz="2400" dirty="0"/>
              <a:t> in </a:t>
            </a:r>
            <a:r>
              <a:rPr lang="tr-TR" sz="2400" dirty="0" err="1"/>
              <a:t>terms</a:t>
            </a:r>
            <a:r>
              <a:rPr lang="tr-TR" sz="2400" dirty="0"/>
              <a:t> of </a:t>
            </a:r>
            <a:r>
              <a:rPr lang="tr-TR" sz="2400" dirty="0" err="1"/>
              <a:t>positive</a:t>
            </a:r>
            <a:r>
              <a:rPr lang="tr-TR" sz="2400" dirty="0"/>
              <a:t> </a:t>
            </a:r>
            <a:r>
              <a:rPr lang="tr-TR" sz="2400" dirty="0" err="1"/>
              <a:t>atheism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negative</a:t>
            </a:r>
            <a:r>
              <a:rPr lang="tr-TR" sz="2400" dirty="0"/>
              <a:t> </a:t>
            </a:r>
            <a:r>
              <a:rPr lang="tr-TR" sz="2400" dirty="0" err="1"/>
              <a:t>atheism</a:t>
            </a:r>
            <a:r>
              <a:rPr lang="tr-TR" sz="2400" dirty="0"/>
              <a:t>.  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sz="2400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sz="2400" dirty="0" err="1" smtClean="0"/>
              <a:t>Atheism</a:t>
            </a:r>
            <a:r>
              <a:rPr lang="tr-TR" sz="2400" dirty="0"/>
              <a:t> </a:t>
            </a:r>
            <a:r>
              <a:rPr lang="tr-TR" sz="2400" dirty="0" smtClean="0"/>
              <a:t>can</a:t>
            </a:r>
            <a:r>
              <a:rPr lang="tr-TR" sz="2400" dirty="0" smtClean="0"/>
              <a:t>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</a:t>
            </a:r>
            <a:r>
              <a:rPr lang="tr-TR" sz="2400" dirty="0" smtClean="0"/>
              <a:t>be </a:t>
            </a:r>
            <a:r>
              <a:rPr lang="tr-TR" sz="2400" dirty="0" err="1" smtClean="0"/>
              <a:t>said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find</a:t>
            </a:r>
            <a:r>
              <a:rPr lang="tr-TR" sz="2400" dirty="0" smtClean="0"/>
              <a:t> it </a:t>
            </a:r>
            <a:r>
              <a:rPr lang="tr-TR" sz="2400" dirty="0" err="1" smtClean="0"/>
              <a:t>real</a:t>
            </a:r>
            <a:r>
              <a:rPr lang="tr-TR" sz="2400" dirty="0" smtClean="0"/>
              <a:t> </a:t>
            </a:r>
            <a:r>
              <a:rPr lang="tr-TR" sz="2400" dirty="0" err="1" smtClean="0"/>
              <a:t>strength</a:t>
            </a:r>
            <a:r>
              <a:rPr lang="tr-TR" sz="2400" dirty="0" smtClean="0"/>
              <a:t> </a:t>
            </a:r>
            <a:r>
              <a:rPr lang="tr-TR" sz="2400" dirty="0" err="1" smtClean="0"/>
              <a:t>primarily</a:t>
            </a:r>
            <a:r>
              <a:rPr lang="tr-TR" sz="2400" dirty="0" smtClean="0"/>
              <a:t> in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rejection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God</a:t>
            </a:r>
            <a:r>
              <a:rPr lang="tr-TR" sz="2400" dirty="0" smtClean="0"/>
              <a:t> of </a:t>
            </a:r>
            <a:r>
              <a:rPr lang="tr-TR" sz="2400" dirty="0" err="1" smtClean="0"/>
              <a:t>theism</a:t>
            </a:r>
            <a:r>
              <a:rPr lang="tr-TR" sz="2400" dirty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430659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0606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800" b="1" dirty="0" smtClean="0"/>
              <a:t>	</a:t>
            </a:r>
            <a:br>
              <a:rPr lang="tr-TR" sz="2800" b="1" dirty="0" smtClean="0"/>
            </a:br>
            <a:r>
              <a:rPr lang="tr-TR" sz="2800" b="1" dirty="0"/>
              <a:t/>
            </a:r>
            <a:br>
              <a:rPr lang="tr-TR" sz="2800" b="1" dirty="0"/>
            </a:br>
            <a:r>
              <a:rPr lang="tr-TR" sz="2800" b="1" dirty="0" err="1" smtClean="0"/>
              <a:t>Materialism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and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Atheism</a:t>
            </a: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tr-TR" sz="2800" dirty="0" smtClean="0"/>
          </a:p>
          <a:p>
            <a:pPr algn="just"/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/>
              <a:t>m</a:t>
            </a:r>
            <a:r>
              <a:rPr lang="en-US" sz="2400" dirty="0" err="1" smtClean="0"/>
              <a:t>aterialism</a:t>
            </a:r>
            <a:r>
              <a:rPr lang="en-US" sz="2400" dirty="0"/>
              <a:t>, which argues that everything is material, the universe is eternal, infinite and therefore </a:t>
            </a:r>
            <a:r>
              <a:rPr lang="tr-TR" sz="2400" dirty="0" smtClean="0"/>
              <a:t>un</a:t>
            </a:r>
            <a:r>
              <a:rPr lang="en-US" sz="2400" dirty="0" smtClean="0"/>
              <a:t>created</a:t>
            </a:r>
            <a:r>
              <a:rPr lang="en-US" sz="2400" dirty="0"/>
              <a:t>, is </a:t>
            </a:r>
            <a:r>
              <a:rPr lang="tr-TR" sz="2400" dirty="0" err="1" smtClean="0"/>
              <a:t>considered</a:t>
            </a:r>
            <a:r>
              <a:rPr lang="tr-TR" sz="2400" dirty="0" smtClean="0"/>
              <a:t> as </a:t>
            </a:r>
            <a:r>
              <a:rPr lang="en-US" sz="2400" dirty="0" smtClean="0"/>
              <a:t>one </a:t>
            </a:r>
            <a:r>
              <a:rPr lang="en-US" sz="2400" dirty="0"/>
              <a:t>of the oldest forms of atheism.</a:t>
            </a:r>
          </a:p>
          <a:p>
            <a:pPr algn="just"/>
            <a:r>
              <a:rPr lang="en-US" sz="2400" dirty="0"/>
              <a:t>Materialism defends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</a:t>
            </a:r>
            <a:r>
              <a:rPr lang="en-US" sz="2400" dirty="0" err="1" smtClean="0"/>
              <a:t>th</a:t>
            </a:r>
            <a:r>
              <a:rPr lang="tr-TR" sz="2400" dirty="0" smtClean="0"/>
              <a:t>at </a:t>
            </a:r>
            <a:r>
              <a:rPr lang="tr-TR" sz="2400" dirty="0" err="1" smtClean="0"/>
              <a:t>everything</a:t>
            </a:r>
            <a:r>
              <a:rPr lang="tr-TR" sz="2400" dirty="0" smtClean="0"/>
              <a:t> is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in </a:t>
            </a:r>
            <a:r>
              <a:rPr lang="tr-TR" sz="2400" dirty="0" err="1" smtClean="0"/>
              <a:t>nature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everything</a:t>
            </a:r>
            <a:r>
              <a:rPr lang="en-US" sz="2400" dirty="0" smtClean="0"/>
              <a:t> </a:t>
            </a:r>
            <a:r>
              <a:rPr lang="en-US" sz="2400" dirty="0"/>
              <a:t>can be explained by reference to matter and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qualities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so</a:t>
            </a:r>
            <a:r>
              <a:rPr lang="tr-TR" sz="2400" dirty="0" smtClean="0"/>
              <a:t> </a:t>
            </a:r>
            <a:r>
              <a:rPr lang="tr-TR" sz="2400" dirty="0" err="1" smtClean="0"/>
              <a:t>doing</a:t>
            </a:r>
            <a:r>
              <a:rPr lang="tr-TR" sz="2400" dirty="0" smtClean="0"/>
              <a:t>, </a:t>
            </a:r>
            <a:r>
              <a:rPr lang="tr-TR" sz="2400" dirty="0" err="1" smtClean="0"/>
              <a:t>materialism</a:t>
            </a:r>
            <a:r>
              <a:rPr lang="tr-TR" sz="2400" dirty="0" smtClean="0"/>
              <a:t> is a </a:t>
            </a:r>
            <a:r>
              <a:rPr lang="tr-TR" sz="2400" dirty="0" err="1" smtClean="0"/>
              <a:t>clear</a:t>
            </a:r>
            <a:r>
              <a:rPr lang="tr-TR" sz="2400" dirty="0" smtClean="0"/>
              <a:t> </a:t>
            </a:r>
            <a:r>
              <a:rPr lang="tr-TR" sz="2400" dirty="0" err="1" smtClean="0"/>
              <a:t>rejection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idea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an </a:t>
            </a:r>
            <a:r>
              <a:rPr lang="tr-TR" sz="2400" dirty="0" err="1" smtClean="0"/>
              <a:t>immatterial</a:t>
            </a:r>
            <a:r>
              <a:rPr lang="tr-TR" sz="2400" dirty="0" smtClean="0"/>
              <a:t> </a:t>
            </a:r>
            <a:r>
              <a:rPr lang="tr-TR" sz="2400" dirty="0" err="1" smtClean="0"/>
              <a:t>being</a:t>
            </a:r>
            <a:r>
              <a:rPr lang="tr-TR" sz="2400" dirty="0" smtClean="0"/>
              <a:t> </a:t>
            </a:r>
            <a:r>
              <a:rPr lang="tr-TR" sz="2400" dirty="0" err="1" smtClean="0"/>
              <a:t>who</a:t>
            </a:r>
            <a:r>
              <a:rPr lang="tr-TR" sz="2400" dirty="0" smtClean="0"/>
              <a:t> is </a:t>
            </a:r>
            <a:r>
              <a:rPr lang="tr-TR" sz="2400" dirty="0" err="1" smtClean="0"/>
              <a:t>creater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universe</a:t>
            </a:r>
            <a:r>
              <a:rPr lang="tr-TR" sz="2400" dirty="0" smtClean="0"/>
              <a:t> </a:t>
            </a:r>
            <a:r>
              <a:rPr lang="tr-TR" sz="2400" dirty="0" err="1" smtClean="0"/>
              <a:t>ex</a:t>
            </a:r>
            <a:r>
              <a:rPr lang="tr-TR" sz="2400" dirty="0" smtClean="0"/>
              <a:t> </a:t>
            </a:r>
            <a:r>
              <a:rPr lang="tr-TR" sz="2400" dirty="0" err="1" smtClean="0"/>
              <a:t>nihilo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err="1" smtClean="0"/>
              <a:t>Materialism</a:t>
            </a:r>
            <a:r>
              <a:rPr lang="tr-TR" sz="2400" dirty="0"/>
              <a:t> </a:t>
            </a:r>
            <a:r>
              <a:rPr lang="tr-TR" sz="2400" dirty="0" smtClean="0"/>
              <a:t>has </a:t>
            </a:r>
            <a:r>
              <a:rPr lang="tr-TR" sz="2400" dirty="0" err="1" smtClean="0"/>
              <a:t>its</a:t>
            </a:r>
            <a:r>
              <a:rPr lang="tr-TR" sz="2400" dirty="0" smtClean="0"/>
              <a:t> </a:t>
            </a:r>
            <a:r>
              <a:rPr lang="tr-TR" sz="2400" dirty="0" err="1" smtClean="0"/>
              <a:t>difficulties</a:t>
            </a:r>
            <a:r>
              <a:rPr lang="tr-TR" sz="2400" dirty="0" smtClean="0"/>
              <a:t>,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fact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it is </a:t>
            </a:r>
            <a:r>
              <a:rPr lang="tr-TR" sz="2400" dirty="0" smtClean="0"/>
              <a:t>a hard </a:t>
            </a:r>
            <a:r>
              <a:rPr lang="tr-TR" sz="2400" dirty="0" err="1" smtClean="0"/>
              <a:t>task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prove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only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</a:t>
            </a:r>
            <a:r>
              <a:rPr lang="tr-TR" sz="2400" dirty="0" smtClean="0"/>
              <a:t> </a:t>
            </a:r>
            <a:r>
              <a:rPr lang="tr-TR" sz="2400" dirty="0" err="1" smtClean="0"/>
              <a:t>things</a:t>
            </a:r>
            <a:r>
              <a:rPr lang="tr-TR" sz="2400" dirty="0" smtClean="0"/>
              <a:t> </a:t>
            </a:r>
            <a:r>
              <a:rPr lang="tr-TR" sz="2400" dirty="0" err="1" smtClean="0"/>
              <a:t>exist</a:t>
            </a:r>
            <a:r>
              <a:rPr lang="tr-TR" sz="2400" dirty="0" smtClean="0"/>
              <a:t>.</a:t>
            </a:r>
          </a:p>
          <a:p>
            <a:pPr algn="just"/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197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C6FE68B-D7C6-4C4D-98D7-8E14D8746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5" y="819807"/>
            <a:ext cx="10597055" cy="535715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marL="0" indent="0" algn="just">
              <a:lnSpc>
                <a:spcPct val="12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en-US" sz="2400" dirty="0"/>
              <a:t>First of all, materialism has to prove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matter</a:t>
            </a:r>
            <a:r>
              <a:rPr lang="tr-TR" sz="2400" dirty="0" smtClean="0"/>
              <a:t> is </a:t>
            </a:r>
            <a:r>
              <a:rPr lang="tr-TR" sz="2400" dirty="0" err="1" smtClean="0"/>
              <a:t>eternal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necessary</a:t>
            </a:r>
            <a:r>
              <a:rPr lang="tr-TR" sz="2400" dirty="0" smtClean="0"/>
              <a:t>. </a:t>
            </a:r>
            <a:r>
              <a:rPr lang="tr-TR" sz="2400" dirty="0" err="1" smtClean="0"/>
              <a:t>Becuase</a:t>
            </a:r>
            <a:r>
              <a:rPr lang="tr-TR" sz="2400" dirty="0" smtClean="0"/>
              <a:t> it </a:t>
            </a:r>
            <a:r>
              <a:rPr lang="tr-TR" sz="2400" dirty="0" err="1" smtClean="0"/>
              <a:t>implies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universe</a:t>
            </a:r>
            <a:r>
              <a:rPr lang="tr-TR" sz="2400" dirty="0" smtClean="0"/>
              <a:t> has </a:t>
            </a:r>
            <a:r>
              <a:rPr lang="tr-TR" sz="2400" dirty="0" err="1" smtClean="0"/>
              <a:t>no</a:t>
            </a:r>
            <a:r>
              <a:rPr lang="tr-TR" sz="2400" dirty="0" smtClean="0"/>
              <a:t> </a:t>
            </a:r>
            <a:r>
              <a:rPr lang="tr-TR" sz="2400" dirty="0" err="1" smtClean="0"/>
              <a:t>beginning</a:t>
            </a:r>
            <a:r>
              <a:rPr lang="tr-TR" sz="2400" dirty="0" smtClean="0"/>
              <a:t>. </a:t>
            </a:r>
            <a:r>
              <a:rPr lang="tr-TR" sz="2400" dirty="0" err="1" smtClean="0"/>
              <a:t>However</a:t>
            </a:r>
            <a:r>
              <a:rPr lang="tr-TR" sz="2400" dirty="0" smtClean="0"/>
              <a:t>,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scientific</a:t>
            </a:r>
            <a:r>
              <a:rPr lang="tr-TR" sz="2400" dirty="0" smtClean="0"/>
              <a:t> </a:t>
            </a:r>
            <a:r>
              <a:rPr lang="tr-TR" sz="2400" dirty="0" err="1" smtClean="0"/>
              <a:t>theories</a:t>
            </a:r>
            <a:r>
              <a:rPr lang="tr-TR" sz="2400" dirty="0" smtClean="0"/>
              <a:t> </a:t>
            </a:r>
            <a:r>
              <a:rPr lang="tr-TR" sz="2400" dirty="0" err="1" smtClean="0"/>
              <a:t>suchas</a:t>
            </a:r>
            <a:r>
              <a:rPr lang="tr-TR" sz="2400" dirty="0" smtClean="0"/>
              <a:t> </a:t>
            </a:r>
            <a:r>
              <a:rPr lang="tr-TR" sz="2400" dirty="0" err="1"/>
              <a:t>b</a:t>
            </a:r>
            <a:r>
              <a:rPr lang="tr-TR" sz="2400" dirty="0" err="1" smtClean="0"/>
              <a:t>ig</a:t>
            </a:r>
            <a:r>
              <a:rPr lang="tr-TR" sz="2400" dirty="0" smtClean="0"/>
              <a:t> </a:t>
            </a:r>
            <a:r>
              <a:rPr lang="tr-TR" sz="2400" dirty="0" err="1" smtClean="0"/>
              <a:t>bang</a:t>
            </a:r>
            <a:r>
              <a:rPr lang="tr-TR" sz="2400" dirty="0" smtClean="0"/>
              <a:t>, it is </a:t>
            </a:r>
            <a:r>
              <a:rPr lang="tr-TR" sz="2400" dirty="0" err="1" smtClean="0"/>
              <a:t>more</a:t>
            </a:r>
            <a:r>
              <a:rPr lang="tr-TR" sz="2400" dirty="0" smtClean="0"/>
              <a:t> </a:t>
            </a:r>
            <a:r>
              <a:rPr lang="tr-TR" sz="2400" dirty="0" err="1" smtClean="0"/>
              <a:t>plausible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think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universe</a:t>
            </a:r>
            <a:r>
              <a:rPr lang="tr-TR" sz="2400" dirty="0" smtClean="0"/>
              <a:t> has a </a:t>
            </a:r>
            <a:r>
              <a:rPr lang="tr-TR" sz="2400" dirty="0" err="1" smtClean="0"/>
              <a:t>beginning</a:t>
            </a:r>
            <a:r>
              <a:rPr lang="tr-TR" sz="2400" dirty="0" smtClean="0"/>
              <a:t>, </a:t>
            </a:r>
            <a:r>
              <a:rPr lang="tr-TR" sz="2400" dirty="0" err="1" smtClean="0"/>
              <a:t>therefore</a:t>
            </a:r>
            <a:r>
              <a:rPr lang="tr-TR" sz="2400" dirty="0" smtClean="0"/>
              <a:t> not </a:t>
            </a:r>
            <a:r>
              <a:rPr lang="tr-TR" sz="2400" dirty="0" err="1" smtClean="0"/>
              <a:t>eternal</a:t>
            </a:r>
            <a:r>
              <a:rPr lang="tr-TR" sz="2400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tr-TR" sz="2400" dirty="0" err="1" smtClean="0"/>
              <a:t>Materialism</a:t>
            </a:r>
            <a:r>
              <a:rPr lang="tr-TR" sz="2400" dirty="0" smtClean="0"/>
              <a:t> </a:t>
            </a:r>
            <a:r>
              <a:rPr lang="tr-TR" sz="2400" dirty="0" err="1" smtClean="0"/>
              <a:t>found</a:t>
            </a:r>
            <a:r>
              <a:rPr lang="tr-TR" sz="2400" dirty="0" smtClean="0"/>
              <a:t> it hard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explain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mind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mental</a:t>
            </a:r>
            <a:r>
              <a:rPr lang="tr-TR" sz="2400" dirty="0" smtClean="0"/>
              <a:t> </a:t>
            </a:r>
            <a:r>
              <a:rPr lang="tr-TR" sz="2400" dirty="0" err="1" smtClean="0"/>
              <a:t>poperties</a:t>
            </a:r>
            <a:r>
              <a:rPr lang="tr-TR" sz="2400" dirty="0" smtClean="0"/>
              <a:t>. </a:t>
            </a:r>
            <a:r>
              <a:rPr lang="tr-TR" sz="2400" dirty="0" err="1" smtClean="0"/>
              <a:t>Materialist</a:t>
            </a:r>
            <a:r>
              <a:rPr lang="tr-TR" sz="2400" dirty="0" smtClean="0"/>
              <a:t> </a:t>
            </a:r>
            <a:r>
              <a:rPr lang="tr-TR" sz="2400" dirty="0" err="1" smtClean="0"/>
              <a:t>theories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/>
              <a:t> </a:t>
            </a:r>
            <a:r>
              <a:rPr lang="tr-TR" sz="2400" dirty="0" smtClean="0"/>
              <a:t>yet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explain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nature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consciousness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 </a:t>
            </a:r>
            <a:r>
              <a:rPr lang="tr-TR" sz="2400" dirty="0" err="1" smtClean="0"/>
              <a:t>prove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mental</a:t>
            </a:r>
            <a:r>
              <a:rPr lang="tr-TR" sz="2400" dirty="0" smtClean="0"/>
              <a:t> </a:t>
            </a:r>
            <a:r>
              <a:rPr lang="tr-TR" sz="2400" dirty="0" err="1" smtClean="0"/>
              <a:t>properties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identical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physical</a:t>
            </a:r>
            <a:r>
              <a:rPr lang="tr-TR" sz="2400" dirty="0" smtClean="0"/>
              <a:t> (</a:t>
            </a:r>
            <a:r>
              <a:rPr lang="tr-TR" sz="2400" dirty="0" err="1" smtClean="0"/>
              <a:t>bodily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brain</a:t>
            </a:r>
            <a:r>
              <a:rPr lang="tr-TR" sz="2400" dirty="0" smtClean="0"/>
              <a:t>)  </a:t>
            </a:r>
            <a:r>
              <a:rPr lang="tr-TR" sz="2400" dirty="0" err="1" smtClean="0"/>
              <a:t>properties</a:t>
            </a:r>
            <a:r>
              <a:rPr lang="tr-TR" sz="2400" dirty="0" smtClean="0"/>
              <a:t> 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0831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907</TotalTime>
  <Words>349</Words>
  <Application>Microsoft Office PowerPoint</Application>
  <PresentationFormat>Özel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İyon</vt:lpstr>
      <vt:lpstr>PowerPoint Sunusu</vt:lpstr>
      <vt:lpstr>PowerPoint Sunusu</vt:lpstr>
      <vt:lpstr>PowerPoint Sunusu</vt:lpstr>
      <vt:lpstr>   Materialism and Atheism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61</cp:revision>
  <dcterms:created xsi:type="dcterms:W3CDTF">2020-05-03T20:31:30Z</dcterms:created>
  <dcterms:modified xsi:type="dcterms:W3CDTF">2020-05-10T19:58:50Z</dcterms:modified>
</cp:coreProperties>
</file>