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en-US" sz="6000" dirty="0"/>
              <a:t>JEM456</a:t>
            </a:r>
            <a:r>
              <a:rPr lang="tr-TR" sz="6000" dirty="0"/>
              <a:t> </a:t>
            </a:r>
            <a:r>
              <a:rPr lang="en-US" sz="6000" dirty="0"/>
              <a:t>FOTOJEOLOJİ VE </a:t>
            </a:r>
            <a:r>
              <a:rPr lang="tr-TR" sz="6000"/>
              <a:t>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943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</a:t>
            </a:r>
            <a:r>
              <a:rPr lang="tr-TR" sz="3200" dirty="0" smtClean="0"/>
              <a:t>.</a:t>
            </a:r>
            <a:r>
              <a:rPr lang="en-US" sz="3200" dirty="0" smtClean="0"/>
              <a:t> GÖRÜNTÜ KESME – ATMOSFERİK DÜZELTME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32463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8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608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054086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63822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10841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9378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46" y="521531"/>
            <a:ext cx="10750731" cy="604728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885634" y="0"/>
            <a:ext cx="220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Atmosferik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Düzeltme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824280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829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999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8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33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02281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43477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9709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54382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2143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132463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25659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3246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5660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768085"/>
            <a:ext cx="6080000" cy="3420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143" y="3424238"/>
            <a:ext cx="85714" cy="952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184714"/>
            <a:ext cx="6080000" cy="3420000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974235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7" y="585206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038499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6830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92688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885634" y="0"/>
            <a:ext cx="238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Kesme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798810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970</TotalTime>
  <Words>50</Words>
  <Application>Microsoft Office PowerPoint</Application>
  <PresentationFormat>Geniş ekran</PresentationFormat>
  <Paragraphs>15</Paragraphs>
  <Slides>13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Tekton Pro</vt:lpstr>
      <vt:lpstr>Gallery</vt:lpstr>
      <vt:lpstr>JEM456 FOTOJEOLOJİ VE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223</cp:revision>
  <dcterms:created xsi:type="dcterms:W3CDTF">2020-10-16T08:01:35Z</dcterms:created>
  <dcterms:modified xsi:type="dcterms:W3CDTF">2021-04-02T10:12:18Z</dcterms:modified>
</cp:coreProperties>
</file>