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21"/>
  </p:normalViewPr>
  <p:slideViewPr>
    <p:cSldViewPr snapToGrid="0" snapToObjects="1">
      <p:cViewPr varScale="1">
        <p:scale>
          <a:sx n="97" d="100"/>
          <a:sy n="97" d="100"/>
        </p:scale>
        <p:origin x="6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12FCCC-83D0-41FE-9B1A-434DEF39DCD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F03017F-C821-43B2-B7F8-44531D3AD5C0}">
      <dgm:prSet/>
      <dgm:spPr/>
      <dgm:t>
        <a:bodyPr/>
        <a:lstStyle/>
        <a:p>
          <a:pPr rtl="0"/>
          <a:r>
            <a:rPr lang="tr-TR" dirty="0" smtClean="0"/>
            <a:t>SAFRALI KUSAN ÇOCUK (YEŞİL RENKLİ KUSAN ÇOCUK)</a:t>
          </a:r>
          <a:endParaRPr lang="tr-TR" dirty="0"/>
        </a:p>
      </dgm:t>
    </dgm:pt>
    <dgm:pt modelId="{F5E82971-6508-4AAF-AE94-C7D6C438231D}" type="parTrans" cxnId="{A3CAB8CC-0353-46B1-8ED9-CC3FD5919129}">
      <dgm:prSet/>
      <dgm:spPr/>
      <dgm:t>
        <a:bodyPr/>
        <a:lstStyle/>
        <a:p>
          <a:endParaRPr lang="tr-TR"/>
        </a:p>
      </dgm:t>
    </dgm:pt>
    <dgm:pt modelId="{E6927A0D-BDA1-4877-B071-3A5BED9F7956}" type="sibTrans" cxnId="{A3CAB8CC-0353-46B1-8ED9-CC3FD5919129}">
      <dgm:prSet/>
      <dgm:spPr/>
      <dgm:t>
        <a:bodyPr/>
        <a:lstStyle/>
        <a:p>
          <a:endParaRPr lang="tr-TR"/>
        </a:p>
      </dgm:t>
    </dgm:pt>
    <dgm:pt modelId="{69CE2B8B-2982-4F1A-91C2-173C244BB32B}">
      <dgm:prSet/>
      <dgm:spPr/>
      <dgm:t>
        <a:bodyPr/>
        <a:lstStyle/>
        <a:p>
          <a:pPr rtl="0"/>
          <a:r>
            <a:rPr lang="tr-TR" dirty="0" smtClean="0">
              <a:solidFill>
                <a:srgbClr val="FF0000"/>
              </a:solidFill>
            </a:rPr>
            <a:t>İNTESTİNAL TIKANIKLIK!!!!</a:t>
          </a:r>
          <a:endParaRPr lang="tr-TR" dirty="0">
            <a:solidFill>
              <a:srgbClr val="FF0000"/>
            </a:solidFill>
          </a:endParaRPr>
        </a:p>
      </dgm:t>
    </dgm:pt>
    <dgm:pt modelId="{7FF7FBFC-F21E-49E2-9E8E-F9C7E462EDCA}" type="parTrans" cxnId="{C42FA9CC-1C0A-4101-8E73-490065C2088B}">
      <dgm:prSet/>
      <dgm:spPr/>
      <dgm:t>
        <a:bodyPr/>
        <a:lstStyle/>
        <a:p>
          <a:endParaRPr lang="tr-TR"/>
        </a:p>
      </dgm:t>
    </dgm:pt>
    <dgm:pt modelId="{AD449CAF-596D-4475-B4B5-F30FADED25CA}" type="sibTrans" cxnId="{C42FA9CC-1C0A-4101-8E73-490065C2088B}">
      <dgm:prSet/>
      <dgm:spPr/>
      <dgm:t>
        <a:bodyPr/>
        <a:lstStyle/>
        <a:p>
          <a:endParaRPr lang="tr-TR"/>
        </a:p>
      </dgm:t>
    </dgm:pt>
    <dgm:pt modelId="{B3683004-3F0C-4A45-9D09-1C6314E7C90B}">
      <dgm:prSet/>
      <dgm:spPr/>
      <dgm:t>
        <a:bodyPr/>
        <a:lstStyle/>
        <a:p>
          <a:pPr rtl="0"/>
          <a:r>
            <a:rPr lang="tr-TR" dirty="0" smtClean="0"/>
            <a:t>KARIN AĞRISI</a:t>
          </a:r>
          <a:endParaRPr lang="tr-TR" dirty="0"/>
        </a:p>
      </dgm:t>
    </dgm:pt>
    <dgm:pt modelId="{2963478C-0B94-4273-92C6-C34C67A31955}" type="parTrans" cxnId="{1B7FE4E6-A8F1-4130-8B83-7703AF7B983F}">
      <dgm:prSet/>
      <dgm:spPr/>
      <dgm:t>
        <a:bodyPr/>
        <a:lstStyle/>
        <a:p>
          <a:endParaRPr lang="tr-TR"/>
        </a:p>
      </dgm:t>
    </dgm:pt>
    <dgm:pt modelId="{584C22D8-43F3-47D0-9214-26ED5B20986B}" type="sibTrans" cxnId="{1B7FE4E6-A8F1-4130-8B83-7703AF7B983F}">
      <dgm:prSet/>
      <dgm:spPr/>
      <dgm:t>
        <a:bodyPr/>
        <a:lstStyle/>
        <a:p>
          <a:endParaRPr lang="tr-TR"/>
        </a:p>
      </dgm:t>
    </dgm:pt>
    <dgm:pt modelId="{D40A3258-5A89-4321-A258-A7C0A55B3E45}" type="pres">
      <dgm:prSet presAssocID="{1212FCCC-83D0-41FE-9B1A-434DEF39DCDA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75A4D22-50C4-4615-A320-F5D1CD2C2CB6}" type="pres">
      <dgm:prSet presAssocID="{1212FCCC-83D0-41FE-9B1A-434DEF39DCDA}" presName="arrow" presStyleLbl="bgShp" presStyleIdx="0" presStyleCnt="1" custLinFactNeighborX="3166" custLinFactNeighborY="-14000"/>
      <dgm:spPr/>
    </dgm:pt>
    <dgm:pt modelId="{0C6DDFE8-00F5-4F82-919F-0BA8F7B1B207}" type="pres">
      <dgm:prSet presAssocID="{1212FCCC-83D0-41FE-9B1A-434DEF39DCDA}" presName="linearProcess" presStyleCnt="0"/>
      <dgm:spPr/>
    </dgm:pt>
    <dgm:pt modelId="{C524F630-5CFA-4D22-A1FC-8135B200E56F}" type="pres">
      <dgm:prSet presAssocID="{8F03017F-C821-43B2-B7F8-44531D3AD5C0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6498D82-080C-4341-96D8-FC39397B8694}" type="pres">
      <dgm:prSet presAssocID="{E6927A0D-BDA1-4877-B071-3A5BED9F7956}" presName="sibTrans" presStyleCnt="0"/>
      <dgm:spPr/>
    </dgm:pt>
    <dgm:pt modelId="{D0A70754-C31D-49B2-8EFC-CAEACF452D6E}" type="pres">
      <dgm:prSet presAssocID="{B3683004-3F0C-4A45-9D09-1C6314E7C90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8980D62-7AB2-460F-A578-AF0C4039ED8A}" type="pres">
      <dgm:prSet presAssocID="{584C22D8-43F3-47D0-9214-26ED5B20986B}" presName="sibTrans" presStyleCnt="0"/>
      <dgm:spPr/>
    </dgm:pt>
    <dgm:pt modelId="{AA9B9B40-1DDF-44B4-82CB-A6813CBD97F4}" type="pres">
      <dgm:prSet presAssocID="{69CE2B8B-2982-4F1A-91C2-173C244BB32B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B919402-8DAF-E140-8838-F1CFB7F967B8}" type="presOf" srcId="{1212FCCC-83D0-41FE-9B1A-434DEF39DCDA}" destId="{D40A3258-5A89-4321-A258-A7C0A55B3E45}" srcOrd="0" destOrd="0" presId="urn:microsoft.com/office/officeart/2005/8/layout/hProcess9"/>
    <dgm:cxn modelId="{0ED9E5B6-E835-DF44-AE81-301051288C6B}" type="presOf" srcId="{69CE2B8B-2982-4F1A-91C2-173C244BB32B}" destId="{AA9B9B40-1DDF-44B4-82CB-A6813CBD97F4}" srcOrd="0" destOrd="0" presId="urn:microsoft.com/office/officeart/2005/8/layout/hProcess9"/>
    <dgm:cxn modelId="{827843AE-204D-F54A-8592-A71A36D1599F}" type="presOf" srcId="{8F03017F-C821-43B2-B7F8-44531D3AD5C0}" destId="{C524F630-5CFA-4D22-A1FC-8135B200E56F}" srcOrd="0" destOrd="0" presId="urn:microsoft.com/office/officeart/2005/8/layout/hProcess9"/>
    <dgm:cxn modelId="{C42FA9CC-1C0A-4101-8E73-490065C2088B}" srcId="{1212FCCC-83D0-41FE-9B1A-434DEF39DCDA}" destId="{69CE2B8B-2982-4F1A-91C2-173C244BB32B}" srcOrd="2" destOrd="0" parTransId="{7FF7FBFC-F21E-49E2-9E8E-F9C7E462EDCA}" sibTransId="{AD449CAF-596D-4475-B4B5-F30FADED25CA}"/>
    <dgm:cxn modelId="{1B7FE4E6-A8F1-4130-8B83-7703AF7B983F}" srcId="{1212FCCC-83D0-41FE-9B1A-434DEF39DCDA}" destId="{B3683004-3F0C-4A45-9D09-1C6314E7C90B}" srcOrd="1" destOrd="0" parTransId="{2963478C-0B94-4273-92C6-C34C67A31955}" sibTransId="{584C22D8-43F3-47D0-9214-26ED5B20986B}"/>
    <dgm:cxn modelId="{A3CAB8CC-0353-46B1-8ED9-CC3FD5919129}" srcId="{1212FCCC-83D0-41FE-9B1A-434DEF39DCDA}" destId="{8F03017F-C821-43B2-B7F8-44531D3AD5C0}" srcOrd="0" destOrd="0" parTransId="{F5E82971-6508-4AAF-AE94-C7D6C438231D}" sibTransId="{E6927A0D-BDA1-4877-B071-3A5BED9F7956}"/>
    <dgm:cxn modelId="{F8351A6C-0BEB-964B-B2A3-6768E7E92EEC}" type="presOf" srcId="{B3683004-3F0C-4A45-9D09-1C6314E7C90B}" destId="{D0A70754-C31D-49B2-8EFC-CAEACF452D6E}" srcOrd="0" destOrd="0" presId="urn:microsoft.com/office/officeart/2005/8/layout/hProcess9"/>
    <dgm:cxn modelId="{7D711A84-661A-0140-BBCE-54E66F722F83}" type="presParOf" srcId="{D40A3258-5A89-4321-A258-A7C0A55B3E45}" destId="{275A4D22-50C4-4615-A320-F5D1CD2C2CB6}" srcOrd="0" destOrd="0" presId="urn:microsoft.com/office/officeart/2005/8/layout/hProcess9"/>
    <dgm:cxn modelId="{5AF99EE6-508B-FD48-8793-600E963941E2}" type="presParOf" srcId="{D40A3258-5A89-4321-A258-A7C0A55B3E45}" destId="{0C6DDFE8-00F5-4F82-919F-0BA8F7B1B207}" srcOrd="1" destOrd="0" presId="urn:microsoft.com/office/officeart/2005/8/layout/hProcess9"/>
    <dgm:cxn modelId="{4493AA09-D85A-7E44-A890-3BDDEBC72BE9}" type="presParOf" srcId="{0C6DDFE8-00F5-4F82-919F-0BA8F7B1B207}" destId="{C524F630-5CFA-4D22-A1FC-8135B200E56F}" srcOrd="0" destOrd="0" presId="urn:microsoft.com/office/officeart/2005/8/layout/hProcess9"/>
    <dgm:cxn modelId="{0F3E6974-4432-0A48-B44B-38CAC342294B}" type="presParOf" srcId="{0C6DDFE8-00F5-4F82-919F-0BA8F7B1B207}" destId="{86498D82-080C-4341-96D8-FC39397B8694}" srcOrd="1" destOrd="0" presId="urn:microsoft.com/office/officeart/2005/8/layout/hProcess9"/>
    <dgm:cxn modelId="{6EC38787-DB09-8646-B775-FA0EDF8D7581}" type="presParOf" srcId="{0C6DDFE8-00F5-4F82-919F-0BA8F7B1B207}" destId="{D0A70754-C31D-49B2-8EFC-CAEACF452D6E}" srcOrd="2" destOrd="0" presId="urn:microsoft.com/office/officeart/2005/8/layout/hProcess9"/>
    <dgm:cxn modelId="{25FC56F3-32B1-414F-8F35-B59FC7A1C352}" type="presParOf" srcId="{0C6DDFE8-00F5-4F82-919F-0BA8F7B1B207}" destId="{18980D62-7AB2-460F-A578-AF0C4039ED8A}" srcOrd="3" destOrd="0" presId="urn:microsoft.com/office/officeart/2005/8/layout/hProcess9"/>
    <dgm:cxn modelId="{FD01A410-B4E7-F546-8969-938A005FF7D8}" type="presParOf" srcId="{0C6DDFE8-00F5-4F82-919F-0BA8F7B1B207}" destId="{AA9B9B40-1DDF-44B4-82CB-A6813CBD97F4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12FCCC-83D0-41FE-9B1A-434DEF39DCD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F03017F-C821-43B2-B7F8-44531D3AD5C0}">
      <dgm:prSet/>
      <dgm:spPr/>
      <dgm:t>
        <a:bodyPr/>
        <a:lstStyle/>
        <a:p>
          <a:pPr rtl="0"/>
          <a:r>
            <a:rPr lang="tr-TR" dirty="0" smtClean="0"/>
            <a:t>SAFRALI KUSAN ÇOCUK (YEŞİL RENKLİ KUSAN ÇOCUK)</a:t>
          </a:r>
          <a:endParaRPr lang="tr-TR" dirty="0"/>
        </a:p>
      </dgm:t>
    </dgm:pt>
    <dgm:pt modelId="{F5E82971-6508-4AAF-AE94-C7D6C438231D}" type="parTrans" cxnId="{A3CAB8CC-0353-46B1-8ED9-CC3FD5919129}">
      <dgm:prSet/>
      <dgm:spPr/>
      <dgm:t>
        <a:bodyPr/>
        <a:lstStyle/>
        <a:p>
          <a:endParaRPr lang="tr-TR"/>
        </a:p>
      </dgm:t>
    </dgm:pt>
    <dgm:pt modelId="{E6927A0D-BDA1-4877-B071-3A5BED9F7956}" type="sibTrans" cxnId="{A3CAB8CC-0353-46B1-8ED9-CC3FD5919129}">
      <dgm:prSet/>
      <dgm:spPr/>
      <dgm:t>
        <a:bodyPr/>
        <a:lstStyle/>
        <a:p>
          <a:endParaRPr lang="tr-TR"/>
        </a:p>
      </dgm:t>
    </dgm:pt>
    <dgm:pt modelId="{69CE2B8B-2982-4F1A-91C2-173C244BB32B}">
      <dgm:prSet custT="1"/>
      <dgm:spPr/>
      <dgm:t>
        <a:bodyPr/>
        <a:lstStyle/>
        <a:p>
          <a:pPr rtl="0"/>
          <a:r>
            <a:rPr lang="tr-TR" sz="1800" b="1" dirty="0" smtClean="0">
              <a:solidFill>
                <a:srgbClr val="FF0000"/>
              </a:solidFill>
            </a:rPr>
            <a:t>ÇOK ACİL CERRAHİ SORUN, STRANGÜLASYON, VOLVULUS, NEKROTİK BARSAK </a:t>
          </a:r>
          <a:endParaRPr lang="tr-TR" sz="1800" b="1" dirty="0">
            <a:solidFill>
              <a:srgbClr val="FF0000"/>
            </a:solidFill>
          </a:endParaRPr>
        </a:p>
      </dgm:t>
    </dgm:pt>
    <dgm:pt modelId="{7FF7FBFC-F21E-49E2-9E8E-F9C7E462EDCA}" type="parTrans" cxnId="{C42FA9CC-1C0A-4101-8E73-490065C2088B}">
      <dgm:prSet/>
      <dgm:spPr/>
      <dgm:t>
        <a:bodyPr/>
        <a:lstStyle/>
        <a:p>
          <a:endParaRPr lang="tr-TR"/>
        </a:p>
      </dgm:t>
    </dgm:pt>
    <dgm:pt modelId="{AD449CAF-596D-4475-B4B5-F30FADED25CA}" type="sibTrans" cxnId="{C42FA9CC-1C0A-4101-8E73-490065C2088B}">
      <dgm:prSet/>
      <dgm:spPr/>
      <dgm:t>
        <a:bodyPr/>
        <a:lstStyle/>
        <a:p>
          <a:endParaRPr lang="tr-TR"/>
        </a:p>
      </dgm:t>
    </dgm:pt>
    <dgm:pt modelId="{B3683004-3F0C-4A45-9D09-1C6314E7C90B}">
      <dgm:prSet/>
      <dgm:spPr/>
      <dgm:t>
        <a:bodyPr/>
        <a:lstStyle/>
        <a:p>
          <a:pPr rtl="0"/>
          <a:r>
            <a:rPr lang="tr-TR" dirty="0" smtClean="0"/>
            <a:t>KARIN AĞRISI</a:t>
          </a:r>
          <a:endParaRPr lang="tr-TR" dirty="0"/>
        </a:p>
      </dgm:t>
    </dgm:pt>
    <dgm:pt modelId="{2963478C-0B94-4273-92C6-C34C67A31955}" type="parTrans" cxnId="{1B7FE4E6-A8F1-4130-8B83-7703AF7B983F}">
      <dgm:prSet/>
      <dgm:spPr/>
      <dgm:t>
        <a:bodyPr/>
        <a:lstStyle/>
        <a:p>
          <a:endParaRPr lang="tr-TR"/>
        </a:p>
      </dgm:t>
    </dgm:pt>
    <dgm:pt modelId="{584C22D8-43F3-47D0-9214-26ED5B20986B}" type="sibTrans" cxnId="{1B7FE4E6-A8F1-4130-8B83-7703AF7B983F}">
      <dgm:prSet/>
      <dgm:spPr/>
      <dgm:t>
        <a:bodyPr/>
        <a:lstStyle/>
        <a:p>
          <a:endParaRPr lang="tr-TR"/>
        </a:p>
      </dgm:t>
    </dgm:pt>
    <dgm:pt modelId="{69AF7278-9FBA-459D-8A1A-60C860842AD4}">
      <dgm:prSet/>
      <dgm:spPr/>
      <dgm:t>
        <a:bodyPr/>
        <a:lstStyle/>
        <a:p>
          <a:pPr rtl="0"/>
          <a:r>
            <a:rPr lang="tr-TR" dirty="0" smtClean="0"/>
            <a:t>KANLI GAİTA YAPMA</a:t>
          </a:r>
          <a:endParaRPr lang="tr-TR" dirty="0"/>
        </a:p>
      </dgm:t>
    </dgm:pt>
    <dgm:pt modelId="{B280D053-1D3D-478A-B8AE-CC77EB517F0E}" type="parTrans" cxnId="{717EE425-1C8D-4781-B9DA-C660753D8916}">
      <dgm:prSet/>
      <dgm:spPr/>
      <dgm:t>
        <a:bodyPr/>
        <a:lstStyle/>
        <a:p>
          <a:endParaRPr lang="tr-TR"/>
        </a:p>
      </dgm:t>
    </dgm:pt>
    <dgm:pt modelId="{EB4469E3-86A1-4F98-8B36-17BF81A76488}" type="sibTrans" cxnId="{717EE425-1C8D-4781-B9DA-C660753D8916}">
      <dgm:prSet/>
      <dgm:spPr/>
      <dgm:t>
        <a:bodyPr/>
        <a:lstStyle/>
        <a:p>
          <a:endParaRPr lang="tr-TR"/>
        </a:p>
      </dgm:t>
    </dgm:pt>
    <dgm:pt modelId="{D40A3258-5A89-4321-A258-A7C0A55B3E45}" type="pres">
      <dgm:prSet presAssocID="{1212FCCC-83D0-41FE-9B1A-434DEF39DCDA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75A4D22-50C4-4615-A320-F5D1CD2C2CB6}" type="pres">
      <dgm:prSet presAssocID="{1212FCCC-83D0-41FE-9B1A-434DEF39DCDA}" presName="arrow" presStyleLbl="bgShp" presStyleIdx="0" presStyleCnt="1" custLinFactNeighborX="3166" custLinFactNeighborY="-14000"/>
      <dgm:spPr/>
    </dgm:pt>
    <dgm:pt modelId="{0C6DDFE8-00F5-4F82-919F-0BA8F7B1B207}" type="pres">
      <dgm:prSet presAssocID="{1212FCCC-83D0-41FE-9B1A-434DEF39DCDA}" presName="linearProcess" presStyleCnt="0"/>
      <dgm:spPr/>
    </dgm:pt>
    <dgm:pt modelId="{C524F630-5CFA-4D22-A1FC-8135B200E56F}" type="pres">
      <dgm:prSet presAssocID="{8F03017F-C821-43B2-B7F8-44531D3AD5C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6498D82-080C-4341-96D8-FC39397B8694}" type="pres">
      <dgm:prSet presAssocID="{E6927A0D-BDA1-4877-B071-3A5BED9F7956}" presName="sibTrans" presStyleCnt="0"/>
      <dgm:spPr/>
    </dgm:pt>
    <dgm:pt modelId="{D0A70754-C31D-49B2-8EFC-CAEACF452D6E}" type="pres">
      <dgm:prSet presAssocID="{B3683004-3F0C-4A45-9D09-1C6314E7C90B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8980D62-7AB2-460F-A578-AF0C4039ED8A}" type="pres">
      <dgm:prSet presAssocID="{584C22D8-43F3-47D0-9214-26ED5B20986B}" presName="sibTrans" presStyleCnt="0"/>
      <dgm:spPr/>
    </dgm:pt>
    <dgm:pt modelId="{D937419E-22B0-4060-A9D6-79DD08692B65}" type="pres">
      <dgm:prSet presAssocID="{69AF7278-9FBA-459D-8A1A-60C860842AD4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E520912-8EB2-45E0-B3D1-B1057776E990}" type="pres">
      <dgm:prSet presAssocID="{EB4469E3-86A1-4F98-8B36-17BF81A76488}" presName="sibTrans" presStyleCnt="0"/>
      <dgm:spPr/>
    </dgm:pt>
    <dgm:pt modelId="{AA9B9B40-1DDF-44B4-82CB-A6813CBD97F4}" type="pres">
      <dgm:prSet presAssocID="{69CE2B8B-2982-4F1A-91C2-173C244BB32B}" presName="textNode" presStyleLbl="node1" presStyleIdx="3" presStyleCnt="4" custScaleX="143567" custScaleY="13625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686AEFB-8A33-A443-A008-1A459C215B7D}" type="presOf" srcId="{8F03017F-C821-43B2-B7F8-44531D3AD5C0}" destId="{C524F630-5CFA-4D22-A1FC-8135B200E56F}" srcOrd="0" destOrd="0" presId="urn:microsoft.com/office/officeart/2005/8/layout/hProcess9"/>
    <dgm:cxn modelId="{AA692CDD-5D39-D546-90DB-C3751986B22B}" type="presOf" srcId="{B3683004-3F0C-4A45-9D09-1C6314E7C90B}" destId="{D0A70754-C31D-49B2-8EFC-CAEACF452D6E}" srcOrd="0" destOrd="0" presId="urn:microsoft.com/office/officeart/2005/8/layout/hProcess9"/>
    <dgm:cxn modelId="{FB9CC319-504F-D740-949F-51DFD1E6C836}" type="presOf" srcId="{1212FCCC-83D0-41FE-9B1A-434DEF39DCDA}" destId="{D40A3258-5A89-4321-A258-A7C0A55B3E45}" srcOrd="0" destOrd="0" presId="urn:microsoft.com/office/officeart/2005/8/layout/hProcess9"/>
    <dgm:cxn modelId="{1B7FE4E6-A8F1-4130-8B83-7703AF7B983F}" srcId="{1212FCCC-83D0-41FE-9B1A-434DEF39DCDA}" destId="{B3683004-3F0C-4A45-9D09-1C6314E7C90B}" srcOrd="1" destOrd="0" parTransId="{2963478C-0B94-4273-92C6-C34C67A31955}" sibTransId="{584C22D8-43F3-47D0-9214-26ED5B20986B}"/>
    <dgm:cxn modelId="{A3CAB8CC-0353-46B1-8ED9-CC3FD5919129}" srcId="{1212FCCC-83D0-41FE-9B1A-434DEF39DCDA}" destId="{8F03017F-C821-43B2-B7F8-44531D3AD5C0}" srcOrd="0" destOrd="0" parTransId="{F5E82971-6508-4AAF-AE94-C7D6C438231D}" sibTransId="{E6927A0D-BDA1-4877-B071-3A5BED9F7956}"/>
    <dgm:cxn modelId="{14F6D00C-1149-1341-839A-360146B27415}" type="presOf" srcId="{69AF7278-9FBA-459D-8A1A-60C860842AD4}" destId="{D937419E-22B0-4060-A9D6-79DD08692B65}" srcOrd="0" destOrd="0" presId="urn:microsoft.com/office/officeart/2005/8/layout/hProcess9"/>
    <dgm:cxn modelId="{C42FA9CC-1C0A-4101-8E73-490065C2088B}" srcId="{1212FCCC-83D0-41FE-9B1A-434DEF39DCDA}" destId="{69CE2B8B-2982-4F1A-91C2-173C244BB32B}" srcOrd="3" destOrd="0" parTransId="{7FF7FBFC-F21E-49E2-9E8E-F9C7E462EDCA}" sibTransId="{AD449CAF-596D-4475-B4B5-F30FADED25CA}"/>
    <dgm:cxn modelId="{CD557718-16C5-AD44-9584-CB017BD93AB2}" type="presOf" srcId="{69CE2B8B-2982-4F1A-91C2-173C244BB32B}" destId="{AA9B9B40-1DDF-44B4-82CB-A6813CBD97F4}" srcOrd="0" destOrd="0" presId="urn:microsoft.com/office/officeart/2005/8/layout/hProcess9"/>
    <dgm:cxn modelId="{717EE425-1C8D-4781-B9DA-C660753D8916}" srcId="{1212FCCC-83D0-41FE-9B1A-434DEF39DCDA}" destId="{69AF7278-9FBA-459D-8A1A-60C860842AD4}" srcOrd="2" destOrd="0" parTransId="{B280D053-1D3D-478A-B8AE-CC77EB517F0E}" sibTransId="{EB4469E3-86A1-4F98-8B36-17BF81A76488}"/>
    <dgm:cxn modelId="{4708A792-DC04-7046-AA42-C37AA3D3EF4E}" type="presParOf" srcId="{D40A3258-5A89-4321-A258-A7C0A55B3E45}" destId="{275A4D22-50C4-4615-A320-F5D1CD2C2CB6}" srcOrd="0" destOrd="0" presId="urn:microsoft.com/office/officeart/2005/8/layout/hProcess9"/>
    <dgm:cxn modelId="{F7641655-F20B-0540-B8D2-F725FCCD4703}" type="presParOf" srcId="{D40A3258-5A89-4321-A258-A7C0A55B3E45}" destId="{0C6DDFE8-00F5-4F82-919F-0BA8F7B1B207}" srcOrd="1" destOrd="0" presId="urn:microsoft.com/office/officeart/2005/8/layout/hProcess9"/>
    <dgm:cxn modelId="{35FA6D68-02AC-6244-B009-83FA8B100EBC}" type="presParOf" srcId="{0C6DDFE8-00F5-4F82-919F-0BA8F7B1B207}" destId="{C524F630-5CFA-4D22-A1FC-8135B200E56F}" srcOrd="0" destOrd="0" presId="urn:microsoft.com/office/officeart/2005/8/layout/hProcess9"/>
    <dgm:cxn modelId="{6CCD3225-1945-CD41-90EA-0CE4DA8E4EB5}" type="presParOf" srcId="{0C6DDFE8-00F5-4F82-919F-0BA8F7B1B207}" destId="{86498D82-080C-4341-96D8-FC39397B8694}" srcOrd="1" destOrd="0" presId="urn:microsoft.com/office/officeart/2005/8/layout/hProcess9"/>
    <dgm:cxn modelId="{15C4624A-8229-CA48-8BC5-E5C147E5A05C}" type="presParOf" srcId="{0C6DDFE8-00F5-4F82-919F-0BA8F7B1B207}" destId="{D0A70754-C31D-49B2-8EFC-CAEACF452D6E}" srcOrd="2" destOrd="0" presId="urn:microsoft.com/office/officeart/2005/8/layout/hProcess9"/>
    <dgm:cxn modelId="{694D59C5-FCBB-474E-BAA9-0261D462A426}" type="presParOf" srcId="{0C6DDFE8-00F5-4F82-919F-0BA8F7B1B207}" destId="{18980D62-7AB2-460F-A578-AF0C4039ED8A}" srcOrd="3" destOrd="0" presId="urn:microsoft.com/office/officeart/2005/8/layout/hProcess9"/>
    <dgm:cxn modelId="{4EFB10C9-0334-1B47-A35B-49B7C5665241}" type="presParOf" srcId="{0C6DDFE8-00F5-4F82-919F-0BA8F7B1B207}" destId="{D937419E-22B0-4060-A9D6-79DD08692B65}" srcOrd="4" destOrd="0" presId="urn:microsoft.com/office/officeart/2005/8/layout/hProcess9"/>
    <dgm:cxn modelId="{D7378BB6-E83F-EB4C-90FC-2F04672E59D8}" type="presParOf" srcId="{0C6DDFE8-00F5-4F82-919F-0BA8F7B1B207}" destId="{CE520912-8EB2-45E0-B3D1-B1057776E990}" srcOrd="5" destOrd="0" presId="urn:microsoft.com/office/officeart/2005/8/layout/hProcess9"/>
    <dgm:cxn modelId="{8FE45F78-205C-8F42-AB98-E4718C7B4541}" type="presParOf" srcId="{0C6DDFE8-00F5-4F82-919F-0BA8F7B1B207}" destId="{AA9B9B40-1DDF-44B4-82CB-A6813CBD97F4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5A4D22-50C4-4615-A320-F5D1CD2C2CB6}">
      <dsp:nvSpPr>
        <dsp:cNvPr id="0" name=""/>
        <dsp:cNvSpPr/>
      </dsp:nvSpPr>
      <dsp:spPr>
        <a:xfrm>
          <a:off x="792093" y="0"/>
          <a:ext cx="6606540" cy="41148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24F630-5CFA-4D22-A1FC-8135B200E56F}">
      <dsp:nvSpPr>
        <dsp:cNvPr id="0" name=""/>
        <dsp:cNvSpPr/>
      </dsp:nvSpPr>
      <dsp:spPr>
        <a:xfrm>
          <a:off x="263381" y="1234440"/>
          <a:ext cx="2331720" cy="1645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SAFRALI KUSAN ÇOCUK (YEŞİL RENKLİ KUSAN ÇOCUK)</a:t>
          </a:r>
          <a:endParaRPr lang="tr-TR" sz="2300" kern="1200" dirty="0"/>
        </a:p>
      </dsp:txBody>
      <dsp:txXfrm>
        <a:off x="343728" y="1314787"/>
        <a:ext cx="2171026" cy="1485226"/>
      </dsp:txXfrm>
    </dsp:sp>
    <dsp:sp modelId="{D0A70754-C31D-49B2-8EFC-CAEACF452D6E}">
      <dsp:nvSpPr>
        <dsp:cNvPr id="0" name=""/>
        <dsp:cNvSpPr/>
      </dsp:nvSpPr>
      <dsp:spPr>
        <a:xfrm>
          <a:off x="2720340" y="1234440"/>
          <a:ext cx="2331720" cy="1645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KARIN AĞRISI</a:t>
          </a:r>
          <a:endParaRPr lang="tr-TR" sz="2300" kern="1200" dirty="0"/>
        </a:p>
      </dsp:txBody>
      <dsp:txXfrm>
        <a:off x="2800687" y="1314787"/>
        <a:ext cx="2171026" cy="1485226"/>
      </dsp:txXfrm>
    </dsp:sp>
    <dsp:sp modelId="{AA9B9B40-1DDF-44B4-82CB-A6813CBD97F4}">
      <dsp:nvSpPr>
        <dsp:cNvPr id="0" name=""/>
        <dsp:cNvSpPr/>
      </dsp:nvSpPr>
      <dsp:spPr>
        <a:xfrm>
          <a:off x="5177298" y="1234440"/>
          <a:ext cx="2331720" cy="1645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>
              <a:solidFill>
                <a:srgbClr val="FF0000"/>
              </a:solidFill>
            </a:rPr>
            <a:t>İNTESTİNAL TIKANIKLIK!!!!</a:t>
          </a:r>
          <a:endParaRPr lang="tr-TR" sz="2300" kern="1200" dirty="0">
            <a:solidFill>
              <a:srgbClr val="FF0000"/>
            </a:solidFill>
          </a:endParaRPr>
        </a:p>
      </dsp:txBody>
      <dsp:txXfrm>
        <a:off x="5257645" y="1314787"/>
        <a:ext cx="2171026" cy="14852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5A4D22-50C4-4615-A320-F5D1CD2C2CB6}">
      <dsp:nvSpPr>
        <dsp:cNvPr id="0" name=""/>
        <dsp:cNvSpPr/>
      </dsp:nvSpPr>
      <dsp:spPr>
        <a:xfrm>
          <a:off x="807224" y="0"/>
          <a:ext cx="6732748" cy="41148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24F630-5CFA-4D22-A1FC-8135B200E56F}">
      <dsp:nvSpPr>
        <dsp:cNvPr id="0" name=""/>
        <dsp:cNvSpPr/>
      </dsp:nvSpPr>
      <dsp:spPr>
        <a:xfrm>
          <a:off x="963" y="1234440"/>
          <a:ext cx="1726891" cy="1645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SAFRALI KUSAN ÇOCUK (YEŞİL RENKLİ KUSAN ÇOCUK)</a:t>
          </a:r>
          <a:endParaRPr lang="tr-TR" sz="1800" kern="1200" dirty="0"/>
        </a:p>
      </dsp:txBody>
      <dsp:txXfrm>
        <a:off x="81310" y="1314787"/>
        <a:ext cx="1566197" cy="1485226"/>
      </dsp:txXfrm>
    </dsp:sp>
    <dsp:sp modelId="{D0A70754-C31D-49B2-8EFC-CAEACF452D6E}">
      <dsp:nvSpPr>
        <dsp:cNvPr id="0" name=""/>
        <dsp:cNvSpPr/>
      </dsp:nvSpPr>
      <dsp:spPr>
        <a:xfrm>
          <a:off x="1814199" y="1234440"/>
          <a:ext cx="1726891" cy="1645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KARIN AĞRISI</a:t>
          </a:r>
          <a:endParaRPr lang="tr-TR" sz="1800" kern="1200" dirty="0"/>
        </a:p>
      </dsp:txBody>
      <dsp:txXfrm>
        <a:off x="1894546" y="1314787"/>
        <a:ext cx="1566197" cy="1485226"/>
      </dsp:txXfrm>
    </dsp:sp>
    <dsp:sp modelId="{D937419E-22B0-4060-A9D6-79DD08692B65}">
      <dsp:nvSpPr>
        <dsp:cNvPr id="0" name=""/>
        <dsp:cNvSpPr/>
      </dsp:nvSpPr>
      <dsp:spPr>
        <a:xfrm>
          <a:off x="3627434" y="1234440"/>
          <a:ext cx="1726891" cy="1645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KANLI GAİTA YAPMA</a:t>
          </a:r>
          <a:endParaRPr lang="tr-TR" sz="1800" kern="1200" dirty="0"/>
        </a:p>
      </dsp:txBody>
      <dsp:txXfrm>
        <a:off x="3707781" y="1314787"/>
        <a:ext cx="1566197" cy="1485226"/>
      </dsp:txXfrm>
    </dsp:sp>
    <dsp:sp modelId="{AA9B9B40-1DDF-44B4-82CB-A6813CBD97F4}">
      <dsp:nvSpPr>
        <dsp:cNvPr id="0" name=""/>
        <dsp:cNvSpPr/>
      </dsp:nvSpPr>
      <dsp:spPr>
        <a:xfrm>
          <a:off x="5440670" y="936100"/>
          <a:ext cx="2479245" cy="22425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rgbClr val="FF0000"/>
              </a:solidFill>
            </a:rPr>
            <a:t>ÇOK ACİL CERRAHİ SORUN, STRANGÜLASYON, VOLVULUS, NEKROTİK BARSAK </a:t>
          </a:r>
          <a:endParaRPr lang="tr-TR" sz="1800" b="1" kern="1200" dirty="0">
            <a:solidFill>
              <a:srgbClr val="FF0000"/>
            </a:solidFill>
          </a:endParaRPr>
        </a:p>
      </dsp:txBody>
      <dsp:txXfrm>
        <a:off x="5550145" y="1045575"/>
        <a:ext cx="2260295" cy="2023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36D1-5525-6B4B-9D3D-CFC36A9C40D5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2F16-80C9-9F4E-8348-035C216B7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059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36D1-5525-6B4B-9D3D-CFC36A9C40D5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2F16-80C9-9F4E-8348-035C216B7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090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36D1-5525-6B4B-9D3D-CFC36A9C40D5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2F16-80C9-9F4E-8348-035C216B7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4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36D1-5525-6B4B-9D3D-CFC36A9C40D5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2F16-80C9-9F4E-8348-035C216B7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89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36D1-5525-6B4B-9D3D-CFC36A9C40D5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2F16-80C9-9F4E-8348-035C216B7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736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36D1-5525-6B4B-9D3D-CFC36A9C40D5}" type="datetimeFigureOut">
              <a:rPr lang="en-US" smtClean="0"/>
              <a:t>8/5/17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2F16-80C9-9F4E-8348-035C216B7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68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36D1-5525-6B4B-9D3D-CFC36A9C40D5}" type="datetimeFigureOut">
              <a:rPr lang="en-US" smtClean="0"/>
              <a:t>8/5/17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2F16-80C9-9F4E-8348-035C216B7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54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36D1-5525-6B4B-9D3D-CFC36A9C40D5}" type="datetimeFigureOut">
              <a:rPr lang="en-US" smtClean="0"/>
              <a:t>8/5/17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2F16-80C9-9F4E-8348-035C216B7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36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36D1-5525-6B4B-9D3D-CFC36A9C40D5}" type="datetimeFigureOut">
              <a:rPr lang="en-US" smtClean="0"/>
              <a:t>8/5/17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2F16-80C9-9F4E-8348-035C216B7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80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36D1-5525-6B4B-9D3D-CFC36A9C40D5}" type="datetimeFigureOut">
              <a:rPr lang="en-US" smtClean="0"/>
              <a:t>8/5/17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2F16-80C9-9F4E-8348-035C216B7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660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36D1-5525-6B4B-9D3D-CFC36A9C40D5}" type="datetimeFigureOut">
              <a:rPr lang="en-US" smtClean="0"/>
              <a:t>8/5/17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C2F16-80C9-9F4E-8348-035C216B7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069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A36D1-5525-6B4B-9D3D-CFC36A9C40D5}" type="datetimeFigureOut">
              <a:rPr lang="en-US" smtClean="0"/>
              <a:t>8/5/17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C2F16-80C9-9F4E-8348-035C216B7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57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gif"/><Relationship Id="rId3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Çocuklarda</a:t>
            </a:r>
            <a:r>
              <a:rPr lang="en-US" dirty="0" smtClean="0"/>
              <a:t> intestinal </a:t>
            </a:r>
            <a:r>
              <a:rPr lang="en-US" dirty="0" err="1" smtClean="0"/>
              <a:t>tıkanıklık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klinik</a:t>
            </a:r>
            <a:r>
              <a:rPr lang="en-US" dirty="0" smtClean="0"/>
              <a:t> </a:t>
            </a:r>
            <a:r>
              <a:rPr lang="en-US" smtClean="0"/>
              <a:t>bulgular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29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6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512763"/>
            <a:ext cx="8229600" cy="9144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Question 1?</a:t>
            </a:r>
          </a:p>
        </p:txBody>
      </p:sp>
      <p:pic>
        <p:nvPicPr>
          <p:cNvPr id="19459" name="Picture 6" descr="ikeanm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47850" y="1484313"/>
            <a:ext cx="1143000" cy="1143000"/>
          </a:xfrm>
          <a:noFill/>
        </p:spPr>
      </p:pic>
      <p:pic>
        <p:nvPicPr>
          <p:cNvPr id="19460" name="Picture 8" descr="KENNYSHITANM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4292601"/>
            <a:ext cx="1938338" cy="1425575"/>
          </a:xfrm>
          <a:noFill/>
        </p:spPr>
      </p:pic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575050" y="2349501"/>
            <a:ext cx="67056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x-none" sz="3600" b="1">
                <a:solidFill>
                  <a:srgbClr val="FFFF00"/>
                </a:solidFill>
                <a:latin typeface="Comic Sans MS" charset="0"/>
              </a:rPr>
              <a:t>Why do Pediatric Surgeons always make such a big deal out of a little yellow or green emesis</a:t>
            </a:r>
            <a:r>
              <a:rPr lang="en-US" altLang="x-none" sz="3600" b="1">
                <a:solidFill>
                  <a:schemeClr val="bg1"/>
                </a:solidFill>
                <a:latin typeface="Comic Sans MS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895891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chemeClr val="tx2">
                    <a:satMod val="200000"/>
                  </a:schemeClr>
                </a:solidFill>
              </a:rPr>
              <a:t>Answer</a:t>
            </a:r>
          </a:p>
        </p:txBody>
      </p:sp>
      <p:pic>
        <p:nvPicPr>
          <p:cNvPr id="20483" name="Picture 4" descr="STANINLOVE1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688389" y="3500438"/>
            <a:ext cx="1368425" cy="2609850"/>
          </a:xfrm>
          <a:noFill/>
        </p:spPr>
      </p:pic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2895600" y="1981200"/>
            <a:ext cx="6781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x-none" sz="3600" b="1">
                <a:solidFill>
                  <a:srgbClr val="FFFF00"/>
                </a:solidFill>
                <a:latin typeface="Comic Sans MS" charset="0"/>
              </a:rPr>
              <a:t>Because unlike when Stan sees Wendy in Southpark</a:t>
            </a:r>
            <a:r>
              <a:rPr lang="en-US" altLang="x-none" sz="3600" b="1" baseline="30000">
                <a:solidFill>
                  <a:schemeClr val="bg1"/>
                </a:solidFill>
                <a:latin typeface="Comic Sans MS" charset="0"/>
                <a:ea typeface="Times New Roman" charset="0"/>
                <a:cs typeface="Times New Roman" charset="0"/>
              </a:rPr>
              <a:t>©</a:t>
            </a:r>
            <a:r>
              <a:rPr lang="en-US" altLang="x-none" sz="3600" b="1">
                <a:solidFill>
                  <a:schemeClr val="bg1"/>
                </a:solidFill>
                <a:latin typeface="Comic Sans MS" charset="0"/>
              </a:rPr>
              <a:t>, </a:t>
            </a:r>
          </a:p>
        </p:txBody>
      </p:sp>
      <p:sp>
        <p:nvSpPr>
          <p:cNvPr id="185352" name="Text Box 8"/>
          <p:cNvSpPr txBox="1">
            <a:spLocks noChangeArrowheads="1"/>
          </p:cNvSpPr>
          <p:nvPr/>
        </p:nvSpPr>
        <p:spPr bwMode="auto">
          <a:xfrm>
            <a:off x="2566989" y="3789364"/>
            <a:ext cx="58324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x-none" sz="3600" b="1">
                <a:solidFill>
                  <a:srgbClr val="FFFF00"/>
                </a:solidFill>
                <a:latin typeface="Comic Sans MS" charset="0"/>
              </a:rPr>
              <a:t>it usually means bowel obstruction or necrosis in our patients!</a:t>
            </a:r>
          </a:p>
          <a:p>
            <a:pPr eaLnBrk="1" hangingPunct="1">
              <a:spcBef>
                <a:spcPct val="50000"/>
              </a:spcBef>
            </a:pPr>
            <a:endParaRPr lang="en-US" altLang="x-non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4033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2135560" y="1124744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009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2135560" y="1124744"/>
          <a:ext cx="792088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444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600" dirty="0">
                <a:solidFill>
                  <a:schemeClr val="tx2">
                    <a:satMod val="200000"/>
                  </a:schemeClr>
                </a:solidFill>
              </a:rPr>
              <a:t>Süt çocukluğu dönemi </a:t>
            </a:r>
            <a:r>
              <a:rPr lang="tr-TR" sz="3600" dirty="0" err="1">
                <a:solidFill>
                  <a:schemeClr val="tx2">
                    <a:satMod val="200000"/>
                  </a:schemeClr>
                </a:solidFill>
              </a:rPr>
              <a:t>intestinal</a:t>
            </a:r>
            <a:r>
              <a:rPr lang="tr-TR" sz="3600" dirty="0">
                <a:solidFill>
                  <a:schemeClr val="tx2">
                    <a:satMod val="200000"/>
                  </a:schemeClr>
                </a:solidFill>
              </a:rPr>
              <a:t> tıkanıklık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x-none"/>
              <a:t>Safralı kusma + ayaklarını karnına çekerek ağlama</a:t>
            </a:r>
            <a:r>
              <a:rPr lang="en-US" altLang="x-none"/>
              <a:t>±</a:t>
            </a:r>
            <a:r>
              <a:rPr lang="tr-TR" altLang="x-none"/>
              <a:t> kanlı gaita</a:t>
            </a:r>
          </a:p>
          <a:p>
            <a:pPr lvl="1" eaLnBrk="1" hangingPunct="1"/>
            <a:r>
              <a:rPr lang="tr-TR" altLang="x-none"/>
              <a:t>İnvajinasyon</a:t>
            </a:r>
          </a:p>
          <a:p>
            <a:pPr lvl="1" eaLnBrk="1" hangingPunct="1"/>
            <a:r>
              <a:rPr lang="tr-TR" altLang="x-none"/>
              <a:t>İnkarsere kasık fıtığı</a:t>
            </a:r>
          </a:p>
          <a:p>
            <a:pPr lvl="1" eaLnBrk="1" hangingPunct="1"/>
            <a:r>
              <a:rPr lang="tr-TR" altLang="x-none"/>
              <a:t>Malrotasyon ve orta barsak volvulusu</a:t>
            </a:r>
          </a:p>
          <a:p>
            <a:pPr lvl="1" eaLnBrk="1" hangingPunct="1"/>
            <a:r>
              <a:rPr lang="tr-TR" altLang="x-none"/>
              <a:t>Konjenital bantlara bağlı intestinal obstruksiyon</a:t>
            </a:r>
          </a:p>
          <a:p>
            <a:pPr lvl="1" eaLnBrk="1" hangingPunct="1"/>
            <a:r>
              <a:rPr lang="tr-TR" altLang="x-none"/>
              <a:t>Omfalomezenterik kanal artıklarına bağlı intestinal obstruksiyon</a:t>
            </a:r>
          </a:p>
          <a:p>
            <a:pPr lvl="1" eaLnBrk="1" hangingPunct="1"/>
            <a:endParaRPr lang="tr-TR" altLang="x-none"/>
          </a:p>
        </p:txBody>
      </p:sp>
    </p:spTree>
    <p:extLst>
      <p:ext uri="{BB962C8B-B14F-4D97-AF65-F5344CB8AC3E}">
        <p14:creationId xmlns:p14="http://schemas.microsoft.com/office/powerpoint/2010/main" val="159346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09800" y="609600"/>
            <a:ext cx="3957638" cy="1143000"/>
          </a:xfrm>
        </p:spPr>
        <p:txBody>
          <a:bodyPr/>
          <a:lstStyle/>
          <a:p>
            <a:pPr>
              <a:defRPr/>
            </a:pPr>
            <a:r>
              <a:rPr lang="tr-TR" dirty="0" err="1" smtClean="0">
                <a:solidFill>
                  <a:schemeClr val="tx2">
                    <a:satMod val="200000"/>
                  </a:schemeClr>
                </a:solidFill>
              </a:rPr>
              <a:t>Distansiyon</a:t>
            </a:r>
            <a:endParaRPr lang="tr-TR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24579" name="2 Resim" descr="abdo-distention-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013" y="1797050"/>
            <a:ext cx="3795712" cy="506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incarc hernia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9550" y="4121150"/>
            <a:ext cx="4108450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Metin kutusu"/>
          <p:cNvSpPr txBox="1"/>
          <p:nvPr/>
        </p:nvSpPr>
        <p:spPr>
          <a:xfrm>
            <a:off x="6888164" y="3068638"/>
            <a:ext cx="3779837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İnkarsere</a:t>
            </a:r>
            <a:r>
              <a:rPr lang="tr-TR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fıtık</a:t>
            </a:r>
          </a:p>
        </p:txBody>
      </p:sp>
    </p:spTree>
    <p:extLst>
      <p:ext uri="{BB962C8B-B14F-4D97-AF65-F5344CB8AC3E}">
        <p14:creationId xmlns:p14="http://schemas.microsoft.com/office/powerpoint/2010/main" val="3671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188913"/>
            <a:ext cx="7772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3600" dirty="0">
                <a:solidFill>
                  <a:schemeClr val="tx2">
                    <a:satMod val="200000"/>
                  </a:schemeClr>
                </a:solidFill>
              </a:rPr>
              <a:t>ADBG de hava sıvı seviyeleri ve belirginleşmiş barsak </a:t>
            </a:r>
            <a:r>
              <a:rPr lang="tr-TR" dirty="0" err="1" smtClean="0">
                <a:solidFill>
                  <a:schemeClr val="tx2">
                    <a:satMod val="200000"/>
                  </a:schemeClr>
                </a:solidFill>
              </a:rPr>
              <a:t>loopları</a:t>
            </a:r>
            <a:endParaRPr lang="tr-TR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x-none"/>
          </a:p>
        </p:txBody>
      </p:sp>
      <p:pic>
        <p:nvPicPr>
          <p:cNvPr id="25604" name="Picture 4" descr="intestinal tıkanıklı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12876"/>
            <a:ext cx="4559300" cy="544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2" descr="107-0730_IM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038" y="1412876"/>
            <a:ext cx="4525962" cy="544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266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Macintosh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 Light</vt:lpstr>
      <vt:lpstr>Arial</vt:lpstr>
      <vt:lpstr>Calibri</vt:lpstr>
      <vt:lpstr>Comic Sans MS</vt:lpstr>
      <vt:lpstr>Times New Roman</vt:lpstr>
      <vt:lpstr>Office Theme</vt:lpstr>
      <vt:lpstr>Çocuklarda intestinal tıkanıklık nedenleri ve klinik bulgular</vt:lpstr>
      <vt:lpstr>Question 1?</vt:lpstr>
      <vt:lpstr>Answer</vt:lpstr>
      <vt:lpstr>PowerPoint Presentation</vt:lpstr>
      <vt:lpstr>PowerPoint Presentation</vt:lpstr>
      <vt:lpstr>Süt çocukluğu dönemi intestinal tıkanıklık</vt:lpstr>
      <vt:lpstr>Distansiyon</vt:lpstr>
      <vt:lpstr>ADBG de hava sıvı seviyeleri ve belirginleşmiş barsak loopları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Meltem Koloğlu</dc:creator>
  <cp:lastModifiedBy>Meltem Koloğlu</cp:lastModifiedBy>
  <cp:revision>2</cp:revision>
  <dcterms:created xsi:type="dcterms:W3CDTF">2017-08-05T13:40:14Z</dcterms:created>
  <dcterms:modified xsi:type="dcterms:W3CDTF">2017-08-05T13:47:54Z</dcterms:modified>
</cp:coreProperties>
</file>