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74" r:id="rId3"/>
    <p:sldId id="271" r:id="rId4"/>
    <p:sldId id="272" r:id="rId5"/>
    <p:sldId id="273" r:id="rId6"/>
    <p:sldId id="276" r:id="rId7"/>
    <p:sldId id="277" r:id="rId8"/>
    <p:sldId id="278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777" autoAdjust="0"/>
    <p:restoredTop sz="94660"/>
  </p:normalViewPr>
  <p:slideViewPr>
    <p:cSldViewPr snapToGrid="0">
      <p:cViewPr varScale="1">
        <p:scale>
          <a:sx n="40" d="100"/>
          <a:sy n="40" d="100"/>
        </p:scale>
        <p:origin x="54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B149D1-90CE-4DC7-BA8F-7B91DD45BDA0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F6658A-961A-41D7-96B5-3242BBB6A6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3754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8BD078B-AD26-4276-BD73-059DDE5E8B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22D5A5C-B0E1-47DC-8287-BEA911E1C7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9162D09-C5C9-40A0-BDE7-B1E250751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A308483-EE9C-4A5C-80B9-D53F2F7FD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3A47AF7-B6B0-45C2-8D0B-AFE5AEAE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184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97A647-7121-4E0E-BFDD-AA86CE244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A952D1F-28D8-41E0-B60B-D4E4087D3A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9CECBE5-66EF-4EED-B774-EFDA42FDF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7E52E15-6221-4143-81F3-C9D7B596C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38DA035-CF34-43D4-83D4-04E971C9E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15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B651D413-0BD9-4CAE-BDD0-4E19553604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5B33B03-4E26-48DE-94F3-63CC816E60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2DFB8B9-6109-4459-870C-BFF187A10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F1A55B0-A0CC-4BF8-A0CA-F2C74AEF7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E05C02B-2EC4-4729-B74F-DC2B31C82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2893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D3E71F-5960-49EE-AA86-C49519F9D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4DB9048-E19F-4E3A-80E1-95ED095CA2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6F7118E-8504-4253-9F2E-7BAF01BD7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354E49E-4508-4BA1-B9B5-834E1497B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D8012D3-1AF2-46CB-95FD-87BB071FB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8454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F97F3B6-FC37-4EF7-AEEF-0B0EC20DC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06F62F-79FB-4774-811A-A28BDBFAE5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B2C01C3-80F8-4B6C-A5DA-215CEC388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A84AE8D-4DEE-44CD-A10F-86930BEBF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16FA6B-4B96-45FD-B7D3-92C1A606F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0630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5D265D5-2571-4CC1-AA41-433EF889B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AF22C56-33E2-49D0-B1BE-1160BB1B0A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88F0082-183B-4635-AE27-E0DF5EBE05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B8FC009-0516-4560-BCD9-4C61F5548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1AF2206-2A4C-407E-A37C-BBDF646C6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F4C66E5-B2FC-48D9-81F2-607C57CDB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5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F3D7578-73A9-494D-93A9-E03CB2A8C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32EB2F1-63D4-4469-8DA2-409F3496B5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3507F3D-299A-454C-97E9-63997219D6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BAC82015-275A-44C8-862F-70DFFA0F49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08E2BBAD-34C8-400F-A65A-A705E15B2C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014974E3-6141-49CE-8D8A-77DC22C1A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7E090D0-21BC-4F0A-8FB6-F6BD2FFA7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6BE0E12-424C-4E5B-B714-D46724614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6270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5268F44-A594-4112-B49E-D3942632A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622BC05F-F539-43EA-BC4F-E9BD20C17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83FECA2-3628-4FF9-AF54-DC2A24C1F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24573B6-86D0-4662-A4F0-57D7F3A7C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3608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6944D75-847B-41C9-9D1A-95EA5068C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327895C-E638-4DBF-9C73-0037872DE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3015292-A4B2-479A-8872-D7F6D2CD5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6262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C3619D8-2DF8-483C-B6DD-C09313595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814A8D-8FC0-4B64-9621-42F03FB8C3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0573A6D-687C-48FC-B709-6DD5C8CED5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0CD889B-5161-4BF7-BECC-E950C2B7D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2BB38BB-8B57-4FF3-AC3F-A6B0F167C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FBFB8DD-5076-4014-BE00-34CFD51F0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6858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0139941-6BE6-4FC7-BB16-6E26B8B63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BC1E9248-65E3-4156-9A11-1C4F2B81B9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97AC467-CDE9-41BE-92F6-8458E94A3B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CAFB968-F1AB-48BC-9238-CA61B5D55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3D0B802-0124-4B6F-A8A7-D2A4D0849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3436958-588E-4FD4-B713-E3BE3F964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4917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A388081C-2DE7-425A-8727-E05DD05DD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C293625-1543-4814-98CE-FFEC0776F9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D9EE9E3-A9E8-4DF2-BA15-C166B49D64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86E458D-36D9-4334-A8DC-AA972FB443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C05583C-1B0C-4B1F-A472-EDA4327361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1802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4" name="Rectangle 45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65" name="Freeform: Shape 47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66" name="Freeform: Shape 49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AB0F650E-B6A9-4CBE-A405-BEEAFBC03E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3" y="1999615"/>
            <a:ext cx="9144000" cy="2764028"/>
          </a:xfrm>
        </p:spPr>
        <p:txBody>
          <a:bodyPr anchor="ctr">
            <a:normAutofit/>
          </a:bodyPr>
          <a:lstStyle/>
          <a:p>
            <a:r>
              <a:rPr lang="tr-TR" sz="7200" b="1" dirty="0">
                <a:latin typeface="+mn-lt"/>
              </a:rPr>
              <a:t>TEMEL NETWORK </a:t>
            </a:r>
          </a:p>
        </p:txBody>
      </p:sp>
      <p:sp>
        <p:nvSpPr>
          <p:cNvPr id="67" name="Rectangle 51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" name="Resim 29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23E5148E-06EA-4983-AB65-CC81C270FD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" y="6017818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951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9EF30C2-29AC-4A0D-BC0A-A679CF113E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00500" y="1087403"/>
            <a:ext cx="8191500" cy="5770597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Başlık 3">
            <a:extLst>
              <a:ext uri="{FF2B5EF4-FFF2-40B4-BE49-F238E27FC236}">
                <a16:creationId xmlns:a16="http://schemas.microsoft.com/office/drawing/2014/main" id="{4608C4DD-0524-4D17-9EBA-76E45869B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1728" y="2744662"/>
            <a:ext cx="819150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tr-TR" sz="6000" b="1" kern="1200" dirty="0">
                <a:solidFill>
                  <a:srgbClr val="FFFFFF"/>
                </a:solidFill>
                <a:latin typeface="+mn-lt"/>
                <a:ea typeface="+mj-ea"/>
                <a:cs typeface="+mj-cs"/>
              </a:rPr>
              <a:t>ÖRNEK TOPOLOJİLER</a:t>
            </a:r>
            <a:endParaRPr lang="en-US" sz="6000" b="1" kern="1200" dirty="0">
              <a:solidFill>
                <a:srgbClr val="FFFFFF"/>
              </a:solidFill>
              <a:latin typeface="+mn-lt"/>
              <a:ea typeface="+mj-ea"/>
              <a:cs typeface="+mj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66A0658-1CC4-4B0D-AAB7-A702286AFB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241" y="183933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A04F1504-431A-4D86-9091-AE7E4B333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2348" y="1"/>
            <a:ext cx="2279742" cy="1267785"/>
          </a:xfrm>
          <a:custGeom>
            <a:avLst/>
            <a:gdLst>
              <a:gd name="connsiteX0" fmla="*/ 0 w 2279742"/>
              <a:gd name="connsiteY0" fmla="*/ 0 h 1267785"/>
              <a:gd name="connsiteX1" fmla="*/ 138700 w 2279742"/>
              <a:gd name="connsiteY1" fmla="*/ 0 h 1267785"/>
              <a:gd name="connsiteX2" fmla="*/ 138700 w 2279742"/>
              <a:gd name="connsiteY2" fmla="*/ 1078193 h 1267785"/>
              <a:gd name="connsiteX3" fmla="*/ 2002733 w 2279742"/>
              <a:gd name="connsiteY3" fmla="*/ 0 h 1267785"/>
              <a:gd name="connsiteX4" fmla="*/ 2279742 w 2279742"/>
              <a:gd name="connsiteY4" fmla="*/ 0 h 1267785"/>
              <a:gd name="connsiteX5" fmla="*/ 104026 w 2279742"/>
              <a:gd name="connsiteY5" fmla="*/ 1258503 h 1267785"/>
              <a:gd name="connsiteX6" fmla="*/ 69351 w 2279742"/>
              <a:gd name="connsiteY6" fmla="*/ 1267785 h 1267785"/>
              <a:gd name="connsiteX7" fmla="*/ 0 w 2279742"/>
              <a:gd name="connsiteY7" fmla="*/ 1198436 h 126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9742" h="1267785">
                <a:moveTo>
                  <a:pt x="0" y="0"/>
                </a:moveTo>
                <a:lnTo>
                  <a:pt x="138700" y="0"/>
                </a:lnTo>
                <a:lnTo>
                  <a:pt x="138700" y="1078193"/>
                </a:lnTo>
                <a:lnTo>
                  <a:pt x="2002733" y="0"/>
                </a:lnTo>
                <a:lnTo>
                  <a:pt x="2279742" y="0"/>
                </a:lnTo>
                <a:lnTo>
                  <a:pt x="104026" y="1258503"/>
                </a:lnTo>
                <a:cubicBezTo>
                  <a:pt x="93484" y="1264595"/>
                  <a:pt x="81523" y="1267796"/>
                  <a:pt x="69351" y="1267785"/>
                </a:cubicBezTo>
                <a:cubicBezTo>
                  <a:pt x="31049" y="1267785"/>
                  <a:pt x="0" y="1236737"/>
                  <a:pt x="0" y="1198436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EA804283-B929-4503-802F-4585376E2B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D3811F5-514E-49A4-B382-673ED228A4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69044" y="514898"/>
            <a:ext cx="2393351" cy="232842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067AD921-1CEE-4C1B-9AA3-C66D908DD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49740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Arc 22">
            <a:extLst>
              <a:ext uri="{FF2B5EF4-FFF2-40B4-BE49-F238E27FC236}">
                <a16:creationId xmlns:a16="http://schemas.microsoft.com/office/drawing/2014/main" id="{C36A08F5-3B56-47C5-A371-9187BE56E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539683" y="4203427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3341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07C58F79-09E9-4FD6-B401-345F616FE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8905" y="1674341"/>
            <a:ext cx="3240506" cy="4064628"/>
          </a:xfrm>
        </p:spPr>
        <p:txBody>
          <a:bodyPr>
            <a:normAutofit/>
          </a:bodyPr>
          <a:lstStyle/>
          <a:p>
            <a:pPr algn="ctr"/>
            <a:r>
              <a:rPr lang="tr-TR" sz="4100" b="1" dirty="0">
                <a:solidFill>
                  <a:srgbClr val="FFFFFF"/>
                </a:solidFill>
                <a:latin typeface="+mn-lt"/>
              </a:rPr>
              <a:t>ÖRNEK TOPOLOJİLER 1</a:t>
            </a:r>
            <a:br>
              <a:rPr lang="tr-TR" sz="4100" dirty="0">
                <a:solidFill>
                  <a:srgbClr val="FFFFFF"/>
                </a:solidFill>
              </a:rPr>
            </a:br>
            <a:endParaRPr lang="tr-TR" sz="4100" dirty="0">
              <a:solidFill>
                <a:srgbClr val="FFFFFF"/>
              </a:solidFill>
            </a:endParaRP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642A539-D4DF-4557-ADFD-4CBFFAD62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pPr lvl="0"/>
            <a:endParaRPr lang="tr-TR" dirty="0"/>
          </a:p>
          <a:p>
            <a:pPr lvl="0"/>
            <a:r>
              <a:rPr lang="tr-TR" dirty="0"/>
              <a:t>Örnek topoloji – 1, 20-50 cihaza sahip bir network için kullanılabilir.</a:t>
            </a:r>
          </a:p>
          <a:p>
            <a:pPr lvl="0"/>
            <a:endParaRPr lang="tr-TR" dirty="0"/>
          </a:p>
          <a:p>
            <a:pPr lvl="0"/>
            <a:r>
              <a:rPr lang="tr-TR" dirty="0"/>
              <a:t>Bu topolojide daha çok kapı geçiş sistemleri, parmak izi okuyucuları, kameralar vb. cihazlar kullanılmaktadır.</a:t>
            </a:r>
          </a:p>
          <a:p>
            <a:endParaRPr lang="tr-TR" dirty="0"/>
          </a:p>
        </p:txBody>
      </p:sp>
      <p:pic>
        <p:nvPicPr>
          <p:cNvPr id="4" name="Resim 3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D011BA53-AAFA-41B0-85B5-75A8C1CCD2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9245" y="0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300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BCDAAA4B-85BC-4B31-A551-DDE29A8E4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198" y="1530908"/>
            <a:ext cx="3459920" cy="4064628"/>
          </a:xfrm>
        </p:spPr>
        <p:txBody>
          <a:bodyPr>
            <a:normAutofit/>
          </a:bodyPr>
          <a:lstStyle/>
          <a:p>
            <a:pPr algn="ctr"/>
            <a:r>
              <a:rPr lang="tr-TR" b="1" dirty="0">
                <a:solidFill>
                  <a:srgbClr val="FFFFFF"/>
                </a:solidFill>
                <a:latin typeface="+mn-lt"/>
              </a:rPr>
              <a:t>ÖRNEK TOPOLOJİLER 1</a:t>
            </a:r>
            <a:endParaRPr lang="tr-TR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Resim 8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F5931C4D-AC60-480E-AFA5-BD63B4DCDE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9245" y="0"/>
            <a:ext cx="1831660" cy="840182"/>
          </a:xfrm>
          <a:prstGeom prst="rect">
            <a:avLst/>
          </a:prstGeom>
        </p:spPr>
      </p:pic>
      <p:pic>
        <p:nvPicPr>
          <p:cNvPr id="13" name="İçerik Yer Tutucusu 12">
            <a:extLst>
              <a:ext uri="{FF2B5EF4-FFF2-40B4-BE49-F238E27FC236}">
                <a16:creationId xmlns:a16="http://schemas.microsoft.com/office/drawing/2014/main" id="{DC160AFF-9CAE-4E90-99F2-C2FDC6BA3C84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946" y="2362336"/>
            <a:ext cx="6798054" cy="3303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761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B9037798-C5A3-41CA-8D16-B027032E6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008" y="1674341"/>
            <a:ext cx="3314299" cy="4064628"/>
          </a:xfrm>
        </p:spPr>
        <p:txBody>
          <a:bodyPr>
            <a:normAutofit/>
          </a:bodyPr>
          <a:lstStyle/>
          <a:p>
            <a:pPr algn="ctr"/>
            <a:r>
              <a:rPr lang="tr-TR" b="1" dirty="0">
                <a:solidFill>
                  <a:schemeClr val="bg1"/>
                </a:solidFill>
                <a:latin typeface="+mn-lt"/>
              </a:rPr>
              <a:t>ÖRNEK TOPOLOJİLER 2</a:t>
            </a:r>
            <a:br>
              <a:rPr lang="tr-TR" dirty="0"/>
            </a:br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DA8F0D7-1AF2-4340-B079-1A83A9282B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pPr lvl="0"/>
            <a:endParaRPr lang="tr-TR" dirty="0"/>
          </a:p>
          <a:p>
            <a:pPr lvl="0"/>
            <a:r>
              <a:rPr lang="tr-TR" dirty="0"/>
              <a:t>Örnek topoloji – 2, 50’den fazla kullanıcı ya da cihaza sahip networkler için kullanılabilir.</a:t>
            </a:r>
          </a:p>
          <a:p>
            <a:pPr lvl="0"/>
            <a:endParaRPr lang="tr-TR" dirty="0"/>
          </a:p>
          <a:p>
            <a:pPr lvl="0"/>
            <a:r>
              <a:rPr lang="tr-TR" dirty="0"/>
              <a:t>Anahtarlar katlarda kullanılabilecek şekilde konumlandırılabilir.</a:t>
            </a:r>
          </a:p>
          <a:p>
            <a:endParaRPr lang="tr-TR" dirty="0"/>
          </a:p>
        </p:txBody>
      </p:sp>
      <p:pic>
        <p:nvPicPr>
          <p:cNvPr id="9" name="Resim 8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02E2FCDB-D0B4-454E-A6CC-3151D4FBAF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9245" y="0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99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C3926DE0-4D37-4E57-AD6C-2C843D347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712" y="1631222"/>
            <a:ext cx="3533661" cy="4064628"/>
          </a:xfrm>
        </p:spPr>
        <p:txBody>
          <a:bodyPr>
            <a:normAutofit/>
          </a:bodyPr>
          <a:lstStyle/>
          <a:p>
            <a:pPr algn="ctr"/>
            <a:r>
              <a:rPr lang="tr-TR" b="1" dirty="0">
                <a:solidFill>
                  <a:srgbClr val="FFFFFF"/>
                </a:solidFill>
                <a:latin typeface="+mn-lt"/>
              </a:rPr>
              <a:t>ÖRNEK TOPOLOJİLER2</a:t>
            </a:r>
            <a:br>
              <a:rPr lang="tr-TR" dirty="0">
                <a:solidFill>
                  <a:srgbClr val="FFFFFF"/>
                </a:solidFill>
              </a:rPr>
            </a:br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Resim 3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62ECD000-0817-457F-9956-CE7A70338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9245" y="0"/>
            <a:ext cx="1831660" cy="840182"/>
          </a:xfrm>
          <a:prstGeom prst="rect">
            <a:avLst/>
          </a:prstGeom>
        </p:spPr>
      </p:pic>
      <p:pic>
        <p:nvPicPr>
          <p:cNvPr id="11" name="İçerik Yer Tutucusu 10" descr="ekran görüntüsü, çizim içeren bir resim&#10;&#10;Açıklama otomatik olarak oluşturuldu">
            <a:extLst>
              <a:ext uri="{FF2B5EF4-FFF2-40B4-BE49-F238E27FC236}">
                <a16:creationId xmlns:a16="http://schemas.microsoft.com/office/drawing/2014/main" id="{1CCA6628-14F6-4F81-A4A9-6BAE9C0A9CE4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9127" y="1895463"/>
            <a:ext cx="6748576" cy="3697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46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06B0DA68-09FF-4FA4-B401-9B400558D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230" y="1868635"/>
            <a:ext cx="4049855" cy="4064628"/>
          </a:xfrm>
        </p:spPr>
        <p:txBody>
          <a:bodyPr>
            <a:normAutofit/>
          </a:bodyPr>
          <a:lstStyle/>
          <a:p>
            <a:pPr algn="ctr"/>
            <a:r>
              <a:rPr lang="tr-TR" b="1" dirty="0">
                <a:solidFill>
                  <a:schemeClr val="bg1"/>
                </a:solidFill>
                <a:latin typeface="+mn-lt"/>
              </a:rPr>
              <a:t>ÖRNEK TOPOLOJİLER  </a:t>
            </a:r>
            <a:br>
              <a:rPr lang="tr-TR" b="1" dirty="0">
                <a:solidFill>
                  <a:schemeClr val="bg1"/>
                </a:solidFill>
                <a:latin typeface="+mn-lt"/>
              </a:rPr>
            </a:br>
            <a:r>
              <a:rPr lang="tr-TR" b="1" dirty="0">
                <a:solidFill>
                  <a:schemeClr val="bg1"/>
                </a:solidFill>
                <a:latin typeface="+mn-lt"/>
              </a:rPr>
              <a:t>3</a:t>
            </a:r>
            <a:br>
              <a:rPr lang="tr-TR" dirty="0"/>
            </a:br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7B81491-BF1C-4C72-BA3F-E9A69D3991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4407230"/>
          </a:xfrm>
        </p:spPr>
        <p:txBody>
          <a:bodyPr>
            <a:normAutofit fontScale="92500" lnSpcReduction="10000"/>
          </a:bodyPr>
          <a:lstStyle/>
          <a:p>
            <a:pPr lvl="0"/>
            <a:endParaRPr lang="tr-TR" dirty="0"/>
          </a:p>
          <a:p>
            <a:pPr lvl="0"/>
            <a:r>
              <a:rPr lang="tr-TR" dirty="0"/>
              <a:t>Örnek topoloji - 3 ise 200’den fazla kullanıcıya/cihaza sahip networkler için kullanılabilir.</a:t>
            </a:r>
          </a:p>
          <a:p>
            <a:pPr lvl="0"/>
            <a:endParaRPr lang="tr-TR" dirty="0"/>
          </a:p>
          <a:p>
            <a:r>
              <a:rPr lang="tr-TR" dirty="0"/>
              <a:t>Kullanıcı sayısı yüksek, kesintiye tahammülün düşük olduğu yerlerde (hastaneler, kamu kurumları, belediyeler vb.), yedekli bir yapı veya veri merkezi olacak şekilde bir network istendiği takdirde bu topoloji kullanılabilir. </a:t>
            </a:r>
          </a:p>
        </p:txBody>
      </p:sp>
      <p:pic>
        <p:nvPicPr>
          <p:cNvPr id="9" name="Resim 8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78A569D5-459A-4304-A1BB-FBC9508314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9245" y="0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7821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78C73920-9E2F-49A0-9F23-26C2FF6C1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8082" y="1824389"/>
            <a:ext cx="3622152" cy="4064628"/>
          </a:xfrm>
        </p:spPr>
        <p:txBody>
          <a:bodyPr>
            <a:normAutofit/>
          </a:bodyPr>
          <a:lstStyle/>
          <a:p>
            <a:pPr algn="ctr"/>
            <a:r>
              <a:rPr lang="tr-TR" b="1" dirty="0">
                <a:solidFill>
                  <a:schemeClr val="bg1"/>
                </a:solidFill>
                <a:latin typeface="+mn-lt"/>
              </a:rPr>
              <a:t>ÖRNEK TOPOLOJİLER  </a:t>
            </a:r>
            <a:br>
              <a:rPr lang="tr-TR" b="1" dirty="0">
                <a:solidFill>
                  <a:schemeClr val="bg1"/>
                </a:solidFill>
                <a:latin typeface="+mn-lt"/>
              </a:rPr>
            </a:br>
            <a:r>
              <a:rPr lang="tr-TR" b="1" dirty="0">
                <a:solidFill>
                  <a:schemeClr val="bg1"/>
                </a:solidFill>
                <a:latin typeface="+mn-lt"/>
              </a:rPr>
              <a:t>3</a:t>
            </a:r>
            <a:br>
              <a:rPr lang="tr-TR" dirty="0"/>
            </a:br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Resim 8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6B1785AA-0737-4F93-A49F-5A065E56E2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9245" y="0"/>
            <a:ext cx="1831660" cy="840182"/>
          </a:xfrm>
          <a:prstGeom prst="rect">
            <a:avLst/>
          </a:prstGeom>
        </p:spPr>
      </p:pic>
      <p:pic>
        <p:nvPicPr>
          <p:cNvPr id="13" name="İçerik Yer Tutucusu 6">
            <a:extLst>
              <a:ext uri="{FF2B5EF4-FFF2-40B4-BE49-F238E27FC236}">
                <a16:creationId xmlns:a16="http://schemas.microsoft.com/office/drawing/2014/main" id="{DE340AE2-14E3-415A-827E-24A23B4F11D9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7162" y="1875780"/>
            <a:ext cx="6714786" cy="4282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9062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121</Words>
  <Application>Microsoft Office PowerPoint</Application>
  <PresentationFormat>Geniş ekran</PresentationFormat>
  <Paragraphs>20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TEMEL NETWORK </vt:lpstr>
      <vt:lpstr>ÖRNEK TOPOLOJİLER</vt:lpstr>
      <vt:lpstr>ÖRNEK TOPOLOJİLER 1 </vt:lpstr>
      <vt:lpstr>ÖRNEK TOPOLOJİLER 1</vt:lpstr>
      <vt:lpstr>ÖRNEK TOPOLOJİLER 2 </vt:lpstr>
      <vt:lpstr>ÖRNEK TOPOLOJİLER2 </vt:lpstr>
      <vt:lpstr>ÖRNEK TOPOLOJİLER   3 </vt:lpstr>
      <vt:lpstr>ÖRNEK TOPOLOJİLER   3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NETWORK</dc:title>
  <dc:creator>Ruken KART</dc:creator>
  <cp:lastModifiedBy>Windows Kullanıcısı</cp:lastModifiedBy>
  <cp:revision>7</cp:revision>
  <dcterms:created xsi:type="dcterms:W3CDTF">2020-04-08T22:15:49Z</dcterms:created>
  <dcterms:modified xsi:type="dcterms:W3CDTF">2020-05-14T12:04:12Z</dcterms:modified>
</cp:coreProperties>
</file>