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1" r:id="rId4"/>
    <p:sldId id="272" r:id="rId5"/>
    <p:sldId id="273" r:id="rId6"/>
    <p:sldId id="276" r:id="rId7"/>
    <p:sldId id="277" r:id="rId8"/>
    <p:sldId id="278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77" autoAdjust="0"/>
    <p:restoredTop sz="94660"/>
  </p:normalViewPr>
  <p:slideViewPr>
    <p:cSldViewPr snapToGrid="0">
      <p:cViewPr varScale="1">
        <p:scale>
          <a:sx n="40" d="100"/>
          <a:sy n="40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149D1-90CE-4DC7-BA8F-7B91DD45BDA0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6658A-961A-41D7-96B5-3242BBB6A6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5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BD078B-AD26-4276-BD73-059DDE5E8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22D5A5C-B0E1-47DC-8287-BEA911E1C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162D09-C5C9-40A0-BDE7-B1E25075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A308483-EE9C-4A5C-80B9-D53F2F7F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A47AF7-B6B0-45C2-8D0B-AFE5AEAE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8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97A647-7121-4E0E-BFDD-AA86CE24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A952D1F-28D8-41E0-B60B-D4E4087D3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CECBE5-66EF-4EED-B774-EFDA42FD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E52E15-6221-4143-81F3-C9D7B596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8DA035-CF34-43D4-83D4-04E971C9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651D413-0BD9-4CAE-BDD0-4E1955360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5B33B03-4E26-48DE-94F3-63CC816E6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DFB8B9-6109-4459-870C-BFF187A1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1A55B0-A0CC-4BF8-A0CA-F2C74AEF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05C02B-2EC4-4729-B74F-DC2B31C8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89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D3E71F-5960-49EE-AA86-C49519F9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DB9048-E19F-4E3A-80E1-95ED095CA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F7118E-8504-4253-9F2E-7BAF01BD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54E49E-4508-4BA1-B9B5-834E1497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8012D3-1AF2-46CB-95FD-87BB071F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45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97F3B6-FC37-4EF7-AEEF-0B0EC20D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06F62F-79FB-4774-811A-A28BDBFAE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2C01C3-80F8-4B6C-A5DA-215CEC38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84AE8D-4DEE-44CD-A10F-86930BEB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16FA6B-4B96-45FD-B7D3-92C1A606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63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D265D5-2571-4CC1-AA41-433EF889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F22C56-33E2-49D0-B1BE-1160BB1B0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88F0082-183B-4635-AE27-E0DF5EBE0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B8FC009-0516-4560-BCD9-4C61F554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1AF2206-2A4C-407E-A37C-BBDF646C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F4C66E5-B2FC-48D9-81F2-607C57CD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3D7578-73A9-494D-93A9-E03CB2A8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32EB2F1-63D4-4469-8DA2-409F3496B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3507F3D-299A-454C-97E9-63997219D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AC82015-275A-44C8-862F-70DFFA0F4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8E2BBAD-34C8-400F-A65A-A705E15B2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14974E3-6141-49CE-8D8A-77DC22C1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7E090D0-21BC-4F0A-8FB6-F6BD2FFA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6BE0E12-424C-4E5B-B714-D4672461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627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268F44-A594-4112-B49E-D3942632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22BC05F-F539-43EA-BC4F-E9BD20C1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83FECA2-3628-4FF9-AF54-DC2A24C1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24573B6-86D0-4662-A4F0-57D7F3A7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60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6944D75-847B-41C9-9D1A-95EA5068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327895C-E638-4DBF-9C73-0037872D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3015292-A4B2-479A-8872-D7F6D2CD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626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3619D8-2DF8-483C-B6DD-C0931359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814A8D-8FC0-4B64-9621-42F03FB8C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0573A6D-687C-48FC-B709-6DD5C8CED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0CD889B-5161-4BF7-BECC-E950C2B7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2BB38BB-8B57-4FF3-AC3F-A6B0F167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FBFB8DD-5076-4014-BE00-34CFD51F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685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139941-6BE6-4FC7-BB16-6E26B8B6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C1E9248-65E3-4156-9A11-1C4F2B81B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97AC467-CDE9-41BE-92F6-8458E94A3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AFB968-F1AB-48BC-9238-CA61B5D5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3D0B802-0124-4B6F-A8A7-D2A4D084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3436958-588E-4FD4-B713-E3BE3F96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491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388081C-2DE7-425A-8727-E05DD05DD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C293625-1543-4814-98CE-FFEC0776F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D9EE9E3-A9E8-4DF2-BA15-C166B49D6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6E458D-36D9-4334-A8DC-AA972FB44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05583C-1B0C-4B1F-A472-EDA432736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80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4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Freeform: Shape 4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6" name="Freeform: Shape 4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B0F650E-B6A9-4CBE-A405-BEEAFBC03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tr-TR" sz="7200" b="1" dirty="0">
                <a:latin typeface="+mn-lt"/>
              </a:rPr>
              <a:t>TEMEL NETWORK </a:t>
            </a:r>
          </a:p>
        </p:txBody>
      </p:sp>
      <p:sp>
        <p:nvSpPr>
          <p:cNvPr id="67" name="Rectangle 5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Resim 29" descr="işaret, saat içeren bir resim&#10;&#10;Açıklama otomatik olarak oluşturuldu">
            <a:extLst>
              <a:ext uri="{FF2B5EF4-FFF2-40B4-BE49-F238E27FC236}">
                <a16:creationId xmlns:a16="http://schemas.microsoft.com/office/drawing/2014/main" id="{23E5148E-06EA-4983-AB65-CC81C270F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" y="6017818"/>
            <a:ext cx="1831660" cy="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5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4608C4DD-0524-4D17-9EBA-76E45869B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728" y="2744662"/>
            <a:ext cx="81915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tr-TR" sz="6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ÖRNEK TOPOLOJİLER</a:t>
            </a:r>
            <a:endParaRPr lang="en-US" sz="6000" b="1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4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7C58F79-09E9-4FD6-B401-345F616F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905" y="1674341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tr-TR" sz="4100" b="1" dirty="0">
                <a:solidFill>
                  <a:srgbClr val="FFFFFF"/>
                </a:solidFill>
                <a:latin typeface="+mn-lt"/>
              </a:rPr>
              <a:t>ÖRNEK TOPOLOJİLER 1</a:t>
            </a:r>
            <a:br>
              <a:rPr lang="tr-TR" sz="4100" dirty="0">
                <a:solidFill>
                  <a:srgbClr val="FFFFFF"/>
                </a:solidFill>
              </a:rPr>
            </a:br>
            <a:endParaRPr lang="tr-TR" sz="4100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42A539-D4DF-4557-ADFD-4CBFFAD62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lvl="0"/>
            <a:endParaRPr lang="tr-TR" dirty="0"/>
          </a:p>
          <a:p>
            <a:pPr lvl="0"/>
            <a:r>
              <a:rPr lang="tr-TR" dirty="0"/>
              <a:t>Örnek topoloji – 1, 20-50 cihaza sahip bir network için kullanılabilir.</a:t>
            </a:r>
          </a:p>
          <a:p>
            <a:pPr lvl="0"/>
            <a:endParaRPr lang="tr-TR" dirty="0"/>
          </a:p>
          <a:p>
            <a:pPr lvl="0"/>
            <a:r>
              <a:rPr lang="tr-TR" dirty="0"/>
              <a:t>Bu topolojide daha çok kapı geçiş sistemleri, parmak izi okuyucuları, kameralar vb. cihazlar kullanılmaktadır.</a:t>
            </a:r>
          </a:p>
          <a:p>
            <a:endParaRPr lang="tr-TR" dirty="0"/>
          </a:p>
        </p:txBody>
      </p:sp>
      <p:pic>
        <p:nvPicPr>
          <p:cNvPr id="4" name="Resim 3" descr="işaret, saat içeren bir resim&#10;&#10;Açıklama otomatik olarak oluşturuldu">
            <a:extLst>
              <a:ext uri="{FF2B5EF4-FFF2-40B4-BE49-F238E27FC236}">
                <a16:creationId xmlns:a16="http://schemas.microsoft.com/office/drawing/2014/main" id="{D011BA53-AAFA-41B0-85B5-75A8C1CCD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245" y="0"/>
            <a:ext cx="1831660" cy="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0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CDAAA4B-85BC-4B31-A551-DDE29A8E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8" y="1530908"/>
            <a:ext cx="3459920" cy="4064628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FFFF"/>
                </a:solidFill>
                <a:latin typeface="+mn-lt"/>
              </a:rPr>
              <a:t>ÖRNEK TOPOLOJİLER 1</a:t>
            </a:r>
            <a:endParaRPr lang="tr-TR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 descr="işaret, saat içeren bir resim&#10;&#10;Açıklama otomatik olarak oluşturuldu">
            <a:extLst>
              <a:ext uri="{FF2B5EF4-FFF2-40B4-BE49-F238E27FC236}">
                <a16:creationId xmlns:a16="http://schemas.microsoft.com/office/drawing/2014/main" id="{F5931C4D-AC60-480E-AFA5-BD63B4DCD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245" y="0"/>
            <a:ext cx="1831660" cy="840182"/>
          </a:xfrm>
          <a:prstGeom prst="rect">
            <a:avLst/>
          </a:prstGeom>
        </p:spPr>
      </p:pic>
      <p:pic>
        <p:nvPicPr>
          <p:cNvPr id="13" name="İçerik Yer Tutucusu 12">
            <a:extLst>
              <a:ext uri="{FF2B5EF4-FFF2-40B4-BE49-F238E27FC236}">
                <a16:creationId xmlns:a16="http://schemas.microsoft.com/office/drawing/2014/main" id="{DC160AFF-9CAE-4E90-99F2-C2FDC6BA3C8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46" y="2362336"/>
            <a:ext cx="6798054" cy="330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61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9037798-C5A3-41CA-8D16-B027032E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8" y="1674341"/>
            <a:ext cx="3314299" cy="4064628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+mn-lt"/>
              </a:rPr>
              <a:t>ÖRNEK TOPOLOJİLER 2</a:t>
            </a:r>
            <a:br>
              <a:rPr lang="tr-TR" dirty="0"/>
            </a:b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A8F0D7-1AF2-4340-B079-1A83A9282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lvl="0"/>
            <a:endParaRPr lang="tr-TR" dirty="0"/>
          </a:p>
          <a:p>
            <a:pPr lvl="0"/>
            <a:r>
              <a:rPr lang="tr-TR" dirty="0"/>
              <a:t>Örnek topoloji – 2, 50’den fazla kullanıcı ya da cihaza sahip networkler için kullanılabilir.</a:t>
            </a:r>
          </a:p>
          <a:p>
            <a:pPr lvl="0"/>
            <a:endParaRPr lang="tr-TR" dirty="0"/>
          </a:p>
          <a:p>
            <a:pPr lvl="0"/>
            <a:r>
              <a:rPr lang="tr-TR" dirty="0"/>
              <a:t>Anahtarlar katlarda kullanılabilecek şekilde konumlandırılabilir.</a:t>
            </a:r>
          </a:p>
          <a:p>
            <a:endParaRPr lang="tr-TR" dirty="0"/>
          </a:p>
        </p:txBody>
      </p:sp>
      <p:pic>
        <p:nvPicPr>
          <p:cNvPr id="9" name="Resim 8" descr="işaret, saat içeren bir resim&#10;&#10;Açıklama otomatik olarak oluşturuldu">
            <a:extLst>
              <a:ext uri="{FF2B5EF4-FFF2-40B4-BE49-F238E27FC236}">
                <a16:creationId xmlns:a16="http://schemas.microsoft.com/office/drawing/2014/main" id="{02E2FCDB-D0B4-454E-A6CC-3151D4FBA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245" y="0"/>
            <a:ext cx="1831660" cy="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3926DE0-4D37-4E57-AD6C-2C843D34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12" y="1631222"/>
            <a:ext cx="3533661" cy="4064628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FFFF"/>
                </a:solidFill>
                <a:latin typeface="+mn-lt"/>
              </a:rPr>
              <a:t>ÖRNEK TOPOLOJİLER2</a:t>
            </a:r>
            <a:br>
              <a:rPr lang="tr-TR" dirty="0">
                <a:solidFill>
                  <a:srgbClr val="FFFFFF"/>
                </a:solidFill>
              </a:rPr>
            </a:b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3" descr="işaret, saat içeren bir resim&#10;&#10;Açıklama otomatik olarak oluşturuldu">
            <a:extLst>
              <a:ext uri="{FF2B5EF4-FFF2-40B4-BE49-F238E27FC236}">
                <a16:creationId xmlns:a16="http://schemas.microsoft.com/office/drawing/2014/main" id="{62ECD000-0817-457F-9956-CE7A70338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245" y="0"/>
            <a:ext cx="1831660" cy="840182"/>
          </a:xfrm>
          <a:prstGeom prst="rect">
            <a:avLst/>
          </a:prstGeom>
        </p:spPr>
      </p:pic>
      <p:pic>
        <p:nvPicPr>
          <p:cNvPr id="11" name="İçerik Yer Tutucusu 10" descr="ekran görüntüsü, çizim içeren bir resim&#10;&#10;Açıklama otomatik olarak oluşturuldu">
            <a:extLst>
              <a:ext uri="{FF2B5EF4-FFF2-40B4-BE49-F238E27FC236}">
                <a16:creationId xmlns:a16="http://schemas.microsoft.com/office/drawing/2014/main" id="{1CCA6628-14F6-4F81-A4A9-6BAE9C0A9CE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27" y="1895463"/>
            <a:ext cx="6748576" cy="369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6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6B0DA68-09FF-4FA4-B401-9B40055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230" y="1868635"/>
            <a:ext cx="4049855" cy="4064628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+mn-lt"/>
              </a:rPr>
              <a:t>ÖRNEK TOPOLOJİLER  </a:t>
            </a:r>
            <a:br>
              <a:rPr lang="tr-TR" b="1" dirty="0">
                <a:solidFill>
                  <a:schemeClr val="bg1"/>
                </a:solidFill>
                <a:latin typeface="+mn-lt"/>
              </a:rPr>
            </a:br>
            <a:r>
              <a:rPr lang="tr-TR" b="1" dirty="0">
                <a:solidFill>
                  <a:schemeClr val="bg1"/>
                </a:solidFill>
                <a:latin typeface="+mn-lt"/>
              </a:rPr>
              <a:t>3</a:t>
            </a:r>
            <a:br>
              <a:rPr lang="tr-TR" dirty="0"/>
            </a:b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B81491-BF1C-4C72-BA3F-E9A69D399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4407230"/>
          </a:xfrm>
        </p:spPr>
        <p:txBody>
          <a:bodyPr>
            <a:normAutofit fontScale="92500" lnSpcReduction="10000"/>
          </a:bodyPr>
          <a:lstStyle/>
          <a:p>
            <a:pPr lvl="0"/>
            <a:endParaRPr lang="tr-TR" dirty="0"/>
          </a:p>
          <a:p>
            <a:pPr lvl="0"/>
            <a:r>
              <a:rPr lang="tr-TR" dirty="0"/>
              <a:t>Örnek topoloji - 3 ise 200’den fazla kullanıcıya/cihaza sahip networkler için kullanılabilir.</a:t>
            </a:r>
          </a:p>
          <a:p>
            <a:pPr lvl="0"/>
            <a:endParaRPr lang="tr-TR" dirty="0"/>
          </a:p>
          <a:p>
            <a:r>
              <a:rPr lang="tr-TR" dirty="0"/>
              <a:t>Kullanıcı sayısı yüksek, kesintiye tahammülün düşük olduğu yerlerde (hastaneler, kamu kurumları, belediyeler vb.), yedekli bir yapı veya veri merkezi olacak şekilde bir network istendiği takdirde bu topoloji kullanılabilir. </a:t>
            </a:r>
          </a:p>
        </p:txBody>
      </p:sp>
      <p:pic>
        <p:nvPicPr>
          <p:cNvPr id="9" name="Resim 8" descr="işaret, saat içeren bir resim&#10;&#10;Açıklama otomatik olarak oluşturuldu">
            <a:extLst>
              <a:ext uri="{FF2B5EF4-FFF2-40B4-BE49-F238E27FC236}">
                <a16:creationId xmlns:a16="http://schemas.microsoft.com/office/drawing/2014/main" id="{78A569D5-459A-4304-A1BB-FBC950831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245" y="0"/>
            <a:ext cx="1831660" cy="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8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8C73920-9E2F-49A0-9F23-26C2FF6C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082" y="1824389"/>
            <a:ext cx="3622152" cy="4064628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+mn-lt"/>
              </a:rPr>
              <a:t>ÖRNEK TOPOLOJİLER  </a:t>
            </a:r>
            <a:br>
              <a:rPr lang="tr-TR" b="1" dirty="0">
                <a:solidFill>
                  <a:schemeClr val="bg1"/>
                </a:solidFill>
                <a:latin typeface="+mn-lt"/>
              </a:rPr>
            </a:br>
            <a:r>
              <a:rPr lang="tr-TR" b="1" dirty="0">
                <a:solidFill>
                  <a:schemeClr val="bg1"/>
                </a:solidFill>
                <a:latin typeface="+mn-lt"/>
              </a:rPr>
              <a:t>3</a:t>
            </a:r>
            <a:br>
              <a:rPr lang="tr-TR" dirty="0"/>
            </a:b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 descr="işaret, saat içeren bir resim&#10;&#10;Açıklama otomatik olarak oluşturuldu">
            <a:extLst>
              <a:ext uri="{FF2B5EF4-FFF2-40B4-BE49-F238E27FC236}">
                <a16:creationId xmlns:a16="http://schemas.microsoft.com/office/drawing/2014/main" id="{6B1785AA-0737-4F93-A49F-5A065E56E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245" y="0"/>
            <a:ext cx="1831660" cy="840182"/>
          </a:xfrm>
          <a:prstGeom prst="rect">
            <a:avLst/>
          </a:prstGeom>
        </p:spPr>
      </p:pic>
      <p:pic>
        <p:nvPicPr>
          <p:cNvPr id="13" name="İçerik Yer Tutucusu 6">
            <a:extLst>
              <a:ext uri="{FF2B5EF4-FFF2-40B4-BE49-F238E27FC236}">
                <a16:creationId xmlns:a16="http://schemas.microsoft.com/office/drawing/2014/main" id="{DE340AE2-14E3-415A-827E-24A23B4F11D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62" y="1875780"/>
            <a:ext cx="6714786" cy="428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06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121</Words>
  <Application>Microsoft Office PowerPoint</Application>
  <PresentationFormat>Geniş ekran</PresentationFormat>
  <Paragraphs>20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TEMEL NETWORK </vt:lpstr>
      <vt:lpstr>ÖRNEK TOPOLOJİLER</vt:lpstr>
      <vt:lpstr>ÖRNEK TOPOLOJİLER 1 </vt:lpstr>
      <vt:lpstr>ÖRNEK TOPOLOJİLER 1</vt:lpstr>
      <vt:lpstr>ÖRNEK TOPOLOJİLER 2 </vt:lpstr>
      <vt:lpstr>ÖRNEK TOPOLOJİLER2 </vt:lpstr>
      <vt:lpstr>ÖRNEK TOPOLOJİLER   3 </vt:lpstr>
      <vt:lpstr>ÖRNEK TOPOLOJİLER   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NETWORK</dc:title>
  <dc:creator>Ruken KART</dc:creator>
  <cp:lastModifiedBy>Windows Kullanıcısı</cp:lastModifiedBy>
  <cp:revision>7</cp:revision>
  <dcterms:created xsi:type="dcterms:W3CDTF">2020-04-08T22:15:49Z</dcterms:created>
  <dcterms:modified xsi:type="dcterms:W3CDTF">2020-05-14T12:04:12Z</dcterms:modified>
</cp:coreProperties>
</file>