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8" r:id="rId4"/>
    <p:sldId id="269" r:id="rId5"/>
    <p:sldId id="270" r:id="rId6"/>
    <p:sldId id="271" r:id="rId7"/>
    <p:sldId id="258" r:id="rId8"/>
    <p:sldId id="27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3D87B1F-9B52-4F32-A4CE-ABF8D856A27A}"/>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endParaRPr lang="en-GB"/>
          </a:p>
        </p:txBody>
      </p:sp>
      <p:sp>
        <p:nvSpPr>
          <p:cNvPr id="3" name="Alt Başlık 2">
            <a:extLst>
              <a:ext uri="{FF2B5EF4-FFF2-40B4-BE49-F238E27FC236}">
                <a16:creationId xmlns:a16="http://schemas.microsoft.com/office/drawing/2014/main" id="{B15163E4-6CE3-48CB-A5B2-C205B21B40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GB"/>
          </a:p>
        </p:txBody>
      </p:sp>
      <p:sp>
        <p:nvSpPr>
          <p:cNvPr id="4" name="Veri Yer Tutucusu 3">
            <a:extLst>
              <a:ext uri="{FF2B5EF4-FFF2-40B4-BE49-F238E27FC236}">
                <a16:creationId xmlns:a16="http://schemas.microsoft.com/office/drawing/2014/main" id="{029E6F06-7BF8-4007-95B3-A274CC5A2911}"/>
              </a:ext>
            </a:extLst>
          </p:cNvPr>
          <p:cNvSpPr>
            <a:spLocks noGrp="1"/>
          </p:cNvSpPr>
          <p:nvPr>
            <p:ph type="dt" sz="half" idx="10"/>
          </p:nvPr>
        </p:nvSpPr>
        <p:spPr/>
        <p:txBody>
          <a:bodyPr/>
          <a:lstStyle/>
          <a:p>
            <a:fld id="{536B8BF1-695E-4544-8AD5-F3107C8DB5FA}" type="datetimeFigureOut">
              <a:rPr lang="en-GB" smtClean="0"/>
              <a:t>05/11/2022</a:t>
            </a:fld>
            <a:endParaRPr lang="en-GB"/>
          </a:p>
        </p:txBody>
      </p:sp>
      <p:sp>
        <p:nvSpPr>
          <p:cNvPr id="5" name="Alt Bilgi Yer Tutucusu 4">
            <a:extLst>
              <a:ext uri="{FF2B5EF4-FFF2-40B4-BE49-F238E27FC236}">
                <a16:creationId xmlns:a16="http://schemas.microsoft.com/office/drawing/2014/main" id="{F4F9E166-3405-48B3-9723-2C73F0F7E00C}"/>
              </a:ext>
            </a:extLst>
          </p:cNvPr>
          <p:cNvSpPr>
            <a:spLocks noGrp="1"/>
          </p:cNvSpPr>
          <p:nvPr>
            <p:ph type="ftr" sz="quarter" idx="11"/>
          </p:nvPr>
        </p:nvSpPr>
        <p:spPr/>
        <p:txBody>
          <a:bodyPr/>
          <a:lstStyle/>
          <a:p>
            <a:endParaRPr lang="en-GB"/>
          </a:p>
        </p:txBody>
      </p:sp>
      <p:sp>
        <p:nvSpPr>
          <p:cNvPr id="6" name="Slayt Numarası Yer Tutucusu 5">
            <a:extLst>
              <a:ext uri="{FF2B5EF4-FFF2-40B4-BE49-F238E27FC236}">
                <a16:creationId xmlns:a16="http://schemas.microsoft.com/office/drawing/2014/main" id="{8780C062-E96A-4E66-B48B-DDD8317976B4}"/>
              </a:ext>
            </a:extLst>
          </p:cNvPr>
          <p:cNvSpPr>
            <a:spLocks noGrp="1"/>
          </p:cNvSpPr>
          <p:nvPr>
            <p:ph type="sldNum" sz="quarter" idx="12"/>
          </p:nvPr>
        </p:nvSpPr>
        <p:spPr/>
        <p:txBody>
          <a:bodyPr/>
          <a:lstStyle/>
          <a:p>
            <a:fld id="{DAE408BC-E191-42BF-BA41-8EF05208B1BD}" type="slidenum">
              <a:rPr lang="en-GB" smtClean="0"/>
              <a:t>‹#›</a:t>
            </a:fld>
            <a:endParaRPr lang="en-GB"/>
          </a:p>
        </p:txBody>
      </p:sp>
    </p:spTree>
    <p:extLst>
      <p:ext uri="{BB962C8B-B14F-4D97-AF65-F5344CB8AC3E}">
        <p14:creationId xmlns:p14="http://schemas.microsoft.com/office/powerpoint/2010/main" val="34805341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FC7D6A3-247E-47E4-BAF9-50003160E759}"/>
              </a:ext>
            </a:extLst>
          </p:cNvPr>
          <p:cNvSpPr>
            <a:spLocks noGrp="1"/>
          </p:cNvSpPr>
          <p:nvPr>
            <p:ph type="title"/>
          </p:nvPr>
        </p:nvSpPr>
        <p:spPr/>
        <p:txBody>
          <a:bodyPr/>
          <a:lstStyle/>
          <a:p>
            <a:r>
              <a:rPr lang="tr-TR"/>
              <a:t>Asıl başlık stilini düzenlemek için tıklayın</a:t>
            </a:r>
            <a:endParaRPr lang="en-GB"/>
          </a:p>
        </p:txBody>
      </p:sp>
      <p:sp>
        <p:nvSpPr>
          <p:cNvPr id="3" name="Dikey Metin Yer Tutucusu 2">
            <a:extLst>
              <a:ext uri="{FF2B5EF4-FFF2-40B4-BE49-F238E27FC236}">
                <a16:creationId xmlns:a16="http://schemas.microsoft.com/office/drawing/2014/main" id="{BBA657AA-4690-46A6-83A7-64AEBB7BABDA}"/>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4" name="Veri Yer Tutucusu 3">
            <a:extLst>
              <a:ext uri="{FF2B5EF4-FFF2-40B4-BE49-F238E27FC236}">
                <a16:creationId xmlns:a16="http://schemas.microsoft.com/office/drawing/2014/main" id="{5148C379-9075-40C8-BAAA-3EB9AAE86586}"/>
              </a:ext>
            </a:extLst>
          </p:cNvPr>
          <p:cNvSpPr>
            <a:spLocks noGrp="1"/>
          </p:cNvSpPr>
          <p:nvPr>
            <p:ph type="dt" sz="half" idx="10"/>
          </p:nvPr>
        </p:nvSpPr>
        <p:spPr/>
        <p:txBody>
          <a:bodyPr/>
          <a:lstStyle/>
          <a:p>
            <a:fld id="{536B8BF1-695E-4544-8AD5-F3107C8DB5FA}" type="datetimeFigureOut">
              <a:rPr lang="en-GB" smtClean="0"/>
              <a:t>05/11/2022</a:t>
            </a:fld>
            <a:endParaRPr lang="en-GB"/>
          </a:p>
        </p:txBody>
      </p:sp>
      <p:sp>
        <p:nvSpPr>
          <p:cNvPr id="5" name="Alt Bilgi Yer Tutucusu 4">
            <a:extLst>
              <a:ext uri="{FF2B5EF4-FFF2-40B4-BE49-F238E27FC236}">
                <a16:creationId xmlns:a16="http://schemas.microsoft.com/office/drawing/2014/main" id="{39575BD9-DADC-40E6-B6A5-05DCE6F964D7}"/>
              </a:ext>
            </a:extLst>
          </p:cNvPr>
          <p:cNvSpPr>
            <a:spLocks noGrp="1"/>
          </p:cNvSpPr>
          <p:nvPr>
            <p:ph type="ftr" sz="quarter" idx="11"/>
          </p:nvPr>
        </p:nvSpPr>
        <p:spPr/>
        <p:txBody>
          <a:bodyPr/>
          <a:lstStyle/>
          <a:p>
            <a:endParaRPr lang="en-GB"/>
          </a:p>
        </p:txBody>
      </p:sp>
      <p:sp>
        <p:nvSpPr>
          <p:cNvPr id="6" name="Slayt Numarası Yer Tutucusu 5">
            <a:extLst>
              <a:ext uri="{FF2B5EF4-FFF2-40B4-BE49-F238E27FC236}">
                <a16:creationId xmlns:a16="http://schemas.microsoft.com/office/drawing/2014/main" id="{53AF57F1-2EC7-438D-B899-29C1B032BE01}"/>
              </a:ext>
            </a:extLst>
          </p:cNvPr>
          <p:cNvSpPr>
            <a:spLocks noGrp="1"/>
          </p:cNvSpPr>
          <p:nvPr>
            <p:ph type="sldNum" sz="quarter" idx="12"/>
          </p:nvPr>
        </p:nvSpPr>
        <p:spPr/>
        <p:txBody>
          <a:bodyPr/>
          <a:lstStyle/>
          <a:p>
            <a:fld id="{DAE408BC-E191-42BF-BA41-8EF05208B1BD}" type="slidenum">
              <a:rPr lang="en-GB" smtClean="0"/>
              <a:t>‹#›</a:t>
            </a:fld>
            <a:endParaRPr lang="en-GB"/>
          </a:p>
        </p:txBody>
      </p:sp>
    </p:spTree>
    <p:extLst>
      <p:ext uri="{BB962C8B-B14F-4D97-AF65-F5344CB8AC3E}">
        <p14:creationId xmlns:p14="http://schemas.microsoft.com/office/powerpoint/2010/main" val="2908318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0B5CC25-B12D-44D1-95E2-9993FD95157D}"/>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endParaRPr lang="en-GB"/>
          </a:p>
        </p:txBody>
      </p:sp>
      <p:sp>
        <p:nvSpPr>
          <p:cNvPr id="3" name="Dikey Metin Yer Tutucusu 2">
            <a:extLst>
              <a:ext uri="{FF2B5EF4-FFF2-40B4-BE49-F238E27FC236}">
                <a16:creationId xmlns:a16="http://schemas.microsoft.com/office/drawing/2014/main" id="{7542F0A0-F403-4C85-95C2-784C612EEA94}"/>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4" name="Veri Yer Tutucusu 3">
            <a:extLst>
              <a:ext uri="{FF2B5EF4-FFF2-40B4-BE49-F238E27FC236}">
                <a16:creationId xmlns:a16="http://schemas.microsoft.com/office/drawing/2014/main" id="{614663EF-9079-48AD-91EC-8BAF8F1229CD}"/>
              </a:ext>
            </a:extLst>
          </p:cNvPr>
          <p:cNvSpPr>
            <a:spLocks noGrp="1"/>
          </p:cNvSpPr>
          <p:nvPr>
            <p:ph type="dt" sz="half" idx="10"/>
          </p:nvPr>
        </p:nvSpPr>
        <p:spPr/>
        <p:txBody>
          <a:bodyPr/>
          <a:lstStyle/>
          <a:p>
            <a:fld id="{536B8BF1-695E-4544-8AD5-F3107C8DB5FA}" type="datetimeFigureOut">
              <a:rPr lang="en-GB" smtClean="0"/>
              <a:t>05/11/2022</a:t>
            </a:fld>
            <a:endParaRPr lang="en-GB"/>
          </a:p>
        </p:txBody>
      </p:sp>
      <p:sp>
        <p:nvSpPr>
          <p:cNvPr id="5" name="Alt Bilgi Yer Tutucusu 4">
            <a:extLst>
              <a:ext uri="{FF2B5EF4-FFF2-40B4-BE49-F238E27FC236}">
                <a16:creationId xmlns:a16="http://schemas.microsoft.com/office/drawing/2014/main" id="{BFEE1FC8-FAED-4897-B7EF-A54A7DFB84B5}"/>
              </a:ext>
            </a:extLst>
          </p:cNvPr>
          <p:cNvSpPr>
            <a:spLocks noGrp="1"/>
          </p:cNvSpPr>
          <p:nvPr>
            <p:ph type="ftr" sz="quarter" idx="11"/>
          </p:nvPr>
        </p:nvSpPr>
        <p:spPr/>
        <p:txBody>
          <a:bodyPr/>
          <a:lstStyle/>
          <a:p>
            <a:endParaRPr lang="en-GB"/>
          </a:p>
        </p:txBody>
      </p:sp>
      <p:sp>
        <p:nvSpPr>
          <p:cNvPr id="6" name="Slayt Numarası Yer Tutucusu 5">
            <a:extLst>
              <a:ext uri="{FF2B5EF4-FFF2-40B4-BE49-F238E27FC236}">
                <a16:creationId xmlns:a16="http://schemas.microsoft.com/office/drawing/2014/main" id="{4EC757D5-065C-46C0-B86E-7FFB1DB9D171}"/>
              </a:ext>
            </a:extLst>
          </p:cNvPr>
          <p:cNvSpPr>
            <a:spLocks noGrp="1"/>
          </p:cNvSpPr>
          <p:nvPr>
            <p:ph type="sldNum" sz="quarter" idx="12"/>
          </p:nvPr>
        </p:nvSpPr>
        <p:spPr/>
        <p:txBody>
          <a:bodyPr/>
          <a:lstStyle/>
          <a:p>
            <a:fld id="{DAE408BC-E191-42BF-BA41-8EF05208B1BD}" type="slidenum">
              <a:rPr lang="en-GB" smtClean="0"/>
              <a:t>‹#›</a:t>
            </a:fld>
            <a:endParaRPr lang="en-GB"/>
          </a:p>
        </p:txBody>
      </p:sp>
    </p:spTree>
    <p:extLst>
      <p:ext uri="{BB962C8B-B14F-4D97-AF65-F5344CB8AC3E}">
        <p14:creationId xmlns:p14="http://schemas.microsoft.com/office/powerpoint/2010/main" val="920813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EF2207C-D004-4506-BD9A-7C3A463369CE}"/>
              </a:ext>
            </a:extLst>
          </p:cNvPr>
          <p:cNvSpPr>
            <a:spLocks noGrp="1"/>
          </p:cNvSpPr>
          <p:nvPr>
            <p:ph type="title"/>
          </p:nvPr>
        </p:nvSpPr>
        <p:spPr/>
        <p:txBody>
          <a:bodyPr/>
          <a:lstStyle/>
          <a:p>
            <a:r>
              <a:rPr lang="tr-TR"/>
              <a:t>Asıl başlık stilini düzenlemek için tıklayın</a:t>
            </a:r>
            <a:endParaRPr lang="en-GB"/>
          </a:p>
        </p:txBody>
      </p:sp>
      <p:sp>
        <p:nvSpPr>
          <p:cNvPr id="3" name="İçerik Yer Tutucusu 2">
            <a:extLst>
              <a:ext uri="{FF2B5EF4-FFF2-40B4-BE49-F238E27FC236}">
                <a16:creationId xmlns:a16="http://schemas.microsoft.com/office/drawing/2014/main" id="{29A7D856-98D7-4A6A-A2AB-CC47AA17DF60}"/>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4" name="Veri Yer Tutucusu 3">
            <a:extLst>
              <a:ext uri="{FF2B5EF4-FFF2-40B4-BE49-F238E27FC236}">
                <a16:creationId xmlns:a16="http://schemas.microsoft.com/office/drawing/2014/main" id="{842865BF-B808-4FF4-BA72-284BE60687C0}"/>
              </a:ext>
            </a:extLst>
          </p:cNvPr>
          <p:cNvSpPr>
            <a:spLocks noGrp="1"/>
          </p:cNvSpPr>
          <p:nvPr>
            <p:ph type="dt" sz="half" idx="10"/>
          </p:nvPr>
        </p:nvSpPr>
        <p:spPr/>
        <p:txBody>
          <a:bodyPr/>
          <a:lstStyle/>
          <a:p>
            <a:fld id="{536B8BF1-695E-4544-8AD5-F3107C8DB5FA}" type="datetimeFigureOut">
              <a:rPr lang="en-GB" smtClean="0"/>
              <a:t>05/11/2022</a:t>
            </a:fld>
            <a:endParaRPr lang="en-GB"/>
          </a:p>
        </p:txBody>
      </p:sp>
      <p:sp>
        <p:nvSpPr>
          <p:cNvPr id="5" name="Alt Bilgi Yer Tutucusu 4">
            <a:extLst>
              <a:ext uri="{FF2B5EF4-FFF2-40B4-BE49-F238E27FC236}">
                <a16:creationId xmlns:a16="http://schemas.microsoft.com/office/drawing/2014/main" id="{54313E1B-5CA4-4F4F-9689-8CE336F745D6}"/>
              </a:ext>
            </a:extLst>
          </p:cNvPr>
          <p:cNvSpPr>
            <a:spLocks noGrp="1"/>
          </p:cNvSpPr>
          <p:nvPr>
            <p:ph type="ftr" sz="quarter" idx="11"/>
          </p:nvPr>
        </p:nvSpPr>
        <p:spPr/>
        <p:txBody>
          <a:bodyPr/>
          <a:lstStyle/>
          <a:p>
            <a:endParaRPr lang="en-GB"/>
          </a:p>
        </p:txBody>
      </p:sp>
      <p:sp>
        <p:nvSpPr>
          <p:cNvPr id="6" name="Slayt Numarası Yer Tutucusu 5">
            <a:extLst>
              <a:ext uri="{FF2B5EF4-FFF2-40B4-BE49-F238E27FC236}">
                <a16:creationId xmlns:a16="http://schemas.microsoft.com/office/drawing/2014/main" id="{B90F89F9-54DC-4439-B068-D051EA05C298}"/>
              </a:ext>
            </a:extLst>
          </p:cNvPr>
          <p:cNvSpPr>
            <a:spLocks noGrp="1"/>
          </p:cNvSpPr>
          <p:nvPr>
            <p:ph type="sldNum" sz="quarter" idx="12"/>
          </p:nvPr>
        </p:nvSpPr>
        <p:spPr/>
        <p:txBody>
          <a:bodyPr/>
          <a:lstStyle/>
          <a:p>
            <a:fld id="{DAE408BC-E191-42BF-BA41-8EF05208B1BD}" type="slidenum">
              <a:rPr lang="en-GB" smtClean="0"/>
              <a:t>‹#›</a:t>
            </a:fld>
            <a:endParaRPr lang="en-GB"/>
          </a:p>
        </p:txBody>
      </p:sp>
    </p:spTree>
    <p:extLst>
      <p:ext uri="{BB962C8B-B14F-4D97-AF65-F5344CB8AC3E}">
        <p14:creationId xmlns:p14="http://schemas.microsoft.com/office/powerpoint/2010/main" val="61851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2C82E36-19B8-43BF-9BFD-73DB26B90BB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endParaRPr lang="en-GB"/>
          </a:p>
        </p:txBody>
      </p:sp>
      <p:sp>
        <p:nvSpPr>
          <p:cNvPr id="3" name="Metin Yer Tutucusu 2">
            <a:extLst>
              <a:ext uri="{FF2B5EF4-FFF2-40B4-BE49-F238E27FC236}">
                <a16:creationId xmlns:a16="http://schemas.microsoft.com/office/drawing/2014/main" id="{AA6D8510-8754-4C82-9AE7-C610747DF7B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933CBD48-7FB8-4FD4-AA26-DB6EA4FB9E48}"/>
              </a:ext>
            </a:extLst>
          </p:cNvPr>
          <p:cNvSpPr>
            <a:spLocks noGrp="1"/>
          </p:cNvSpPr>
          <p:nvPr>
            <p:ph type="dt" sz="half" idx="10"/>
          </p:nvPr>
        </p:nvSpPr>
        <p:spPr/>
        <p:txBody>
          <a:bodyPr/>
          <a:lstStyle/>
          <a:p>
            <a:fld id="{536B8BF1-695E-4544-8AD5-F3107C8DB5FA}" type="datetimeFigureOut">
              <a:rPr lang="en-GB" smtClean="0"/>
              <a:t>05/11/2022</a:t>
            </a:fld>
            <a:endParaRPr lang="en-GB"/>
          </a:p>
        </p:txBody>
      </p:sp>
      <p:sp>
        <p:nvSpPr>
          <p:cNvPr id="5" name="Alt Bilgi Yer Tutucusu 4">
            <a:extLst>
              <a:ext uri="{FF2B5EF4-FFF2-40B4-BE49-F238E27FC236}">
                <a16:creationId xmlns:a16="http://schemas.microsoft.com/office/drawing/2014/main" id="{F8D4E007-86A8-4DB0-9B63-73046AB3AAD0}"/>
              </a:ext>
            </a:extLst>
          </p:cNvPr>
          <p:cNvSpPr>
            <a:spLocks noGrp="1"/>
          </p:cNvSpPr>
          <p:nvPr>
            <p:ph type="ftr" sz="quarter" idx="11"/>
          </p:nvPr>
        </p:nvSpPr>
        <p:spPr/>
        <p:txBody>
          <a:bodyPr/>
          <a:lstStyle/>
          <a:p>
            <a:endParaRPr lang="en-GB"/>
          </a:p>
        </p:txBody>
      </p:sp>
      <p:sp>
        <p:nvSpPr>
          <p:cNvPr id="6" name="Slayt Numarası Yer Tutucusu 5">
            <a:extLst>
              <a:ext uri="{FF2B5EF4-FFF2-40B4-BE49-F238E27FC236}">
                <a16:creationId xmlns:a16="http://schemas.microsoft.com/office/drawing/2014/main" id="{4D3D5A2D-C2AF-4D8B-ACB9-04AEF761D08E}"/>
              </a:ext>
            </a:extLst>
          </p:cNvPr>
          <p:cNvSpPr>
            <a:spLocks noGrp="1"/>
          </p:cNvSpPr>
          <p:nvPr>
            <p:ph type="sldNum" sz="quarter" idx="12"/>
          </p:nvPr>
        </p:nvSpPr>
        <p:spPr/>
        <p:txBody>
          <a:bodyPr/>
          <a:lstStyle/>
          <a:p>
            <a:fld id="{DAE408BC-E191-42BF-BA41-8EF05208B1BD}" type="slidenum">
              <a:rPr lang="en-GB" smtClean="0"/>
              <a:t>‹#›</a:t>
            </a:fld>
            <a:endParaRPr lang="en-GB"/>
          </a:p>
        </p:txBody>
      </p:sp>
    </p:spTree>
    <p:extLst>
      <p:ext uri="{BB962C8B-B14F-4D97-AF65-F5344CB8AC3E}">
        <p14:creationId xmlns:p14="http://schemas.microsoft.com/office/powerpoint/2010/main" val="3497149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54AAD99-99BB-4B9B-B580-4C1A9029CB6E}"/>
              </a:ext>
            </a:extLst>
          </p:cNvPr>
          <p:cNvSpPr>
            <a:spLocks noGrp="1"/>
          </p:cNvSpPr>
          <p:nvPr>
            <p:ph type="title"/>
          </p:nvPr>
        </p:nvSpPr>
        <p:spPr/>
        <p:txBody>
          <a:bodyPr/>
          <a:lstStyle/>
          <a:p>
            <a:r>
              <a:rPr lang="tr-TR"/>
              <a:t>Asıl başlık stilini düzenlemek için tıklayın</a:t>
            </a:r>
            <a:endParaRPr lang="en-GB"/>
          </a:p>
        </p:txBody>
      </p:sp>
      <p:sp>
        <p:nvSpPr>
          <p:cNvPr id="3" name="İçerik Yer Tutucusu 2">
            <a:extLst>
              <a:ext uri="{FF2B5EF4-FFF2-40B4-BE49-F238E27FC236}">
                <a16:creationId xmlns:a16="http://schemas.microsoft.com/office/drawing/2014/main" id="{D81BB240-C855-4CC7-B540-E9EEF02CF3E9}"/>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4" name="İçerik Yer Tutucusu 3">
            <a:extLst>
              <a:ext uri="{FF2B5EF4-FFF2-40B4-BE49-F238E27FC236}">
                <a16:creationId xmlns:a16="http://schemas.microsoft.com/office/drawing/2014/main" id="{054ACE72-8C8C-4D53-8AB2-4CF3A68F8BAA}"/>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5" name="Veri Yer Tutucusu 4">
            <a:extLst>
              <a:ext uri="{FF2B5EF4-FFF2-40B4-BE49-F238E27FC236}">
                <a16:creationId xmlns:a16="http://schemas.microsoft.com/office/drawing/2014/main" id="{EDCE31A6-C01F-42A9-A2A7-ECD9EB2D013E}"/>
              </a:ext>
            </a:extLst>
          </p:cNvPr>
          <p:cNvSpPr>
            <a:spLocks noGrp="1"/>
          </p:cNvSpPr>
          <p:nvPr>
            <p:ph type="dt" sz="half" idx="10"/>
          </p:nvPr>
        </p:nvSpPr>
        <p:spPr/>
        <p:txBody>
          <a:bodyPr/>
          <a:lstStyle/>
          <a:p>
            <a:fld id="{536B8BF1-695E-4544-8AD5-F3107C8DB5FA}" type="datetimeFigureOut">
              <a:rPr lang="en-GB" smtClean="0"/>
              <a:t>05/11/2022</a:t>
            </a:fld>
            <a:endParaRPr lang="en-GB"/>
          </a:p>
        </p:txBody>
      </p:sp>
      <p:sp>
        <p:nvSpPr>
          <p:cNvPr id="6" name="Alt Bilgi Yer Tutucusu 5">
            <a:extLst>
              <a:ext uri="{FF2B5EF4-FFF2-40B4-BE49-F238E27FC236}">
                <a16:creationId xmlns:a16="http://schemas.microsoft.com/office/drawing/2014/main" id="{8882EC42-E12B-4354-9F62-D3C997C587F1}"/>
              </a:ext>
            </a:extLst>
          </p:cNvPr>
          <p:cNvSpPr>
            <a:spLocks noGrp="1"/>
          </p:cNvSpPr>
          <p:nvPr>
            <p:ph type="ftr" sz="quarter" idx="11"/>
          </p:nvPr>
        </p:nvSpPr>
        <p:spPr/>
        <p:txBody>
          <a:bodyPr/>
          <a:lstStyle/>
          <a:p>
            <a:endParaRPr lang="en-GB"/>
          </a:p>
        </p:txBody>
      </p:sp>
      <p:sp>
        <p:nvSpPr>
          <p:cNvPr id="7" name="Slayt Numarası Yer Tutucusu 6">
            <a:extLst>
              <a:ext uri="{FF2B5EF4-FFF2-40B4-BE49-F238E27FC236}">
                <a16:creationId xmlns:a16="http://schemas.microsoft.com/office/drawing/2014/main" id="{742DD81F-6D78-4351-A911-3895F5C162B8}"/>
              </a:ext>
            </a:extLst>
          </p:cNvPr>
          <p:cNvSpPr>
            <a:spLocks noGrp="1"/>
          </p:cNvSpPr>
          <p:nvPr>
            <p:ph type="sldNum" sz="quarter" idx="12"/>
          </p:nvPr>
        </p:nvSpPr>
        <p:spPr/>
        <p:txBody>
          <a:bodyPr/>
          <a:lstStyle/>
          <a:p>
            <a:fld id="{DAE408BC-E191-42BF-BA41-8EF05208B1BD}" type="slidenum">
              <a:rPr lang="en-GB" smtClean="0"/>
              <a:t>‹#›</a:t>
            </a:fld>
            <a:endParaRPr lang="en-GB"/>
          </a:p>
        </p:txBody>
      </p:sp>
    </p:spTree>
    <p:extLst>
      <p:ext uri="{BB962C8B-B14F-4D97-AF65-F5344CB8AC3E}">
        <p14:creationId xmlns:p14="http://schemas.microsoft.com/office/powerpoint/2010/main" val="19046542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260CECB-D431-49A4-8DA4-3023636431B0}"/>
              </a:ext>
            </a:extLst>
          </p:cNvPr>
          <p:cNvSpPr>
            <a:spLocks noGrp="1"/>
          </p:cNvSpPr>
          <p:nvPr>
            <p:ph type="title"/>
          </p:nvPr>
        </p:nvSpPr>
        <p:spPr>
          <a:xfrm>
            <a:off x="839788" y="365125"/>
            <a:ext cx="10515600" cy="1325563"/>
          </a:xfrm>
        </p:spPr>
        <p:txBody>
          <a:bodyPr/>
          <a:lstStyle/>
          <a:p>
            <a:r>
              <a:rPr lang="tr-TR"/>
              <a:t>Asıl başlık stilini düzenlemek için tıklayın</a:t>
            </a:r>
            <a:endParaRPr lang="en-GB"/>
          </a:p>
        </p:txBody>
      </p:sp>
      <p:sp>
        <p:nvSpPr>
          <p:cNvPr id="3" name="Metin Yer Tutucusu 2">
            <a:extLst>
              <a:ext uri="{FF2B5EF4-FFF2-40B4-BE49-F238E27FC236}">
                <a16:creationId xmlns:a16="http://schemas.microsoft.com/office/drawing/2014/main" id="{330DF5AE-8246-4DD6-9C7B-3BA2F360B5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23FBBF48-EE4C-49D2-9AED-E9D3EC0F0266}"/>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5" name="Metin Yer Tutucusu 4">
            <a:extLst>
              <a:ext uri="{FF2B5EF4-FFF2-40B4-BE49-F238E27FC236}">
                <a16:creationId xmlns:a16="http://schemas.microsoft.com/office/drawing/2014/main" id="{83925648-FA99-4C55-A1AF-DEDC67C7914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65349036-A308-4BAF-96CB-274C498E0487}"/>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7" name="Veri Yer Tutucusu 6">
            <a:extLst>
              <a:ext uri="{FF2B5EF4-FFF2-40B4-BE49-F238E27FC236}">
                <a16:creationId xmlns:a16="http://schemas.microsoft.com/office/drawing/2014/main" id="{59E8CF61-1BCC-43A5-AEC8-928E893D04B9}"/>
              </a:ext>
            </a:extLst>
          </p:cNvPr>
          <p:cNvSpPr>
            <a:spLocks noGrp="1"/>
          </p:cNvSpPr>
          <p:nvPr>
            <p:ph type="dt" sz="half" idx="10"/>
          </p:nvPr>
        </p:nvSpPr>
        <p:spPr/>
        <p:txBody>
          <a:bodyPr/>
          <a:lstStyle/>
          <a:p>
            <a:fld id="{536B8BF1-695E-4544-8AD5-F3107C8DB5FA}" type="datetimeFigureOut">
              <a:rPr lang="en-GB" smtClean="0"/>
              <a:t>05/11/2022</a:t>
            </a:fld>
            <a:endParaRPr lang="en-GB"/>
          </a:p>
        </p:txBody>
      </p:sp>
      <p:sp>
        <p:nvSpPr>
          <p:cNvPr id="8" name="Alt Bilgi Yer Tutucusu 7">
            <a:extLst>
              <a:ext uri="{FF2B5EF4-FFF2-40B4-BE49-F238E27FC236}">
                <a16:creationId xmlns:a16="http://schemas.microsoft.com/office/drawing/2014/main" id="{9E93BE01-FB53-4E53-AB56-3B71618D4DE1}"/>
              </a:ext>
            </a:extLst>
          </p:cNvPr>
          <p:cNvSpPr>
            <a:spLocks noGrp="1"/>
          </p:cNvSpPr>
          <p:nvPr>
            <p:ph type="ftr" sz="quarter" idx="11"/>
          </p:nvPr>
        </p:nvSpPr>
        <p:spPr/>
        <p:txBody>
          <a:bodyPr/>
          <a:lstStyle/>
          <a:p>
            <a:endParaRPr lang="en-GB"/>
          </a:p>
        </p:txBody>
      </p:sp>
      <p:sp>
        <p:nvSpPr>
          <p:cNvPr id="9" name="Slayt Numarası Yer Tutucusu 8">
            <a:extLst>
              <a:ext uri="{FF2B5EF4-FFF2-40B4-BE49-F238E27FC236}">
                <a16:creationId xmlns:a16="http://schemas.microsoft.com/office/drawing/2014/main" id="{657D885C-3165-46B3-B1D3-43CC190AA46A}"/>
              </a:ext>
            </a:extLst>
          </p:cNvPr>
          <p:cNvSpPr>
            <a:spLocks noGrp="1"/>
          </p:cNvSpPr>
          <p:nvPr>
            <p:ph type="sldNum" sz="quarter" idx="12"/>
          </p:nvPr>
        </p:nvSpPr>
        <p:spPr/>
        <p:txBody>
          <a:bodyPr/>
          <a:lstStyle/>
          <a:p>
            <a:fld id="{DAE408BC-E191-42BF-BA41-8EF05208B1BD}" type="slidenum">
              <a:rPr lang="en-GB" smtClean="0"/>
              <a:t>‹#›</a:t>
            </a:fld>
            <a:endParaRPr lang="en-GB"/>
          </a:p>
        </p:txBody>
      </p:sp>
    </p:spTree>
    <p:extLst>
      <p:ext uri="{BB962C8B-B14F-4D97-AF65-F5344CB8AC3E}">
        <p14:creationId xmlns:p14="http://schemas.microsoft.com/office/powerpoint/2010/main" val="3890055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F3F163A-8F50-4465-9D00-AB19A44709FE}"/>
              </a:ext>
            </a:extLst>
          </p:cNvPr>
          <p:cNvSpPr>
            <a:spLocks noGrp="1"/>
          </p:cNvSpPr>
          <p:nvPr>
            <p:ph type="title"/>
          </p:nvPr>
        </p:nvSpPr>
        <p:spPr/>
        <p:txBody>
          <a:bodyPr/>
          <a:lstStyle/>
          <a:p>
            <a:r>
              <a:rPr lang="tr-TR"/>
              <a:t>Asıl başlık stilini düzenlemek için tıklayın</a:t>
            </a:r>
            <a:endParaRPr lang="en-GB"/>
          </a:p>
        </p:txBody>
      </p:sp>
      <p:sp>
        <p:nvSpPr>
          <p:cNvPr id="3" name="Veri Yer Tutucusu 2">
            <a:extLst>
              <a:ext uri="{FF2B5EF4-FFF2-40B4-BE49-F238E27FC236}">
                <a16:creationId xmlns:a16="http://schemas.microsoft.com/office/drawing/2014/main" id="{667D899B-DB71-48D4-B12A-0EC25127FB04}"/>
              </a:ext>
            </a:extLst>
          </p:cNvPr>
          <p:cNvSpPr>
            <a:spLocks noGrp="1"/>
          </p:cNvSpPr>
          <p:nvPr>
            <p:ph type="dt" sz="half" idx="10"/>
          </p:nvPr>
        </p:nvSpPr>
        <p:spPr/>
        <p:txBody>
          <a:bodyPr/>
          <a:lstStyle/>
          <a:p>
            <a:fld id="{536B8BF1-695E-4544-8AD5-F3107C8DB5FA}" type="datetimeFigureOut">
              <a:rPr lang="en-GB" smtClean="0"/>
              <a:t>05/11/2022</a:t>
            </a:fld>
            <a:endParaRPr lang="en-GB"/>
          </a:p>
        </p:txBody>
      </p:sp>
      <p:sp>
        <p:nvSpPr>
          <p:cNvPr id="4" name="Alt Bilgi Yer Tutucusu 3">
            <a:extLst>
              <a:ext uri="{FF2B5EF4-FFF2-40B4-BE49-F238E27FC236}">
                <a16:creationId xmlns:a16="http://schemas.microsoft.com/office/drawing/2014/main" id="{4EA7153D-51BC-49B0-8A96-342BD4469B3C}"/>
              </a:ext>
            </a:extLst>
          </p:cNvPr>
          <p:cNvSpPr>
            <a:spLocks noGrp="1"/>
          </p:cNvSpPr>
          <p:nvPr>
            <p:ph type="ftr" sz="quarter" idx="11"/>
          </p:nvPr>
        </p:nvSpPr>
        <p:spPr/>
        <p:txBody>
          <a:bodyPr/>
          <a:lstStyle/>
          <a:p>
            <a:endParaRPr lang="en-GB"/>
          </a:p>
        </p:txBody>
      </p:sp>
      <p:sp>
        <p:nvSpPr>
          <p:cNvPr id="5" name="Slayt Numarası Yer Tutucusu 4">
            <a:extLst>
              <a:ext uri="{FF2B5EF4-FFF2-40B4-BE49-F238E27FC236}">
                <a16:creationId xmlns:a16="http://schemas.microsoft.com/office/drawing/2014/main" id="{9061F4E1-EF72-4D01-B4B5-0B92C91F111C}"/>
              </a:ext>
            </a:extLst>
          </p:cNvPr>
          <p:cNvSpPr>
            <a:spLocks noGrp="1"/>
          </p:cNvSpPr>
          <p:nvPr>
            <p:ph type="sldNum" sz="quarter" idx="12"/>
          </p:nvPr>
        </p:nvSpPr>
        <p:spPr/>
        <p:txBody>
          <a:bodyPr/>
          <a:lstStyle/>
          <a:p>
            <a:fld id="{DAE408BC-E191-42BF-BA41-8EF05208B1BD}" type="slidenum">
              <a:rPr lang="en-GB" smtClean="0"/>
              <a:t>‹#›</a:t>
            </a:fld>
            <a:endParaRPr lang="en-GB"/>
          </a:p>
        </p:txBody>
      </p:sp>
    </p:spTree>
    <p:extLst>
      <p:ext uri="{BB962C8B-B14F-4D97-AF65-F5344CB8AC3E}">
        <p14:creationId xmlns:p14="http://schemas.microsoft.com/office/powerpoint/2010/main" val="3574222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48EA6DA-AE55-4258-8F4B-00F5FF6F27D8}"/>
              </a:ext>
            </a:extLst>
          </p:cNvPr>
          <p:cNvSpPr>
            <a:spLocks noGrp="1"/>
          </p:cNvSpPr>
          <p:nvPr>
            <p:ph type="dt" sz="half" idx="10"/>
          </p:nvPr>
        </p:nvSpPr>
        <p:spPr/>
        <p:txBody>
          <a:bodyPr/>
          <a:lstStyle/>
          <a:p>
            <a:fld id="{536B8BF1-695E-4544-8AD5-F3107C8DB5FA}" type="datetimeFigureOut">
              <a:rPr lang="en-GB" smtClean="0"/>
              <a:t>05/11/2022</a:t>
            </a:fld>
            <a:endParaRPr lang="en-GB"/>
          </a:p>
        </p:txBody>
      </p:sp>
      <p:sp>
        <p:nvSpPr>
          <p:cNvPr id="3" name="Alt Bilgi Yer Tutucusu 2">
            <a:extLst>
              <a:ext uri="{FF2B5EF4-FFF2-40B4-BE49-F238E27FC236}">
                <a16:creationId xmlns:a16="http://schemas.microsoft.com/office/drawing/2014/main" id="{2F15DBBE-9FEE-42CC-B4D0-ED2AC443572F}"/>
              </a:ext>
            </a:extLst>
          </p:cNvPr>
          <p:cNvSpPr>
            <a:spLocks noGrp="1"/>
          </p:cNvSpPr>
          <p:nvPr>
            <p:ph type="ftr" sz="quarter" idx="11"/>
          </p:nvPr>
        </p:nvSpPr>
        <p:spPr/>
        <p:txBody>
          <a:bodyPr/>
          <a:lstStyle/>
          <a:p>
            <a:endParaRPr lang="en-GB"/>
          </a:p>
        </p:txBody>
      </p:sp>
      <p:sp>
        <p:nvSpPr>
          <p:cNvPr id="4" name="Slayt Numarası Yer Tutucusu 3">
            <a:extLst>
              <a:ext uri="{FF2B5EF4-FFF2-40B4-BE49-F238E27FC236}">
                <a16:creationId xmlns:a16="http://schemas.microsoft.com/office/drawing/2014/main" id="{357C44CC-413E-49C9-B13E-9B986E0AD63B}"/>
              </a:ext>
            </a:extLst>
          </p:cNvPr>
          <p:cNvSpPr>
            <a:spLocks noGrp="1"/>
          </p:cNvSpPr>
          <p:nvPr>
            <p:ph type="sldNum" sz="quarter" idx="12"/>
          </p:nvPr>
        </p:nvSpPr>
        <p:spPr/>
        <p:txBody>
          <a:bodyPr/>
          <a:lstStyle/>
          <a:p>
            <a:fld id="{DAE408BC-E191-42BF-BA41-8EF05208B1BD}" type="slidenum">
              <a:rPr lang="en-GB" smtClean="0"/>
              <a:t>‹#›</a:t>
            </a:fld>
            <a:endParaRPr lang="en-GB"/>
          </a:p>
        </p:txBody>
      </p:sp>
    </p:spTree>
    <p:extLst>
      <p:ext uri="{BB962C8B-B14F-4D97-AF65-F5344CB8AC3E}">
        <p14:creationId xmlns:p14="http://schemas.microsoft.com/office/powerpoint/2010/main" val="2726651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ACFCA60-0D19-47E2-BF7A-40200BDC964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GB"/>
          </a:p>
        </p:txBody>
      </p:sp>
      <p:sp>
        <p:nvSpPr>
          <p:cNvPr id="3" name="İçerik Yer Tutucusu 2">
            <a:extLst>
              <a:ext uri="{FF2B5EF4-FFF2-40B4-BE49-F238E27FC236}">
                <a16:creationId xmlns:a16="http://schemas.microsoft.com/office/drawing/2014/main" id="{DE1F6074-AA35-4EAC-9F41-768A286AD3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4" name="Metin Yer Tutucusu 3">
            <a:extLst>
              <a:ext uri="{FF2B5EF4-FFF2-40B4-BE49-F238E27FC236}">
                <a16:creationId xmlns:a16="http://schemas.microsoft.com/office/drawing/2014/main" id="{F086658F-BE32-47E1-8959-5AF6AA257D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060BBF5C-11DA-4004-A896-1CDE5C1B3E6E}"/>
              </a:ext>
            </a:extLst>
          </p:cNvPr>
          <p:cNvSpPr>
            <a:spLocks noGrp="1"/>
          </p:cNvSpPr>
          <p:nvPr>
            <p:ph type="dt" sz="half" idx="10"/>
          </p:nvPr>
        </p:nvSpPr>
        <p:spPr/>
        <p:txBody>
          <a:bodyPr/>
          <a:lstStyle/>
          <a:p>
            <a:fld id="{536B8BF1-695E-4544-8AD5-F3107C8DB5FA}" type="datetimeFigureOut">
              <a:rPr lang="en-GB" smtClean="0"/>
              <a:t>05/11/2022</a:t>
            </a:fld>
            <a:endParaRPr lang="en-GB"/>
          </a:p>
        </p:txBody>
      </p:sp>
      <p:sp>
        <p:nvSpPr>
          <p:cNvPr id="6" name="Alt Bilgi Yer Tutucusu 5">
            <a:extLst>
              <a:ext uri="{FF2B5EF4-FFF2-40B4-BE49-F238E27FC236}">
                <a16:creationId xmlns:a16="http://schemas.microsoft.com/office/drawing/2014/main" id="{BC2E9365-D025-40E6-9149-B2C9DD8B5C66}"/>
              </a:ext>
            </a:extLst>
          </p:cNvPr>
          <p:cNvSpPr>
            <a:spLocks noGrp="1"/>
          </p:cNvSpPr>
          <p:nvPr>
            <p:ph type="ftr" sz="quarter" idx="11"/>
          </p:nvPr>
        </p:nvSpPr>
        <p:spPr/>
        <p:txBody>
          <a:bodyPr/>
          <a:lstStyle/>
          <a:p>
            <a:endParaRPr lang="en-GB"/>
          </a:p>
        </p:txBody>
      </p:sp>
      <p:sp>
        <p:nvSpPr>
          <p:cNvPr id="7" name="Slayt Numarası Yer Tutucusu 6">
            <a:extLst>
              <a:ext uri="{FF2B5EF4-FFF2-40B4-BE49-F238E27FC236}">
                <a16:creationId xmlns:a16="http://schemas.microsoft.com/office/drawing/2014/main" id="{10E630F1-0D28-4AD7-A3A8-26AF32AC2141}"/>
              </a:ext>
            </a:extLst>
          </p:cNvPr>
          <p:cNvSpPr>
            <a:spLocks noGrp="1"/>
          </p:cNvSpPr>
          <p:nvPr>
            <p:ph type="sldNum" sz="quarter" idx="12"/>
          </p:nvPr>
        </p:nvSpPr>
        <p:spPr/>
        <p:txBody>
          <a:bodyPr/>
          <a:lstStyle/>
          <a:p>
            <a:fld id="{DAE408BC-E191-42BF-BA41-8EF05208B1BD}" type="slidenum">
              <a:rPr lang="en-GB" smtClean="0"/>
              <a:t>‹#›</a:t>
            </a:fld>
            <a:endParaRPr lang="en-GB"/>
          </a:p>
        </p:txBody>
      </p:sp>
    </p:spTree>
    <p:extLst>
      <p:ext uri="{BB962C8B-B14F-4D97-AF65-F5344CB8AC3E}">
        <p14:creationId xmlns:p14="http://schemas.microsoft.com/office/powerpoint/2010/main" val="435861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E501ECC-F959-4036-8DC9-B4D505CED2A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GB"/>
          </a:p>
        </p:txBody>
      </p:sp>
      <p:sp>
        <p:nvSpPr>
          <p:cNvPr id="3" name="Resim Yer Tutucusu 2">
            <a:extLst>
              <a:ext uri="{FF2B5EF4-FFF2-40B4-BE49-F238E27FC236}">
                <a16:creationId xmlns:a16="http://schemas.microsoft.com/office/drawing/2014/main" id="{C5BD1DCB-A0AC-42D1-B6B4-9E864CA929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Metin Yer Tutucusu 3">
            <a:extLst>
              <a:ext uri="{FF2B5EF4-FFF2-40B4-BE49-F238E27FC236}">
                <a16:creationId xmlns:a16="http://schemas.microsoft.com/office/drawing/2014/main" id="{41932FFA-51D3-4B17-B6ED-3AFD3733BB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534CEFD0-677E-4B12-A990-8A4BB495B76A}"/>
              </a:ext>
            </a:extLst>
          </p:cNvPr>
          <p:cNvSpPr>
            <a:spLocks noGrp="1"/>
          </p:cNvSpPr>
          <p:nvPr>
            <p:ph type="dt" sz="half" idx="10"/>
          </p:nvPr>
        </p:nvSpPr>
        <p:spPr/>
        <p:txBody>
          <a:bodyPr/>
          <a:lstStyle/>
          <a:p>
            <a:fld id="{536B8BF1-695E-4544-8AD5-F3107C8DB5FA}" type="datetimeFigureOut">
              <a:rPr lang="en-GB" smtClean="0"/>
              <a:t>05/11/2022</a:t>
            </a:fld>
            <a:endParaRPr lang="en-GB"/>
          </a:p>
        </p:txBody>
      </p:sp>
      <p:sp>
        <p:nvSpPr>
          <p:cNvPr id="6" name="Alt Bilgi Yer Tutucusu 5">
            <a:extLst>
              <a:ext uri="{FF2B5EF4-FFF2-40B4-BE49-F238E27FC236}">
                <a16:creationId xmlns:a16="http://schemas.microsoft.com/office/drawing/2014/main" id="{C0E3C102-5D69-4E9C-BEB6-6EAA56EF1A3E}"/>
              </a:ext>
            </a:extLst>
          </p:cNvPr>
          <p:cNvSpPr>
            <a:spLocks noGrp="1"/>
          </p:cNvSpPr>
          <p:nvPr>
            <p:ph type="ftr" sz="quarter" idx="11"/>
          </p:nvPr>
        </p:nvSpPr>
        <p:spPr/>
        <p:txBody>
          <a:bodyPr/>
          <a:lstStyle/>
          <a:p>
            <a:endParaRPr lang="en-GB"/>
          </a:p>
        </p:txBody>
      </p:sp>
      <p:sp>
        <p:nvSpPr>
          <p:cNvPr id="7" name="Slayt Numarası Yer Tutucusu 6">
            <a:extLst>
              <a:ext uri="{FF2B5EF4-FFF2-40B4-BE49-F238E27FC236}">
                <a16:creationId xmlns:a16="http://schemas.microsoft.com/office/drawing/2014/main" id="{5E5D124F-AB78-4012-979E-EE0B36C23596}"/>
              </a:ext>
            </a:extLst>
          </p:cNvPr>
          <p:cNvSpPr>
            <a:spLocks noGrp="1"/>
          </p:cNvSpPr>
          <p:nvPr>
            <p:ph type="sldNum" sz="quarter" idx="12"/>
          </p:nvPr>
        </p:nvSpPr>
        <p:spPr/>
        <p:txBody>
          <a:bodyPr/>
          <a:lstStyle/>
          <a:p>
            <a:fld id="{DAE408BC-E191-42BF-BA41-8EF05208B1BD}" type="slidenum">
              <a:rPr lang="en-GB" smtClean="0"/>
              <a:t>‹#›</a:t>
            </a:fld>
            <a:endParaRPr lang="en-GB"/>
          </a:p>
        </p:txBody>
      </p:sp>
    </p:spTree>
    <p:extLst>
      <p:ext uri="{BB962C8B-B14F-4D97-AF65-F5344CB8AC3E}">
        <p14:creationId xmlns:p14="http://schemas.microsoft.com/office/powerpoint/2010/main" val="3715634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17978C2-C2F9-47CD-B8BA-6C1A515997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endParaRPr lang="en-GB"/>
          </a:p>
        </p:txBody>
      </p:sp>
      <p:sp>
        <p:nvSpPr>
          <p:cNvPr id="3" name="Metin Yer Tutucusu 2">
            <a:extLst>
              <a:ext uri="{FF2B5EF4-FFF2-40B4-BE49-F238E27FC236}">
                <a16:creationId xmlns:a16="http://schemas.microsoft.com/office/drawing/2014/main" id="{B2603D10-827E-456F-99E4-6323F7AFFD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GB"/>
          </a:p>
        </p:txBody>
      </p:sp>
      <p:sp>
        <p:nvSpPr>
          <p:cNvPr id="4" name="Veri Yer Tutucusu 3">
            <a:extLst>
              <a:ext uri="{FF2B5EF4-FFF2-40B4-BE49-F238E27FC236}">
                <a16:creationId xmlns:a16="http://schemas.microsoft.com/office/drawing/2014/main" id="{2A423454-EB8E-4FF3-AEDF-188F14160F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6B8BF1-695E-4544-8AD5-F3107C8DB5FA}" type="datetimeFigureOut">
              <a:rPr lang="en-GB" smtClean="0"/>
              <a:t>05/11/2022</a:t>
            </a:fld>
            <a:endParaRPr lang="en-GB"/>
          </a:p>
        </p:txBody>
      </p:sp>
      <p:sp>
        <p:nvSpPr>
          <p:cNvPr id="5" name="Alt Bilgi Yer Tutucusu 4">
            <a:extLst>
              <a:ext uri="{FF2B5EF4-FFF2-40B4-BE49-F238E27FC236}">
                <a16:creationId xmlns:a16="http://schemas.microsoft.com/office/drawing/2014/main" id="{99BDDF74-4E46-4AB1-A856-FECB412708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ayt Numarası Yer Tutucusu 5">
            <a:extLst>
              <a:ext uri="{FF2B5EF4-FFF2-40B4-BE49-F238E27FC236}">
                <a16:creationId xmlns:a16="http://schemas.microsoft.com/office/drawing/2014/main" id="{2BA6F7F5-AEE0-406C-BCEB-C202585E1F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E408BC-E191-42BF-BA41-8EF05208B1BD}" type="slidenum">
              <a:rPr lang="en-GB" smtClean="0"/>
              <a:t>‹#›</a:t>
            </a:fld>
            <a:endParaRPr lang="en-GB"/>
          </a:p>
        </p:txBody>
      </p:sp>
    </p:spTree>
    <p:extLst>
      <p:ext uri="{BB962C8B-B14F-4D97-AF65-F5344CB8AC3E}">
        <p14:creationId xmlns:p14="http://schemas.microsoft.com/office/powerpoint/2010/main" val="24679370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B03715A-9CEF-4DBA-9C2B-68A138D1633B}"/>
              </a:ext>
            </a:extLst>
          </p:cNvPr>
          <p:cNvSpPr>
            <a:spLocks noGrp="1"/>
          </p:cNvSpPr>
          <p:nvPr>
            <p:ph type="ctrTitle"/>
          </p:nvPr>
        </p:nvSpPr>
        <p:spPr/>
        <p:txBody>
          <a:bodyPr/>
          <a:lstStyle/>
          <a:p>
            <a:r>
              <a:rPr lang="tr-TR" dirty="0"/>
              <a:t>AGRICULTURAL STRUCTURES</a:t>
            </a:r>
            <a:endParaRPr lang="en-GB" dirty="0"/>
          </a:p>
        </p:txBody>
      </p:sp>
      <p:sp>
        <p:nvSpPr>
          <p:cNvPr id="3" name="Alt Başlık 2">
            <a:extLst>
              <a:ext uri="{FF2B5EF4-FFF2-40B4-BE49-F238E27FC236}">
                <a16:creationId xmlns:a16="http://schemas.microsoft.com/office/drawing/2014/main" id="{54665025-0F26-476C-981F-860899F869D6}"/>
              </a:ext>
            </a:extLst>
          </p:cNvPr>
          <p:cNvSpPr>
            <a:spLocks noGrp="1"/>
          </p:cNvSpPr>
          <p:nvPr>
            <p:ph type="subTitle" idx="1"/>
          </p:nvPr>
        </p:nvSpPr>
        <p:spPr/>
        <p:txBody>
          <a:bodyPr/>
          <a:lstStyle/>
          <a:p>
            <a:r>
              <a:rPr lang="tr-TR" b="1" dirty="0">
                <a:solidFill>
                  <a:srgbClr val="FF0000"/>
                </a:solidFill>
              </a:rPr>
              <a:t>SUBJECT 2</a:t>
            </a:r>
          </a:p>
          <a:p>
            <a:r>
              <a:rPr lang="tr-TR" b="1">
                <a:solidFill>
                  <a:srgbClr val="FF0000"/>
                </a:solidFill>
              </a:rPr>
              <a:t>CONSTRUCTION MATERIALS - 1</a:t>
            </a:r>
            <a:endParaRPr lang="en-GB" b="1" dirty="0">
              <a:solidFill>
                <a:srgbClr val="FF0000"/>
              </a:solidFill>
            </a:endParaRPr>
          </a:p>
        </p:txBody>
      </p:sp>
    </p:spTree>
    <p:extLst>
      <p:ext uri="{BB962C8B-B14F-4D97-AF65-F5344CB8AC3E}">
        <p14:creationId xmlns:p14="http://schemas.microsoft.com/office/powerpoint/2010/main" val="2900524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71C5443-6B92-4C06-B814-AED0D64E19F9}"/>
              </a:ext>
            </a:extLst>
          </p:cNvPr>
          <p:cNvSpPr>
            <a:spLocks noGrp="1"/>
          </p:cNvSpPr>
          <p:nvPr>
            <p:ph type="title"/>
          </p:nvPr>
        </p:nvSpPr>
        <p:spPr>
          <a:xfrm>
            <a:off x="838200" y="365126"/>
            <a:ext cx="10515600" cy="620296"/>
          </a:xfrm>
        </p:spPr>
        <p:txBody>
          <a:bodyPr>
            <a:normAutofit/>
          </a:bodyPr>
          <a:lstStyle/>
          <a:p>
            <a:r>
              <a:rPr lang="tr-TR" sz="2800" b="1" dirty="0">
                <a:solidFill>
                  <a:srgbClr val="FF0000"/>
                </a:solidFill>
              </a:rPr>
              <a:t>Definition</a:t>
            </a:r>
            <a:endParaRPr lang="en-GB" sz="2800" b="1" dirty="0">
              <a:solidFill>
                <a:srgbClr val="FF0000"/>
              </a:solidFill>
            </a:endParaRPr>
          </a:p>
        </p:txBody>
      </p:sp>
      <p:sp>
        <p:nvSpPr>
          <p:cNvPr id="3" name="İçerik Yer Tutucusu 2">
            <a:extLst>
              <a:ext uri="{FF2B5EF4-FFF2-40B4-BE49-F238E27FC236}">
                <a16:creationId xmlns:a16="http://schemas.microsoft.com/office/drawing/2014/main" id="{7977E04C-CDC6-4DA5-B459-049908FFA378}"/>
              </a:ext>
            </a:extLst>
          </p:cNvPr>
          <p:cNvSpPr>
            <a:spLocks noGrp="1"/>
          </p:cNvSpPr>
          <p:nvPr>
            <p:ph idx="1"/>
          </p:nvPr>
        </p:nvSpPr>
        <p:spPr>
          <a:xfrm>
            <a:off x="838200" y="995580"/>
            <a:ext cx="10515600" cy="4351338"/>
          </a:xfrm>
        </p:spPr>
        <p:txBody>
          <a:bodyPr/>
          <a:lstStyle/>
          <a:p>
            <a:pPr algn="just"/>
            <a:r>
              <a:rPr lang="tr-TR" b="1" dirty="0"/>
              <a:t>Construction</a:t>
            </a:r>
            <a:r>
              <a:rPr lang="en-GB" b="1" dirty="0"/>
              <a:t> material; </a:t>
            </a:r>
            <a:r>
              <a:rPr lang="en-GB" dirty="0"/>
              <a:t>It is defined as all kinds of raw</a:t>
            </a:r>
            <a:r>
              <a:rPr lang="tr-TR" dirty="0"/>
              <a:t> - </a:t>
            </a:r>
            <a:r>
              <a:rPr lang="en-GB" dirty="0"/>
              <a:t>semi</a:t>
            </a:r>
            <a:r>
              <a:rPr lang="tr-TR" dirty="0"/>
              <a:t> - </a:t>
            </a:r>
            <a:r>
              <a:rPr lang="en-GB" dirty="0"/>
              <a:t>fully processed materials included in the structure and used in its construction.</a:t>
            </a:r>
            <a:endParaRPr lang="tr-TR" dirty="0"/>
          </a:p>
          <a:p>
            <a:pPr algn="just"/>
            <a:r>
              <a:rPr lang="en-GB" dirty="0"/>
              <a:t>For the success of the building and the activity envisaged in the building, not only the good design of the building, but also the selection of the most suitable materials to be used in various elements of the building, depending on the purpose of use, is extremely important. Therefore, the engineer must know the properties of materials very well.</a:t>
            </a:r>
            <a:endParaRPr lang="tr-TR" dirty="0"/>
          </a:p>
          <a:p>
            <a:pPr algn="just"/>
            <a:endParaRPr lang="en-GB" dirty="0"/>
          </a:p>
        </p:txBody>
      </p:sp>
    </p:spTree>
    <p:extLst>
      <p:ext uri="{BB962C8B-B14F-4D97-AF65-F5344CB8AC3E}">
        <p14:creationId xmlns:p14="http://schemas.microsoft.com/office/powerpoint/2010/main" val="723278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FEF46A7-58A4-4AAD-AD93-02C554CD230D}"/>
              </a:ext>
            </a:extLst>
          </p:cNvPr>
          <p:cNvSpPr>
            <a:spLocks noGrp="1"/>
          </p:cNvSpPr>
          <p:nvPr>
            <p:ph type="title"/>
          </p:nvPr>
        </p:nvSpPr>
        <p:spPr>
          <a:xfrm>
            <a:off x="838200" y="365125"/>
            <a:ext cx="10515600" cy="549275"/>
          </a:xfrm>
        </p:spPr>
        <p:txBody>
          <a:bodyPr/>
          <a:lstStyle/>
          <a:p>
            <a:r>
              <a:rPr lang="en-GB" sz="2800" b="1" dirty="0">
                <a:solidFill>
                  <a:srgbClr val="FF0000"/>
                </a:solidFill>
              </a:rPr>
              <a:t>SELECTION OF </a:t>
            </a:r>
            <a:r>
              <a:rPr lang="tr-TR" sz="2800" b="1" dirty="0">
                <a:solidFill>
                  <a:srgbClr val="FF0000"/>
                </a:solidFill>
              </a:rPr>
              <a:t>APPROPRIATE</a:t>
            </a:r>
            <a:r>
              <a:rPr lang="en-GB" sz="2800" b="1" dirty="0">
                <a:solidFill>
                  <a:srgbClr val="FF0000"/>
                </a:solidFill>
              </a:rPr>
              <a:t> </a:t>
            </a:r>
            <a:r>
              <a:rPr lang="tr-TR" sz="2800" b="1" dirty="0">
                <a:solidFill>
                  <a:srgbClr val="FF0000"/>
                </a:solidFill>
              </a:rPr>
              <a:t>CONSTRUCTION</a:t>
            </a:r>
            <a:r>
              <a:rPr lang="en-GB" sz="2800" b="1" dirty="0">
                <a:solidFill>
                  <a:srgbClr val="FF0000"/>
                </a:solidFill>
              </a:rPr>
              <a:t> MATERIAL</a:t>
            </a:r>
            <a:endParaRPr lang="en-GB" dirty="0">
              <a:solidFill>
                <a:srgbClr val="FF0000"/>
              </a:solidFill>
            </a:endParaRPr>
          </a:p>
        </p:txBody>
      </p:sp>
      <p:sp>
        <p:nvSpPr>
          <p:cNvPr id="3" name="İçerik Yer Tutucusu 2">
            <a:extLst>
              <a:ext uri="{FF2B5EF4-FFF2-40B4-BE49-F238E27FC236}">
                <a16:creationId xmlns:a16="http://schemas.microsoft.com/office/drawing/2014/main" id="{0E2A9072-361C-4529-8E6C-F4AFAB3053E9}"/>
              </a:ext>
            </a:extLst>
          </p:cNvPr>
          <p:cNvSpPr>
            <a:spLocks noGrp="1"/>
          </p:cNvSpPr>
          <p:nvPr>
            <p:ph idx="1"/>
          </p:nvPr>
        </p:nvSpPr>
        <p:spPr>
          <a:xfrm>
            <a:off x="838200" y="914400"/>
            <a:ext cx="10515600" cy="5262563"/>
          </a:xfrm>
        </p:spPr>
        <p:txBody>
          <a:bodyPr/>
          <a:lstStyle/>
          <a:p>
            <a:pPr algn="just"/>
            <a:r>
              <a:rPr lang="en-GB" dirty="0"/>
              <a:t>Since agricultural structures and facilities are established for production purposes, the main objective is to obtain yields in high quantity and quality, thus maximizing income. This is possible only if the structural, environmental and production technique requirements of the product to be grown or stored in the building are formed at the most appropriate level. This leads us to the selection of the right material for the right place in the </a:t>
            </a:r>
            <a:r>
              <a:rPr lang="tr-TR" dirty="0" err="1"/>
              <a:t>structures</a:t>
            </a:r>
            <a:r>
              <a:rPr lang="en-GB" dirty="0"/>
              <a:t>.</a:t>
            </a:r>
            <a:endParaRPr lang="tr-TR" dirty="0"/>
          </a:p>
          <a:p>
            <a:pPr algn="just"/>
            <a:r>
              <a:rPr lang="en-GB" dirty="0"/>
              <a:t>The structures and facilities established for agricultural purposes differ from other structures in various aspects. Agricultural structures are single or two-storey structures built on large areas. Agricultural structures should be low cost, functional for farmer use and suitable for local conditions.</a:t>
            </a:r>
          </a:p>
        </p:txBody>
      </p:sp>
    </p:spTree>
    <p:extLst>
      <p:ext uri="{BB962C8B-B14F-4D97-AF65-F5344CB8AC3E}">
        <p14:creationId xmlns:p14="http://schemas.microsoft.com/office/powerpoint/2010/main" val="2833845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3390833-44BF-4765-8260-CE97A2D62574}"/>
              </a:ext>
            </a:extLst>
          </p:cNvPr>
          <p:cNvSpPr>
            <a:spLocks noGrp="1"/>
          </p:cNvSpPr>
          <p:nvPr>
            <p:ph idx="1"/>
          </p:nvPr>
        </p:nvSpPr>
        <p:spPr>
          <a:xfrm>
            <a:off x="838200" y="914400"/>
            <a:ext cx="10515600" cy="5262563"/>
          </a:xfrm>
        </p:spPr>
        <p:txBody>
          <a:bodyPr/>
          <a:lstStyle/>
          <a:p>
            <a:pPr algn="just"/>
            <a:r>
              <a:rPr lang="en-GB" dirty="0"/>
              <a:t>The selection of construction materials with quality certificates and in accordance with the standards is a requirement for the structures to be safe and fit for purpose.</a:t>
            </a:r>
            <a:endParaRPr lang="tr-TR" dirty="0"/>
          </a:p>
          <a:p>
            <a:pPr algn="just"/>
            <a:r>
              <a:rPr lang="en-GB" dirty="0"/>
              <a:t>The most suitable </a:t>
            </a:r>
            <a:r>
              <a:rPr lang="tr-TR" dirty="0" err="1"/>
              <a:t>construction</a:t>
            </a:r>
            <a:r>
              <a:rPr lang="en-GB" dirty="0"/>
              <a:t> material for any purpose, depending on the place of use, is the cheapest material that has sufficient strength and aesthetic appearance and can </a:t>
            </a:r>
            <a:r>
              <a:rPr lang="en-GB" dirty="0" err="1"/>
              <a:t>fulfill</a:t>
            </a:r>
            <a:r>
              <a:rPr lang="en-GB" dirty="0"/>
              <a:t> the expected functions. The general features to be considered in the selection of suitable materials in agricultural construction are as follows:</a:t>
            </a:r>
            <a:endParaRPr lang="tr-TR" dirty="0"/>
          </a:p>
          <a:p>
            <a:pPr algn="just"/>
            <a:r>
              <a:rPr lang="en-GB" b="1" dirty="0">
                <a:solidFill>
                  <a:schemeClr val="accent1"/>
                </a:solidFill>
              </a:rPr>
              <a:t>durability, </a:t>
            </a:r>
            <a:r>
              <a:rPr lang="en-GB" b="1" dirty="0">
                <a:solidFill>
                  <a:schemeClr val="accent2">
                    <a:lumMod val="75000"/>
                  </a:schemeClr>
                </a:solidFill>
              </a:rPr>
              <a:t>cost,</a:t>
            </a:r>
            <a:r>
              <a:rPr lang="en-GB" b="1" dirty="0"/>
              <a:t> </a:t>
            </a:r>
            <a:r>
              <a:rPr lang="en-GB" b="1" dirty="0">
                <a:solidFill>
                  <a:schemeClr val="accent6">
                    <a:lumMod val="75000"/>
                  </a:schemeClr>
                </a:solidFill>
              </a:rPr>
              <a:t>appearance, </a:t>
            </a:r>
            <a:r>
              <a:rPr lang="en-GB" b="1" dirty="0">
                <a:solidFill>
                  <a:schemeClr val="tx1">
                    <a:lumMod val="50000"/>
                    <a:lumOff val="50000"/>
                  </a:schemeClr>
                </a:solidFill>
              </a:rPr>
              <a:t>service life</a:t>
            </a:r>
          </a:p>
          <a:p>
            <a:pPr algn="just"/>
            <a:endParaRPr lang="en-GB" dirty="0"/>
          </a:p>
        </p:txBody>
      </p:sp>
      <p:sp>
        <p:nvSpPr>
          <p:cNvPr id="4" name="Unvan 1">
            <a:extLst>
              <a:ext uri="{FF2B5EF4-FFF2-40B4-BE49-F238E27FC236}">
                <a16:creationId xmlns:a16="http://schemas.microsoft.com/office/drawing/2014/main" id="{48E7CF10-A297-45C5-ABE8-5FEE2CCBC0A0}"/>
              </a:ext>
            </a:extLst>
          </p:cNvPr>
          <p:cNvSpPr>
            <a:spLocks noGrp="1"/>
          </p:cNvSpPr>
          <p:nvPr>
            <p:ph type="title"/>
          </p:nvPr>
        </p:nvSpPr>
        <p:spPr>
          <a:xfrm>
            <a:off x="838200" y="365125"/>
            <a:ext cx="10515600" cy="549275"/>
          </a:xfrm>
        </p:spPr>
        <p:txBody>
          <a:bodyPr/>
          <a:lstStyle/>
          <a:p>
            <a:r>
              <a:rPr lang="en-GB" sz="2800" b="1" dirty="0">
                <a:solidFill>
                  <a:srgbClr val="FF0000"/>
                </a:solidFill>
              </a:rPr>
              <a:t>SELECTION OF </a:t>
            </a:r>
            <a:r>
              <a:rPr lang="tr-TR" sz="2800" b="1" dirty="0">
                <a:solidFill>
                  <a:srgbClr val="FF0000"/>
                </a:solidFill>
              </a:rPr>
              <a:t>APPROPRIATE</a:t>
            </a:r>
            <a:r>
              <a:rPr lang="en-GB" sz="2800" b="1" dirty="0">
                <a:solidFill>
                  <a:srgbClr val="FF0000"/>
                </a:solidFill>
              </a:rPr>
              <a:t> </a:t>
            </a:r>
            <a:r>
              <a:rPr lang="tr-TR" sz="2800" b="1" dirty="0">
                <a:solidFill>
                  <a:srgbClr val="FF0000"/>
                </a:solidFill>
              </a:rPr>
              <a:t>CONSTRUCTION</a:t>
            </a:r>
            <a:r>
              <a:rPr lang="en-GB" sz="2800" b="1" dirty="0">
                <a:solidFill>
                  <a:srgbClr val="FF0000"/>
                </a:solidFill>
              </a:rPr>
              <a:t> MATERIAL</a:t>
            </a:r>
            <a:endParaRPr lang="en-GB" dirty="0">
              <a:solidFill>
                <a:srgbClr val="FF0000"/>
              </a:solidFill>
            </a:endParaRPr>
          </a:p>
        </p:txBody>
      </p:sp>
    </p:spTree>
    <p:extLst>
      <p:ext uri="{BB962C8B-B14F-4D97-AF65-F5344CB8AC3E}">
        <p14:creationId xmlns:p14="http://schemas.microsoft.com/office/powerpoint/2010/main" val="948149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7648ABB-FEBC-4281-A579-3016F289A526}"/>
              </a:ext>
            </a:extLst>
          </p:cNvPr>
          <p:cNvSpPr>
            <a:spLocks noGrp="1"/>
          </p:cNvSpPr>
          <p:nvPr>
            <p:ph idx="1"/>
          </p:nvPr>
        </p:nvSpPr>
        <p:spPr>
          <a:xfrm>
            <a:off x="838200" y="603682"/>
            <a:ext cx="10515600" cy="5573281"/>
          </a:xfrm>
        </p:spPr>
        <p:txBody>
          <a:bodyPr/>
          <a:lstStyle/>
          <a:p>
            <a:pPr algn="just"/>
            <a:r>
              <a:rPr lang="tr-TR" b="1" dirty="0">
                <a:solidFill>
                  <a:schemeClr val="accent1">
                    <a:lumMod val="50000"/>
                  </a:schemeClr>
                </a:solidFill>
              </a:rPr>
              <a:t>DURABILITY: </a:t>
            </a:r>
            <a:r>
              <a:rPr lang="en-GB" dirty="0"/>
              <a:t>The building material must have sufficient resistance to damaging external effects that may be effective throughout its service life and </a:t>
            </a:r>
            <a:r>
              <a:rPr lang="en-GB" dirty="0" err="1"/>
              <a:t>fulfill</a:t>
            </a:r>
            <a:r>
              <a:rPr lang="en-GB" dirty="0"/>
              <a:t> the expected function. </a:t>
            </a:r>
            <a:r>
              <a:rPr lang="tr-TR" dirty="0"/>
              <a:t>F</a:t>
            </a:r>
            <a:r>
              <a:rPr lang="en-GB" dirty="0"/>
              <a:t>actors affecting the durability of the material; stresses arising under the effect of loads on the material, climatic factors (temperature changes, precipitation, frost, wind and sun effects), abrasion and impact effects, various chemicals or chemical effects.</a:t>
            </a:r>
            <a:endParaRPr lang="tr-TR" dirty="0"/>
          </a:p>
          <a:p>
            <a:pPr algn="just"/>
            <a:r>
              <a:rPr lang="tr-TR" b="1" dirty="0">
                <a:solidFill>
                  <a:schemeClr val="accent1">
                    <a:lumMod val="50000"/>
                  </a:schemeClr>
                </a:solidFill>
              </a:rPr>
              <a:t>COST:</a:t>
            </a:r>
            <a:r>
              <a:rPr lang="tr-TR" dirty="0"/>
              <a:t> </a:t>
            </a:r>
            <a:r>
              <a:rPr lang="en-GB" dirty="0"/>
              <a:t>Financial resources of agricultural enterprises in rural areas are generally limited. Therefore, the price of the material should be as cheap as possible to transport and use.</a:t>
            </a:r>
            <a:r>
              <a:rPr lang="tr-TR" dirty="0"/>
              <a:t> </a:t>
            </a:r>
            <a:r>
              <a:rPr lang="en-GB" dirty="0"/>
              <a:t>Considering that 60-70% of the cost of a building consists of material expenses, the importance of material selection emerges by itself. Building materials should be chosen from locally produced or easily available materials.</a:t>
            </a:r>
            <a:endParaRPr lang="tr-TR" dirty="0"/>
          </a:p>
        </p:txBody>
      </p:sp>
    </p:spTree>
    <p:extLst>
      <p:ext uri="{BB962C8B-B14F-4D97-AF65-F5344CB8AC3E}">
        <p14:creationId xmlns:p14="http://schemas.microsoft.com/office/powerpoint/2010/main" val="2320494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7648ABB-FEBC-4281-A579-3016F289A526}"/>
              </a:ext>
            </a:extLst>
          </p:cNvPr>
          <p:cNvSpPr>
            <a:spLocks noGrp="1"/>
          </p:cNvSpPr>
          <p:nvPr>
            <p:ph idx="1"/>
          </p:nvPr>
        </p:nvSpPr>
        <p:spPr>
          <a:xfrm>
            <a:off x="838200" y="603682"/>
            <a:ext cx="10515600" cy="5573281"/>
          </a:xfrm>
        </p:spPr>
        <p:txBody>
          <a:bodyPr>
            <a:normAutofit lnSpcReduction="10000"/>
          </a:bodyPr>
          <a:lstStyle/>
          <a:p>
            <a:pPr algn="just"/>
            <a:r>
              <a:rPr lang="tr-TR" b="1" dirty="0">
                <a:solidFill>
                  <a:schemeClr val="accent1">
                    <a:lumMod val="50000"/>
                  </a:schemeClr>
                </a:solidFill>
              </a:rPr>
              <a:t>APPEARANCE: </a:t>
            </a:r>
            <a:r>
              <a:rPr lang="en-GB" dirty="0"/>
              <a:t>It is also very important for the building to be in harmony with its surroundings. Although functionality is primarily important in agricultural buildings, it should also be considered that the building is in an aesthetic integrity with its surroundings. The general appearance of a building is influenced by the shape and contours of the building, as well as the materials used. Therefore, aesthetic factors should also be taken into account in material selection.</a:t>
            </a:r>
            <a:endParaRPr lang="tr-TR" dirty="0"/>
          </a:p>
          <a:p>
            <a:pPr algn="just"/>
            <a:r>
              <a:rPr lang="tr-TR" b="1" dirty="0">
                <a:solidFill>
                  <a:schemeClr val="accent1">
                    <a:lumMod val="50000"/>
                  </a:schemeClr>
                </a:solidFill>
              </a:rPr>
              <a:t>SERVICE LIFE:</a:t>
            </a:r>
            <a:r>
              <a:rPr lang="tr-TR" dirty="0"/>
              <a:t> </a:t>
            </a:r>
            <a:r>
              <a:rPr lang="en-GB" dirty="0"/>
              <a:t>The service life of a building cannot be achieved only by making a good project and increasing the quality of workmanship. One of the most important factors here is the good selection of the materials to be used in the building elements, their placement well and adequate maintenance. The maintenance requirements and expenses of the building materials to be used in agricultural construction should be as low as possible.</a:t>
            </a:r>
            <a:endParaRPr lang="tr-TR" dirty="0"/>
          </a:p>
        </p:txBody>
      </p:sp>
    </p:spTree>
    <p:extLst>
      <p:ext uri="{BB962C8B-B14F-4D97-AF65-F5344CB8AC3E}">
        <p14:creationId xmlns:p14="http://schemas.microsoft.com/office/powerpoint/2010/main" val="845821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F2D8C1D-C0E4-4209-8D29-38043FE591A2}"/>
              </a:ext>
            </a:extLst>
          </p:cNvPr>
          <p:cNvSpPr>
            <a:spLocks noGrp="1"/>
          </p:cNvSpPr>
          <p:nvPr>
            <p:ph type="title"/>
          </p:nvPr>
        </p:nvSpPr>
        <p:spPr>
          <a:xfrm>
            <a:off x="838200" y="365125"/>
            <a:ext cx="10515600" cy="504887"/>
          </a:xfrm>
        </p:spPr>
        <p:txBody>
          <a:bodyPr>
            <a:normAutofit/>
          </a:bodyPr>
          <a:lstStyle/>
          <a:p>
            <a:r>
              <a:rPr lang="tr-TR" sz="2800" b="1" dirty="0">
                <a:solidFill>
                  <a:srgbClr val="FF0000"/>
                </a:solidFill>
              </a:rPr>
              <a:t>GENERAL CHARACHTERISTICS OF CONSTRUCTION MATERIALS</a:t>
            </a:r>
            <a:endParaRPr lang="en-GB" sz="2800" b="1" dirty="0">
              <a:solidFill>
                <a:srgbClr val="FF0000"/>
              </a:solidFill>
            </a:endParaRPr>
          </a:p>
        </p:txBody>
      </p:sp>
      <p:sp>
        <p:nvSpPr>
          <p:cNvPr id="3" name="İçerik Yer Tutucusu 2">
            <a:extLst>
              <a:ext uri="{FF2B5EF4-FFF2-40B4-BE49-F238E27FC236}">
                <a16:creationId xmlns:a16="http://schemas.microsoft.com/office/drawing/2014/main" id="{AD1AC04D-C8B7-439E-951A-BA25B0B73456}"/>
              </a:ext>
            </a:extLst>
          </p:cNvPr>
          <p:cNvSpPr>
            <a:spLocks noGrp="1"/>
          </p:cNvSpPr>
          <p:nvPr>
            <p:ph idx="1"/>
          </p:nvPr>
        </p:nvSpPr>
        <p:spPr>
          <a:xfrm>
            <a:off x="838200" y="870012"/>
            <a:ext cx="10515600" cy="5424256"/>
          </a:xfrm>
        </p:spPr>
        <p:txBody>
          <a:bodyPr>
            <a:normAutofit fontScale="92500" lnSpcReduction="10000"/>
          </a:bodyPr>
          <a:lstStyle/>
          <a:p>
            <a:pPr algn="just"/>
            <a:r>
              <a:rPr lang="en-GB" dirty="0"/>
              <a:t>The properties of building materials can be examined under 3 groups.</a:t>
            </a:r>
            <a:endParaRPr lang="tr-TR" dirty="0"/>
          </a:p>
          <a:p>
            <a:pPr algn="just"/>
            <a:r>
              <a:rPr lang="tr-TR" b="1" dirty="0" err="1">
                <a:solidFill>
                  <a:schemeClr val="accent1">
                    <a:lumMod val="50000"/>
                  </a:schemeClr>
                </a:solidFill>
              </a:rPr>
              <a:t>Mechanical</a:t>
            </a:r>
            <a:r>
              <a:rPr lang="tr-TR" b="1" dirty="0">
                <a:solidFill>
                  <a:schemeClr val="accent1">
                    <a:lumMod val="50000"/>
                  </a:schemeClr>
                </a:solidFill>
              </a:rPr>
              <a:t> </a:t>
            </a:r>
            <a:r>
              <a:rPr lang="tr-TR" b="1" dirty="0" err="1">
                <a:solidFill>
                  <a:schemeClr val="accent1">
                    <a:lumMod val="50000"/>
                  </a:schemeClr>
                </a:solidFill>
              </a:rPr>
              <a:t>properties</a:t>
            </a:r>
            <a:endParaRPr lang="tr-TR" b="1" dirty="0">
              <a:solidFill>
                <a:schemeClr val="accent1">
                  <a:lumMod val="50000"/>
                </a:schemeClr>
              </a:solidFill>
            </a:endParaRPr>
          </a:p>
          <a:p>
            <a:pPr marL="0" indent="0" algn="just">
              <a:buNone/>
            </a:pPr>
            <a:r>
              <a:rPr lang="en-GB" dirty="0"/>
              <a:t>Tensile, </a:t>
            </a:r>
            <a:r>
              <a:rPr lang="tr-TR" dirty="0" err="1"/>
              <a:t>deformation</a:t>
            </a:r>
            <a:r>
              <a:rPr lang="en-GB" dirty="0"/>
              <a:t>, impact strength, abrasion resistance, hardness, creep strength, fatigue</a:t>
            </a:r>
            <a:endParaRPr lang="tr-TR" dirty="0"/>
          </a:p>
          <a:p>
            <a:pPr algn="just"/>
            <a:r>
              <a:rPr lang="tr-TR" b="1" dirty="0" err="1">
                <a:solidFill>
                  <a:schemeClr val="accent1">
                    <a:lumMod val="50000"/>
                  </a:schemeClr>
                </a:solidFill>
              </a:rPr>
              <a:t>Physical</a:t>
            </a:r>
            <a:r>
              <a:rPr lang="tr-TR" b="1" dirty="0">
                <a:solidFill>
                  <a:schemeClr val="accent1">
                    <a:lumMod val="50000"/>
                  </a:schemeClr>
                </a:solidFill>
              </a:rPr>
              <a:t> </a:t>
            </a:r>
            <a:r>
              <a:rPr lang="tr-TR" b="1" dirty="0" err="1">
                <a:solidFill>
                  <a:schemeClr val="accent1">
                    <a:lumMod val="50000"/>
                  </a:schemeClr>
                </a:solidFill>
              </a:rPr>
              <a:t>properties</a:t>
            </a:r>
            <a:endParaRPr lang="tr-TR" b="1" dirty="0">
              <a:solidFill>
                <a:schemeClr val="accent1">
                  <a:lumMod val="50000"/>
                </a:schemeClr>
              </a:solidFill>
            </a:endParaRPr>
          </a:p>
          <a:p>
            <a:pPr marL="0" indent="0" algn="just">
              <a:buNone/>
            </a:pPr>
            <a:r>
              <a:rPr lang="en-GB" dirty="0"/>
              <a:t>Some functions expected from the structure are directly related to the physical properties of the material. For example, sealing water tanks is related to the physical properties of the material.</a:t>
            </a:r>
            <a:r>
              <a:rPr lang="tr-TR" dirty="0"/>
              <a:t> </a:t>
            </a:r>
            <a:r>
              <a:rPr lang="en-GB" dirty="0"/>
              <a:t>Expansion occurs in materials under the influence of temperature. This feature must be taken into account in engineering calculations.</a:t>
            </a:r>
            <a:r>
              <a:rPr lang="tr-TR" dirty="0"/>
              <a:t> </a:t>
            </a:r>
            <a:r>
              <a:rPr lang="en-GB" dirty="0"/>
              <a:t>Frost may cause breakdown of building materials.</a:t>
            </a:r>
            <a:r>
              <a:rPr lang="tr-TR" dirty="0"/>
              <a:t> </a:t>
            </a:r>
            <a:r>
              <a:rPr lang="en-GB" dirty="0"/>
              <a:t>Heat and moisture permeability properties of materials are important.</a:t>
            </a:r>
            <a:r>
              <a:rPr lang="tr-TR" dirty="0"/>
              <a:t> </a:t>
            </a:r>
            <a:r>
              <a:rPr lang="en-GB" dirty="0"/>
              <a:t>unit weight, density, specific gravity, porosity, compactness, water absorption, saturation degree, water permeability, capillarity, thermal expansion property and thermal conductivity property</a:t>
            </a:r>
            <a:r>
              <a:rPr lang="tr-TR" dirty="0"/>
              <a:t> can be </a:t>
            </a:r>
            <a:r>
              <a:rPr lang="tr-TR" dirty="0" err="1"/>
              <a:t>counted</a:t>
            </a:r>
            <a:r>
              <a:rPr lang="tr-TR" dirty="0"/>
              <a:t> as </a:t>
            </a:r>
            <a:r>
              <a:rPr lang="tr-TR" dirty="0" err="1"/>
              <a:t>physical</a:t>
            </a:r>
            <a:r>
              <a:rPr lang="tr-TR" dirty="0"/>
              <a:t> </a:t>
            </a:r>
            <a:r>
              <a:rPr lang="tr-TR" dirty="0" err="1"/>
              <a:t>properties</a:t>
            </a:r>
            <a:r>
              <a:rPr lang="tr-TR" dirty="0"/>
              <a:t>.   </a:t>
            </a:r>
          </a:p>
        </p:txBody>
      </p:sp>
    </p:spTree>
    <p:extLst>
      <p:ext uri="{BB962C8B-B14F-4D97-AF65-F5344CB8AC3E}">
        <p14:creationId xmlns:p14="http://schemas.microsoft.com/office/powerpoint/2010/main" val="3118190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F2D8C1D-C0E4-4209-8D29-38043FE591A2}"/>
              </a:ext>
            </a:extLst>
          </p:cNvPr>
          <p:cNvSpPr>
            <a:spLocks noGrp="1"/>
          </p:cNvSpPr>
          <p:nvPr>
            <p:ph type="title"/>
          </p:nvPr>
        </p:nvSpPr>
        <p:spPr>
          <a:xfrm>
            <a:off x="838200" y="365125"/>
            <a:ext cx="10515600" cy="504887"/>
          </a:xfrm>
        </p:spPr>
        <p:txBody>
          <a:bodyPr>
            <a:normAutofit/>
          </a:bodyPr>
          <a:lstStyle/>
          <a:p>
            <a:r>
              <a:rPr lang="tr-TR" sz="2800" b="1" dirty="0">
                <a:solidFill>
                  <a:srgbClr val="FF0000"/>
                </a:solidFill>
              </a:rPr>
              <a:t>GENERAL CHARACHTERISTICS OF CONSTRUCTION MATERIALS</a:t>
            </a:r>
            <a:endParaRPr lang="en-GB" sz="2800" b="1" dirty="0">
              <a:solidFill>
                <a:srgbClr val="FF0000"/>
              </a:solidFill>
            </a:endParaRPr>
          </a:p>
        </p:txBody>
      </p:sp>
      <p:sp>
        <p:nvSpPr>
          <p:cNvPr id="3" name="İçerik Yer Tutucusu 2">
            <a:extLst>
              <a:ext uri="{FF2B5EF4-FFF2-40B4-BE49-F238E27FC236}">
                <a16:creationId xmlns:a16="http://schemas.microsoft.com/office/drawing/2014/main" id="{AD1AC04D-C8B7-439E-951A-BA25B0B73456}"/>
              </a:ext>
            </a:extLst>
          </p:cNvPr>
          <p:cNvSpPr>
            <a:spLocks noGrp="1"/>
          </p:cNvSpPr>
          <p:nvPr>
            <p:ph idx="1"/>
          </p:nvPr>
        </p:nvSpPr>
        <p:spPr>
          <a:xfrm>
            <a:off x="838200" y="870012"/>
            <a:ext cx="10515600" cy="5424256"/>
          </a:xfrm>
        </p:spPr>
        <p:txBody>
          <a:bodyPr>
            <a:normAutofit fontScale="77500" lnSpcReduction="20000"/>
          </a:bodyPr>
          <a:lstStyle/>
          <a:p>
            <a:pPr algn="just"/>
            <a:r>
              <a:rPr lang="tr-TR" b="1" dirty="0" err="1">
                <a:solidFill>
                  <a:schemeClr val="accent1">
                    <a:lumMod val="50000"/>
                  </a:schemeClr>
                </a:solidFill>
              </a:rPr>
              <a:t>Chemical</a:t>
            </a:r>
            <a:r>
              <a:rPr lang="tr-TR" b="1" dirty="0">
                <a:solidFill>
                  <a:schemeClr val="accent1">
                    <a:lumMod val="50000"/>
                  </a:schemeClr>
                </a:solidFill>
              </a:rPr>
              <a:t> </a:t>
            </a:r>
            <a:r>
              <a:rPr lang="tr-TR" b="1" dirty="0" err="1">
                <a:solidFill>
                  <a:schemeClr val="accent1">
                    <a:lumMod val="50000"/>
                  </a:schemeClr>
                </a:solidFill>
              </a:rPr>
              <a:t>properties</a:t>
            </a:r>
            <a:endParaRPr lang="tr-TR" b="1" dirty="0">
              <a:solidFill>
                <a:schemeClr val="accent1">
                  <a:lumMod val="50000"/>
                </a:schemeClr>
              </a:solidFill>
            </a:endParaRPr>
          </a:p>
          <a:p>
            <a:pPr marL="0" indent="0" algn="just">
              <a:buNone/>
            </a:pPr>
            <a:r>
              <a:rPr lang="en-GB" dirty="0"/>
              <a:t>Chemical properties of materials; It consists of the type of atoms that make up the material, the way they are bonded, their crystal structures, the chemical processes applied in the production of the material and the effects of the conditions in which the material is used.</a:t>
            </a:r>
            <a:r>
              <a:rPr lang="tr-TR" dirty="0"/>
              <a:t> </a:t>
            </a:r>
            <a:r>
              <a:rPr lang="en-GB" dirty="0"/>
              <a:t>There is a very close relationship between the chemical properties of materials and their mechanical properties. Materials are sometimes made up of single atoms and sometimes molecules. It is the bond forces that hold the atoms, which are the smallest </a:t>
            </a:r>
            <a:r>
              <a:rPr lang="tr-TR" dirty="0" err="1"/>
              <a:t>unit</a:t>
            </a:r>
            <a:r>
              <a:rPr lang="tr-TR" dirty="0"/>
              <a:t> </a:t>
            </a:r>
            <a:r>
              <a:rPr lang="en-GB" dirty="0"/>
              <a:t>of the material, together. These forces depend on the electron structure of atoms. Atomic bonds are important in terms of material strength. Materials with high bond strength have high resistance to deformation, high melting temperature and low thermal expansion.</a:t>
            </a:r>
            <a:r>
              <a:rPr lang="tr-TR" dirty="0"/>
              <a:t> </a:t>
            </a:r>
          </a:p>
          <a:p>
            <a:pPr marL="0" indent="0" algn="just">
              <a:buNone/>
            </a:pPr>
            <a:r>
              <a:rPr lang="en-GB" dirty="0"/>
              <a:t>The chemical composition of materials is also important. For example, an increase or decrease in carbon content in steel affects the hardness and mechanical properties of the steel. While the increase of tricalcium silicate in the cement increases the strength, the increase of the tricalcium aluminate weakens the strength.</a:t>
            </a:r>
            <a:r>
              <a:rPr lang="tr-TR" dirty="0"/>
              <a:t> </a:t>
            </a:r>
          </a:p>
          <a:p>
            <a:pPr marL="0" indent="0" algn="just">
              <a:buNone/>
            </a:pPr>
            <a:r>
              <a:rPr lang="en-GB" dirty="0"/>
              <a:t>Oxygen in the air comes into contact with the material surface and forms an oxide layer on the surface. It is very common in metals and polymer materials. The oxidation event causes the materials to soften or harden. Rusting-corrosion also occurs in this way.</a:t>
            </a:r>
            <a:endParaRPr lang="tr-TR" dirty="0"/>
          </a:p>
        </p:txBody>
      </p:sp>
    </p:spTree>
    <p:extLst>
      <p:ext uri="{BB962C8B-B14F-4D97-AF65-F5344CB8AC3E}">
        <p14:creationId xmlns:p14="http://schemas.microsoft.com/office/powerpoint/2010/main" val="244008549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339</TotalTime>
  <Words>1019</Words>
  <Application>Microsoft Office PowerPoint</Application>
  <PresentationFormat>Geniş ekran</PresentationFormat>
  <Paragraphs>28</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AGRICULTURAL STRUCTURES</vt:lpstr>
      <vt:lpstr>Definition</vt:lpstr>
      <vt:lpstr>SELECTION OF APPROPRIATE CONSTRUCTION MATERIAL</vt:lpstr>
      <vt:lpstr>SELECTION OF APPROPRIATE CONSTRUCTION MATERIAL</vt:lpstr>
      <vt:lpstr>PowerPoint Sunusu</vt:lpstr>
      <vt:lpstr>PowerPoint Sunusu</vt:lpstr>
      <vt:lpstr>GENERAL CHARACHTERISTICS OF CONSTRUCTION MATERIALS</vt:lpstr>
      <vt:lpstr>GENERAL CHARACHTERISTICS OF CONSTRUCTION MATERIALS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AGRICULTURAL STRUCTURES</dc:title>
  <dc:creator>eylem polat</dc:creator>
  <cp:lastModifiedBy>eylem polat</cp:lastModifiedBy>
  <cp:revision>18</cp:revision>
  <dcterms:created xsi:type="dcterms:W3CDTF">2022-10-26T18:17:00Z</dcterms:created>
  <dcterms:modified xsi:type="dcterms:W3CDTF">2022-11-05T17:53:58Z</dcterms:modified>
</cp:coreProperties>
</file>