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6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A51E44-B5BD-4F53-A975-6A3ACC6E8EC6}" type="datetimeFigureOut">
              <a:rPr lang="tr-TR" smtClean="0"/>
              <a:t>18.04.2019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43EF69-B82F-4E57-A5FA-96AC99C7A60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663344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A51E44-B5BD-4F53-A975-6A3ACC6E8EC6}" type="datetimeFigureOut">
              <a:rPr lang="tr-TR" smtClean="0"/>
              <a:t>18.04.2019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43EF69-B82F-4E57-A5FA-96AC99C7A60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285460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A51E44-B5BD-4F53-A975-6A3ACC6E8EC6}" type="datetimeFigureOut">
              <a:rPr lang="tr-TR" smtClean="0"/>
              <a:t>18.04.2019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43EF69-B82F-4E57-A5FA-96AC99C7A60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775837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A51E44-B5BD-4F53-A975-6A3ACC6E8EC6}" type="datetimeFigureOut">
              <a:rPr lang="tr-TR" smtClean="0"/>
              <a:t>18.04.2019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43EF69-B82F-4E57-A5FA-96AC99C7A60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316014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A51E44-B5BD-4F53-A975-6A3ACC6E8EC6}" type="datetimeFigureOut">
              <a:rPr lang="tr-TR" smtClean="0"/>
              <a:t>18.04.2019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43EF69-B82F-4E57-A5FA-96AC99C7A60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174793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A51E44-B5BD-4F53-A975-6A3ACC6E8EC6}" type="datetimeFigureOut">
              <a:rPr lang="tr-TR" smtClean="0"/>
              <a:t>18.04.2019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43EF69-B82F-4E57-A5FA-96AC99C7A60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26401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A51E44-B5BD-4F53-A975-6A3ACC6E8EC6}" type="datetimeFigureOut">
              <a:rPr lang="tr-TR" smtClean="0"/>
              <a:t>18.04.2019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43EF69-B82F-4E57-A5FA-96AC99C7A60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769749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A51E44-B5BD-4F53-A975-6A3ACC6E8EC6}" type="datetimeFigureOut">
              <a:rPr lang="tr-TR" smtClean="0"/>
              <a:t>18.04.2019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43EF69-B82F-4E57-A5FA-96AC99C7A60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652369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A51E44-B5BD-4F53-A975-6A3ACC6E8EC6}" type="datetimeFigureOut">
              <a:rPr lang="tr-TR" smtClean="0"/>
              <a:t>18.04.2019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43EF69-B82F-4E57-A5FA-96AC99C7A60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317781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A51E44-B5BD-4F53-A975-6A3ACC6E8EC6}" type="datetimeFigureOut">
              <a:rPr lang="tr-TR" smtClean="0"/>
              <a:t>18.04.2019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43EF69-B82F-4E57-A5FA-96AC99C7A60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032126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A51E44-B5BD-4F53-A975-6A3ACC6E8EC6}" type="datetimeFigureOut">
              <a:rPr lang="tr-TR" smtClean="0"/>
              <a:t>18.04.2019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43EF69-B82F-4E57-A5FA-96AC99C7A60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494984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A51E44-B5BD-4F53-A975-6A3ACC6E8EC6}" type="datetimeFigureOut">
              <a:rPr lang="tr-TR" smtClean="0"/>
              <a:t>18.04.2019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43EF69-B82F-4E57-A5FA-96AC99C7A60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655553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7366"/>
            <a:ext cx="12191999" cy="68206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11433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90122"/>
            <a:ext cx="12192000" cy="67678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62000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546" y="79131"/>
            <a:ext cx="12130454" cy="67788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84111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0823" y="52465"/>
            <a:ext cx="11482754" cy="68055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51787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9898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27512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79131"/>
            <a:ext cx="12191999" cy="67788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04938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0</Words>
  <Application>Microsoft Office PowerPoint</Application>
  <PresentationFormat>Geniş ekran</PresentationFormat>
  <Paragraphs>0</Paragraphs>
  <Slides>6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Teması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user5</dc:creator>
  <cp:lastModifiedBy>user5</cp:lastModifiedBy>
  <cp:revision>2</cp:revision>
  <dcterms:created xsi:type="dcterms:W3CDTF">2019-04-18T11:54:28Z</dcterms:created>
  <dcterms:modified xsi:type="dcterms:W3CDTF">2019-04-18T12:02:18Z</dcterms:modified>
</cp:coreProperties>
</file>