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33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54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58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6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4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4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9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3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177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2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49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1E44-B5BD-4F53-A975-6A3ACC6E8EC6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EF69-B82F-4E57-A5FA-96AC99C7A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55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66"/>
            <a:ext cx="12191999" cy="682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4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122"/>
            <a:ext cx="12192000" cy="67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0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79131"/>
            <a:ext cx="12130454" cy="67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1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23" y="52465"/>
            <a:ext cx="11482754" cy="680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17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131"/>
            <a:ext cx="12191999" cy="67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93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Geniş ekran</PresentationFormat>
  <Paragraphs>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2</cp:revision>
  <dcterms:created xsi:type="dcterms:W3CDTF">2019-04-18T11:54:28Z</dcterms:created>
  <dcterms:modified xsi:type="dcterms:W3CDTF">2019-04-18T12:02:18Z</dcterms:modified>
</cp:coreProperties>
</file>